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4.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5.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6.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7.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826" r:id="rId5"/>
    <p:sldMasterId id="2147483929" r:id="rId6"/>
    <p:sldMasterId id="2147484070" r:id="rId7"/>
    <p:sldMasterId id="2147484155" r:id="rId8"/>
    <p:sldMasterId id="2147484172" r:id="rId9"/>
    <p:sldMasterId id="2147484249" r:id="rId10"/>
    <p:sldMasterId id="2147484404" r:id="rId11"/>
    <p:sldMasterId id="2147484483" r:id="rId12"/>
  </p:sldMasterIdLst>
  <p:notesMasterIdLst>
    <p:notesMasterId r:id="rId44"/>
  </p:notesMasterIdLst>
  <p:handoutMasterIdLst>
    <p:handoutMasterId r:id="rId45"/>
  </p:handoutMasterIdLst>
  <p:sldIdLst>
    <p:sldId id="2147468423" r:id="rId13"/>
    <p:sldId id="2147483637" r:id="rId14"/>
    <p:sldId id="259" r:id="rId15"/>
    <p:sldId id="263" r:id="rId16"/>
    <p:sldId id="2147477669" r:id="rId17"/>
    <p:sldId id="296" r:id="rId18"/>
    <p:sldId id="265" r:id="rId19"/>
    <p:sldId id="2147483475" r:id="rId20"/>
    <p:sldId id="3855" r:id="rId21"/>
    <p:sldId id="264" r:id="rId22"/>
    <p:sldId id="2147476211" r:id="rId23"/>
    <p:sldId id="262" r:id="rId24"/>
    <p:sldId id="261" r:id="rId25"/>
    <p:sldId id="3854" r:id="rId26"/>
    <p:sldId id="2147376490" r:id="rId27"/>
    <p:sldId id="2147376514" r:id="rId28"/>
    <p:sldId id="2147376523" r:id="rId29"/>
    <p:sldId id="2147483348" r:id="rId30"/>
    <p:sldId id="2147468427" r:id="rId31"/>
    <p:sldId id="2147468416" r:id="rId32"/>
    <p:sldId id="2147483616" r:id="rId33"/>
    <p:sldId id="257" r:id="rId34"/>
    <p:sldId id="2147483594" r:id="rId35"/>
    <p:sldId id="2147468428" r:id="rId36"/>
    <p:sldId id="270" r:id="rId37"/>
    <p:sldId id="2147482946" r:id="rId38"/>
    <p:sldId id="260" r:id="rId39"/>
    <p:sldId id="17516" r:id="rId40"/>
    <p:sldId id="2147483647" r:id="rId41"/>
    <p:sldId id="256" r:id="rId42"/>
    <p:sldId id="258" r:id="rId43"/>
  </p:sldIdLst>
  <p:sldSz cx="12192000" cy="6858000"/>
  <p:notesSz cx="7102475" cy="9388475"/>
  <p:custShowLst>
    <p:custShow name="PAT" id="0">
      <p:sldLst/>
    </p:custShow>
    <p:custShow name="BPPI" id="1">
      <p:sldLst/>
    </p:custShow>
    <p:custShow name="Capture" id="2">
      <p:sldLst/>
    </p:custShow>
    <p:custShow name="Decipher" id="3">
      <p:sldLst/>
    </p:custShow>
    <p:custShow name="Interact" id="4">
      <p:sldLst/>
    </p:custShow>
    <p:custShow name="Decision" id="5">
      <p:sldLst/>
    </p:custShow>
    <p:custShow name="Chorus" id="6">
      <p:sldLst>
        <p:sld r:id="rId30"/>
      </p:sldLst>
    </p:custShow>
    <p:custShow name="ALM" id="7">
      <p:sldLst>
        <p:sld r:id="rId31"/>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D2F3BD-5B1B-41B0-AFAE-B9963706FB14}">
          <p14:sldIdLst>
            <p14:sldId id="2147468423"/>
            <p14:sldId id="2147483637"/>
            <p14:sldId id="259"/>
            <p14:sldId id="263"/>
            <p14:sldId id="2147477669"/>
            <p14:sldId id="296"/>
            <p14:sldId id="265"/>
            <p14:sldId id="2147483475"/>
            <p14:sldId id="3855"/>
            <p14:sldId id="264"/>
            <p14:sldId id="2147476211"/>
            <p14:sldId id="262"/>
            <p14:sldId id="261"/>
            <p14:sldId id="3854"/>
            <p14:sldId id="2147376490"/>
            <p14:sldId id="2147376514"/>
            <p14:sldId id="2147376523"/>
          </p14:sldIdLst>
        </p14:section>
        <p14:section name="Chorus" id="{298A0377-A344-41CC-BE6F-B2881524BE0C}">
          <p14:sldIdLst>
            <p14:sldId id="2147483348"/>
            <p14:sldId id="2147468427"/>
            <p14:sldId id="2147468416"/>
            <p14:sldId id="2147483616"/>
            <p14:sldId id="257"/>
            <p14:sldId id="2147483594"/>
            <p14:sldId id="2147468428"/>
            <p14:sldId id="270"/>
            <p14:sldId id="2147482946"/>
            <p14:sldId id="260"/>
            <p14:sldId id="17516"/>
            <p14:sldId id="2147483647"/>
            <p14:sldId id="256"/>
            <p14:sldId id="2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39156C-A0EA-D2D4-ED70-82211311B266}" name="Jeffrey Grisenthwaite" initials="JG" userId="S::jeffrey.grisenthwaite_sscinc.com#ext#@blueprism.onmicrosoft.com::84760b0a-ba76-4fd9-b8d9-037c28f37a6c" providerId="AD"/>
  <p188:author id="{A7261689-9E5C-3138-9AE5-08F521A72D1B}" name="Fausto Amoroso" initials="FA" userId="S::fausto.amoroso@blueprism.com::4f6cb6af-203b-4326-abed-2da2caae5f50" providerId="AD"/>
  <p188:author id="{AC101DB2-731B-94B5-36E7-43780AA74991}" name="Miguel Rodrigues" initials="MR" userId="S::miguel.rodrigues@blueprism.com::e9ebc132-00ed-4220-a0cf-ddee934d3177" providerId="AD"/>
  <p188:author id="{6B19ADB9-5A83-AC6B-FC2D-83A24267C151}" name="Owen Kimber" initials="OK" userId="S::owen.kimber@blueprism.com::37a1dffd-78ca-4463-8199-475bb2e6381d" providerId="AD"/>
  <p188:author id="{8F66A3CC-11BA-7DED-31E6-0FA24C868433}" name="Steve Siegel" initials="SS" userId="S::steve.siegel@blueprism.com::fcee7b0c-f134-46e5-8bc4-bb782c32702f" providerId="AD"/>
  <p188:author id="{2DC93DEA-A1F8-AEAA-1050-5103E35F49E6}" name="Natalie  Keightley" initials="NK" userId="S::natalie.keightley@blueprism.com::4bd95276-0473-4e2f-8ecf-7de108a3a0aa" providerId="AD"/>
  <p188:author id="{C27731EB-202F-CB0F-148A-620B1BCA574E}" name="Jennifer Kelly" initials="JK" userId="S::jennifer.kelly@blueprism.com::50244ed7-6e28-4db3-b4ca-884ead4891d6" providerId="AD"/>
  <p188:author id="{321D65F7-994A-7443-ADBE-81348BA45881}" name="Jennifer Fleischmann" initials="JF" userId="S::jennifer.fleischmann@blueprism.com::f3b175f9-ed61-4425-b9bd-5cdf82af8c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ennifer Fleischmann" initials="JF" lastIdx="5" clrIdx="0">
    <p:extLst>
      <p:ext uri="{19B8F6BF-5375-455C-9EA6-DF929625EA0E}">
        <p15:presenceInfo xmlns:p15="http://schemas.microsoft.com/office/powerpoint/2012/main" userId="S::jennifer.fleischmann@blueprism.com::f3b175f9-ed61-4425-b9bd-5cdf82af8c84" providerId="AD"/>
      </p:ext>
    </p:extLst>
  </p:cmAuthor>
  <p:cmAuthor id="2" name="Rashida Syed" initials="RS" lastIdx="1" clrIdx="1">
    <p:extLst>
      <p:ext uri="{19B8F6BF-5375-455C-9EA6-DF929625EA0E}">
        <p15:presenceInfo xmlns:p15="http://schemas.microsoft.com/office/powerpoint/2012/main" userId="S::rashida.syed@blueprism.com::cb23bd94-b1a4-4b62-a821-b57dcd2f30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F44"/>
    <a:srgbClr val="006CB7"/>
    <a:srgbClr val="0070C0"/>
    <a:srgbClr val="00ABE6"/>
    <a:srgbClr val="D01778"/>
    <a:srgbClr val="F4F5F2"/>
    <a:srgbClr val="EAE9E2"/>
    <a:srgbClr val="D01678"/>
    <a:srgbClr val="1A9CA6"/>
    <a:srgbClr val="1381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1B950E-E416-46AD-A857-E09D4E07A4F9}" v="220" dt="2025-07-16T11:48:28.6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51" autoAdjust="0"/>
    <p:restoredTop sz="95039" autoAdjust="0"/>
  </p:normalViewPr>
  <p:slideViewPr>
    <p:cSldViewPr snapToGrid="0">
      <p:cViewPr>
        <p:scale>
          <a:sx n="50" d="100"/>
          <a:sy n="50" d="100"/>
        </p:scale>
        <p:origin x="2088" y="941"/>
      </p:cViewPr>
      <p:guideLst/>
    </p:cSldViewPr>
  </p:slideViewPr>
  <p:notesTextViewPr>
    <p:cViewPr>
      <p:scale>
        <a:sx n="3" d="2"/>
        <a:sy n="3" d="2"/>
      </p:scale>
      <p:origin x="0" y="0"/>
    </p:cViewPr>
  </p:notesTextViewPr>
  <p:notesViewPr>
    <p:cSldViewPr snapToGrid="0">
      <p:cViewPr>
        <p:scale>
          <a:sx n="1" d="2"/>
          <a:sy n="1" d="2"/>
        </p:scale>
        <p:origin x="291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handoutMaster" Target="handoutMasters/handout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commentAuthors" Target="commentAuthors.xml"/><Relationship Id="rId20" Type="http://schemas.openxmlformats.org/officeDocument/2006/relationships/slide" Target="slides/slide8.xml"/><Relationship Id="rId41" Type="http://schemas.openxmlformats.org/officeDocument/2006/relationships/slide" Target="slides/slide29.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Beserra" userId="21d08ab7-80a2-4ab4-96c8-fc27dd5b84ea" providerId="ADAL" clId="{C31B950E-E416-46AD-A857-E09D4E07A4F9}"/>
    <pc:docChg chg="undo custSel addSld delSld modSld sldOrd delMainMaster delSection modSection">
      <pc:chgData name="Bruno Beserra" userId="21d08ab7-80a2-4ab4-96c8-fc27dd5b84ea" providerId="ADAL" clId="{C31B950E-E416-46AD-A857-E09D4E07A4F9}" dt="2025-07-16T15:19:41.778" v="827"/>
      <pc:docMkLst>
        <pc:docMk/>
      </pc:docMkLst>
      <pc:sldChg chg="add mod modShow modNotes">
        <pc:chgData name="Bruno Beserra" userId="21d08ab7-80a2-4ab4-96c8-fc27dd5b84ea" providerId="ADAL" clId="{C31B950E-E416-46AD-A857-E09D4E07A4F9}" dt="2025-07-14T18:54:06.269" v="33" actId="729"/>
        <pc:sldMkLst>
          <pc:docMk/>
          <pc:sldMk cId="3639951451" sldId="256"/>
        </pc:sldMkLst>
      </pc:sldChg>
      <pc:sldChg chg="ord">
        <pc:chgData name="Bruno Beserra" userId="21d08ab7-80a2-4ab4-96c8-fc27dd5b84ea" providerId="ADAL" clId="{C31B950E-E416-46AD-A857-E09D4E07A4F9}" dt="2025-07-16T15:19:41.778" v="827"/>
        <pc:sldMkLst>
          <pc:docMk/>
          <pc:sldMk cId="639068577" sldId="257"/>
        </pc:sldMkLst>
      </pc:sldChg>
      <pc:sldChg chg="add mod modShow modNotes">
        <pc:chgData name="Bruno Beserra" userId="21d08ab7-80a2-4ab4-96c8-fc27dd5b84ea" providerId="ADAL" clId="{C31B950E-E416-46AD-A857-E09D4E07A4F9}" dt="2025-07-14T18:54:10.035" v="34" actId="729"/>
        <pc:sldMkLst>
          <pc:docMk/>
          <pc:sldMk cId="2826979726" sldId="258"/>
        </pc:sldMkLst>
      </pc:sldChg>
      <pc:sldChg chg="addSp delSp modSp add mod">
        <pc:chgData name="Bruno Beserra" userId="21d08ab7-80a2-4ab4-96c8-fc27dd5b84ea" providerId="ADAL" clId="{C31B950E-E416-46AD-A857-E09D4E07A4F9}" dt="2025-07-14T19:54:42.969" v="512" actId="20577"/>
        <pc:sldMkLst>
          <pc:docMk/>
          <pc:sldMk cId="3960741428" sldId="259"/>
        </pc:sldMkLst>
        <pc:spChg chg="mod">
          <ac:chgData name="Bruno Beserra" userId="21d08ab7-80a2-4ab4-96c8-fc27dd5b84ea" providerId="ADAL" clId="{C31B950E-E416-46AD-A857-E09D4E07A4F9}" dt="2025-07-14T19:34:22.015" v="442" actId="113"/>
          <ac:spMkLst>
            <pc:docMk/>
            <pc:sldMk cId="3960741428" sldId="259"/>
            <ac:spMk id="2" creationId="{1AEAE5BA-FFFD-5B92-7BEC-FB38715B25E9}"/>
          </ac:spMkLst>
        </pc:spChg>
        <pc:spChg chg="add mod">
          <ac:chgData name="Bruno Beserra" userId="21d08ab7-80a2-4ab4-96c8-fc27dd5b84ea" providerId="ADAL" clId="{C31B950E-E416-46AD-A857-E09D4E07A4F9}" dt="2025-07-14T19:37:26.893" v="470" actId="1076"/>
          <ac:spMkLst>
            <pc:docMk/>
            <pc:sldMk cId="3960741428" sldId="259"/>
            <ac:spMk id="3" creationId="{21CDC695-C4DA-5E5B-8E13-C6582189EA1A}"/>
          </ac:spMkLst>
        </pc:spChg>
        <pc:spChg chg="add mod">
          <ac:chgData name="Bruno Beserra" userId="21d08ab7-80a2-4ab4-96c8-fc27dd5b84ea" providerId="ADAL" clId="{C31B950E-E416-46AD-A857-E09D4E07A4F9}" dt="2025-07-14T19:37:26.893" v="470" actId="1076"/>
          <ac:spMkLst>
            <pc:docMk/>
            <pc:sldMk cId="3960741428" sldId="259"/>
            <ac:spMk id="6" creationId="{70A81FF8-3586-C081-282B-1D89E84359D3}"/>
          </ac:spMkLst>
        </pc:spChg>
        <pc:spChg chg="add mod">
          <ac:chgData name="Bruno Beserra" userId="21d08ab7-80a2-4ab4-96c8-fc27dd5b84ea" providerId="ADAL" clId="{C31B950E-E416-46AD-A857-E09D4E07A4F9}" dt="2025-07-14T19:32:09.189" v="431" actId="1076"/>
          <ac:spMkLst>
            <pc:docMk/>
            <pc:sldMk cId="3960741428" sldId="259"/>
            <ac:spMk id="22" creationId="{62F27B03-1932-D46C-FA8F-6B12E229A95D}"/>
          </ac:spMkLst>
        </pc:spChg>
        <pc:spChg chg="add mod">
          <ac:chgData name="Bruno Beserra" userId="21d08ab7-80a2-4ab4-96c8-fc27dd5b84ea" providerId="ADAL" clId="{C31B950E-E416-46AD-A857-E09D4E07A4F9}" dt="2025-07-14T19:32:09.189" v="431" actId="1076"/>
          <ac:spMkLst>
            <pc:docMk/>
            <pc:sldMk cId="3960741428" sldId="259"/>
            <ac:spMk id="23" creationId="{9F5BF3A3-0B6D-39CB-05A1-1EDEE6CAD04A}"/>
          </ac:spMkLst>
        </pc:spChg>
        <pc:spChg chg="add mod">
          <ac:chgData name="Bruno Beserra" userId="21d08ab7-80a2-4ab4-96c8-fc27dd5b84ea" providerId="ADAL" clId="{C31B950E-E416-46AD-A857-E09D4E07A4F9}" dt="2025-07-14T19:36:43.612" v="461" actId="1076"/>
          <ac:spMkLst>
            <pc:docMk/>
            <pc:sldMk cId="3960741428" sldId="259"/>
            <ac:spMk id="31" creationId="{FD9CF255-8A7C-A66E-E997-6F2980803ACA}"/>
          </ac:spMkLst>
        </pc:spChg>
        <pc:spChg chg="add mod">
          <ac:chgData name="Bruno Beserra" userId="21d08ab7-80a2-4ab4-96c8-fc27dd5b84ea" providerId="ADAL" clId="{C31B950E-E416-46AD-A857-E09D4E07A4F9}" dt="2025-07-14T19:36:43.612" v="461" actId="1076"/>
          <ac:spMkLst>
            <pc:docMk/>
            <pc:sldMk cId="3960741428" sldId="259"/>
            <ac:spMk id="32" creationId="{45EF45AD-AE05-9DA8-CDD3-0A46D0206C60}"/>
          </ac:spMkLst>
        </pc:spChg>
        <pc:spChg chg="add mod">
          <ac:chgData name="Bruno Beserra" userId="21d08ab7-80a2-4ab4-96c8-fc27dd5b84ea" providerId="ADAL" clId="{C31B950E-E416-46AD-A857-E09D4E07A4F9}" dt="2025-07-14T19:54:42.969" v="512" actId="20577"/>
          <ac:spMkLst>
            <pc:docMk/>
            <pc:sldMk cId="3960741428" sldId="259"/>
            <ac:spMk id="36" creationId="{ECC6DB01-334A-374B-D881-940D61874DFA}"/>
          </ac:spMkLst>
        </pc:spChg>
        <pc:spChg chg="add mod">
          <ac:chgData name="Bruno Beserra" userId="21d08ab7-80a2-4ab4-96c8-fc27dd5b84ea" providerId="ADAL" clId="{C31B950E-E416-46AD-A857-E09D4E07A4F9}" dt="2025-07-14T19:37:05.969" v="465" actId="1076"/>
          <ac:spMkLst>
            <pc:docMk/>
            <pc:sldMk cId="3960741428" sldId="259"/>
            <ac:spMk id="37" creationId="{0251D3C1-26E1-8E0F-A82A-2DBEE117AD03}"/>
          </ac:spMkLst>
        </pc:spChg>
        <pc:spChg chg="add mod">
          <ac:chgData name="Bruno Beserra" userId="21d08ab7-80a2-4ab4-96c8-fc27dd5b84ea" providerId="ADAL" clId="{C31B950E-E416-46AD-A857-E09D4E07A4F9}" dt="2025-07-14T19:40:06.125" v="506" actId="1038"/>
          <ac:spMkLst>
            <pc:docMk/>
            <pc:sldMk cId="3960741428" sldId="259"/>
            <ac:spMk id="38" creationId="{12DA78F2-66DD-8381-F7E6-F215FAF5BE44}"/>
          </ac:spMkLst>
        </pc:spChg>
        <pc:spChg chg="add mod">
          <ac:chgData name="Bruno Beserra" userId="21d08ab7-80a2-4ab4-96c8-fc27dd5b84ea" providerId="ADAL" clId="{C31B950E-E416-46AD-A857-E09D4E07A4F9}" dt="2025-07-14T19:40:06.125" v="506" actId="1038"/>
          <ac:spMkLst>
            <pc:docMk/>
            <pc:sldMk cId="3960741428" sldId="259"/>
            <ac:spMk id="39" creationId="{DBCB3A48-0481-1E31-5CF1-E3F4BBB52860}"/>
          </ac:spMkLst>
        </pc:spChg>
        <pc:picChg chg="add mod">
          <ac:chgData name="Bruno Beserra" userId="21d08ab7-80a2-4ab4-96c8-fc27dd5b84ea" providerId="ADAL" clId="{C31B950E-E416-46AD-A857-E09D4E07A4F9}" dt="2025-07-14T19:37:26.893" v="470" actId="1076"/>
          <ac:picMkLst>
            <pc:docMk/>
            <pc:sldMk cId="3960741428" sldId="259"/>
            <ac:picMk id="7" creationId="{CFF18654-2D76-70F7-CDA8-994F8EEFCF44}"/>
          </ac:picMkLst>
        </pc:picChg>
        <pc:picChg chg="add mod">
          <ac:chgData name="Bruno Beserra" userId="21d08ab7-80a2-4ab4-96c8-fc27dd5b84ea" providerId="ADAL" clId="{C31B950E-E416-46AD-A857-E09D4E07A4F9}" dt="2025-07-14T19:32:09.189" v="431" actId="1076"/>
          <ac:picMkLst>
            <pc:docMk/>
            <pc:sldMk cId="3960741428" sldId="259"/>
            <ac:picMk id="8" creationId="{08593555-D97F-F768-F2F3-C81208BFC5F2}"/>
          </ac:picMkLst>
        </pc:picChg>
        <pc:picChg chg="add mod">
          <ac:chgData name="Bruno Beserra" userId="21d08ab7-80a2-4ab4-96c8-fc27dd5b84ea" providerId="ADAL" clId="{C31B950E-E416-46AD-A857-E09D4E07A4F9}" dt="2025-07-14T19:41:02.064" v="510" actId="1076"/>
          <ac:picMkLst>
            <pc:docMk/>
            <pc:sldMk cId="3960741428" sldId="259"/>
            <ac:picMk id="40" creationId="{6DE283A4-4E98-A33B-84F6-9B2ADC1B8CEE}"/>
          </ac:picMkLst>
        </pc:picChg>
        <pc:picChg chg="add mod">
          <ac:chgData name="Bruno Beserra" userId="21d08ab7-80a2-4ab4-96c8-fc27dd5b84ea" providerId="ADAL" clId="{C31B950E-E416-46AD-A857-E09D4E07A4F9}" dt="2025-07-14T19:36:43.612" v="461" actId="1076"/>
          <ac:picMkLst>
            <pc:docMk/>
            <pc:sldMk cId="3960741428" sldId="259"/>
            <ac:picMk id="1026" creationId="{28D48CD3-90FC-74AB-9084-58B2EBDE0C40}"/>
          </ac:picMkLst>
        </pc:picChg>
        <pc:picChg chg="add mod">
          <ac:chgData name="Bruno Beserra" userId="21d08ab7-80a2-4ab4-96c8-fc27dd5b84ea" providerId="ADAL" clId="{C31B950E-E416-46AD-A857-E09D4E07A4F9}" dt="2025-07-14T19:37:05.969" v="465" actId="1076"/>
          <ac:picMkLst>
            <pc:docMk/>
            <pc:sldMk cId="3960741428" sldId="259"/>
            <ac:picMk id="1028" creationId="{45AADDCF-96DF-524B-1C9B-AFA2A02D877B}"/>
          </ac:picMkLst>
        </pc:picChg>
        <pc:picChg chg="add mod">
          <ac:chgData name="Bruno Beserra" userId="21d08ab7-80a2-4ab4-96c8-fc27dd5b84ea" providerId="ADAL" clId="{C31B950E-E416-46AD-A857-E09D4E07A4F9}" dt="2025-07-14T19:36:57.666" v="464" actId="1076"/>
          <ac:picMkLst>
            <pc:docMk/>
            <pc:sldMk cId="3960741428" sldId="259"/>
            <ac:picMk id="1030" creationId="{A977F48F-EF46-8023-8860-4358860DC3D5}"/>
          </ac:picMkLst>
        </pc:picChg>
        <pc:picChg chg="add mod">
          <ac:chgData name="Bruno Beserra" userId="21d08ab7-80a2-4ab4-96c8-fc27dd5b84ea" providerId="ADAL" clId="{C31B950E-E416-46AD-A857-E09D4E07A4F9}" dt="2025-07-14T19:40:06.125" v="506" actId="1038"/>
          <ac:picMkLst>
            <pc:docMk/>
            <pc:sldMk cId="3960741428" sldId="259"/>
            <ac:picMk id="1032" creationId="{4123CD59-FE70-26EB-FF12-7F1149503A13}"/>
          </ac:picMkLst>
        </pc:picChg>
      </pc:sldChg>
      <pc:sldChg chg="addSp delSp modSp new mod">
        <pc:chgData name="Bruno Beserra" userId="21d08ab7-80a2-4ab4-96c8-fc27dd5b84ea" providerId="ADAL" clId="{C31B950E-E416-46AD-A857-E09D4E07A4F9}" dt="2025-07-15T19:25:04.738" v="754" actId="1076"/>
        <pc:sldMkLst>
          <pc:docMk/>
          <pc:sldMk cId="4074854289" sldId="260"/>
        </pc:sldMkLst>
        <pc:spChg chg="mod">
          <ac:chgData name="Bruno Beserra" userId="21d08ab7-80a2-4ab4-96c8-fc27dd5b84ea" providerId="ADAL" clId="{C31B950E-E416-46AD-A857-E09D4E07A4F9}" dt="2025-07-14T20:20:53.957" v="700" actId="20577"/>
          <ac:spMkLst>
            <pc:docMk/>
            <pc:sldMk cId="4074854289" sldId="260"/>
            <ac:spMk id="2" creationId="{20AD5A3C-B338-C1CE-93B3-65AF9C8984D3}"/>
          </ac:spMkLst>
        </pc:spChg>
        <pc:picChg chg="add mod">
          <ac:chgData name="Bruno Beserra" userId="21d08ab7-80a2-4ab4-96c8-fc27dd5b84ea" providerId="ADAL" clId="{C31B950E-E416-46AD-A857-E09D4E07A4F9}" dt="2025-07-15T19:25:04.738" v="754" actId="1076"/>
          <ac:picMkLst>
            <pc:docMk/>
            <pc:sldMk cId="4074854289" sldId="260"/>
            <ac:picMk id="7" creationId="{7AA70E3B-859E-72D0-2D51-47D619018FA2}"/>
          </ac:picMkLst>
        </pc:picChg>
        <pc:picChg chg="add del mod">
          <ac:chgData name="Bruno Beserra" userId="21d08ab7-80a2-4ab4-96c8-fc27dd5b84ea" providerId="ADAL" clId="{C31B950E-E416-46AD-A857-E09D4E07A4F9}" dt="2025-07-15T19:24:52.016" v="749" actId="478"/>
          <ac:picMkLst>
            <pc:docMk/>
            <pc:sldMk cId="4074854289" sldId="260"/>
            <ac:picMk id="8" creationId="{DB7DFF3D-815E-4E5D-713F-EAF901C4E8C8}"/>
          </ac:picMkLst>
        </pc:picChg>
        <pc:picChg chg="add del mod">
          <ac:chgData name="Bruno Beserra" userId="21d08ab7-80a2-4ab4-96c8-fc27dd5b84ea" providerId="ADAL" clId="{C31B950E-E416-46AD-A857-E09D4E07A4F9}" dt="2025-07-15T19:25:01.301" v="753" actId="478"/>
          <ac:picMkLst>
            <pc:docMk/>
            <pc:sldMk cId="4074854289" sldId="260"/>
            <ac:picMk id="9" creationId="{78F21BC1-DE2D-BA03-A657-1AE0235D695C}"/>
          </ac:picMkLst>
        </pc:picChg>
        <pc:picChg chg="add del mod">
          <ac:chgData name="Bruno Beserra" userId="21d08ab7-80a2-4ab4-96c8-fc27dd5b84ea" providerId="ADAL" clId="{C31B950E-E416-46AD-A857-E09D4E07A4F9}" dt="2025-07-15T19:24:48.264" v="747" actId="478"/>
          <ac:picMkLst>
            <pc:docMk/>
            <pc:sldMk cId="4074854289" sldId="260"/>
            <ac:picMk id="10" creationId="{34A14E8F-60A8-6A20-63C5-98413139E64E}"/>
          </ac:picMkLst>
        </pc:picChg>
        <pc:picChg chg="add mod">
          <ac:chgData name="Bruno Beserra" userId="21d08ab7-80a2-4ab4-96c8-fc27dd5b84ea" providerId="ADAL" clId="{C31B950E-E416-46AD-A857-E09D4E07A4F9}" dt="2025-07-14T20:01:27.135" v="519" actId="1440"/>
          <ac:picMkLst>
            <pc:docMk/>
            <pc:sldMk cId="4074854289" sldId="260"/>
            <ac:picMk id="2050" creationId="{8067E448-6E49-F269-E254-4BC937E3A21C}"/>
          </ac:picMkLst>
        </pc:picChg>
        <pc:picChg chg="add del mod">
          <ac:chgData name="Bruno Beserra" userId="21d08ab7-80a2-4ab4-96c8-fc27dd5b84ea" providerId="ADAL" clId="{C31B950E-E416-46AD-A857-E09D4E07A4F9}" dt="2025-07-15T19:24:55.008" v="750" actId="478"/>
          <ac:picMkLst>
            <pc:docMk/>
            <pc:sldMk cId="4074854289" sldId="260"/>
            <ac:picMk id="2054" creationId="{5965B004-5371-A470-E4E2-161E2DD355A9}"/>
          </ac:picMkLst>
        </pc:picChg>
        <pc:picChg chg="add del mod">
          <ac:chgData name="Bruno Beserra" userId="21d08ab7-80a2-4ab4-96c8-fc27dd5b84ea" providerId="ADAL" clId="{C31B950E-E416-46AD-A857-E09D4E07A4F9}" dt="2025-07-15T19:24:50.308" v="748" actId="478"/>
          <ac:picMkLst>
            <pc:docMk/>
            <pc:sldMk cId="4074854289" sldId="260"/>
            <ac:picMk id="2060" creationId="{EC544275-F25E-3EA6-1B68-1437EEA5261F}"/>
          </ac:picMkLst>
        </pc:picChg>
      </pc:sldChg>
      <pc:sldChg chg="add del">
        <pc:chgData name="Bruno Beserra" userId="21d08ab7-80a2-4ab4-96c8-fc27dd5b84ea" providerId="ADAL" clId="{C31B950E-E416-46AD-A857-E09D4E07A4F9}" dt="2025-07-14T20:18:19.516" v="698"/>
        <pc:sldMkLst>
          <pc:docMk/>
          <pc:sldMk cId="1356714600" sldId="261"/>
        </pc:sldMkLst>
      </pc:sldChg>
      <pc:sldChg chg="add del">
        <pc:chgData name="Bruno Beserra" userId="21d08ab7-80a2-4ab4-96c8-fc27dd5b84ea" providerId="ADAL" clId="{C31B950E-E416-46AD-A857-E09D4E07A4F9}" dt="2025-07-14T20:18:19.516" v="698"/>
        <pc:sldMkLst>
          <pc:docMk/>
          <pc:sldMk cId="2258110022" sldId="262"/>
        </pc:sldMkLst>
      </pc:sldChg>
      <pc:sldChg chg="add del">
        <pc:chgData name="Bruno Beserra" userId="21d08ab7-80a2-4ab4-96c8-fc27dd5b84ea" providerId="ADAL" clId="{C31B950E-E416-46AD-A857-E09D4E07A4F9}" dt="2025-07-14T20:18:19.516" v="698"/>
        <pc:sldMkLst>
          <pc:docMk/>
          <pc:sldMk cId="2997532838" sldId="264"/>
        </pc:sldMkLst>
      </pc:sldChg>
      <pc:sldChg chg="addSp delSp modSp new mod">
        <pc:chgData name="Bruno Beserra" userId="21d08ab7-80a2-4ab4-96c8-fc27dd5b84ea" providerId="ADAL" clId="{C31B950E-E416-46AD-A857-E09D4E07A4F9}" dt="2025-07-16T11:24:42.240" v="765" actId="1076"/>
        <pc:sldMkLst>
          <pc:docMk/>
          <pc:sldMk cId="2653960982" sldId="265"/>
        </pc:sldMkLst>
        <pc:spChg chg="del">
          <ac:chgData name="Bruno Beserra" userId="21d08ab7-80a2-4ab4-96c8-fc27dd5b84ea" providerId="ADAL" clId="{C31B950E-E416-46AD-A857-E09D4E07A4F9}" dt="2025-07-16T11:24:15.628" v="761" actId="478"/>
          <ac:spMkLst>
            <pc:docMk/>
            <pc:sldMk cId="2653960982" sldId="265"/>
            <ac:spMk id="2" creationId="{C25FE35E-FFE8-D249-BA53-481277E79370}"/>
          </ac:spMkLst>
        </pc:spChg>
        <pc:spChg chg="del">
          <ac:chgData name="Bruno Beserra" userId="21d08ab7-80a2-4ab4-96c8-fc27dd5b84ea" providerId="ADAL" clId="{C31B950E-E416-46AD-A857-E09D4E07A4F9}" dt="2025-07-16T11:23:25.168" v="757" actId="478"/>
          <ac:spMkLst>
            <pc:docMk/>
            <pc:sldMk cId="2653960982" sldId="265"/>
            <ac:spMk id="4" creationId="{D4D93235-613B-D85A-5266-D4160469BB03}"/>
          </ac:spMkLst>
        </pc:spChg>
        <pc:spChg chg="add">
          <ac:chgData name="Bruno Beserra" userId="21d08ab7-80a2-4ab4-96c8-fc27dd5b84ea" providerId="ADAL" clId="{C31B950E-E416-46AD-A857-E09D4E07A4F9}" dt="2025-07-16T11:23:27.128" v="758"/>
          <ac:spMkLst>
            <pc:docMk/>
            <pc:sldMk cId="2653960982" sldId="265"/>
            <ac:spMk id="5" creationId="{97AB4992-A2E3-F6DF-86C5-52E960AC5C92}"/>
          </ac:spMkLst>
        </pc:spChg>
        <pc:picChg chg="add mod">
          <ac:chgData name="Bruno Beserra" userId="21d08ab7-80a2-4ab4-96c8-fc27dd5b84ea" providerId="ADAL" clId="{C31B950E-E416-46AD-A857-E09D4E07A4F9}" dt="2025-07-16T11:24:42.240" v="765" actId="1076"/>
          <ac:picMkLst>
            <pc:docMk/>
            <pc:sldMk cId="2653960982" sldId="265"/>
            <ac:picMk id="7" creationId="{C3E09FFC-94CA-E90A-3B7F-65221B2F784F}"/>
          </ac:picMkLst>
        </pc:picChg>
      </pc:sldChg>
      <pc:sldChg chg="add">
        <pc:chgData name="Bruno Beserra" userId="21d08ab7-80a2-4ab4-96c8-fc27dd5b84ea" providerId="ADAL" clId="{C31B950E-E416-46AD-A857-E09D4E07A4F9}" dt="2025-07-14T18:48:15.861" v="31"/>
        <pc:sldMkLst>
          <pc:docMk/>
          <pc:sldMk cId="3113987309" sldId="270"/>
        </pc:sldMkLst>
      </pc:sldChg>
      <pc:sldChg chg="del">
        <pc:chgData name="Bruno Beserra" userId="21d08ab7-80a2-4ab4-96c8-fc27dd5b84ea" providerId="ADAL" clId="{C31B950E-E416-46AD-A857-E09D4E07A4F9}" dt="2025-07-10T14:04:09.501" v="29" actId="47"/>
        <pc:sldMkLst>
          <pc:docMk/>
          <pc:sldMk cId="256039160" sldId="286"/>
        </pc:sldMkLst>
      </pc:sldChg>
      <pc:sldChg chg="add del">
        <pc:chgData name="Bruno Beserra" userId="21d08ab7-80a2-4ab4-96c8-fc27dd5b84ea" providerId="ADAL" clId="{C31B950E-E416-46AD-A857-E09D4E07A4F9}" dt="2025-07-10T13:58:59.143" v="8" actId="47"/>
        <pc:sldMkLst>
          <pc:docMk/>
          <pc:sldMk cId="3441005090" sldId="296"/>
        </pc:sldMkLst>
      </pc:sldChg>
      <pc:sldChg chg="del">
        <pc:chgData name="Bruno Beserra" userId="21d08ab7-80a2-4ab4-96c8-fc27dd5b84ea" providerId="ADAL" clId="{C31B950E-E416-46AD-A857-E09D4E07A4F9}" dt="2025-07-10T14:04:09.501" v="29" actId="47"/>
        <pc:sldMkLst>
          <pc:docMk/>
          <pc:sldMk cId="3795418096" sldId="3328"/>
        </pc:sldMkLst>
      </pc:sldChg>
      <pc:sldChg chg="add del">
        <pc:chgData name="Bruno Beserra" userId="21d08ab7-80a2-4ab4-96c8-fc27dd5b84ea" providerId="ADAL" clId="{C31B950E-E416-46AD-A857-E09D4E07A4F9}" dt="2025-07-14T20:18:19.516" v="698"/>
        <pc:sldMkLst>
          <pc:docMk/>
          <pc:sldMk cId="2551992914" sldId="3854"/>
        </pc:sldMkLst>
      </pc:sldChg>
      <pc:sldChg chg="add del">
        <pc:chgData name="Bruno Beserra" userId="21d08ab7-80a2-4ab4-96c8-fc27dd5b84ea" providerId="ADAL" clId="{C31B950E-E416-46AD-A857-E09D4E07A4F9}" dt="2025-07-14T20:18:19.516" v="698"/>
        <pc:sldMkLst>
          <pc:docMk/>
          <pc:sldMk cId="13587618" sldId="3855"/>
        </pc:sldMkLst>
      </pc:sldChg>
      <pc:sldChg chg="add">
        <pc:chgData name="Bruno Beserra" userId="21d08ab7-80a2-4ab4-96c8-fc27dd5b84ea" providerId="ADAL" clId="{C31B950E-E416-46AD-A857-E09D4E07A4F9}" dt="2025-07-14T20:32:58.977" v="746"/>
        <pc:sldMkLst>
          <pc:docMk/>
          <pc:sldMk cId="1881393435" sldId="17516"/>
        </pc:sldMkLst>
      </pc:sldChg>
      <pc:sldChg chg="add del">
        <pc:chgData name="Bruno Beserra" userId="21d08ab7-80a2-4ab4-96c8-fc27dd5b84ea" providerId="ADAL" clId="{C31B950E-E416-46AD-A857-E09D4E07A4F9}" dt="2025-07-14T20:18:19.516" v="698"/>
        <pc:sldMkLst>
          <pc:docMk/>
          <pc:sldMk cId="3218040912" sldId="2147376490"/>
        </pc:sldMkLst>
      </pc:sldChg>
      <pc:sldChg chg="add del">
        <pc:chgData name="Bruno Beserra" userId="21d08ab7-80a2-4ab4-96c8-fc27dd5b84ea" providerId="ADAL" clId="{C31B950E-E416-46AD-A857-E09D4E07A4F9}" dt="2025-07-14T20:18:19.516" v="698"/>
        <pc:sldMkLst>
          <pc:docMk/>
          <pc:sldMk cId="614630162" sldId="2147376514"/>
        </pc:sldMkLst>
      </pc:sldChg>
      <pc:sldChg chg="add del">
        <pc:chgData name="Bruno Beserra" userId="21d08ab7-80a2-4ab4-96c8-fc27dd5b84ea" providerId="ADAL" clId="{C31B950E-E416-46AD-A857-E09D4E07A4F9}" dt="2025-07-14T20:18:19.516" v="698"/>
        <pc:sldMkLst>
          <pc:docMk/>
          <pc:sldMk cId="85001969" sldId="2147376523"/>
        </pc:sldMkLst>
      </pc:sldChg>
      <pc:sldChg chg="delSp mod">
        <pc:chgData name="Bruno Beserra" userId="21d08ab7-80a2-4ab4-96c8-fc27dd5b84ea" providerId="ADAL" clId="{C31B950E-E416-46AD-A857-E09D4E07A4F9}" dt="2025-07-14T18:55:36.017" v="37" actId="478"/>
        <pc:sldMkLst>
          <pc:docMk/>
          <pc:sldMk cId="3827058326" sldId="2147468423"/>
        </pc:sldMkLst>
      </pc:sldChg>
      <pc:sldChg chg="del">
        <pc:chgData name="Bruno Beserra" userId="21d08ab7-80a2-4ab4-96c8-fc27dd5b84ea" providerId="ADAL" clId="{C31B950E-E416-46AD-A857-E09D4E07A4F9}" dt="2025-07-14T18:41:47.881" v="30" actId="47"/>
        <pc:sldMkLst>
          <pc:docMk/>
          <pc:sldMk cId="1114494333" sldId="2147468426"/>
        </pc:sldMkLst>
      </pc:sldChg>
      <pc:sldChg chg="addSp modSp mod">
        <pc:chgData name="Bruno Beserra" userId="21d08ab7-80a2-4ab4-96c8-fc27dd5b84ea" providerId="ADAL" clId="{C31B950E-E416-46AD-A857-E09D4E07A4F9}" dt="2025-07-16T13:09:46.339" v="821" actId="207"/>
        <pc:sldMkLst>
          <pc:docMk/>
          <pc:sldMk cId="2526721268" sldId="2147468427"/>
        </pc:sldMkLst>
        <pc:spChg chg="add mod">
          <ac:chgData name="Bruno Beserra" userId="21d08ab7-80a2-4ab4-96c8-fc27dd5b84ea" providerId="ADAL" clId="{C31B950E-E416-46AD-A857-E09D4E07A4F9}" dt="2025-07-16T13:09:46.339" v="821" actId="207"/>
          <ac:spMkLst>
            <pc:docMk/>
            <pc:sldMk cId="2526721268" sldId="2147468427"/>
            <ac:spMk id="3" creationId="{BC98479F-009D-EE5D-DEAC-F66E6676C532}"/>
          </ac:spMkLst>
        </pc:spChg>
      </pc:sldChg>
      <pc:sldChg chg="mod modShow">
        <pc:chgData name="Bruno Beserra" userId="21d08ab7-80a2-4ab4-96c8-fc27dd5b84ea" providerId="ADAL" clId="{C31B950E-E416-46AD-A857-E09D4E07A4F9}" dt="2025-07-16T11:53:55.891" v="820" actId="729"/>
        <pc:sldMkLst>
          <pc:docMk/>
          <pc:sldMk cId="3533461929" sldId="2147468428"/>
        </pc:sldMkLst>
      </pc:sldChg>
      <pc:sldChg chg="del">
        <pc:chgData name="Bruno Beserra" userId="21d08ab7-80a2-4ab4-96c8-fc27dd5b84ea" providerId="ADAL" clId="{C31B950E-E416-46AD-A857-E09D4E07A4F9}" dt="2025-07-16T11:30:56.590" v="766" actId="47"/>
        <pc:sldMkLst>
          <pc:docMk/>
          <pc:sldMk cId="1874567050" sldId="2147468432"/>
        </pc:sldMkLst>
      </pc:sldChg>
      <pc:sldChg chg="del">
        <pc:chgData name="Bruno Beserra" userId="21d08ab7-80a2-4ab4-96c8-fc27dd5b84ea" providerId="ADAL" clId="{C31B950E-E416-46AD-A857-E09D4E07A4F9}" dt="2025-07-10T14:04:09.501" v="29" actId="47"/>
        <pc:sldMkLst>
          <pc:docMk/>
          <pc:sldMk cId="1797579567" sldId="2147468675"/>
        </pc:sldMkLst>
      </pc:sldChg>
      <pc:sldChg chg="add del">
        <pc:chgData name="Bruno Beserra" userId="21d08ab7-80a2-4ab4-96c8-fc27dd5b84ea" providerId="ADAL" clId="{C31B950E-E416-46AD-A857-E09D4E07A4F9}" dt="2025-07-14T20:18:19.516" v="698"/>
        <pc:sldMkLst>
          <pc:docMk/>
          <pc:sldMk cId="3367272249" sldId="2147476211"/>
        </pc:sldMkLst>
      </pc:sldChg>
      <pc:sldChg chg="del">
        <pc:chgData name="Bruno Beserra" userId="21d08ab7-80a2-4ab4-96c8-fc27dd5b84ea" providerId="ADAL" clId="{C31B950E-E416-46AD-A857-E09D4E07A4F9}" dt="2025-07-10T14:04:09.501" v="29" actId="47"/>
        <pc:sldMkLst>
          <pc:docMk/>
          <pc:sldMk cId="2899674841" sldId="2147480490"/>
        </pc:sldMkLst>
      </pc:sldChg>
      <pc:sldChg chg="add">
        <pc:chgData name="Bruno Beserra" userId="21d08ab7-80a2-4ab4-96c8-fc27dd5b84ea" providerId="ADAL" clId="{C31B950E-E416-46AD-A857-E09D4E07A4F9}" dt="2025-07-14T18:48:15.861" v="31"/>
        <pc:sldMkLst>
          <pc:docMk/>
          <pc:sldMk cId="3239814808" sldId="2147482946"/>
        </pc:sldMkLst>
      </pc:sldChg>
      <pc:sldChg chg="del">
        <pc:chgData name="Bruno Beserra" userId="21d08ab7-80a2-4ab4-96c8-fc27dd5b84ea" providerId="ADAL" clId="{C31B950E-E416-46AD-A857-E09D4E07A4F9}" dt="2025-07-16T11:18:52.670" v="755" actId="47"/>
        <pc:sldMkLst>
          <pc:docMk/>
          <pc:sldMk cId="3050465952" sldId="2147483469"/>
        </pc:sldMkLst>
      </pc:sldChg>
      <pc:sldChg chg="del">
        <pc:chgData name="Bruno Beserra" userId="21d08ab7-80a2-4ab4-96c8-fc27dd5b84ea" providerId="ADAL" clId="{C31B950E-E416-46AD-A857-E09D4E07A4F9}" dt="2025-07-10T13:58:53.209" v="5" actId="47"/>
        <pc:sldMkLst>
          <pc:docMk/>
          <pc:sldMk cId="2219868833" sldId="2147483472"/>
        </pc:sldMkLst>
      </pc:sldChg>
      <pc:sldChg chg="modSp mod">
        <pc:chgData name="Bruno Beserra" userId="21d08ab7-80a2-4ab4-96c8-fc27dd5b84ea" providerId="ADAL" clId="{C31B950E-E416-46AD-A857-E09D4E07A4F9}" dt="2025-07-10T13:59:19.994" v="22" actId="6549"/>
        <pc:sldMkLst>
          <pc:docMk/>
          <pc:sldMk cId="2347797198" sldId="2147483475"/>
        </pc:sldMkLst>
        <pc:spChg chg="mod">
          <ac:chgData name="Bruno Beserra" userId="21d08ab7-80a2-4ab4-96c8-fc27dd5b84ea" providerId="ADAL" clId="{C31B950E-E416-46AD-A857-E09D4E07A4F9}" dt="2025-07-10T13:59:19.994" v="22" actId="6549"/>
          <ac:spMkLst>
            <pc:docMk/>
            <pc:sldMk cId="2347797198" sldId="2147483475"/>
            <ac:spMk id="3" creationId="{154ED93A-C638-1BE3-D538-7ED5F5AAC2B7}"/>
          </ac:spMkLst>
        </pc:spChg>
      </pc:sldChg>
      <pc:sldChg chg="ord">
        <pc:chgData name="Bruno Beserra" userId="21d08ab7-80a2-4ab4-96c8-fc27dd5b84ea" providerId="ADAL" clId="{C31B950E-E416-46AD-A857-E09D4E07A4F9}" dt="2025-07-16T13:19:24.499" v="825"/>
        <pc:sldMkLst>
          <pc:docMk/>
          <pc:sldMk cId="1005956347" sldId="2147483594"/>
        </pc:sldMkLst>
      </pc:sldChg>
      <pc:sldChg chg="ord">
        <pc:chgData name="Bruno Beserra" userId="21d08ab7-80a2-4ab4-96c8-fc27dd5b84ea" providerId="ADAL" clId="{C31B950E-E416-46AD-A857-E09D4E07A4F9}" dt="2025-07-16T11:53:50.048" v="819"/>
        <pc:sldMkLst>
          <pc:docMk/>
          <pc:sldMk cId="1609430638" sldId="2147483616"/>
        </pc:sldMkLst>
      </pc:sldChg>
      <pc:sldChg chg="del">
        <pc:chgData name="Bruno Beserra" userId="21d08ab7-80a2-4ab4-96c8-fc27dd5b84ea" providerId="ADAL" clId="{C31B950E-E416-46AD-A857-E09D4E07A4F9}" dt="2025-07-10T13:58:54.134" v="6" actId="47"/>
        <pc:sldMkLst>
          <pc:docMk/>
          <pc:sldMk cId="537532784" sldId="2147483617"/>
        </pc:sldMkLst>
      </pc:sldChg>
      <pc:sldChg chg="del">
        <pc:chgData name="Bruno Beserra" userId="21d08ab7-80a2-4ab4-96c8-fc27dd5b84ea" providerId="ADAL" clId="{C31B950E-E416-46AD-A857-E09D4E07A4F9}" dt="2025-07-10T13:59:02.697" v="9" actId="47"/>
        <pc:sldMkLst>
          <pc:docMk/>
          <pc:sldMk cId="3088506542" sldId="2147483618"/>
        </pc:sldMkLst>
      </pc:sldChg>
      <pc:sldChg chg="del">
        <pc:chgData name="Bruno Beserra" userId="21d08ab7-80a2-4ab4-96c8-fc27dd5b84ea" providerId="ADAL" clId="{C31B950E-E416-46AD-A857-E09D4E07A4F9}" dt="2025-07-10T13:59:03.972" v="10" actId="47"/>
        <pc:sldMkLst>
          <pc:docMk/>
          <pc:sldMk cId="1203359812" sldId="2147483619"/>
        </pc:sldMkLst>
      </pc:sldChg>
      <pc:sldChg chg="del">
        <pc:chgData name="Bruno Beserra" userId="21d08ab7-80a2-4ab4-96c8-fc27dd5b84ea" providerId="ADAL" clId="{C31B950E-E416-46AD-A857-E09D4E07A4F9}" dt="2025-07-10T14:04:09.501" v="29" actId="47"/>
        <pc:sldMkLst>
          <pc:docMk/>
          <pc:sldMk cId="1117730102" sldId="2147483630"/>
        </pc:sldMkLst>
      </pc:sldChg>
      <pc:sldChg chg="del">
        <pc:chgData name="Bruno Beserra" userId="21d08ab7-80a2-4ab4-96c8-fc27dd5b84ea" providerId="ADAL" clId="{C31B950E-E416-46AD-A857-E09D4E07A4F9}" dt="2025-07-10T14:04:09.501" v="29" actId="47"/>
        <pc:sldMkLst>
          <pc:docMk/>
          <pc:sldMk cId="1609812278" sldId="2147483636"/>
        </pc:sldMkLst>
      </pc:sldChg>
      <pc:sldChg chg="addSp delSp modSp mod">
        <pc:chgData name="Bruno Beserra" userId="21d08ab7-80a2-4ab4-96c8-fc27dd5b84ea" providerId="ADAL" clId="{C31B950E-E416-46AD-A857-E09D4E07A4F9}" dt="2025-07-14T19:17:02.919" v="191" actId="1038"/>
        <pc:sldMkLst>
          <pc:docMk/>
          <pc:sldMk cId="2114362820" sldId="2147483637"/>
        </pc:sldMkLst>
        <pc:spChg chg="add mod">
          <ac:chgData name="Bruno Beserra" userId="21d08ab7-80a2-4ab4-96c8-fc27dd5b84ea" providerId="ADAL" clId="{C31B950E-E416-46AD-A857-E09D4E07A4F9}" dt="2025-07-14T19:16:10.570" v="150" actId="20577"/>
          <ac:spMkLst>
            <pc:docMk/>
            <pc:sldMk cId="2114362820" sldId="2147483637"/>
            <ac:spMk id="4" creationId="{08190094-D212-E37B-6BA0-071C29EEDC46}"/>
          </ac:spMkLst>
        </pc:spChg>
        <pc:spChg chg="add mod">
          <ac:chgData name="Bruno Beserra" userId="21d08ab7-80a2-4ab4-96c8-fc27dd5b84ea" providerId="ADAL" clId="{C31B950E-E416-46AD-A857-E09D4E07A4F9}" dt="2025-07-14T19:16:24.198" v="158" actId="1037"/>
          <ac:spMkLst>
            <pc:docMk/>
            <pc:sldMk cId="2114362820" sldId="2147483637"/>
            <ac:spMk id="5" creationId="{FF649EAC-60F9-99A2-5091-934AB9CA182D}"/>
          </ac:spMkLst>
        </pc:spChg>
        <pc:spChg chg="mod">
          <ac:chgData name="Bruno Beserra" userId="21d08ab7-80a2-4ab4-96c8-fc27dd5b84ea" providerId="ADAL" clId="{C31B950E-E416-46AD-A857-E09D4E07A4F9}" dt="2025-07-14T18:57:06.240" v="46" actId="1076"/>
          <ac:spMkLst>
            <pc:docMk/>
            <pc:sldMk cId="2114362820" sldId="2147483637"/>
            <ac:spMk id="6" creationId="{9AB15A5B-5FE3-BB31-31BF-64F86FE4FFBB}"/>
          </ac:spMkLst>
        </pc:spChg>
        <pc:spChg chg="mod">
          <ac:chgData name="Bruno Beserra" userId="21d08ab7-80a2-4ab4-96c8-fc27dd5b84ea" providerId="ADAL" clId="{C31B950E-E416-46AD-A857-E09D4E07A4F9}" dt="2025-07-14T19:16:20.047" v="156" actId="1038"/>
          <ac:spMkLst>
            <pc:docMk/>
            <pc:sldMk cId="2114362820" sldId="2147483637"/>
            <ac:spMk id="7" creationId="{EA6436A1-6139-2ADC-E76D-4405B2FB58D0}"/>
          </ac:spMkLst>
        </pc:spChg>
        <pc:picChg chg="add mod">
          <ac:chgData name="Bruno Beserra" userId="21d08ab7-80a2-4ab4-96c8-fc27dd5b84ea" providerId="ADAL" clId="{C31B950E-E416-46AD-A857-E09D4E07A4F9}" dt="2025-07-14T19:16:42.597" v="168" actId="1036"/>
          <ac:picMkLst>
            <pc:docMk/>
            <pc:sldMk cId="2114362820" sldId="2147483637"/>
            <ac:picMk id="2" creationId="{DBA4A187-A1FD-F889-822D-1862BE177DE5}"/>
          </ac:picMkLst>
        </pc:picChg>
        <pc:picChg chg="add mod">
          <ac:chgData name="Bruno Beserra" userId="21d08ab7-80a2-4ab4-96c8-fc27dd5b84ea" providerId="ADAL" clId="{C31B950E-E416-46AD-A857-E09D4E07A4F9}" dt="2025-07-14T19:14:31.983" v="53" actId="1076"/>
          <ac:picMkLst>
            <pc:docMk/>
            <pc:sldMk cId="2114362820" sldId="2147483637"/>
            <ac:picMk id="10" creationId="{5A46B1EE-C67B-5432-6BCB-F9373C5C83E2}"/>
          </ac:picMkLst>
        </pc:picChg>
        <pc:picChg chg="mod">
          <ac:chgData name="Bruno Beserra" userId="21d08ab7-80a2-4ab4-96c8-fc27dd5b84ea" providerId="ADAL" clId="{C31B950E-E416-46AD-A857-E09D4E07A4F9}" dt="2025-07-14T19:17:02.919" v="191" actId="1038"/>
          <ac:picMkLst>
            <pc:docMk/>
            <pc:sldMk cId="2114362820" sldId="2147483637"/>
            <ac:picMk id="17" creationId="{99190D12-9399-09F8-6BB9-81AE2B91ECAB}"/>
          </ac:picMkLst>
        </pc:picChg>
      </pc:sldChg>
      <pc:sldChg chg="del">
        <pc:chgData name="Bruno Beserra" userId="21d08ab7-80a2-4ab4-96c8-fc27dd5b84ea" providerId="ADAL" clId="{C31B950E-E416-46AD-A857-E09D4E07A4F9}" dt="2025-07-10T14:04:09.501" v="29" actId="47"/>
        <pc:sldMkLst>
          <pc:docMk/>
          <pc:sldMk cId="4190697449" sldId="2147483638"/>
        </pc:sldMkLst>
      </pc:sldChg>
      <pc:sldChg chg="del">
        <pc:chgData name="Bruno Beserra" userId="21d08ab7-80a2-4ab4-96c8-fc27dd5b84ea" providerId="ADAL" clId="{C31B950E-E416-46AD-A857-E09D4E07A4F9}" dt="2025-07-10T14:02:49.591" v="27" actId="47"/>
        <pc:sldMkLst>
          <pc:docMk/>
          <pc:sldMk cId="1744152671" sldId="2147483642"/>
        </pc:sldMkLst>
      </pc:sldChg>
      <pc:sldChg chg="del">
        <pc:chgData name="Bruno Beserra" userId="21d08ab7-80a2-4ab4-96c8-fc27dd5b84ea" providerId="ADAL" clId="{C31B950E-E416-46AD-A857-E09D4E07A4F9}" dt="2025-07-10T14:02:48.527" v="26" actId="47"/>
        <pc:sldMkLst>
          <pc:docMk/>
          <pc:sldMk cId="1510965708" sldId="2147483645"/>
        </pc:sldMkLst>
      </pc:sldChg>
      <pc:sldChg chg="del">
        <pc:chgData name="Bruno Beserra" userId="21d08ab7-80a2-4ab4-96c8-fc27dd5b84ea" providerId="ADAL" clId="{C31B950E-E416-46AD-A857-E09D4E07A4F9}" dt="2025-07-10T14:02:51.237" v="28" actId="47"/>
        <pc:sldMkLst>
          <pc:docMk/>
          <pc:sldMk cId="3341064466" sldId="2147483646"/>
        </pc:sldMkLst>
      </pc:sldChg>
      <pc:sldChg chg="add mod modShow">
        <pc:chgData name="Bruno Beserra" userId="21d08ab7-80a2-4ab4-96c8-fc27dd5b84ea" providerId="ADAL" clId="{C31B950E-E416-46AD-A857-E09D4E07A4F9}" dt="2025-07-14T18:54:02.427" v="32" actId="729"/>
        <pc:sldMkLst>
          <pc:docMk/>
          <pc:sldMk cId="3783435220" sldId="2147483647"/>
        </pc:sldMkLst>
      </pc:sldChg>
      <pc:sldMasterChg chg="delSldLayout">
        <pc:chgData name="Bruno Beserra" userId="21d08ab7-80a2-4ab4-96c8-fc27dd5b84ea" providerId="ADAL" clId="{C31B950E-E416-46AD-A857-E09D4E07A4F9}" dt="2025-07-16T11:18:52.670" v="755" actId="47"/>
        <pc:sldMasterMkLst>
          <pc:docMk/>
          <pc:sldMasterMk cId="3383524855" sldId="2147483826"/>
        </pc:sldMasterMkLst>
        <pc:sldLayoutChg chg="del">
          <pc:chgData name="Bruno Beserra" userId="21d08ab7-80a2-4ab4-96c8-fc27dd5b84ea" providerId="ADAL" clId="{C31B950E-E416-46AD-A857-E09D4E07A4F9}" dt="2025-07-16T11:18:52.670" v="755" actId="47"/>
          <pc:sldLayoutMkLst>
            <pc:docMk/>
            <pc:sldMasterMk cId="3383524855" sldId="2147483826"/>
            <pc:sldLayoutMk cId="4114238353" sldId="2147484459"/>
          </pc:sldLayoutMkLst>
        </pc:sldLayoutChg>
      </pc:sldMasterChg>
      <pc:sldMasterChg chg="del delSldLayout">
        <pc:chgData name="Bruno Beserra" userId="21d08ab7-80a2-4ab4-96c8-fc27dd5b84ea" providerId="ADAL" clId="{C31B950E-E416-46AD-A857-E09D4E07A4F9}" dt="2025-07-10T14:04:09.501" v="29" actId="47"/>
        <pc:sldMasterMkLst>
          <pc:docMk/>
          <pc:sldMasterMk cId="45415093" sldId="2147484462"/>
        </pc:sldMasterMkLst>
        <pc:sldLayoutChg chg="del">
          <pc:chgData name="Bruno Beserra" userId="21d08ab7-80a2-4ab4-96c8-fc27dd5b84ea" providerId="ADAL" clId="{C31B950E-E416-46AD-A857-E09D4E07A4F9}" dt="2025-07-10T14:04:09.501" v="29" actId="47"/>
          <pc:sldLayoutMkLst>
            <pc:docMk/>
            <pc:sldMasterMk cId="45415093" sldId="2147484462"/>
            <pc:sldLayoutMk cId="4163246286" sldId="2147484463"/>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995668510" sldId="2147484464"/>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1319863456" sldId="2147484465"/>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691959975" sldId="2147484466"/>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291703440" sldId="2147484467"/>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1335424125" sldId="2147484468"/>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521929008" sldId="2147484469"/>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3373590536" sldId="2147484470"/>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1628182856" sldId="2147484471"/>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2630716365" sldId="2147484472"/>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1138850289" sldId="2147484473"/>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842081701" sldId="2147484474"/>
          </pc:sldLayoutMkLst>
        </pc:sldLayoutChg>
        <pc:sldLayoutChg chg="del">
          <pc:chgData name="Bruno Beserra" userId="21d08ab7-80a2-4ab4-96c8-fc27dd5b84ea" providerId="ADAL" clId="{C31B950E-E416-46AD-A857-E09D4E07A4F9}" dt="2025-07-10T13:59:02.697" v="9" actId="47"/>
          <pc:sldLayoutMkLst>
            <pc:docMk/>
            <pc:sldMasterMk cId="45415093" sldId="2147484462"/>
            <pc:sldLayoutMk cId="3698061858" sldId="2147484475"/>
          </pc:sldLayoutMkLst>
        </pc:sldLayoutChg>
        <pc:sldLayoutChg chg="del">
          <pc:chgData name="Bruno Beserra" userId="21d08ab7-80a2-4ab4-96c8-fc27dd5b84ea" providerId="ADAL" clId="{C31B950E-E416-46AD-A857-E09D4E07A4F9}" dt="2025-07-10T13:59:03.972" v="10" actId="47"/>
          <pc:sldLayoutMkLst>
            <pc:docMk/>
            <pc:sldMasterMk cId="45415093" sldId="2147484462"/>
            <pc:sldLayoutMk cId="1225848796" sldId="2147484476"/>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2204626193" sldId="2147484477"/>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3816106858" sldId="2147484478"/>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1092649885" sldId="2147484479"/>
          </pc:sldLayoutMkLst>
        </pc:sldLayoutChg>
        <pc:sldLayoutChg chg="del">
          <pc:chgData name="Bruno Beserra" userId="21d08ab7-80a2-4ab4-96c8-fc27dd5b84ea" providerId="ADAL" clId="{C31B950E-E416-46AD-A857-E09D4E07A4F9}" dt="2025-07-10T14:04:09.501" v="29" actId="47"/>
          <pc:sldLayoutMkLst>
            <pc:docMk/>
            <pc:sldMasterMk cId="45415093" sldId="2147484462"/>
            <pc:sldLayoutMk cId="733530384" sldId="214748448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DCF0BB-CBE7-4E15-94A6-4ACC477ED64D}" type="doc">
      <dgm:prSet loTypeId="urn:microsoft.com/office/officeart/2005/8/layout/process1" loCatId="process" qsTypeId="urn:microsoft.com/office/officeart/2005/8/quickstyle/simple1" qsCatId="simple" csTypeId="urn:microsoft.com/office/officeart/2005/8/colors/accent1_2" csCatId="accent1" phldr="1"/>
      <dgm:spPr/>
    </dgm:pt>
    <dgm:pt modelId="{CE1DAD8D-E2B0-42B9-9DC4-F5A2EBD0E4E9}">
      <dgm:prSet phldrT="[Text]"/>
      <dgm:spPr/>
      <dgm:t>
        <a:bodyPr/>
        <a:lstStyle/>
        <a:p>
          <a:r>
            <a:rPr lang="en-US"/>
            <a:t>Ler e-mail</a:t>
          </a:r>
          <a:endParaRPr lang="en-GB"/>
        </a:p>
      </dgm:t>
    </dgm:pt>
    <dgm:pt modelId="{E25F88B4-7453-4DE0-9259-64536621DA7C}" type="parTrans" cxnId="{416E83D7-B925-4E36-B94A-091D9355BEB9}">
      <dgm:prSet/>
      <dgm:spPr/>
      <dgm:t>
        <a:bodyPr/>
        <a:lstStyle/>
        <a:p>
          <a:endParaRPr lang="en-GB"/>
        </a:p>
      </dgm:t>
    </dgm:pt>
    <dgm:pt modelId="{B9C2000D-D57B-4BBF-B372-19CD578688B9}" type="sibTrans" cxnId="{416E83D7-B925-4E36-B94A-091D9355BEB9}">
      <dgm:prSet/>
      <dgm:spPr/>
      <dgm:t>
        <a:bodyPr/>
        <a:lstStyle/>
        <a:p>
          <a:endParaRPr lang="en-GB"/>
        </a:p>
      </dgm:t>
    </dgm:pt>
    <dgm:pt modelId="{EA4EC5A6-7955-4F58-BC65-3B76C969415B}">
      <dgm:prSet phldrT="[Text]"/>
      <dgm:spPr/>
      <dgm:t>
        <a:bodyPr/>
        <a:lstStyle/>
        <a:p>
          <a:r>
            <a:rPr lang="en-US"/>
            <a:t>Extrair conteúdo</a:t>
          </a:r>
          <a:endParaRPr lang="en-GB"/>
        </a:p>
      </dgm:t>
    </dgm:pt>
    <dgm:pt modelId="{252F78AC-E917-4846-9A0B-56D7A264A468}" type="parTrans" cxnId="{73C76194-A6C2-4D55-BA50-DFB7FF61A615}">
      <dgm:prSet/>
      <dgm:spPr/>
      <dgm:t>
        <a:bodyPr/>
        <a:lstStyle/>
        <a:p>
          <a:endParaRPr lang="en-GB"/>
        </a:p>
      </dgm:t>
    </dgm:pt>
    <dgm:pt modelId="{0C480C73-59E5-439D-A482-9DF37A9E0961}" type="sibTrans" cxnId="{73C76194-A6C2-4D55-BA50-DFB7FF61A615}">
      <dgm:prSet/>
      <dgm:spPr/>
      <dgm:t>
        <a:bodyPr/>
        <a:lstStyle/>
        <a:p>
          <a:endParaRPr lang="en-GB"/>
        </a:p>
      </dgm:t>
    </dgm:pt>
    <dgm:pt modelId="{9B6527EB-1D8D-43E4-A7C8-321BB2994D12}">
      <dgm:prSet phldrT="[Text]"/>
      <dgm:spPr/>
      <dgm:t>
        <a:bodyPr/>
        <a:lstStyle/>
        <a:p>
          <a:r>
            <a:rPr lang="en-US"/>
            <a:t>Classificar</a:t>
          </a:r>
          <a:endParaRPr lang="en-GB"/>
        </a:p>
      </dgm:t>
    </dgm:pt>
    <dgm:pt modelId="{3E5501FA-2CB9-4D80-BB24-7DEC9BA74BC2}" type="parTrans" cxnId="{A0CF2368-3861-4C19-90DF-8F7622F6BCC5}">
      <dgm:prSet/>
      <dgm:spPr/>
      <dgm:t>
        <a:bodyPr/>
        <a:lstStyle/>
        <a:p>
          <a:endParaRPr lang="en-GB"/>
        </a:p>
      </dgm:t>
    </dgm:pt>
    <dgm:pt modelId="{1FD921C3-85A6-4F85-9C6D-A978834B68CA}" type="sibTrans" cxnId="{A0CF2368-3861-4C19-90DF-8F7622F6BCC5}">
      <dgm:prSet/>
      <dgm:spPr/>
      <dgm:t>
        <a:bodyPr/>
        <a:lstStyle/>
        <a:p>
          <a:endParaRPr lang="en-GB"/>
        </a:p>
      </dgm:t>
    </dgm:pt>
    <dgm:pt modelId="{A4910D7B-5F3D-4C2D-9A06-AFA2AFC9A993}">
      <dgm:prSet phldrT="[Text]"/>
      <dgm:spPr/>
      <dgm:t>
        <a:bodyPr/>
        <a:lstStyle/>
        <a:p>
          <a:r>
            <a:rPr lang="en-US"/>
            <a:t>Encaminhar</a:t>
          </a:r>
          <a:endParaRPr lang="en-GB"/>
        </a:p>
      </dgm:t>
    </dgm:pt>
    <dgm:pt modelId="{B8800A22-41E4-4016-A2E6-C13E3B7B7590}" type="parTrans" cxnId="{B6D103BF-CD51-4E6E-9A12-22E41FC7B294}">
      <dgm:prSet/>
      <dgm:spPr/>
      <dgm:t>
        <a:bodyPr/>
        <a:lstStyle/>
        <a:p>
          <a:endParaRPr lang="en-GB"/>
        </a:p>
      </dgm:t>
    </dgm:pt>
    <dgm:pt modelId="{6F4FF8DA-A37F-448B-8C08-C87D1A0125FE}" type="sibTrans" cxnId="{B6D103BF-CD51-4E6E-9A12-22E41FC7B294}">
      <dgm:prSet/>
      <dgm:spPr/>
      <dgm:t>
        <a:bodyPr/>
        <a:lstStyle/>
        <a:p>
          <a:endParaRPr lang="en-GB"/>
        </a:p>
      </dgm:t>
    </dgm:pt>
    <dgm:pt modelId="{7C927714-F19B-4DD7-8E7E-6AF87F38F4ED}" type="pres">
      <dgm:prSet presAssocID="{15DCF0BB-CBE7-4E15-94A6-4ACC477ED64D}" presName="Name0" presStyleCnt="0">
        <dgm:presLayoutVars>
          <dgm:dir/>
          <dgm:resizeHandles val="exact"/>
        </dgm:presLayoutVars>
      </dgm:prSet>
      <dgm:spPr/>
    </dgm:pt>
    <dgm:pt modelId="{C1E20683-8EE7-48AD-862F-77BC9DC62EB3}" type="pres">
      <dgm:prSet presAssocID="{CE1DAD8D-E2B0-42B9-9DC4-F5A2EBD0E4E9}" presName="node" presStyleLbl="node1" presStyleIdx="0" presStyleCnt="4">
        <dgm:presLayoutVars>
          <dgm:bulletEnabled val="1"/>
        </dgm:presLayoutVars>
      </dgm:prSet>
      <dgm:spPr/>
    </dgm:pt>
    <dgm:pt modelId="{70699579-1323-4119-B8F8-583DD86B71F7}" type="pres">
      <dgm:prSet presAssocID="{B9C2000D-D57B-4BBF-B372-19CD578688B9}" presName="sibTrans" presStyleLbl="sibTrans2D1" presStyleIdx="0" presStyleCnt="3"/>
      <dgm:spPr/>
    </dgm:pt>
    <dgm:pt modelId="{2B4BB6C0-1B72-4152-88A8-4BB85DEBD85E}" type="pres">
      <dgm:prSet presAssocID="{B9C2000D-D57B-4BBF-B372-19CD578688B9}" presName="connectorText" presStyleLbl="sibTrans2D1" presStyleIdx="0" presStyleCnt="3"/>
      <dgm:spPr/>
    </dgm:pt>
    <dgm:pt modelId="{D052DD11-D287-40EA-B1E8-67D72EFF5033}" type="pres">
      <dgm:prSet presAssocID="{EA4EC5A6-7955-4F58-BC65-3B76C969415B}" presName="node" presStyleLbl="node1" presStyleIdx="1" presStyleCnt="4">
        <dgm:presLayoutVars>
          <dgm:bulletEnabled val="1"/>
        </dgm:presLayoutVars>
      </dgm:prSet>
      <dgm:spPr/>
    </dgm:pt>
    <dgm:pt modelId="{65EA8A76-4B73-484E-86BD-BF5A271A47AF}" type="pres">
      <dgm:prSet presAssocID="{0C480C73-59E5-439D-A482-9DF37A9E0961}" presName="sibTrans" presStyleLbl="sibTrans2D1" presStyleIdx="1" presStyleCnt="3"/>
      <dgm:spPr/>
    </dgm:pt>
    <dgm:pt modelId="{34DB1385-C039-415E-AA63-9DB73ED1172D}" type="pres">
      <dgm:prSet presAssocID="{0C480C73-59E5-439D-A482-9DF37A9E0961}" presName="connectorText" presStyleLbl="sibTrans2D1" presStyleIdx="1" presStyleCnt="3"/>
      <dgm:spPr/>
    </dgm:pt>
    <dgm:pt modelId="{3CC7A60E-BEB1-486D-BF4F-A7EBC2E8590A}" type="pres">
      <dgm:prSet presAssocID="{9B6527EB-1D8D-43E4-A7C8-321BB2994D12}" presName="node" presStyleLbl="node1" presStyleIdx="2" presStyleCnt="4">
        <dgm:presLayoutVars>
          <dgm:bulletEnabled val="1"/>
        </dgm:presLayoutVars>
      </dgm:prSet>
      <dgm:spPr/>
    </dgm:pt>
    <dgm:pt modelId="{E2C6DCC2-8800-4FB9-A8B8-2F56A69C1325}" type="pres">
      <dgm:prSet presAssocID="{1FD921C3-85A6-4F85-9C6D-A978834B68CA}" presName="sibTrans" presStyleLbl="sibTrans2D1" presStyleIdx="2" presStyleCnt="3"/>
      <dgm:spPr/>
    </dgm:pt>
    <dgm:pt modelId="{0B95EA36-1C84-4BDE-88FA-46ED8439EDF5}" type="pres">
      <dgm:prSet presAssocID="{1FD921C3-85A6-4F85-9C6D-A978834B68CA}" presName="connectorText" presStyleLbl="sibTrans2D1" presStyleIdx="2" presStyleCnt="3"/>
      <dgm:spPr/>
    </dgm:pt>
    <dgm:pt modelId="{34E359CD-82DF-4630-8B8E-82B5F8108D9B}" type="pres">
      <dgm:prSet presAssocID="{A4910D7B-5F3D-4C2D-9A06-AFA2AFC9A993}" presName="node" presStyleLbl="node1" presStyleIdx="3" presStyleCnt="4">
        <dgm:presLayoutVars>
          <dgm:bulletEnabled val="1"/>
        </dgm:presLayoutVars>
      </dgm:prSet>
      <dgm:spPr/>
    </dgm:pt>
  </dgm:ptLst>
  <dgm:cxnLst>
    <dgm:cxn modelId="{5557A02A-4C3A-4AE0-8764-550F8C52DE39}" type="presOf" srcId="{0C480C73-59E5-439D-A482-9DF37A9E0961}" destId="{65EA8A76-4B73-484E-86BD-BF5A271A47AF}" srcOrd="0" destOrd="0" presId="urn:microsoft.com/office/officeart/2005/8/layout/process1"/>
    <dgm:cxn modelId="{CEA4375F-AE06-4476-8A56-45306C1CBBA8}" type="presOf" srcId="{B9C2000D-D57B-4BBF-B372-19CD578688B9}" destId="{70699579-1323-4119-B8F8-583DD86B71F7}" srcOrd="0" destOrd="0" presId="urn:microsoft.com/office/officeart/2005/8/layout/process1"/>
    <dgm:cxn modelId="{490DBA62-D2DF-41E1-AC5B-8F81F6FD585F}" type="presOf" srcId="{EA4EC5A6-7955-4F58-BC65-3B76C969415B}" destId="{D052DD11-D287-40EA-B1E8-67D72EFF5033}" srcOrd="0" destOrd="0" presId="urn:microsoft.com/office/officeart/2005/8/layout/process1"/>
    <dgm:cxn modelId="{A0CF2368-3861-4C19-90DF-8F7622F6BCC5}" srcId="{15DCF0BB-CBE7-4E15-94A6-4ACC477ED64D}" destId="{9B6527EB-1D8D-43E4-A7C8-321BB2994D12}" srcOrd="2" destOrd="0" parTransId="{3E5501FA-2CB9-4D80-BB24-7DEC9BA74BC2}" sibTransId="{1FD921C3-85A6-4F85-9C6D-A978834B68CA}"/>
    <dgm:cxn modelId="{B88A1551-A1B6-4254-975B-CD76FCD56B03}" type="presOf" srcId="{9B6527EB-1D8D-43E4-A7C8-321BB2994D12}" destId="{3CC7A60E-BEB1-486D-BF4F-A7EBC2E8590A}" srcOrd="0" destOrd="0" presId="urn:microsoft.com/office/officeart/2005/8/layout/process1"/>
    <dgm:cxn modelId="{485E4A7F-5E74-4F57-A0B0-6A407A3B20B6}" type="presOf" srcId="{1FD921C3-85A6-4F85-9C6D-A978834B68CA}" destId="{E2C6DCC2-8800-4FB9-A8B8-2F56A69C1325}" srcOrd="0" destOrd="0" presId="urn:microsoft.com/office/officeart/2005/8/layout/process1"/>
    <dgm:cxn modelId="{3CB22586-F23C-44B7-BD28-5EB96CDD6BFF}" type="presOf" srcId="{0C480C73-59E5-439D-A482-9DF37A9E0961}" destId="{34DB1385-C039-415E-AA63-9DB73ED1172D}" srcOrd="1" destOrd="0" presId="urn:microsoft.com/office/officeart/2005/8/layout/process1"/>
    <dgm:cxn modelId="{055A188A-D367-4A2B-92F9-9C52C373B95D}" type="presOf" srcId="{15DCF0BB-CBE7-4E15-94A6-4ACC477ED64D}" destId="{7C927714-F19B-4DD7-8E7E-6AF87F38F4ED}" srcOrd="0" destOrd="0" presId="urn:microsoft.com/office/officeart/2005/8/layout/process1"/>
    <dgm:cxn modelId="{73C76194-A6C2-4D55-BA50-DFB7FF61A615}" srcId="{15DCF0BB-CBE7-4E15-94A6-4ACC477ED64D}" destId="{EA4EC5A6-7955-4F58-BC65-3B76C969415B}" srcOrd="1" destOrd="0" parTransId="{252F78AC-E917-4846-9A0B-56D7A264A468}" sibTransId="{0C480C73-59E5-439D-A482-9DF37A9E0961}"/>
    <dgm:cxn modelId="{26F4489E-876F-4A4C-AD24-5B106627E07D}" type="presOf" srcId="{1FD921C3-85A6-4F85-9C6D-A978834B68CA}" destId="{0B95EA36-1C84-4BDE-88FA-46ED8439EDF5}" srcOrd="1" destOrd="0" presId="urn:microsoft.com/office/officeart/2005/8/layout/process1"/>
    <dgm:cxn modelId="{B6D103BF-CD51-4E6E-9A12-22E41FC7B294}" srcId="{15DCF0BB-CBE7-4E15-94A6-4ACC477ED64D}" destId="{A4910D7B-5F3D-4C2D-9A06-AFA2AFC9A993}" srcOrd="3" destOrd="0" parTransId="{B8800A22-41E4-4016-A2E6-C13E3B7B7590}" sibTransId="{6F4FF8DA-A37F-448B-8C08-C87D1A0125FE}"/>
    <dgm:cxn modelId="{5E6ED4CB-0F7E-4C41-954E-52271740446E}" type="presOf" srcId="{A4910D7B-5F3D-4C2D-9A06-AFA2AFC9A993}" destId="{34E359CD-82DF-4630-8B8E-82B5F8108D9B}" srcOrd="0" destOrd="0" presId="urn:microsoft.com/office/officeart/2005/8/layout/process1"/>
    <dgm:cxn modelId="{416E83D7-B925-4E36-B94A-091D9355BEB9}" srcId="{15DCF0BB-CBE7-4E15-94A6-4ACC477ED64D}" destId="{CE1DAD8D-E2B0-42B9-9DC4-F5A2EBD0E4E9}" srcOrd="0" destOrd="0" parTransId="{E25F88B4-7453-4DE0-9259-64536621DA7C}" sibTransId="{B9C2000D-D57B-4BBF-B372-19CD578688B9}"/>
    <dgm:cxn modelId="{67E5BCDA-6AA4-4A05-9A74-C7BE0D177D86}" type="presOf" srcId="{B9C2000D-D57B-4BBF-B372-19CD578688B9}" destId="{2B4BB6C0-1B72-4152-88A8-4BB85DEBD85E}" srcOrd="1" destOrd="0" presId="urn:microsoft.com/office/officeart/2005/8/layout/process1"/>
    <dgm:cxn modelId="{9A2A3FE5-5C9D-44F8-A9A4-556906A41EFD}" type="presOf" srcId="{CE1DAD8D-E2B0-42B9-9DC4-F5A2EBD0E4E9}" destId="{C1E20683-8EE7-48AD-862F-77BC9DC62EB3}" srcOrd="0" destOrd="0" presId="urn:microsoft.com/office/officeart/2005/8/layout/process1"/>
    <dgm:cxn modelId="{EF3340CD-9DC1-47F2-8C0E-A3CCCFCD5C58}" type="presParOf" srcId="{7C927714-F19B-4DD7-8E7E-6AF87F38F4ED}" destId="{C1E20683-8EE7-48AD-862F-77BC9DC62EB3}" srcOrd="0" destOrd="0" presId="urn:microsoft.com/office/officeart/2005/8/layout/process1"/>
    <dgm:cxn modelId="{74725C1B-F7E8-47DB-8E02-EB61C260608A}" type="presParOf" srcId="{7C927714-F19B-4DD7-8E7E-6AF87F38F4ED}" destId="{70699579-1323-4119-B8F8-583DD86B71F7}" srcOrd="1" destOrd="0" presId="urn:microsoft.com/office/officeart/2005/8/layout/process1"/>
    <dgm:cxn modelId="{321AE281-9A2A-4303-AEC1-584D9611DF34}" type="presParOf" srcId="{70699579-1323-4119-B8F8-583DD86B71F7}" destId="{2B4BB6C0-1B72-4152-88A8-4BB85DEBD85E}" srcOrd="0" destOrd="0" presId="urn:microsoft.com/office/officeart/2005/8/layout/process1"/>
    <dgm:cxn modelId="{EAC32FE1-3883-4A45-A09C-ACAC075D83A3}" type="presParOf" srcId="{7C927714-F19B-4DD7-8E7E-6AF87F38F4ED}" destId="{D052DD11-D287-40EA-B1E8-67D72EFF5033}" srcOrd="2" destOrd="0" presId="urn:microsoft.com/office/officeart/2005/8/layout/process1"/>
    <dgm:cxn modelId="{C5D0F784-B794-41E5-986A-ADE18A3EDF64}" type="presParOf" srcId="{7C927714-F19B-4DD7-8E7E-6AF87F38F4ED}" destId="{65EA8A76-4B73-484E-86BD-BF5A271A47AF}" srcOrd="3" destOrd="0" presId="urn:microsoft.com/office/officeart/2005/8/layout/process1"/>
    <dgm:cxn modelId="{24BEC8D5-386E-45F8-AC42-D1A6F1036700}" type="presParOf" srcId="{65EA8A76-4B73-484E-86BD-BF5A271A47AF}" destId="{34DB1385-C039-415E-AA63-9DB73ED1172D}" srcOrd="0" destOrd="0" presId="urn:microsoft.com/office/officeart/2005/8/layout/process1"/>
    <dgm:cxn modelId="{6C46CB03-83F5-410C-B3BA-2F12208001C4}" type="presParOf" srcId="{7C927714-F19B-4DD7-8E7E-6AF87F38F4ED}" destId="{3CC7A60E-BEB1-486D-BF4F-A7EBC2E8590A}" srcOrd="4" destOrd="0" presId="urn:microsoft.com/office/officeart/2005/8/layout/process1"/>
    <dgm:cxn modelId="{88B0F9CF-579D-4FA8-B37E-D8A4BC40F12B}" type="presParOf" srcId="{7C927714-F19B-4DD7-8E7E-6AF87F38F4ED}" destId="{E2C6DCC2-8800-4FB9-A8B8-2F56A69C1325}" srcOrd="5" destOrd="0" presId="urn:microsoft.com/office/officeart/2005/8/layout/process1"/>
    <dgm:cxn modelId="{FFC94933-58A8-4169-B8E6-2CAAC3727680}" type="presParOf" srcId="{E2C6DCC2-8800-4FB9-A8B8-2F56A69C1325}" destId="{0B95EA36-1C84-4BDE-88FA-46ED8439EDF5}" srcOrd="0" destOrd="0" presId="urn:microsoft.com/office/officeart/2005/8/layout/process1"/>
    <dgm:cxn modelId="{D6D2EA04-9AB2-4400-B040-8076AE621801}" type="presParOf" srcId="{7C927714-F19B-4DD7-8E7E-6AF87F38F4ED}" destId="{34E359CD-82DF-4630-8B8E-82B5F8108D9B}" srcOrd="6"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DCF0BB-CBE7-4E15-94A6-4ACC477ED64D}" type="doc">
      <dgm:prSet loTypeId="urn:microsoft.com/office/officeart/2005/8/layout/process1" loCatId="process" qsTypeId="urn:microsoft.com/office/officeart/2005/8/quickstyle/simple1" qsCatId="simple" csTypeId="urn:microsoft.com/office/officeart/2005/8/colors/accent1_2" csCatId="accent1" phldr="1"/>
      <dgm:spPr/>
    </dgm:pt>
    <dgm:pt modelId="{CE1DAD8D-E2B0-42B9-9DC4-F5A2EBD0E4E9}">
      <dgm:prSet phldrT="[Text]"/>
      <dgm:spPr>
        <a:solidFill>
          <a:schemeClr val="accent5"/>
        </a:solidFill>
      </dgm:spPr>
      <dgm:t>
        <a:bodyPr/>
        <a:lstStyle/>
        <a:p>
          <a:r>
            <a:rPr lang="en-US"/>
            <a:t>Ler consulta</a:t>
          </a:r>
          <a:endParaRPr lang="en-GB"/>
        </a:p>
      </dgm:t>
    </dgm:pt>
    <dgm:pt modelId="{E25F88B4-7453-4DE0-9259-64536621DA7C}" type="parTrans" cxnId="{416E83D7-B925-4E36-B94A-091D9355BEB9}">
      <dgm:prSet/>
      <dgm:spPr/>
      <dgm:t>
        <a:bodyPr/>
        <a:lstStyle/>
        <a:p>
          <a:endParaRPr lang="en-GB"/>
        </a:p>
      </dgm:t>
    </dgm:pt>
    <dgm:pt modelId="{B9C2000D-D57B-4BBF-B372-19CD578688B9}" type="sibTrans" cxnId="{416E83D7-B925-4E36-B94A-091D9355BEB9}">
      <dgm:prSet/>
      <dgm:spPr/>
      <dgm:t>
        <a:bodyPr/>
        <a:lstStyle/>
        <a:p>
          <a:endParaRPr lang="en-GB"/>
        </a:p>
      </dgm:t>
    </dgm:pt>
    <dgm:pt modelId="{EA4EC5A6-7955-4F58-BC65-3B76C969415B}">
      <dgm:prSet phldrT="[Text]"/>
      <dgm:spPr>
        <a:solidFill>
          <a:schemeClr val="accent5"/>
        </a:solidFill>
      </dgm:spPr>
      <dgm:t>
        <a:bodyPr/>
        <a:lstStyle/>
        <a:p>
          <a:r>
            <a:rPr lang="en-US"/>
            <a:t>Extrair conteúdo</a:t>
          </a:r>
          <a:endParaRPr lang="en-GB"/>
        </a:p>
      </dgm:t>
    </dgm:pt>
    <dgm:pt modelId="{252F78AC-E917-4846-9A0B-56D7A264A468}" type="parTrans" cxnId="{73C76194-A6C2-4D55-BA50-DFB7FF61A615}">
      <dgm:prSet/>
      <dgm:spPr/>
      <dgm:t>
        <a:bodyPr/>
        <a:lstStyle/>
        <a:p>
          <a:endParaRPr lang="en-GB"/>
        </a:p>
      </dgm:t>
    </dgm:pt>
    <dgm:pt modelId="{0C480C73-59E5-439D-A482-9DF37A9E0961}" type="sibTrans" cxnId="{73C76194-A6C2-4D55-BA50-DFB7FF61A615}">
      <dgm:prSet/>
      <dgm:spPr/>
      <dgm:t>
        <a:bodyPr/>
        <a:lstStyle/>
        <a:p>
          <a:endParaRPr lang="en-GB"/>
        </a:p>
      </dgm:t>
    </dgm:pt>
    <dgm:pt modelId="{9B6527EB-1D8D-43E4-A7C8-321BB2994D12}">
      <dgm:prSet phldrT="[Text]"/>
      <dgm:spPr>
        <a:solidFill>
          <a:schemeClr val="accent5"/>
        </a:solidFill>
      </dgm:spPr>
      <dgm:t>
        <a:bodyPr/>
        <a:lstStyle/>
        <a:p>
          <a:r>
            <a:rPr lang="en-US"/>
            <a:t>Procurar resposta</a:t>
          </a:r>
          <a:endParaRPr lang="en-GB"/>
        </a:p>
      </dgm:t>
    </dgm:pt>
    <dgm:pt modelId="{3E5501FA-2CB9-4D80-BB24-7DEC9BA74BC2}" type="parTrans" cxnId="{A0CF2368-3861-4C19-90DF-8F7622F6BCC5}">
      <dgm:prSet/>
      <dgm:spPr/>
      <dgm:t>
        <a:bodyPr/>
        <a:lstStyle/>
        <a:p>
          <a:endParaRPr lang="en-GB"/>
        </a:p>
      </dgm:t>
    </dgm:pt>
    <dgm:pt modelId="{1FD921C3-85A6-4F85-9C6D-A978834B68CA}" type="sibTrans" cxnId="{A0CF2368-3861-4C19-90DF-8F7622F6BCC5}">
      <dgm:prSet/>
      <dgm:spPr/>
      <dgm:t>
        <a:bodyPr/>
        <a:lstStyle/>
        <a:p>
          <a:endParaRPr lang="en-GB"/>
        </a:p>
      </dgm:t>
    </dgm:pt>
    <dgm:pt modelId="{A4910D7B-5F3D-4C2D-9A06-AFA2AFC9A993}">
      <dgm:prSet phldrT="[Text]"/>
      <dgm:spPr>
        <a:solidFill>
          <a:schemeClr val="accent5"/>
        </a:solidFill>
      </dgm:spPr>
      <dgm:t>
        <a:bodyPr/>
        <a:lstStyle/>
        <a:p>
          <a:r>
            <a:rPr lang="en-US"/>
            <a:t>Gerar resposta</a:t>
          </a:r>
          <a:endParaRPr lang="en-GB"/>
        </a:p>
      </dgm:t>
    </dgm:pt>
    <dgm:pt modelId="{B8800A22-41E4-4016-A2E6-C13E3B7B7590}" type="parTrans" cxnId="{B6D103BF-CD51-4E6E-9A12-22E41FC7B294}">
      <dgm:prSet/>
      <dgm:spPr/>
      <dgm:t>
        <a:bodyPr/>
        <a:lstStyle/>
        <a:p>
          <a:endParaRPr lang="en-GB"/>
        </a:p>
      </dgm:t>
    </dgm:pt>
    <dgm:pt modelId="{6F4FF8DA-A37F-448B-8C08-C87D1A0125FE}" type="sibTrans" cxnId="{B6D103BF-CD51-4E6E-9A12-22E41FC7B294}">
      <dgm:prSet/>
      <dgm:spPr/>
      <dgm:t>
        <a:bodyPr/>
        <a:lstStyle/>
        <a:p>
          <a:endParaRPr lang="en-GB"/>
        </a:p>
      </dgm:t>
    </dgm:pt>
    <dgm:pt modelId="{7C927714-F19B-4DD7-8E7E-6AF87F38F4ED}" type="pres">
      <dgm:prSet presAssocID="{15DCF0BB-CBE7-4E15-94A6-4ACC477ED64D}" presName="Name0" presStyleCnt="0">
        <dgm:presLayoutVars>
          <dgm:dir/>
          <dgm:resizeHandles val="exact"/>
        </dgm:presLayoutVars>
      </dgm:prSet>
      <dgm:spPr/>
    </dgm:pt>
    <dgm:pt modelId="{C1E20683-8EE7-48AD-862F-77BC9DC62EB3}" type="pres">
      <dgm:prSet presAssocID="{CE1DAD8D-E2B0-42B9-9DC4-F5A2EBD0E4E9}" presName="node" presStyleLbl="node1" presStyleIdx="0" presStyleCnt="4">
        <dgm:presLayoutVars>
          <dgm:bulletEnabled val="1"/>
        </dgm:presLayoutVars>
      </dgm:prSet>
      <dgm:spPr/>
    </dgm:pt>
    <dgm:pt modelId="{70699579-1323-4119-B8F8-583DD86B71F7}" type="pres">
      <dgm:prSet presAssocID="{B9C2000D-D57B-4BBF-B372-19CD578688B9}" presName="sibTrans" presStyleLbl="sibTrans2D1" presStyleIdx="0" presStyleCnt="3"/>
      <dgm:spPr/>
    </dgm:pt>
    <dgm:pt modelId="{2B4BB6C0-1B72-4152-88A8-4BB85DEBD85E}" type="pres">
      <dgm:prSet presAssocID="{B9C2000D-D57B-4BBF-B372-19CD578688B9}" presName="connectorText" presStyleLbl="sibTrans2D1" presStyleIdx="0" presStyleCnt="3"/>
      <dgm:spPr/>
    </dgm:pt>
    <dgm:pt modelId="{D052DD11-D287-40EA-B1E8-67D72EFF5033}" type="pres">
      <dgm:prSet presAssocID="{EA4EC5A6-7955-4F58-BC65-3B76C969415B}" presName="node" presStyleLbl="node1" presStyleIdx="1" presStyleCnt="4">
        <dgm:presLayoutVars>
          <dgm:bulletEnabled val="1"/>
        </dgm:presLayoutVars>
      </dgm:prSet>
      <dgm:spPr/>
    </dgm:pt>
    <dgm:pt modelId="{65EA8A76-4B73-484E-86BD-BF5A271A47AF}" type="pres">
      <dgm:prSet presAssocID="{0C480C73-59E5-439D-A482-9DF37A9E0961}" presName="sibTrans" presStyleLbl="sibTrans2D1" presStyleIdx="1" presStyleCnt="3"/>
      <dgm:spPr/>
    </dgm:pt>
    <dgm:pt modelId="{34DB1385-C039-415E-AA63-9DB73ED1172D}" type="pres">
      <dgm:prSet presAssocID="{0C480C73-59E5-439D-A482-9DF37A9E0961}" presName="connectorText" presStyleLbl="sibTrans2D1" presStyleIdx="1" presStyleCnt="3"/>
      <dgm:spPr/>
    </dgm:pt>
    <dgm:pt modelId="{3CC7A60E-BEB1-486D-BF4F-A7EBC2E8590A}" type="pres">
      <dgm:prSet presAssocID="{9B6527EB-1D8D-43E4-A7C8-321BB2994D12}" presName="node" presStyleLbl="node1" presStyleIdx="2" presStyleCnt="4">
        <dgm:presLayoutVars>
          <dgm:bulletEnabled val="1"/>
        </dgm:presLayoutVars>
      </dgm:prSet>
      <dgm:spPr/>
    </dgm:pt>
    <dgm:pt modelId="{E2C6DCC2-8800-4FB9-A8B8-2F56A69C1325}" type="pres">
      <dgm:prSet presAssocID="{1FD921C3-85A6-4F85-9C6D-A978834B68CA}" presName="sibTrans" presStyleLbl="sibTrans2D1" presStyleIdx="2" presStyleCnt="3"/>
      <dgm:spPr/>
    </dgm:pt>
    <dgm:pt modelId="{0B95EA36-1C84-4BDE-88FA-46ED8439EDF5}" type="pres">
      <dgm:prSet presAssocID="{1FD921C3-85A6-4F85-9C6D-A978834B68CA}" presName="connectorText" presStyleLbl="sibTrans2D1" presStyleIdx="2" presStyleCnt="3"/>
      <dgm:spPr/>
    </dgm:pt>
    <dgm:pt modelId="{34E359CD-82DF-4630-8B8E-82B5F8108D9B}" type="pres">
      <dgm:prSet presAssocID="{A4910D7B-5F3D-4C2D-9A06-AFA2AFC9A993}" presName="node" presStyleLbl="node1" presStyleIdx="3" presStyleCnt="4" custScaleX="118749">
        <dgm:presLayoutVars>
          <dgm:bulletEnabled val="1"/>
        </dgm:presLayoutVars>
      </dgm:prSet>
      <dgm:spPr/>
    </dgm:pt>
  </dgm:ptLst>
  <dgm:cxnLst>
    <dgm:cxn modelId="{5557A02A-4C3A-4AE0-8764-550F8C52DE39}" type="presOf" srcId="{0C480C73-59E5-439D-A482-9DF37A9E0961}" destId="{65EA8A76-4B73-484E-86BD-BF5A271A47AF}" srcOrd="0" destOrd="0" presId="urn:microsoft.com/office/officeart/2005/8/layout/process1"/>
    <dgm:cxn modelId="{CEA4375F-AE06-4476-8A56-45306C1CBBA8}" type="presOf" srcId="{B9C2000D-D57B-4BBF-B372-19CD578688B9}" destId="{70699579-1323-4119-B8F8-583DD86B71F7}" srcOrd="0" destOrd="0" presId="urn:microsoft.com/office/officeart/2005/8/layout/process1"/>
    <dgm:cxn modelId="{490DBA62-D2DF-41E1-AC5B-8F81F6FD585F}" type="presOf" srcId="{EA4EC5A6-7955-4F58-BC65-3B76C969415B}" destId="{D052DD11-D287-40EA-B1E8-67D72EFF5033}" srcOrd="0" destOrd="0" presId="urn:microsoft.com/office/officeart/2005/8/layout/process1"/>
    <dgm:cxn modelId="{A0CF2368-3861-4C19-90DF-8F7622F6BCC5}" srcId="{15DCF0BB-CBE7-4E15-94A6-4ACC477ED64D}" destId="{9B6527EB-1D8D-43E4-A7C8-321BB2994D12}" srcOrd="2" destOrd="0" parTransId="{3E5501FA-2CB9-4D80-BB24-7DEC9BA74BC2}" sibTransId="{1FD921C3-85A6-4F85-9C6D-A978834B68CA}"/>
    <dgm:cxn modelId="{B88A1551-A1B6-4254-975B-CD76FCD56B03}" type="presOf" srcId="{9B6527EB-1D8D-43E4-A7C8-321BB2994D12}" destId="{3CC7A60E-BEB1-486D-BF4F-A7EBC2E8590A}" srcOrd="0" destOrd="0" presId="urn:microsoft.com/office/officeart/2005/8/layout/process1"/>
    <dgm:cxn modelId="{485E4A7F-5E74-4F57-A0B0-6A407A3B20B6}" type="presOf" srcId="{1FD921C3-85A6-4F85-9C6D-A978834B68CA}" destId="{E2C6DCC2-8800-4FB9-A8B8-2F56A69C1325}" srcOrd="0" destOrd="0" presId="urn:microsoft.com/office/officeart/2005/8/layout/process1"/>
    <dgm:cxn modelId="{3CB22586-F23C-44B7-BD28-5EB96CDD6BFF}" type="presOf" srcId="{0C480C73-59E5-439D-A482-9DF37A9E0961}" destId="{34DB1385-C039-415E-AA63-9DB73ED1172D}" srcOrd="1" destOrd="0" presId="urn:microsoft.com/office/officeart/2005/8/layout/process1"/>
    <dgm:cxn modelId="{055A188A-D367-4A2B-92F9-9C52C373B95D}" type="presOf" srcId="{15DCF0BB-CBE7-4E15-94A6-4ACC477ED64D}" destId="{7C927714-F19B-4DD7-8E7E-6AF87F38F4ED}" srcOrd="0" destOrd="0" presId="urn:microsoft.com/office/officeart/2005/8/layout/process1"/>
    <dgm:cxn modelId="{73C76194-A6C2-4D55-BA50-DFB7FF61A615}" srcId="{15DCF0BB-CBE7-4E15-94A6-4ACC477ED64D}" destId="{EA4EC5A6-7955-4F58-BC65-3B76C969415B}" srcOrd="1" destOrd="0" parTransId="{252F78AC-E917-4846-9A0B-56D7A264A468}" sibTransId="{0C480C73-59E5-439D-A482-9DF37A9E0961}"/>
    <dgm:cxn modelId="{26F4489E-876F-4A4C-AD24-5B106627E07D}" type="presOf" srcId="{1FD921C3-85A6-4F85-9C6D-A978834B68CA}" destId="{0B95EA36-1C84-4BDE-88FA-46ED8439EDF5}" srcOrd="1" destOrd="0" presId="urn:microsoft.com/office/officeart/2005/8/layout/process1"/>
    <dgm:cxn modelId="{B6D103BF-CD51-4E6E-9A12-22E41FC7B294}" srcId="{15DCF0BB-CBE7-4E15-94A6-4ACC477ED64D}" destId="{A4910D7B-5F3D-4C2D-9A06-AFA2AFC9A993}" srcOrd="3" destOrd="0" parTransId="{B8800A22-41E4-4016-A2E6-C13E3B7B7590}" sibTransId="{6F4FF8DA-A37F-448B-8C08-C87D1A0125FE}"/>
    <dgm:cxn modelId="{5E6ED4CB-0F7E-4C41-954E-52271740446E}" type="presOf" srcId="{A4910D7B-5F3D-4C2D-9A06-AFA2AFC9A993}" destId="{34E359CD-82DF-4630-8B8E-82B5F8108D9B}" srcOrd="0" destOrd="0" presId="urn:microsoft.com/office/officeart/2005/8/layout/process1"/>
    <dgm:cxn modelId="{416E83D7-B925-4E36-B94A-091D9355BEB9}" srcId="{15DCF0BB-CBE7-4E15-94A6-4ACC477ED64D}" destId="{CE1DAD8D-E2B0-42B9-9DC4-F5A2EBD0E4E9}" srcOrd="0" destOrd="0" parTransId="{E25F88B4-7453-4DE0-9259-64536621DA7C}" sibTransId="{B9C2000D-D57B-4BBF-B372-19CD578688B9}"/>
    <dgm:cxn modelId="{67E5BCDA-6AA4-4A05-9A74-C7BE0D177D86}" type="presOf" srcId="{B9C2000D-D57B-4BBF-B372-19CD578688B9}" destId="{2B4BB6C0-1B72-4152-88A8-4BB85DEBD85E}" srcOrd="1" destOrd="0" presId="urn:microsoft.com/office/officeart/2005/8/layout/process1"/>
    <dgm:cxn modelId="{9A2A3FE5-5C9D-44F8-A9A4-556906A41EFD}" type="presOf" srcId="{CE1DAD8D-E2B0-42B9-9DC4-F5A2EBD0E4E9}" destId="{C1E20683-8EE7-48AD-862F-77BC9DC62EB3}" srcOrd="0" destOrd="0" presId="urn:microsoft.com/office/officeart/2005/8/layout/process1"/>
    <dgm:cxn modelId="{EF3340CD-9DC1-47F2-8C0E-A3CCCFCD5C58}" type="presParOf" srcId="{7C927714-F19B-4DD7-8E7E-6AF87F38F4ED}" destId="{C1E20683-8EE7-48AD-862F-77BC9DC62EB3}" srcOrd="0" destOrd="0" presId="urn:microsoft.com/office/officeart/2005/8/layout/process1"/>
    <dgm:cxn modelId="{74725C1B-F7E8-47DB-8E02-EB61C260608A}" type="presParOf" srcId="{7C927714-F19B-4DD7-8E7E-6AF87F38F4ED}" destId="{70699579-1323-4119-B8F8-583DD86B71F7}" srcOrd="1" destOrd="0" presId="urn:microsoft.com/office/officeart/2005/8/layout/process1"/>
    <dgm:cxn modelId="{321AE281-9A2A-4303-AEC1-584D9611DF34}" type="presParOf" srcId="{70699579-1323-4119-B8F8-583DD86B71F7}" destId="{2B4BB6C0-1B72-4152-88A8-4BB85DEBD85E}" srcOrd="0" destOrd="0" presId="urn:microsoft.com/office/officeart/2005/8/layout/process1"/>
    <dgm:cxn modelId="{EAC32FE1-3883-4A45-A09C-ACAC075D83A3}" type="presParOf" srcId="{7C927714-F19B-4DD7-8E7E-6AF87F38F4ED}" destId="{D052DD11-D287-40EA-B1E8-67D72EFF5033}" srcOrd="2" destOrd="0" presId="urn:microsoft.com/office/officeart/2005/8/layout/process1"/>
    <dgm:cxn modelId="{C5D0F784-B794-41E5-986A-ADE18A3EDF64}" type="presParOf" srcId="{7C927714-F19B-4DD7-8E7E-6AF87F38F4ED}" destId="{65EA8A76-4B73-484E-86BD-BF5A271A47AF}" srcOrd="3" destOrd="0" presId="urn:microsoft.com/office/officeart/2005/8/layout/process1"/>
    <dgm:cxn modelId="{24BEC8D5-386E-45F8-AC42-D1A6F1036700}" type="presParOf" srcId="{65EA8A76-4B73-484E-86BD-BF5A271A47AF}" destId="{34DB1385-C039-415E-AA63-9DB73ED1172D}" srcOrd="0" destOrd="0" presId="urn:microsoft.com/office/officeart/2005/8/layout/process1"/>
    <dgm:cxn modelId="{6C46CB03-83F5-410C-B3BA-2F12208001C4}" type="presParOf" srcId="{7C927714-F19B-4DD7-8E7E-6AF87F38F4ED}" destId="{3CC7A60E-BEB1-486D-BF4F-A7EBC2E8590A}" srcOrd="4" destOrd="0" presId="urn:microsoft.com/office/officeart/2005/8/layout/process1"/>
    <dgm:cxn modelId="{88B0F9CF-579D-4FA8-B37E-D8A4BC40F12B}" type="presParOf" srcId="{7C927714-F19B-4DD7-8E7E-6AF87F38F4ED}" destId="{E2C6DCC2-8800-4FB9-A8B8-2F56A69C1325}" srcOrd="5" destOrd="0" presId="urn:microsoft.com/office/officeart/2005/8/layout/process1"/>
    <dgm:cxn modelId="{FFC94933-58A8-4169-B8E6-2CAAC3727680}" type="presParOf" srcId="{E2C6DCC2-8800-4FB9-A8B8-2F56A69C1325}" destId="{0B95EA36-1C84-4BDE-88FA-46ED8439EDF5}" srcOrd="0" destOrd="0" presId="urn:microsoft.com/office/officeart/2005/8/layout/process1"/>
    <dgm:cxn modelId="{D6D2EA04-9AB2-4400-B040-8076AE621801}" type="presParOf" srcId="{7C927714-F19B-4DD7-8E7E-6AF87F38F4ED}" destId="{34E359CD-82DF-4630-8B8E-82B5F8108D9B}" srcOrd="6"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20683-8EE7-48AD-862F-77BC9DC62EB3}">
      <dsp:nvSpPr>
        <dsp:cNvPr id="0" name=""/>
        <dsp:cNvSpPr/>
      </dsp:nvSpPr>
      <dsp:spPr>
        <a:xfrm>
          <a:off x="2063" y="377559"/>
          <a:ext cx="902346" cy="541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Ler e-mail</a:t>
          </a:r>
          <a:endParaRPr lang="en-GB" sz="1100" kern="1200"/>
        </a:p>
      </dsp:txBody>
      <dsp:txXfrm>
        <a:off x="17920" y="393416"/>
        <a:ext cx="870632" cy="509693"/>
      </dsp:txXfrm>
    </dsp:sp>
    <dsp:sp modelId="{70699579-1323-4119-B8F8-583DD86B71F7}">
      <dsp:nvSpPr>
        <dsp:cNvPr id="0" name=""/>
        <dsp:cNvSpPr/>
      </dsp:nvSpPr>
      <dsp:spPr>
        <a:xfrm>
          <a:off x="994645" y="536372"/>
          <a:ext cx="191297" cy="2237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994645" y="581128"/>
        <a:ext cx="133908" cy="134269"/>
      </dsp:txXfrm>
    </dsp:sp>
    <dsp:sp modelId="{D052DD11-D287-40EA-B1E8-67D72EFF5033}">
      <dsp:nvSpPr>
        <dsp:cNvPr id="0" name=""/>
        <dsp:cNvSpPr/>
      </dsp:nvSpPr>
      <dsp:spPr>
        <a:xfrm>
          <a:off x="1265349" y="377559"/>
          <a:ext cx="902346" cy="541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Extrair conteúdo</a:t>
          </a:r>
          <a:endParaRPr lang="en-GB" sz="1100" kern="1200"/>
        </a:p>
      </dsp:txBody>
      <dsp:txXfrm>
        <a:off x="1281206" y="393416"/>
        <a:ext cx="870632" cy="509693"/>
      </dsp:txXfrm>
    </dsp:sp>
    <dsp:sp modelId="{65EA8A76-4B73-484E-86BD-BF5A271A47AF}">
      <dsp:nvSpPr>
        <dsp:cNvPr id="0" name=""/>
        <dsp:cNvSpPr/>
      </dsp:nvSpPr>
      <dsp:spPr>
        <a:xfrm>
          <a:off x="2257930" y="536372"/>
          <a:ext cx="191297" cy="2237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2257930" y="581128"/>
        <a:ext cx="133908" cy="134269"/>
      </dsp:txXfrm>
    </dsp:sp>
    <dsp:sp modelId="{3CC7A60E-BEB1-486D-BF4F-A7EBC2E8590A}">
      <dsp:nvSpPr>
        <dsp:cNvPr id="0" name=""/>
        <dsp:cNvSpPr/>
      </dsp:nvSpPr>
      <dsp:spPr>
        <a:xfrm>
          <a:off x="2528634" y="377559"/>
          <a:ext cx="902346" cy="541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Classificar</a:t>
          </a:r>
          <a:endParaRPr lang="en-GB" sz="1100" kern="1200"/>
        </a:p>
      </dsp:txBody>
      <dsp:txXfrm>
        <a:off x="2544491" y="393416"/>
        <a:ext cx="870632" cy="509693"/>
      </dsp:txXfrm>
    </dsp:sp>
    <dsp:sp modelId="{E2C6DCC2-8800-4FB9-A8B8-2F56A69C1325}">
      <dsp:nvSpPr>
        <dsp:cNvPr id="0" name=""/>
        <dsp:cNvSpPr/>
      </dsp:nvSpPr>
      <dsp:spPr>
        <a:xfrm>
          <a:off x="3521215" y="536372"/>
          <a:ext cx="191297" cy="22378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kern="1200"/>
        </a:p>
      </dsp:txBody>
      <dsp:txXfrm>
        <a:off x="3521215" y="581128"/>
        <a:ext cx="133908" cy="134269"/>
      </dsp:txXfrm>
    </dsp:sp>
    <dsp:sp modelId="{34E359CD-82DF-4630-8B8E-82B5F8108D9B}">
      <dsp:nvSpPr>
        <dsp:cNvPr id="0" name=""/>
        <dsp:cNvSpPr/>
      </dsp:nvSpPr>
      <dsp:spPr>
        <a:xfrm>
          <a:off x="3791919" y="377559"/>
          <a:ext cx="902346" cy="54140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Encaminhar</a:t>
          </a:r>
          <a:endParaRPr lang="en-GB" sz="1100" kern="1200"/>
        </a:p>
      </dsp:txBody>
      <dsp:txXfrm>
        <a:off x="3807776" y="393416"/>
        <a:ext cx="870632" cy="509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20683-8EE7-48AD-862F-77BC9DC62EB3}">
      <dsp:nvSpPr>
        <dsp:cNvPr id="0" name=""/>
        <dsp:cNvSpPr/>
      </dsp:nvSpPr>
      <dsp:spPr>
        <a:xfrm>
          <a:off x="1143" y="302422"/>
          <a:ext cx="1152804" cy="691682"/>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Ler consulta</a:t>
          </a:r>
          <a:endParaRPr lang="en-GB" sz="1800" kern="1200"/>
        </a:p>
      </dsp:txBody>
      <dsp:txXfrm>
        <a:off x="21402" y="322681"/>
        <a:ext cx="1112286" cy="651164"/>
      </dsp:txXfrm>
    </dsp:sp>
    <dsp:sp modelId="{70699579-1323-4119-B8F8-583DD86B71F7}">
      <dsp:nvSpPr>
        <dsp:cNvPr id="0" name=""/>
        <dsp:cNvSpPr/>
      </dsp:nvSpPr>
      <dsp:spPr>
        <a:xfrm>
          <a:off x="1269227" y="505315"/>
          <a:ext cx="244394" cy="2858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1269227" y="562494"/>
        <a:ext cx="171076" cy="171537"/>
      </dsp:txXfrm>
    </dsp:sp>
    <dsp:sp modelId="{D052DD11-D287-40EA-B1E8-67D72EFF5033}">
      <dsp:nvSpPr>
        <dsp:cNvPr id="0" name=""/>
        <dsp:cNvSpPr/>
      </dsp:nvSpPr>
      <dsp:spPr>
        <a:xfrm>
          <a:off x="1615069" y="302422"/>
          <a:ext cx="1152804" cy="691682"/>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Extrair conteúdo</a:t>
          </a:r>
          <a:endParaRPr lang="en-GB" sz="1800" kern="1200"/>
        </a:p>
      </dsp:txBody>
      <dsp:txXfrm>
        <a:off x="1635328" y="322681"/>
        <a:ext cx="1112286" cy="651164"/>
      </dsp:txXfrm>
    </dsp:sp>
    <dsp:sp modelId="{65EA8A76-4B73-484E-86BD-BF5A271A47AF}">
      <dsp:nvSpPr>
        <dsp:cNvPr id="0" name=""/>
        <dsp:cNvSpPr/>
      </dsp:nvSpPr>
      <dsp:spPr>
        <a:xfrm>
          <a:off x="2883153" y="505315"/>
          <a:ext cx="244394" cy="2858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883153" y="562494"/>
        <a:ext cx="171076" cy="171537"/>
      </dsp:txXfrm>
    </dsp:sp>
    <dsp:sp modelId="{3CC7A60E-BEB1-486D-BF4F-A7EBC2E8590A}">
      <dsp:nvSpPr>
        <dsp:cNvPr id="0" name=""/>
        <dsp:cNvSpPr/>
      </dsp:nvSpPr>
      <dsp:spPr>
        <a:xfrm>
          <a:off x="3228994" y="302422"/>
          <a:ext cx="1152804" cy="691682"/>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Procurar resposta</a:t>
          </a:r>
          <a:endParaRPr lang="en-GB" sz="1800" kern="1200"/>
        </a:p>
      </dsp:txBody>
      <dsp:txXfrm>
        <a:off x="3249253" y="322681"/>
        <a:ext cx="1112286" cy="651164"/>
      </dsp:txXfrm>
    </dsp:sp>
    <dsp:sp modelId="{E2C6DCC2-8800-4FB9-A8B8-2F56A69C1325}">
      <dsp:nvSpPr>
        <dsp:cNvPr id="0" name=""/>
        <dsp:cNvSpPr/>
      </dsp:nvSpPr>
      <dsp:spPr>
        <a:xfrm>
          <a:off x="4497079" y="505315"/>
          <a:ext cx="244394" cy="2858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4497079" y="562494"/>
        <a:ext cx="171076" cy="171537"/>
      </dsp:txXfrm>
    </dsp:sp>
    <dsp:sp modelId="{34E359CD-82DF-4630-8B8E-82B5F8108D9B}">
      <dsp:nvSpPr>
        <dsp:cNvPr id="0" name=""/>
        <dsp:cNvSpPr/>
      </dsp:nvSpPr>
      <dsp:spPr>
        <a:xfrm>
          <a:off x="4842920" y="302422"/>
          <a:ext cx="1368943" cy="691682"/>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Gerar resposta</a:t>
          </a:r>
          <a:endParaRPr lang="en-GB" sz="1800" kern="1200"/>
        </a:p>
      </dsp:txBody>
      <dsp:txXfrm>
        <a:off x="4863179" y="322681"/>
        <a:ext cx="1328425" cy="65116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E8BE0BF-34DD-4041-9100-FB72B8D75539}"/>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latin typeface="Arial Nova" panose="020B0504020202020204" pitchFamily="34" charset="0"/>
            </a:endParaRPr>
          </a:p>
        </p:txBody>
      </p:sp>
      <p:sp>
        <p:nvSpPr>
          <p:cNvPr id="3" name="Date Placeholder 2">
            <a:extLst>
              <a:ext uri="{FF2B5EF4-FFF2-40B4-BE49-F238E27FC236}">
                <a16:creationId xmlns:a16="http://schemas.microsoft.com/office/drawing/2014/main" id="{EAC5472C-C710-403D-88BD-19335A0A726A}"/>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2D59B7C4-6924-4526-B376-72F027C1491C}" type="datetimeFigureOut">
              <a:rPr lang="en-US" smtClean="0">
                <a:latin typeface="Arial Nova" panose="020B0504020202020204" pitchFamily="34" charset="0"/>
              </a:rPr>
              <a:t>8/19/2025</a:t>
            </a:fld>
            <a:endParaRPr lang="en-US">
              <a:latin typeface="Arial Nova" panose="020B0504020202020204" pitchFamily="34" charset="0"/>
            </a:endParaRPr>
          </a:p>
        </p:txBody>
      </p:sp>
      <p:sp>
        <p:nvSpPr>
          <p:cNvPr id="4" name="Footer Placeholder 3">
            <a:extLst>
              <a:ext uri="{FF2B5EF4-FFF2-40B4-BE49-F238E27FC236}">
                <a16:creationId xmlns:a16="http://schemas.microsoft.com/office/drawing/2014/main" id="{0C85EB59-9BAF-4B6E-9FAB-67BE1414349F}"/>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latin typeface="Arial Nova" panose="020B0504020202020204" pitchFamily="34" charset="0"/>
            </a:endParaRPr>
          </a:p>
        </p:txBody>
      </p:sp>
      <p:sp>
        <p:nvSpPr>
          <p:cNvPr id="5" name="Slide Number Placeholder 4">
            <a:extLst>
              <a:ext uri="{FF2B5EF4-FFF2-40B4-BE49-F238E27FC236}">
                <a16:creationId xmlns:a16="http://schemas.microsoft.com/office/drawing/2014/main" id="{9437AB9E-9327-4F99-907B-451DA070AC41}"/>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9DCED43A-DE86-4A6B-BCC0-DCDF4B84546E}" type="slidenum">
              <a:rPr lang="en-US" smtClean="0">
                <a:latin typeface="Arial Nova" panose="020B0504020202020204" pitchFamily="34" charset="0"/>
              </a:rPr>
              <a:t>‹nº›</a:t>
            </a:fld>
            <a:endParaRPr lang="en-US">
              <a:latin typeface="Arial Nova" panose="020B0504020202020204" pitchFamily="34" charset="0"/>
            </a:endParaRPr>
          </a:p>
        </p:txBody>
      </p:sp>
    </p:spTree>
    <p:extLst>
      <p:ext uri="{BB962C8B-B14F-4D97-AF65-F5344CB8AC3E}">
        <p14:creationId xmlns:p14="http://schemas.microsoft.com/office/powerpoint/2010/main" val="1738110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b="0" i="0">
                <a:latin typeface="Arial Nova" panose="020B0504020202020204" pitchFamily="34"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b="0" i="0">
                <a:latin typeface="Arial Nova" panose="020B0504020202020204" pitchFamily="34" charset="0"/>
              </a:defRPr>
            </a:lvl1pPr>
          </a:lstStyle>
          <a:p>
            <a:fld id="{3814FA7F-0F7C-437B-A4F0-75A02CA2318D}" type="datetimeFigureOut">
              <a:rPr lang="en-US" smtClean="0"/>
              <a:pPr/>
              <a:t>8/19/2025</a:t>
            </a:fld>
            <a:endParaRPr lang="en-US"/>
          </a:p>
        </p:txBody>
      </p:sp>
      <p:sp>
        <p:nvSpPr>
          <p:cNvPr id="4" name="Slide Image Placeholder 3"/>
          <p:cNvSpPr>
            <a:spLocks noGrp="1" noRot="1" noChangeAspect="1"/>
          </p:cNvSpPr>
          <p:nvPr>
            <p:ph type="sldImg" idx="2"/>
          </p:nvPr>
        </p:nvSpPr>
        <p:spPr>
          <a:xfrm>
            <a:off x="478236" y="668196"/>
            <a:ext cx="4273715" cy="2404266"/>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478236" y="3269604"/>
            <a:ext cx="6209167" cy="5647818"/>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b="0" i="0">
                <a:latin typeface="Arial Nova" panose="020B0504020202020204" pitchFamily="34"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b="0" i="0">
                <a:latin typeface="Arial Nova" panose="020B0504020202020204" pitchFamily="34" charset="0"/>
              </a:defRPr>
            </a:lvl1pPr>
          </a:lstStyle>
          <a:p>
            <a:fld id="{FBA7C3DF-E89C-4130-BA50-4EA206596E69}" type="slidenum">
              <a:rPr lang="en-US" smtClean="0"/>
              <a:pPr/>
              <a:t>‹nº›</a:t>
            </a:fld>
            <a:endParaRPr lang="en-US"/>
          </a:p>
        </p:txBody>
      </p:sp>
    </p:spTree>
    <p:extLst>
      <p:ext uri="{BB962C8B-B14F-4D97-AF65-F5344CB8AC3E}">
        <p14:creationId xmlns:p14="http://schemas.microsoft.com/office/powerpoint/2010/main" val="300373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Nova" panose="020B05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endParaRPr lang="pt-BR"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587679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baseline="0" dirty="0"/>
              <a:t>To show how Chorus works, let’s discuss a use case of it in practice.</a:t>
            </a:r>
          </a:p>
          <a:p>
            <a:endParaRPr lang="en-US" baseline="0" dirty="0"/>
          </a:p>
          <a:p>
            <a:r>
              <a:rPr lang="en-US" dirty="0"/>
              <a:t>When you think through</a:t>
            </a:r>
            <a:r>
              <a:rPr lang="en-US" baseline="0" dirty="0"/>
              <a:t> your processes, such as client onboarding or a request to change details on their account …</a:t>
            </a:r>
          </a:p>
          <a:p>
            <a:pPr marL="228600" indent="-228600">
              <a:buAutoNum type="arabicPeriod"/>
            </a:pPr>
            <a:r>
              <a:rPr lang="en-US" baseline="0" dirty="0"/>
              <a:t>It starts with omni-channel intake, the ability to meet customers wherever they are, and to bring all those channels together into one place.</a:t>
            </a:r>
          </a:p>
          <a:p>
            <a:pPr marL="228600" indent="-228600">
              <a:buAutoNum type="arabicPeriod"/>
            </a:pPr>
            <a:r>
              <a:rPr lang="en-US" baseline="0" dirty="0"/>
              <a:t>Then we’re going to employ straight-through processing as much as possible, using capabilities like ML Document Extraction, integrations to other internal or external systems using APIs and RPA, and AI predictions to automate cognitive processes in the onboarding process.</a:t>
            </a:r>
          </a:p>
          <a:p>
            <a:pPr marL="228600" indent="-228600">
              <a:buAutoNum type="arabicPeriod"/>
            </a:pPr>
            <a:r>
              <a:rPr lang="en-US" baseline="0" dirty="0"/>
              <a:t>There will be exceptions to that, so we’re going to auto-route those exceptions efficiently using right-sourcing. This could include review of low-confidence machine learning predictions, which will automatically improve with each exception that’s handled, and Not-in-Good-Order (NIGO) repair.  Moving your business on the path to a zero manual work environment.</a:t>
            </a:r>
          </a:p>
          <a:p>
            <a:pPr marL="228600" indent="-228600">
              <a:buAutoNum type="arabicPeriod"/>
            </a:pPr>
            <a:r>
              <a:rPr lang="en-US" baseline="0" dirty="0"/>
              <a:t>You need to make sure that all this automation isn’t decreasing your accuracy, so you’ll want to use machine-learning based flagging for errors and employ auto-validation techniques. And right-sourcing applies here, too—you may outsource the quality checking as well to ML.</a:t>
            </a:r>
          </a:p>
          <a:p>
            <a:pPr marL="228600" indent="-228600">
              <a:buAutoNum type="arabicPeriod"/>
            </a:pPr>
            <a:r>
              <a:rPr lang="en-US" baseline="0" dirty="0"/>
              <a:t>And finally, your customer communications need to again meet them where they are, through their preferred channel with branded, personalized, secure messages.</a:t>
            </a:r>
          </a:p>
          <a:p>
            <a:pPr marL="228600" indent="-228600">
              <a:buAutoNum type="arabicPeriod"/>
            </a:pPr>
            <a:r>
              <a:rPr lang="en-US" baseline="0" dirty="0"/>
              <a:t>This is all wrapped with real-time reporting and analytical tools that enable you to continually improve adapt and delight your customer base.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F0D2-1718-4B54-87A6-7E76BA0910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7789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9613" y="857250"/>
            <a:ext cx="5000625" cy="2813050"/>
          </a:xfrm>
        </p:spPr>
      </p:sp>
      <p:sp>
        <p:nvSpPr>
          <p:cNvPr id="3" name="Notes Placeholder 2"/>
          <p:cNvSpPr>
            <a:spLocks noGrp="1"/>
          </p:cNvSpPr>
          <p:nvPr>
            <p:ph type="body" idx="1"/>
          </p:nvPr>
        </p:nvSpPr>
        <p:spPr>
          <a:xfrm>
            <a:off x="709612" y="4046206"/>
            <a:ext cx="5585679" cy="4687486"/>
          </a:xfrm>
        </p:spPr>
        <p:txBody>
          <a:bodyPr/>
          <a:lstStyle/>
          <a:p>
            <a:pPr marL="0" indent="0">
              <a:buFont typeface="Arial" panose="020B0604020202020204" pitchFamily="34" charset="0"/>
              <a:buNone/>
            </a:pPr>
            <a:r>
              <a:rPr lang="en-GB" sz="900" b="1">
                <a:effectLst/>
              </a:rPr>
              <a:t> </a:t>
            </a:r>
            <a:endParaRPr lang="en-US" sz="900">
              <a:solidFill>
                <a:schemeClr val="tx1"/>
              </a:solidFill>
              <a:latin typeface="Arial Nova" panose="020B0504020202020204" pitchFamily="34" charset="0"/>
            </a:endParaRPr>
          </a:p>
          <a:p>
            <a:endParaRPr lang="en-US" sz="9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05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477838" y="668338"/>
            <a:ext cx="4273550" cy="2403475"/>
          </a:xfrm>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FBA7C3DF-E89C-4130-BA50-4EA206596E69}" type="slidenum">
              <a:rPr lang="en-US" smtClean="0"/>
              <a:pPr/>
              <a:t>28</a:t>
            </a:fld>
            <a:endParaRPr lang="en-US"/>
          </a:p>
        </p:txBody>
      </p:sp>
    </p:spTree>
    <p:extLst>
      <p:ext uri="{BB962C8B-B14F-4D97-AF65-F5344CB8AC3E}">
        <p14:creationId xmlns:p14="http://schemas.microsoft.com/office/powerpoint/2010/main" val="350711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0DDF3-EF7F-97E9-D9A7-8F90FB3A6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2ABBD-7E5B-BBE7-538E-72633699AFB5}"/>
              </a:ext>
            </a:extLst>
          </p:cNvPr>
          <p:cNvSpPr>
            <a:spLocks noGrp="1" noRot="1" noChangeAspect="1"/>
          </p:cNvSpPr>
          <p:nvPr>
            <p:ph type="sldImg"/>
          </p:nvPr>
        </p:nvSpPr>
        <p:spPr>
          <a:xfrm>
            <a:off x="477838" y="668338"/>
            <a:ext cx="4273550" cy="2403475"/>
          </a:xfrm>
        </p:spPr>
      </p:sp>
      <p:sp>
        <p:nvSpPr>
          <p:cNvPr id="3" name="Notes Placeholder 2">
            <a:extLst>
              <a:ext uri="{FF2B5EF4-FFF2-40B4-BE49-F238E27FC236}">
                <a16:creationId xmlns:a16="http://schemas.microsoft.com/office/drawing/2014/main" id="{85BA3979-B44A-4E5D-CBA2-E28C99B9F45B}"/>
              </a:ext>
            </a:extLst>
          </p:cNvPr>
          <p:cNvSpPr>
            <a:spLocks noGrp="1"/>
          </p:cNvSpPr>
          <p:nvPr>
            <p:ph type="body" idx="1"/>
          </p:nvPr>
        </p:nvSpPr>
        <p:spPr/>
        <p:txBody>
          <a:bodyPr/>
          <a:lstStyle/>
          <a:p>
            <a:pPr>
              <a:buNone/>
            </a:pPr>
            <a:r>
              <a:rPr lang="en-US" sz="2400" b="1" dirty="0" err="1"/>
              <a:t>Problema</a:t>
            </a:r>
            <a:r>
              <a:rPr lang="en-US" sz="2400" b="1" dirty="0"/>
              <a:t> - </a:t>
            </a:r>
            <a:r>
              <a:rPr lang="en-US" sz="2400" dirty="0"/>
              <a:t>O Alberta Health Services (AHS), o </a:t>
            </a:r>
            <a:r>
              <a:rPr lang="en-US" sz="2400" dirty="0" err="1"/>
              <a:t>maior</a:t>
            </a:r>
            <a:r>
              <a:rPr lang="en-US" sz="2400" dirty="0"/>
              <a:t> </a:t>
            </a:r>
            <a:r>
              <a:rPr lang="en-US" sz="2400" dirty="0" err="1"/>
              <a:t>provedor</a:t>
            </a:r>
            <a:r>
              <a:rPr lang="en-US" sz="2400" dirty="0"/>
              <a:t> de </a:t>
            </a:r>
            <a:r>
              <a:rPr lang="en-US" sz="2400" dirty="0" err="1"/>
              <a:t>serviços</a:t>
            </a:r>
            <a:r>
              <a:rPr lang="en-US" sz="2400" dirty="0"/>
              <a:t> de </a:t>
            </a:r>
            <a:r>
              <a:rPr lang="en-US" sz="2400" dirty="0" err="1"/>
              <a:t>saúde</a:t>
            </a:r>
            <a:r>
              <a:rPr lang="en-US" sz="2400" dirty="0"/>
              <a:t> do </a:t>
            </a:r>
            <a:r>
              <a:rPr lang="en-US" sz="2400" dirty="0" err="1"/>
              <a:t>Canadá</a:t>
            </a:r>
            <a:r>
              <a:rPr lang="en-US" sz="2400" dirty="0"/>
              <a:t>, </a:t>
            </a:r>
            <a:r>
              <a:rPr lang="en-US" sz="2400" dirty="0" err="1"/>
              <a:t>enfrentava</a:t>
            </a:r>
            <a:r>
              <a:rPr lang="en-US" sz="2400" dirty="0"/>
              <a:t> </a:t>
            </a:r>
            <a:r>
              <a:rPr lang="en-US" sz="2400" dirty="0" err="1"/>
              <a:t>uma</a:t>
            </a:r>
            <a:r>
              <a:rPr lang="en-US" sz="2400" dirty="0"/>
              <a:t> carga </a:t>
            </a:r>
            <a:r>
              <a:rPr lang="en-US" sz="2400" dirty="0" err="1"/>
              <a:t>administrativa</a:t>
            </a:r>
            <a:r>
              <a:rPr lang="en-US" sz="2400" dirty="0"/>
              <a:t> </a:t>
            </a:r>
            <a:r>
              <a:rPr lang="en-US" sz="2400" dirty="0" err="1"/>
              <a:t>cada</a:t>
            </a:r>
            <a:r>
              <a:rPr lang="en-US" sz="2400" dirty="0"/>
              <a:t> </a:t>
            </a:r>
            <a:r>
              <a:rPr lang="en-US" sz="2400" dirty="0" err="1"/>
              <a:t>vez</a:t>
            </a:r>
            <a:r>
              <a:rPr lang="en-US" sz="2400" dirty="0"/>
              <a:t> </a:t>
            </a:r>
            <a:r>
              <a:rPr lang="en-US" sz="2400" dirty="0" err="1"/>
              <a:t>maior</a:t>
            </a:r>
            <a:r>
              <a:rPr lang="en-US" sz="2400" dirty="0"/>
              <a:t> que </a:t>
            </a:r>
            <a:r>
              <a:rPr lang="en-US" sz="2400" dirty="0" err="1"/>
              <a:t>desviava</a:t>
            </a:r>
            <a:r>
              <a:rPr lang="en-US" sz="2400" dirty="0"/>
              <a:t> </a:t>
            </a:r>
            <a:r>
              <a:rPr lang="en-US" sz="2400" dirty="0" err="1"/>
              <a:t>os</a:t>
            </a:r>
            <a:r>
              <a:rPr lang="en-US" sz="2400" dirty="0"/>
              <a:t> </a:t>
            </a:r>
            <a:r>
              <a:rPr lang="en-US" sz="2400" dirty="0" err="1"/>
              <a:t>recursos</a:t>
            </a:r>
            <a:r>
              <a:rPr lang="en-US" sz="2400" dirty="0"/>
              <a:t> do </a:t>
            </a:r>
            <a:r>
              <a:rPr lang="en-US" sz="2400" dirty="0" err="1"/>
              <a:t>atendimento</a:t>
            </a:r>
            <a:r>
              <a:rPr lang="en-US" sz="2400" dirty="0"/>
              <a:t> </a:t>
            </a:r>
            <a:r>
              <a:rPr lang="en-US" sz="2400" dirty="0" err="1"/>
              <a:t>ao</a:t>
            </a:r>
            <a:r>
              <a:rPr lang="en-US" sz="2400" dirty="0"/>
              <a:t> </a:t>
            </a:r>
            <a:r>
              <a:rPr lang="en-US" sz="2400" dirty="0" err="1"/>
              <a:t>paciente</a:t>
            </a:r>
            <a:r>
              <a:rPr lang="en-US" sz="2400" dirty="0"/>
              <a:t>. </a:t>
            </a:r>
            <a:r>
              <a:rPr lang="en-US" sz="2400" dirty="0" err="1"/>
              <a:t>Os</a:t>
            </a:r>
            <a:r>
              <a:rPr lang="en-US" sz="2400" dirty="0"/>
              <a:t> </a:t>
            </a:r>
            <a:r>
              <a:rPr lang="en-US" sz="2400" dirty="0" err="1"/>
              <a:t>processos</a:t>
            </a:r>
            <a:r>
              <a:rPr lang="en-US" sz="2400" dirty="0"/>
              <a:t> </a:t>
            </a:r>
            <a:r>
              <a:rPr lang="en-US" sz="2400" dirty="0" err="1"/>
              <a:t>manuais</a:t>
            </a:r>
            <a:r>
              <a:rPr lang="en-US" sz="2400" dirty="0"/>
              <a:t> </a:t>
            </a:r>
            <a:r>
              <a:rPr lang="en-US" sz="2400" dirty="0" err="1"/>
              <a:t>geravam</a:t>
            </a:r>
            <a:r>
              <a:rPr lang="en-US" sz="2400" dirty="0"/>
              <a:t> </a:t>
            </a:r>
            <a:r>
              <a:rPr lang="en-US" sz="2400" dirty="0" err="1"/>
              <a:t>ineficiências</a:t>
            </a:r>
            <a:r>
              <a:rPr lang="en-US" sz="2400" dirty="0"/>
              <a:t> e </a:t>
            </a:r>
            <a:r>
              <a:rPr lang="en-US" sz="2400" dirty="0" err="1"/>
              <a:t>aumentavam</a:t>
            </a:r>
            <a:r>
              <a:rPr lang="en-US" sz="2400" dirty="0"/>
              <a:t> </a:t>
            </a:r>
            <a:r>
              <a:rPr lang="en-US" sz="2400" dirty="0" err="1"/>
              <a:t>os</a:t>
            </a:r>
            <a:r>
              <a:rPr lang="en-US" sz="2400" dirty="0"/>
              <a:t> custos </a:t>
            </a:r>
            <a:r>
              <a:rPr lang="en-US" sz="2400" dirty="0" err="1"/>
              <a:t>operacionais</a:t>
            </a:r>
            <a:r>
              <a:rPr lang="en-US" sz="2400" dirty="0"/>
              <a:t>.</a:t>
            </a:r>
          </a:p>
          <a:p>
            <a:pPr>
              <a:buNone/>
            </a:pPr>
            <a:endParaRPr lang="en-US" sz="2400" dirty="0"/>
          </a:p>
          <a:p>
            <a:pPr>
              <a:buNone/>
            </a:pPr>
            <a:r>
              <a:rPr lang="en-US" sz="2400" b="1" dirty="0" err="1"/>
              <a:t>Solução</a:t>
            </a:r>
            <a:r>
              <a:rPr lang="en-US" sz="2400" b="1" dirty="0"/>
              <a:t> - </a:t>
            </a:r>
            <a:r>
              <a:rPr lang="en-US" sz="2400" dirty="0"/>
              <a:t>A AHS </a:t>
            </a:r>
            <a:r>
              <a:rPr lang="en-US" sz="2400" dirty="0" err="1"/>
              <a:t>implementou</a:t>
            </a:r>
            <a:r>
              <a:rPr lang="en-US" sz="2400" dirty="0"/>
              <a:t> a </a:t>
            </a:r>
            <a:r>
              <a:rPr lang="en-US" sz="2400" dirty="0" err="1"/>
              <a:t>automação</a:t>
            </a:r>
            <a:r>
              <a:rPr lang="en-US" sz="2400" dirty="0"/>
              <a:t> de </a:t>
            </a:r>
            <a:r>
              <a:rPr lang="en-US" sz="2400" dirty="0" err="1"/>
              <a:t>processos</a:t>
            </a:r>
            <a:r>
              <a:rPr lang="en-US" sz="2400" dirty="0"/>
              <a:t> </a:t>
            </a:r>
            <a:r>
              <a:rPr lang="en-US" sz="2400" dirty="0" err="1"/>
              <a:t>robóticos</a:t>
            </a:r>
            <a:r>
              <a:rPr lang="en-US" sz="2400" dirty="0"/>
              <a:t> (RPA) </a:t>
            </a:r>
            <a:r>
              <a:rPr lang="en-US" sz="2400" dirty="0" err="1"/>
              <a:t>combinada</a:t>
            </a:r>
            <a:r>
              <a:rPr lang="en-US" sz="2400" dirty="0"/>
              <a:t> com a IA </a:t>
            </a:r>
            <a:r>
              <a:rPr lang="en-US" sz="2400" dirty="0" err="1"/>
              <a:t>generativa</a:t>
            </a:r>
            <a:r>
              <a:rPr lang="en-US" sz="2400" dirty="0"/>
              <a:t> para </a:t>
            </a:r>
            <a:r>
              <a:rPr lang="en-US" sz="2400" dirty="0" err="1"/>
              <a:t>automatizar</a:t>
            </a:r>
            <a:r>
              <a:rPr lang="en-US" sz="2400" dirty="0"/>
              <a:t> as </a:t>
            </a:r>
            <a:r>
              <a:rPr lang="en-US" sz="2400" dirty="0" err="1"/>
              <a:t>principais</a:t>
            </a:r>
            <a:r>
              <a:rPr lang="en-US" sz="2400" dirty="0"/>
              <a:t> </a:t>
            </a:r>
            <a:r>
              <a:rPr lang="en-US" sz="2400" dirty="0" err="1"/>
              <a:t>tarefas</a:t>
            </a:r>
            <a:r>
              <a:rPr lang="en-US" sz="2400" dirty="0"/>
              <a:t> </a:t>
            </a:r>
            <a:r>
              <a:rPr lang="en-US" sz="2400" dirty="0" err="1"/>
              <a:t>administrativas</a:t>
            </a:r>
            <a:r>
              <a:rPr lang="en-US" sz="2400" dirty="0"/>
              <a:t> e </a:t>
            </a:r>
            <a:r>
              <a:rPr lang="en-US" sz="2400" dirty="0" err="1"/>
              <a:t>solicitações</a:t>
            </a:r>
            <a:r>
              <a:rPr lang="en-US" sz="2400" dirty="0"/>
              <a:t> de </a:t>
            </a:r>
            <a:r>
              <a:rPr lang="en-US" sz="2400" dirty="0" err="1"/>
              <a:t>ressonância</a:t>
            </a:r>
            <a:r>
              <a:rPr lang="en-US" sz="2400" dirty="0"/>
              <a:t> </a:t>
            </a:r>
            <a:r>
              <a:rPr lang="en-US" sz="2400" dirty="0" err="1"/>
              <a:t>magnética</a:t>
            </a:r>
            <a:r>
              <a:rPr lang="en-US" sz="2400" dirty="0"/>
              <a:t>. Essa </a:t>
            </a:r>
            <a:r>
              <a:rPr lang="en-US" sz="2400" dirty="0" err="1"/>
              <a:t>integração</a:t>
            </a:r>
            <a:r>
              <a:rPr lang="en-US" sz="2400" dirty="0"/>
              <a:t> </a:t>
            </a:r>
            <a:r>
              <a:rPr lang="en-US" sz="2400" dirty="0" err="1"/>
              <a:t>simplificou</a:t>
            </a:r>
            <a:r>
              <a:rPr lang="en-US" sz="2400" dirty="0"/>
              <a:t> </a:t>
            </a:r>
            <a:r>
              <a:rPr lang="en-US" sz="2400" dirty="0" err="1"/>
              <a:t>os</a:t>
            </a:r>
            <a:r>
              <a:rPr lang="en-US" sz="2400" dirty="0"/>
              <a:t> </a:t>
            </a:r>
            <a:r>
              <a:rPr lang="en-US" sz="2400" dirty="0" err="1"/>
              <a:t>fluxos</a:t>
            </a:r>
            <a:r>
              <a:rPr lang="en-US" sz="2400" dirty="0"/>
              <a:t> de </a:t>
            </a:r>
            <a:r>
              <a:rPr lang="en-US" sz="2400" dirty="0" err="1"/>
              <a:t>trabalho</a:t>
            </a:r>
            <a:r>
              <a:rPr lang="en-US" sz="2400" dirty="0"/>
              <a:t> e </a:t>
            </a:r>
            <a:r>
              <a:rPr lang="en-US" sz="2400" dirty="0" err="1"/>
              <a:t>reduziu</a:t>
            </a:r>
            <a:r>
              <a:rPr lang="en-US" sz="2400" dirty="0"/>
              <a:t> a </a:t>
            </a:r>
            <a:r>
              <a:rPr lang="en-US" sz="2400" dirty="0" err="1"/>
              <a:t>intervenção</a:t>
            </a:r>
            <a:r>
              <a:rPr lang="en-US" sz="2400" dirty="0"/>
              <a:t> manual.</a:t>
            </a:r>
          </a:p>
          <a:p>
            <a:pPr>
              <a:buNone/>
            </a:pPr>
            <a:endParaRPr lang="en-US" sz="2400" dirty="0"/>
          </a:p>
          <a:p>
            <a:r>
              <a:rPr lang="en-US" sz="2400" b="1" dirty="0" err="1"/>
              <a:t>Benefícios</a:t>
            </a:r>
            <a:r>
              <a:rPr lang="en-US" sz="2400" b="1" dirty="0"/>
              <a:t> - </a:t>
            </a:r>
            <a:r>
              <a:rPr lang="en-US" sz="2400" dirty="0"/>
              <a:t>A </a:t>
            </a:r>
            <a:r>
              <a:rPr lang="en-US" sz="2400" dirty="0" err="1"/>
              <a:t>automação</a:t>
            </a:r>
            <a:r>
              <a:rPr lang="en-US" sz="2400" dirty="0"/>
              <a:t> </a:t>
            </a:r>
            <a:r>
              <a:rPr lang="en-US" sz="2400" dirty="0" err="1"/>
              <a:t>resultou</a:t>
            </a:r>
            <a:r>
              <a:rPr lang="en-US" sz="2400" dirty="0"/>
              <a:t> </a:t>
            </a:r>
            <a:r>
              <a:rPr lang="en-US" sz="2400" dirty="0" err="1"/>
              <a:t>em</a:t>
            </a:r>
            <a:r>
              <a:rPr lang="en-US" sz="2400" dirty="0"/>
              <a:t> </a:t>
            </a:r>
            <a:r>
              <a:rPr lang="en-US" sz="2400" dirty="0" err="1"/>
              <a:t>uma</a:t>
            </a:r>
            <a:r>
              <a:rPr lang="en-US" sz="2400" dirty="0"/>
              <a:t> </a:t>
            </a:r>
            <a:r>
              <a:rPr lang="en-US" sz="2400" dirty="0" err="1"/>
              <a:t>economia</a:t>
            </a:r>
            <a:r>
              <a:rPr lang="en-US" sz="2400" dirty="0"/>
              <a:t> de custos </a:t>
            </a:r>
            <a:r>
              <a:rPr lang="en-US" sz="2400" dirty="0" err="1"/>
              <a:t>significativa</a:t>
            </a:r>
            <a:r>
              <a:rPr lang="en-US" sz="2400" dirty="0"/>
              <a:t> de US$ 15,8 </a:t>
            </a:r>
            <a:r>
              <a:rPr lang="en-US" sz="2400" dirty="0" err="1"/>
              <a:t>milhões</a:t>
            </a:r>
            <a:r>
              <a:rPr lang="en-US" sz="2400" dirty="0"/>
              <a:t>. Ela </a:t>
            </a:r>
            <a:r>
              <a:rPr lang="en-US" sz="2400" dirty="0" err="1"/>
              <a:t>aumentou</a:t>
            </a:r>
            <a:r>
              <a:rPr lang="en-US" sz="2400" dirty="0"/>
              <a:t> a </a:t>
            </a:r>
            <a:r>
              <a:rPr lang="en-US" sz="2400" dirty="0" err="1"/>
              <a:t>eficiência</a:t>
            </a:r>
            <a:r>
              <a:rPr lang="en-US" sz="2400" dirty="0"/>
              <a:t> </a:t>
            </a:r>
            <a:r>
              <a:rPr lang="en-US" sz="2400" dirty="0" err="1"/>
              <a:t>operacional</a:t>
            </a:r>
            <a:r>
              <a:rPr lang="en-US" sz="2400" dirty="0"/>
              <a:t>, </a:t>
            </a:r>
            <a:r>
              <a:rPr lang="en-US" sz="2400" dirty="0" err="1"/>
              <a:t>permitindo</a:t>
            </a:r>
            <a:r>
              <a:rPr lang="en-US" sz="2400" dirty="0"/>
              <a:t> que </a:t>
            </a:r>
            <a:r>
              <a:rPr lang="en-US" sz="2400" dirty="0" err="1"/>
              <a:t>os</a:t>
            </a:r>
            <a:r>
              <a:rPr lang="en-US" sz="2400" dirty="0"/>
              <a:t> </a:t>
            </a:r>
            <a:r>
              <a:rPr lang="en-US" sz="2400" dirty="0" err="1"/>
              <a:t>profissionais</a:t>
            </a:r>
            <a:r>
              <a:rPr lang="en-US" sz="2400" dirty="0"/>
              <a:t> de </a:t>
            </a:r>
            <a:r>
              <a:rPr lang="en-US" sz="2400" dirty="0" err="1"/>
              <a:t>saúde</a:t>
            </a:r>
            <a:r>
              <a:rPr lang="en-US" sz="2400" dirty="0"/>
              <a:t> se </a:t>
            </a:r>
            <a:r>
              <a:rPr lang="en-US" sz="2400" dirty="0" err="1"/>
              <a:t>concentrem</a:t>
            </a:r>
            <a:r>
              <a:rPr lang="en-US" sz="2400" dirty="0"/>
              <a:t> </a:t>
            </a:r>
            <a:r>
              <a:rPr lang="en-US" sz="2400" dirty="0" err="1"/>
              <a:t>mais</a:t>
            </a:r>
            <a:r>
              <a:rPr lang="en-US" sz="2400" dirty="0"/>
              <a:t> no </a:t>
            </a:r>
            <a:r>
              <a:rPr lang="en-US" sz="2400" dirty="0" err="1"/>
              <a:t>atendimento</a:t>
            </a:r>
            <a:r>
              <a:rPr lang="en-US" sz="2400" dirty="0"/>
              <a:t> </a:t>
            </a:r>
            <a:r>
              <a:rPr lang="en-US" sz="2400" dirty="0" err="1"/>
              <a:t>ao</a:t>
            </a:r>
            <a:r>
              <a:rPr lang="en-US" sz="2400" dirty="0"/>
              <a:t> </a:t>
            </a:r>
            <a:r>
              <a:rPr lang="en-US" sz="2400" dirty="0" err="1"/>
              <a:t>paciente</a:t>
            </a:r>
            <a:r>
              <a:rPr lang="en-US" sz="2400" dirty="0"/>
              <a:t>. O </a:t>
            </a:r>
            <a:r>
              <a:rPr lang="en-US" sz="2400" dirty="0" err="1"/>
              <a:t>sucesso</a:t>
            </a:r>
            <a:r>
              <a:rPr lang="en-US" sz="2400" dirty="0"/>
              <a:t> </a:t>
            </a:r>
            <a:r>
              <a:rPr lang="en-US" sz="2400" dirty="0" err="1"/>
              <a:t>desse</a:t>
            </a:r>
            <a:r>
              <a:rPr lang="en-US" sz="2400" dirty="0"/>
              <a:t> </a:t>
            </a:r>
            <a:r>
              <a:rPr lang="en-US" sz="2400" dirty="0" err="1"/>
              <a:t>programa</a:t>
            </a:r>
            <a:r>
              <a:rPr lang="en-US" sz="2400" dirty="0"/>
              <a:t> </a:t>
            </a:r>
            <a:r>
              <a:rPr lang="en-US" sz="2400" dirty="0" err="1"/>
              <a:t>posiciona</a:t>
            </a:r>
            <a:r>
              <a:rPr lang="en-US" sz="2400" dirty="0"/>
              <a:t> a AHS </a:t>
            </a:r>
            <a:r>
              <a:rPr lang="en-US" sz="2400" dirty="0" err="1"/>
              <a:t>como</a:t>
            </a:r>
            <a:r>
              <a:rPr lang="en-US" sz="2400" dirty="0"/>
              <a:t> </a:t>
            </a:r>
            <a:r>
              <a:rPr lang="en-US" sz="2400" dirty="0" err="1"/>
              <a:t>líder</a:t>
            </a:r>
            <a:r>
              <a:rPr lang="en-US" sz="2400" dirty="0"/>
              <a:t> no </a:t>
            </a:r>
            <a:r>
              <a:rPr lang="en-US" sz="2400" dirty="0" err="1"/>
              <a:t>aproveitamento</a:t>
            </a:r>
            <a:r>
              <a:rPr lang="en-US" sz="2400" dirty="0"/>
              <a:t> da IA para </a:t>
            </a:r>
            <a:r>
              <a:rPr lang="en-US" sz="2400" dirty="0" err="1"/>
              <a:t>melhorias</a:t>
            </a:r>
            <a:r>
              <a:rPr lang="en-US" sz="2400" dirty="0"/>
              <a:t> </a:t>
            </a:r>
            <a:r>
              <a:rPr lang="en-US" sz="2400" dirty="0" err="1"/>
              <a:t>na</a:t>
            </a:r>
            <a:r>
              <a:rPr lang="en-US" sz="2400" dirty="0"/>
              <a:t> </a:t>
            </a:r>
            <a:r>
              <a:rPr lang="en-US" sz="2400" dirty="0" err="1"/>
              <a:t>área</a:t>
            </a:r>
            <a:r>
              <a:rPr lang="en-US" sz="2400" dirty="0"/>
              <a:t> da </a:t>
            </a:r>
            <a:r>
              <a:rPr lang="en-US" sz="2400" dirty="0" err="1"/>
              <a:t>saúde</a:t>
            </a:r>
            <a:r>
              <a:rPr lang="en-US" sz="2400" dirty="0"/>
              <a:t>.</a:t>
            </a:r>
            <a:endParaRPr lang="en-US" sz="2400" kern="1200" dirty="0">
              <a:effectLst/>
              <a:latin typeface="+mn-lt"/>
              <a:ea typeface="+mn-ea"/>
              <a:cs typeface="+mn-cs"/>
            </a:endParaRPr>
          </a:p>
          <a:p>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4" name="Slide Number Placeholder 3">
            <a:extLst>
              <a:ext uri="{FF2B5EF4-FFF2-40B4-BE49-F238E27FC236}">
                <a16:creationId xmlns:a16="http://schemas.microsoft.com/office/drawing/2014/main" id="{D1F69DF4-CC28-07FE-B663-2517F96E5A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t>29</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4100447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4F73A-E5A2-50A7-34D1-BA6F9E5A6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C26BB1-67DB-6327-9846-7FAE65EC5FDD}"/>
              </a:ext>
            </a:extLst>
          </p:cNvPr>
          <p:cNvSpPr>
            <a:spLocks noGrp="1" noRot="1" noChangeAspect="1"/>
          </p:cNvSpPr>
          <p:nvPr>
            <p:ph type="sldImg"/>
          </p:nvPr>
        </p:nvSpPr>
        <p:spPr>
          <a:xfrm>
            <a:off x="477838" y="668338"/>
            <a:ext cx="4273550" cy="2403475"/>
          </a:xfrm>
        </p:spPr>
      </p:sp>
      <p:sp>
        <p:nvSpPr>
          <p:cNvPr id="3" name="Notes Placeholder 2">
            <a:extLst>
              <a:ext uri="{FF2B5EF4-FFF2-40B4-BE49-F238E27FC236}">
                <a16:creationId xmlns:a16="http://schemas.microsoft.com/office/drawing/2014/main" id="{7CB14F82-9186-F6B6-EC36-D57BD3C47DC4}"/>
              </a:ext>
            </a:extLst>
          </p:cNvPr>
          <p:cNvSpPr>
            <a:spLocks noGrp="1"/>
          </p:cNvSpPr>
          <p:nvPr>
            <p:ph type="body" idx="1"/>
          </p:nvPr>
        </p:nvSpPr>
        <p:spPr/>
        <p:txBody>
          <a:bodyPr/>
          <a:lstStyle/>
          <a:p>
            <a:pPr>
              <a:buNone/>
            </a:pPr>
            <a:r>
              <a:rPr lang="en-US" b="1" dirty="0" err="1"/>
              <a:t>Problema</a:t>
            </a:r>
            <a:r>
              <a:rPr lang="en-US" b="1" dirty="0"/>
              <a:t> - </a:t>
            </a:r>
            <a:r>
              <a:rPr lang="en-US" dirty="0"/>
              <a:t>A Frende, </a:t>
            </a:r>
            <a:r>
              <a:rPr lang="en-US" dirty="0" err="1"/>
              <a:t>uma</a:t>
            </a:r>
            <a:r>
              <a:rPr lang="en-US" dirty="0"/>
              <a:t> </a:t>
            </a:r>
            <a:r>
              <a:rPr lang="en-US" dirty="0" err="1"/>
              <a:t>seguradora</a:t>
            </a:r>
            <a:r>
              <a:rPr lang="en-US" dirty="0"/>
              <a:t> </a:t>
            </a:r>
            <a:r>
              <a:rPr lang="en-US" dirty="0" err="1"/>
              <a:t>norueguesa</a:t>
            </a:r>
            <a:r>
              <a:rPr lang="en-US" dirty="0"/>
              <a:t>, </a:t>
            </a:r>
            <a:r>
              <a:rPr lang="en-US" dirty="0" err="1"/>
              <a:t>enfrentou</a:t>
            </a:r>
            <a:r>
              <a:rPr lang="en-US" dirty="0"/>
              <a:t> um </a:t>
            </a:r>
            <a:r>
              <a:rPr lang="en-US" dirty="0" err="1"/>
              <a:t>aumento</a:t>
            </a:r>
            <a:r>
              <a:rPr lang="en-US" dirty="0"/>
              <a:t> no </a:t>
            </a:r>
            <a:r>
              <a:rPr lang="en-US" dirty="0" err="1"/>
              <a:t>número</a:t>
            </a:r>
            <a:r>
              <a:rPr lang="en-US" dirty="0"/>
              <a:t> de </a:t>
            </a:r>
            <a:r>
              <a:rPr lang="en-US" dirty="0" err="1"/>
              <a:t>consultas</a:t>
            </a:r>
            <a:r>
              <a:rPr lang="en-US" dirty="0"/>
              <a:t> de </a:t>
            </a:r>
            <a:r>
              <a:rPr lang="en-US" dirty="0" err="1"/>
              <a:t>clientes</a:t>
            </a:r>
            <a:r>
              <a:rPr lang="en-US" dirty="0"/>
              <a:t>, </a:t>
            </a:r>
            <a:r>
              <a:rPr lang="en-US" dirty="0" err="1"/>
              <a:t>principalmente</a:t>
            </a:r>
            <a:r>
              <a:rPr lang="en-US" dirty="0"/>
              <a:t> </a:t>
            </a:r>
            <a:r>
              <a:rPr lang="en-US" dirty="0" err="1"/>
              <a:t>em</a:t>
            </a:r>
            <a:r>
              <a:rPr lang="en-US" dirty="0"/>
              <a:t> </a:t>
            </a:r>
            <a:r>
              <a:rPr lang="en-US" dirty="0" err="1"/>
              <a:t>relação</a:t>
            </a:r>
            <a:r>
              <a:rPr lang="en-US" dirty="0"/>
              <a:t> </a:t>
            </a:r>
            <a:r>
              <a:rPr lang="en-US" dirty="0" err="1"/>
              <a:t>ao</a:t>
            </a:r>
            <a:r>
              <a:rPr lang="en-US" dirty="0"/>
              <a:t> </a:t>
            </a:r>
            <a:r>
              <a:rPr lang="en-US" dirty="0" err="1"/>
              <a:t>processamento</a:t>
            </a:r>
            <a:r>
              <a:rPr lang="en-US" dirty="0"/>
              <a:t> de </a:t>
            </a:r>
            <a:r>
              <a:rPr lang="en-US" dirty="0" err="1"/>
              <a:t>sinistros</a:t>
            </a:r>
            <a:r>
              <a:rPr lang="en-US" dirty="0"/>
              <a:t>. Seus </a:t>
            </a:r>
            <a:r>
              <a:rPr lang="en-US" dirty="0" err="1"/>
              <a:t>métodos</a:t>
            </a:r>
            <a:r>
              <a:rPr lang="en-US" dirty="0"/>
              <a:t> </a:t>
            </a:r>
            <a:r>
              <a:rPr lang="en-US" dirty="0" err="1"/>
              <a:t>tradicionais</a:t>
            </a:r>
            <a:r>
              <a:rPr lang="en-US" dirty="0"/>
              <a:t> </a:t>
            </a:r>
            <a:r>
              <a:rPr lang="en-US" dirty="0" err="1"/>
              <a:t>não</a:t>
            </a:r>
            <a:r>
              <a:rPr lang="en-US" dirty="0"/>
              <a:t> </a:t>
            </a:r>
            <a:r>
              <a:rPr lang="en-US" dirty="0" err="1"/>
              <a:t>conseguiam</a:t>
            </a:r>
            <a:r>
              <a:rPr lang="en-US" dirty="0"/>
              <a:t> </a:t>
            </a:r>
            <a:r>
              <a:rPr lang="en-US" dirty="0" err="1"/>
              <a:t>acompanhar</a:t>
            </a:r>
            <a:r>
              <a:rPr lang="en-US" dirty="0"/>
              <a:t> o </a:t>
            </a:r>
            <a:r>
              <a:rPr lang="en-US" dirty="0" err="1"/>
              <a:t>ritmo</a:t>
            </a:r>
            <a:r>
              <a:rPr lang="en-US" dirty="0"/>
              <a:t>, </a:t>
            </a:r>
            <a:r>
              <a:rPr lang="en-US" dirty="0" err="1"/>
              <a:t>levando</a:t>
            </a:r>
            <a:r>
              <a:rPr lang="en-US" dirty="0"/>
              <a:t> a </a:t>
            </a:r>
            <a:r>
              <a:rPr lang="en-US" dirty="0" err="1"/>
              <a:t>atrasos</a:t>
            </a:r>
            <a:r>
              <a:rPr lang="en-US" dirty="0"/>
              <a:t> e </a:t>
            </a:r>
            <a:r>
              <a:rPr lang="en-US" dirty="0" err="1"/>
              <a:t>respostas</a:t>
            </a:r>
            <a:r>
              <a:rPr lang="en-US" dirty="0"/>
              <a:t> </a:t>
            </a:r>
            <a:r>
              <a:rPr lang="en-US" dirty="0" err="1"/>
              <a:t>inconsistentes</a:t>
            </a:r>
            <a:r>
              <a:rPr lang="en-US" dirty="0"/>
              <a:t>. </a:t>
            </a:r>
          </a:p>
          <a:p>
            <a:pPr>
              <a:buNone/>
            </a:pPr>
            <a:endParaRPr lang="en-US" dirty="0"/>
          </a:p>
          <a:p>
            <a:pPr>
              <a:buNone/>
            </a:pPr>
            <a:r>
              <a:rPr lang="en-US" b="1" dirty="0" err="1"/>
              <a:t>Solução</a:t>
            </a:r>
            <a:r>
              <a:rPr lang="en-US" b="1" dirty="0"/>
              <a:t> - </a:t>
            </a:r>
            <a:r>
              <a:rPr lang="en-US" dirty="0"/>
              <a:t>Para resolver </a:t>
            </a:r>
            <a:r>
              <a:rPr lang="en-US" dirty="0" err="1"/>
              <a:t>esse</a:t>
            </a:r>
            <a:r>
              <a:rPr lang="en-US" dirty="0"/>
              <a:t> </a:t>
            </a:r>
            <a:r>
              <a:rPr lang="en-US" dirty="0" err="1"/>
              <a:t>problema</a:t>
            </a:r>
            <a:r>
              <a:rPr lang="en-US" dirty="0"/>
              <a:t>, a Frende </a:t>
            </a:r>
            <a:r>
              <a:rPr lang="en-US" dirty="0" err="1"/>
              <a:t>implementou</a:t>
            </a:r>
            <a:r>
              <a:rPr lang="en-US" dirty="0"/>
              <a:t> a </a:t>
            </a:r>
            <a:r>
              <a:rPr lang="en-US" dirty="0" err="1"/>
              <a:t>automação</a:t>
            </a:r>
            <a:r>
              <a:rPr lang="en-US" dirty="0"/>
              <a:t> </a:t>
            </a:r>
            <a:r>
              <a:rPr lang="en-US" dirty="0" err="1"/>
              <a:t>inteligente</a:t>
            </a:r>
            <a:r>
              <a:rPr lang="en-US" dirty="0"/>
              <a:t> </a:t>
            </a:r>
            <a:r>
              <a:rPr lang="en-US" dirty="0" err="1"/>
              <a:t>usando</a:t>
            </a:r>
            <a:r>
              <a:rPr lang="en-US" dirty="0"/>
              <a:t> a </a:t>
            </a:r>
            <a:r>
              <a:rPr lang="en-US" dirty="0" err="1"/>
              <a:t>força</a:t>
            </a:r>
            <a:r>
              <a:rPr lang="en-US" dirty="0"/>
              <a:t> de </a:t>
            </a:r>
            <a:r>
              <a:rPr lang="en-US" dirty="0" err="1"/>
              <a:t>trabalho</a:t>
            </a:r>
            <a:r>
              <a:rPr lang="en-US" dirty="0"/>
              <a:t> digital da SS&amp;C Blue Prism. Essa </a:t>
            </a:r>
            <a:r>
              <a:rPr lang="en-US" dirty="0" err="1"/>
              <a:t>integração</a:t>
            </a:r>
            <a:r>
              <a:rPr lang="en-US" dirty="0"/>
              <a:t> </a:t>
            </a:r>
            <a:r>
              <a:rPr lang="en-US" dirty="0" err="1"/>
              <a:t>simplificou</a:t>
            </a:r>
            <a:r>
              <a:rPr lang="en-US" dirty="0"/>
              <a:t> o </a:t>
            </a:r>
            <a:r>
              <a:rPr lang="en-US" dirty="0" err="1"/>
              <a:t>processo</a:t>
            </a:r>
            <a:r>
              <a:rPr lang="en-US" dirty="0"/>
              <a:t> de consulta de </a:t>
            </a:r>
            <a:r>
              <a:rPr lang="en-US" dirty="0" err="1"/>
              <a:t>sinistros</a:t>
            </a:r>
            <a:r>
              <a:rPr lang="en-US" dirty="0"/>
              <a:t>, </a:t>
            </a:r>
            <a:r>
              <a:rPr lang="en-US" dirty="0" err="1"/>
              <a:t>permitindo</a:t>
            </a:r>
            <a:r>
              <a:rPr lang="en-US" dirty="0"/>
              <a:t> </a:t>
            </a:r>
            <a:r>
              <a:rPr lang="en-US" dirty="0" err="1"/>
              <a:t>respostas</a:t>
            </a:r>
            <a:r>
              <a:rPr lang="en-US" dirty="0"/>
              <a:t> </a:t>
            </a:r>
            <a:r>
              <a:rPr lang="en-US" dirty="0" err="1"/>
              <a:t>mais</a:t>
            </a:r>
            <a:r>
              <a:rPr lang="en-US" dirty="0"/>
              <a:t> </a:t>
            </a:r>
            <a:r>
              <a:rPr lang="en-US" dirty="0" err="1"/>
              <a:t>rápidas</a:t>
            </a:r>
            <a:r>
              <a:rPr lang="en-US" dirty="0"/>
              <a:t> e </a:t>
            </a:r>
            <a:r>
              <a:rPr lang="en-US" dirty="0" err="1"/>
              <a:t>precisas</a:t>
            </a:r>
            <a:r>
              <a:rPr lang="en-US" dirty="0"/>
              <a:t>.</a:t>
            </a:r>
          </a:p>
          <a:p>
            <a:endParaRPr lang="en-US" b="1" dirty="0"/>
          </a:p>
          <a:p>
            <a:r>
              <a:rPr lang="en-US" b="1" dirty="0" err="1"/>
              <a:t>Benefícios</a:t>
            </a:r>
            <a:r>
              <a:rPr lang="en-US" b="1" dirty="0"/>
              <a:t> - Estamos </a:t>
            </a:r>
            <a:r>
              <a:rPr lang="en-US" b="1" dirty="0" err="1"/>
              <a:t>mostrando</a:t>
            </a:r>
            <a:r>
              <a:rPr lang="en-US" b="1" dirty="0"/>
              <a:t> um dos </a:t>
            </a:r>
            <a:r>
              <a:rPr lang="en-US" b="1" dirty="0" err="1"/>
              <a:t>muitos</a:t>
            </a:r>
            <a:r>
              <a:rPr lang="en-US" b="1" dirty="0"/>
              <a:t> </a:t>
            </a:r>
            <a:r>
              <a:rPr lang="en-US" b="1" dirty="0" err="1"/>
              <a:t>casos</a:t>
            </a:r>
            <a:r>
              <a:rPr lang="en-US" b="1" dirty="0"/>
              <a:t> de </a:t>
            </a:r>
            <a:r>
              <a:rPr lang="en-US" b="1" dirty="0" err="1"/>
              <a:t>uso</a:t>
            </a:r>
            <a:r>
              <a:rPr lang="en-US" b="1" dirty="0"/>
              <a:t> que </a:t>
            </a:r>
            <a:r>
              <a:rPr lang="en-US" b="1" dirty="0" err="1"/>
              <a:t>eles</a:t>
            </a:r>
            <a:r>
              <a:rPr lang="en-US" b="1" dirty="0"/>
              <a:t> </a:t>
            </a:r>
            <a:r>
              <a:rPr lang="en-US" b="1" dirty="0" err="1"/>
              <a:t>abordaram</a:t>
            </a:r>
            <a:r>
              <a:rPr lang="en-US" b="1" dirty="0"/>
              <a:t> - </a:t>
            </a:r>
            <a:r>
              <a:rPr lang="en-US" b="1" dirty="0" err="1"/>
              <a:t>este</a:t>
            </a:r>
            <a:r>
              <a:rPr lang="en-US" b="1" dirty="0"/>
              <a:t>, </a:t>
            </a:r>
            <a:r>
              <a:rPr lang="en-US" b="1" dirty="0" err="1"/>
              <a:t>em</a:t>
            </a:r>
            <a:r>
              <a:rPr lang="en-US" b="1" dirty="0"/>
              <a:t> particular, </a:t>
            </a:r>
            <a:r>
              <a:rPr lang="en-US" b="1" dirty="0" err="1"/>
              <a:t>relacionado</a:t>
            </a:r>
            <a:r>
              <a:rPr lang="en-US" b="1" dirty="0"/>
              <a:t> à </a:t>
            </a:r>
            <a:r>
              <a:rPr lang="en-US" b="1" dirty="0" err="1"/>
              <a:t>triagem</a:t>
            </a:r>
            <a:r>
              <a:rPr lang="en-US" b="1" dirty="0"/>
              <a:t> de e-mails.... Essa </a:t>
            </a:r>
            <a:r>
              <a:rPr lang="en-US" dirty="0" err="1"/>
              <a:t>automação</a:t>
            </a:r>
            <a:r>
              <a:rPr lang="en-US" dirty="0"/>
              <a:t> </a:t>
            </a:r>
            <a:r>
              <a:rPr lang="en-US" dirty="0" err="1"/>
              <a:t>levou</a:t>
            </a:r>
            <a:r>
              <a:rPr lang="en-US" dirty="0"/>
              <a:t> a </a:t>
            </a:r>
            <a:r>
              <a:rPr lang="en-US" dirty="0" err="1"/>
              <a:t>melhorias</a:t>
            </a:r>
            <a:r>
              <a:rPr lang="en-US" dirty="0"/>
              <a:t> </a:t>
            </a:r>
            <a:r>
              <a:rPr lang="en-US" dirty="0" err="1"/>
              <a:t>significativas</a:t>
            </a:r>
            <a:r>
              <a:rPr lang="en-US" dirty="0"/>
              <a:t>: </a:t>
            </a:r>
            <a:r>
              <a:rPr lang="en-US" dirty="0" err="1"/>
              <a:t>maior</a:t>
            </a:r>
            <a:r>
              <a:rPr lang="en-US" dirty="0"/>
              <a:t> </a:t>
            </a:r>
            <a:r>
              <a:rPr lang="en-US" dirty="0" err="1"/>
              <a:t>satisfação</a:t>
            </a:r>
            <a:r>
              <a:rPr lang="en-US" dirty="0"/>
              <a:t> do </a:t>
            </a:r>
            <a:r>
              <a:rPr lang="en-US" dirty="0" err="1"/>
              <a:t>cliente</a:t>
            </a:r>
            <a:r>
              <a:rPr lang="en-US" dirty="0"/>
              <a:t> </a:t>
            </a:r>
            <a:r>
              <a:rPr lang="en-US" dirty="0" err="1"/>
              <a:t>devido</a:t>
            </a:r>
            <a:r>
              <a:rPr lang="en-US" dirty="0"/>
              <a:t> </a:t>
            </a:r>
            <a:r>
              <a:rPr lang="en-US" dirty="0" err="1"/>
              <a:t>aos</a:t>
            </a:r>
            <a:r>
              <a:rPr lang="en-US" dirty="0"/>
              <a:t> tempos de </a:t>
            </a:r>
            <a:r>
              <a:rPr lang="en-US" dirty="0" err="1"/>
              <a:t>resposta</a:t>
            </a:r>
            <a:r>
              <a:rPr lang="en-US" dirty="0"/>
              <a:t> </a:t>
            </a:r>
            <a:r>
              <a:rPr lang="en-US" dirty="0" err="1"/>
              <a:t>mais</a:t>
            </a:r>
            <a:r>
              <a:rPr lang="en-US" dirty="0"/>
              <a:t> </a:t>
            </a:r>
            <a:r>
              <a:rPr lang="en-US" dirty="0" err="1"/>
              <a:t>rápidos</a:t>
            </a:r>
            <a:r>
              <a:rPr lang="en-US" dirty="0"/>
              <a:t>, </a:t>
            </a:r>
            <a:r>
              <a:rPr lang="en-US" dirty="0" err="1"/>
              <a:t>redução</a:t>
            </a:r>
            <a:r>
              <a:rPr lang="en-US" dirty="0"/>
              <a:t> dos custos </a:t>
            </a:r>
            <a:r>
              <a:rPr lang="en-US" dirty="0" err="1"/>
              <a:t>operacionais</a:t>
            </a:r>
            <a:r>
              <a:rPr lang="en-US" dirty="0"/>
              <a:t> e </a:t>
            </a:r>
            <a:r>
              <a:rPr lang="en-US" dirty="0" err="1"/>
              <a:t>liberação</a:t>
            </a:r>
            <a:r>
              <a:rPr lang="en-US" dirty="0"/>
              <a:t> da equipe para se </a:t>
            </a:r>
            <a:r>
              <a:rPr lang="en-US" dirty="0" err="1"/>
              <a:t>concentrar</a:t>
            </a:r>
            <a:r>
              <a:rPr lang="en-US" dirty="0"/>
              <a:t> </a:t>
            </a:r>
            <a:r>
              <a:rPr lang="en-US" dirty="0" err="1"/>
              <a:t>em</a:t>
            </a:r>
            <a:r>
              <a:rPr lang="en-US" dirty="0"/>
              <a:t> </a:t>
            </a:r>
            <a:r>
              <a:rPr lang="en-US" dirty="0" err="1"/>
              <a:t>tarefas</a:t>
            </a:r>
            <a:r>
              <a:rPr lang="en-US" dirty="0"/>
              <a:t> </a:t>
            </a:r>
            <a:r>
              <a:rPr lang="en-US" dirty="0" err="1"/>
              <a:t>mais</a:t>
            </a:r>
            <a:r>
              <a:rPr lang="en-US" dirty="0"/>
              <a:t> </a:t>
            </a:r>
            <a:r>
              <a:rPr lang="en-US" dirty="0" err="1"/>
              <a:t>complexas</a:t>
            </a:r>
            <a:r>
              <a:rPr lang="en-US" dirty="0"/>
              <a:t>. A </a:t>
            </a:r>
            <a:r>
              <a:rPr lang="en-US" dirty="0" err="1"/>
              <a:t>adoção</a:t>
            </a:r>
            <a:r>
              <a:rPr lang="en-US" dirty="0"/>
              <a:t> da </a:t>
            </a:r>
            <a:r>
              <a:rPr lang="en-US" dirty="0" err="1"/>
              <a:t>automação</a:t>
            </a:r>
            <a:r>
              <a:rPr lang="en-US" dirty="0"/>
              <a:t> </a:t>
            </a:r>
            <a:r>
              <a:rPr lang="en-US" dirty="0" err="1"/>
              <a:t>orientada</a:t>
            </a:r>
            <a:r>
              <a:rPr lang="en-US" dirty="0"/>
              <a:t> </a:t>
            </a:r>
            <a:r>
              <a:rPr lang="en-US" dirty="0" err="1"/>
              <a:t>por</a:t>
            </a:r>
            <a:r>
              <a:rPr lang="en-US" dirty="0"/>
              <a:t> IA pela Frende a </a:t>
            </a:r>
            <a:r>
              <a:rPr lang="en-US" dirty="0" err="1"/>
              <a:t>posicionou</a:t>
            </a:r>
            <a:r>
              <a:rPr lang="en-US" dirty="0"/>
              <a:t> </a:t>
            </a:r>
            <a:r>
              <a:rPr lang="en-US" dirty="0" err="1"/>
              <a:t>como</a:t>
            </a:r>
            <a:r>
              <a:rPr lang="en-US" dirty="0"/>
              <a:t> </a:t>
            </a:r>
            <a:r>
              <a:rPr lang="en-US" dirty="0" err="1"/>
              <a:t>uma</a:t>
            </a:r>
            <a:r>
              <a:rPr lang="en-US" dirty="0"/>
              <a:t> </a:t>
            </a:r>
            <a:r>
              <a:rPr lang="en-US" dirty="0" err="1"/>
              <a:t>empresa</a:t>
            </a:r>
            <a:r>
              <a:rPr lang="en-US" dirty="0"/>
              <a:t> com </a:t>
            </a:r>
            <a:r>
              <a:rPr lang="en-US" dirty="0" err="1"/>
              <a:t>visão</a:t>
            </a:r>
            <a:r>
              <a:rPr lang="en-US" dirty="0"/>
              <a:t> de </a:t>
            </a:r>
            <a:r>
              <a:rPr lang="en-US" dirty="0" err="1"/>
              <a:t>futuro</a:t>
            </a:r>
            <a:r>
              <a:rPr lang="en-US" dirty="0"/>
              <a:t> no </a:t>
            </a:r>
            <a:r>
              <a:rPr lang="en-US" dirty="0" err="1"/>
              <a:t>setor</a:t>
            </a:r>
            <a:r>
              <a:rPr lang="en-US" dirty="0"/>
              <a:t> de </a:t>
            </a:r>
            <a:r>
              <a:rPr lang="en-US" dirty="0" err="1"/>
              <a:t>seguros</a:t>
            </a:r>
            <a:r>
              <a:rPr lang="en-US" dirty="0"/>
              <a:t>.</a:t>
            </a:r>
          </a:p>
          <a:p>
            <a:pPr algn="ctr"/>
            <a:endParaRPr lang="en-US" dirty="0"/>
          </a:p>
        </p:txBody>
      </p:sp>
      <p:sp>
        <p:nvSpPr>
          <p:cNvPr id="4" name="Slide Number Placeholder 3">
            <a:extLst>
              <a:ext uri="{FF2B5EF4-FFF2-40B4-BE49-F238E27FC236}">
                <a16:creationId xmlns:a16="http://schemas.microsoft.com/office/drawing/2014/main" id="{99EF48EA-84AC-8DE0-2166-2096E8E5EF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A7C3DF-E89C-4130-BA50-4EA206596E69}" type="slidenum">
              <a:rPr kumimoji="0" lang="en-US"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t>30</a:t>
            </a:fld>
            <a:endParaRPr kumimoji="0" lang="en-US"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534659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pPr>
              <a:buNone/>
            </a:pPr>
            <a:r>
              <a:rPr lang="en-US" b="1" dirty="0" err="1"/>
              <a:t>Problema</a:t>
            </a:r>
            <a:r>
              <a:rPr lang="en-US" b="1" dirty="0"/>
              <a:t> - </a:t>
            </a:r>
            <a:r>
              <a:rPr lang="en-US" dirty="0"/>
              <a:t>A </a:t>
            </a:r>
            <a:r>
              <a:rPr lang="en-US" dirty="0" err="1"/>
              <a:t>Universidade</a:t>
            </a:r>
            <a:r>
              <a:rPr lang="en-US" dirty="0"/>
              <a:t> de Sydney </a:t>
            </a:r>
            <a:r>
              <a:rPr lang="en-US" dirty="0" err="1"/>
              <a:t>enfrentava</a:t>
            </a:r>
            <a:r>
              <a:rPr lang="en-US" dirty="0"/>
              <a:t> </a:t>
            </a:r>
            <a:r>
              <a:rPr lang="en-US" dirty="0" err="1"/>
              <a:t>milhares</a:t>
            </a:r>
            <a:r>
              <a:rPr lang="en-US" dirty="0"/>
              <a:t> de </a:t>
            </a:r>
            <a:r>
              <a:rPr lang="en-US" dirty="0" err="1"/>
              <a:t>consultas</a:t>
            </a:r>
            <a:r>
              <a:rPr lang="en-US" dirty="0"/>
              <a:t> de </a:t>
            </a:r>
            <a:r>
              <a:rPr lang="en-US" dirty="0" err="1"/>
              <a:t>alunos</a:t>
            </a:r>
            <a:r>
              <a:rPr lang="en-US" dirty="0"/>
              <a:t> </a:t>
            </a:r>
            <a:r>
              <a:rPr lang="en-US" dirty="0" err="1"/>
              <a:t>diariamente</a:t>
            </a:r>
            <a:r>
              <a:rPr lang="en-US" dirty="0"/>
              <a:t>, </a:t>
            </a:r>
            <a:r>
              <a:rPr lang="en-US" dirty="0" err="1"/>
              <a:t>desde</a:t>
            </a:r>
            <a:r>
              <a:rPr lang="en-US" dirty="0"/>
              <a:t> a </a:t>
            </a:r>
            <a:r>
              <a:rPr lang="en-US" dirty="0" err="1"/>
              <a:t>admissão</a:t>
            </a:r>
            <a:r>
              <a:rPr lang="en-US" dirty="0"/>
              <a:t> </a:t>
            </a:r>
            <a:r>
              <a:rPr lang="en-US" dirty="0" err="1"/>
              <a:t>até</a:t>
            </a:r>
            <a:r>
              <a:rPr lang="en-US" dirty="0"/>
              <a:t> a </a:t>
            </a:r>
            <a:r>
              <a:rPr lang="en-US" dirty="0" err="1"/>
              <a:t>formatura</a:t>
            </a:r>
            <a:r>
              <a:rPr lang="en-US" dirty="0"/>
              <a:t>, </a:t>
            </a:r>
            <a:r>
              <a:rPr lang="en-US" dirty="0" err="1"/>
              <a:t>em</a:t>
            </a:r>
            <a:r>
              <a:rPr lang="en-US" dirty="0"/>
              <a:t> </a:t>
            </a:r>
            <a:r>
              <a:rPr lang="en-US" dirty="0" err="1"/>
              <a:t>vários</a:t>
            </a:r>
            <a:r>
              <a:rPr lang="en-US" dirty="0"/>
              <a:t> </a:t>
            </a:r>
            <a:r>
              <a:rPr lang="en-US" dirty="0" err="1"/>
              <a:t>canais</a:t>
            </a:r>
            <a:r>
              <a:rPr lang="en-US" dirty="0"/>
              <a:t>. A equipe </a:t>
            </a:r>
            <a:r>
              <a:rPr lang="en-US" dirty="0" err="1"/>
              <a:t>dependia</a:t>
            </a:r>
            <a:r>
              <a:rPr lang="en-US" dirty="0"/>
              <a:t> de bases de </a:t>
            </a:r>
            <a:r>
              <a:rPr lang="en-US" dirty="0" err="1"/>
              <a:t>conhecimento</a:t>
            </a:r>
            <a:r>
              <a:rPr lang="en-US" dirty="0"/>
              <a:t> </a:t>
            </a:r>
            <a:r>
              <a:rPr lang="en-US" dirty="0" err="1"/>
              <a:t>fragmentadas</a:t>
            </a:r>
            <a:r>
              <a:rPr lang="en-US" dirty="0"/>
              <a:t>, o que </a:t>
            </a:r>
            <a:r>
              <a:rPr lang="en-US" dirty="0" err="1"/>
              <a:t>resultava</a:t>
            </a:r>
            <a:r>
              <a:rPr lang="en-US" dirty="0"/>
              <a:t> </a:t>
            </a:r>
            <a:r>
              <a:rPr lang="en-US" dirty="0" err="1"/>
              <a:t>em</a:t>
            </a:r>
            <a:r>
              <a:rPr lang="en-US" dirty="0"/>
              <a:t> </a:t>
            </a:r>
            <a:r>
              <a:rPr lang="en-US" dirty="0" err="1"/>
              <a:t>respostas</a:t>
            </a:r>
            <a:r>
              <a:rPr lang="en-US" dirty="0"/>
              <a:t> </a:t>
            </a:r>
            <a:r>
              <a:rPr lang="en-US" dirty="0" err="1"/>
              <a:t>inconsistentes</a:t>
            </a:r>
            <a:r>
              <a:rPr lang="en-US" dirty="0"/>
              <a:t> e </a:t>
            </a:r>
            <a:r>
              <a:rPr lang="en-US" dirty="0" err="1"/>
              <a:t>trabalhosas</a:t>
            </a:r>
            <a:r>
              <a:rPr lang="en-US" dirty="0"/>
              <a:t>. As </a:t>
            </a:r>
            <a:r>
              <a:rPr lang="en-US" dirty="0" err="1"/>
              <a:t>verificações</a:t>
            </a:r>
            <a:r>
              <a:rPr lang="en-US" dirty="0"/>
              <a:t> de </a:t>
            </a:r>
            <a:r>
              <a:rPr lang="en-US" dirty="0" err="1"/>
              <a:t>elegibilidade</a:t>
            </a:r>
            <a:r>
              <a:rPr lang="en-US" dirty="0"/>
              <a:t> para a </a:t>
            </a:r>
            <a:r>
              <a:rPr lang="en-US" dirty="0" err="1"/>
              <a:t>graduação</a:t>
            </a:r>
            <a:r>
              <a:rPr lang="en-US" dirty="0"/>
              <a:t> </a:t>
            </a:r>
            <a:r>
              <a:rPr lang="en-US" dirty="0" err="1"/>
              <a:t>eram</a:t>
            </a:r>
            <a:r>
              <a:rPr lang="en-US" dirty="0"/>
              <a:t> </a:t>
            </a:r>
            <a:r>
              <a:rPr lang="en-US" dirty="0" err="1"/>
              <a:t>especialmente</a:t>
            </a:r>
            <a:r>
              <a:rPr lang="en-US" dirty="0"/>
              <a:t> </a:t>
            </a:r>
            <a:r>
              <a:rPr lang="en-US" dirty="0" err="1"/>
              <a:t>complexas</a:t>
            </a:r>
            <a:r>
              <a:rPr lang="en-US" dirty="0"/>
              <a:t>, </a:t>
            </a:r>
            <a:r>
              <a:rPr lang="en-US" dirty="0" err="1"/>
              <a:t>consumindo</a:t>
            </a:r>
            <a:r>
              <a:rPr lang="en-US" dirty="0"/>
              <a:t> </a:t>
            </a:r>
            <a:r>
              <a:rPr lang="en-US" dirty="0" err="1"/>
              <a:t>milhares</a:t>
            </a:r>
            <a:r>
              <a:rPr lang="en-US" dirty="0"/>
              <a:t> de horas </a:t>
            </a:r>
            <a:r>
              <a:rPr lang="en-US" dirty="0" err="1"/>
              <a:t>devido</a:t>
            </a:r>
            <a:r>
              <a:rPr lang="en-US" dirty="0"/>
              <a:t> à </a:t>
            </a:r>
            <a:r>
              <a:rPr lang="en-US" dirty="0" err="1"/>
              <a:t>evolução</a:t>
            </a:r>
            <a:r>
              <a:rPr lang="en-US" dirty="0"/>
              <a:t> dos </a:t>
            </a:r>
            <a:r>
              <a:rPr lang="en-US" dirty="0" err="1"/>
              <a:t>requisitos</a:t>
            </a:r>
            <a:r>
              <a:rPr lang="en-US" dirty="0"/>
              <a:t> dos </a:t>
            </a:r>
            <a:r>
              <a:rPr lang="en-US" dirty="0" err="1"/>
              <a:t>cursos</a:t>
            </a:r>
            <a:r>
              <a:rPr lang="en-US" dirty="0"/>
              <a:t>.</a:t>
            </a:r>
          </a:p>
          <a:p>
            <a:pPr>
              <a:buNone/>
            </a:pPr>
            <a:r>
              <a:rPr lang="en-US" b="1" dirty="0" err="1"/>
              <a:t>Solução</a:t>
            </a:r>
            <a:r>
              <a:rPr lang="en-US" b="1" dirty="0"/>
              <a:t> - </a:t>
            </a:r>
            <a:r>
              <a:rPr lang="en-US" dirty="0"/>
              <a:t>A </a:t>
            </a:r>
            <a:r>
              <a:rPr lang="en-US" dirty="0" err="1"/>
              <a:t>universidade</a:t>
            </a:r>
            <a:r>
              <a:rPr lang="en-US" dirty="0"/>
              <a:t> </a:t>
            </a:r>
            <a:r>
              <a:rPr lang="en-US" dirty="0" err="1"/>
              <a:t>implantou</a:t>
            </a:r>
            <a:r>
              <a:rPr lang="en-US" dirty="0"/>
              <a:t> </a:t>
            </a:r>
            <a:r>
              <a:rPr lang="en-US" dirty="0" err="1"/>
              <a:t>agentes</a:t>
            </a:r>
            <a:r>
              <a:rPr lang="en-US" dirty="0"/>
              <a:t> </a:t>
            </a:r>
            <a:r>
              <a:rPr lang="en-US" dirty="0" err="1"/>
              <a:t>inteligentes</a:t>
            </a:r>
            <a:r>
              <a:rPr lang="en-US" dirty="0"/>
              <a:t> para </a:t>
            </a:r>
            <a:r>
              <a:rPr lang="en-US" dirty="0" err="1"/>
              <a:t>recuperar</a:t>
            </a:r>
            <a:r>
              <a:rPr lang="en-US" dirty="0"/>
              <a:t> e responder </a:t>
            </a:r>
            <a:r>
              <a:rPr lang="en-US" dirty="0" err="1"/>
              <a:t>automaticamente</a:t>
            </a:r>
            <a:r>
              <a:rPr lang="en-US" dirty="0"/>
              <a:t> </a:t>
            </a:r>
            <a:r>
              <a:rPr lang="en-US" dirty="0" err="1"/>
              <a:t>às</a:t>
            </a:r>
            <a:r>
              <a:rPr lang="en-US" dirty="0"/>
              <a:t> </a:t>
            </a:r>
            <a:r>
              <a:rPr lang="en-US" dirty="0" err="1"/>
              <a:t>consultas</a:t>
            </a:r>
            <a:r>
              <a:rPr lang="en-US" dirty="0"/>
              <a:t> dos </a:t>
            </a:r>
            <a:r>
              <a:rPr lang="en-US" dirty="0" err="1"/>
              <a:t>alunos</a:t>
            </a:r>
            <a:r>
              <a:rPr lang="en-US" dirty="0"/>
              <a:t>. Para a </a:t>
            </a:r>
            <a:r>
              <a:rPr lang="en-US" dirty="0" err="1"/>
              <a:t>graduação</a:t>
            </a:r>
            <a:r>
              <a:rPr lang="en-US" dirty="0"/>
              <a:t>, </a:t>
            </a:r>
            <a:r>
              <a:rPr lang="en-US" dirty="0" err="1"/>
              <a:t>os</a:t>
            </a:r>
            <a:r>
              <a:rPr lang="en-US" dirty="0"/>
              <a:t> </a:t>
            </a:r>
            <a:r>
              <a:rPr lang="en-US" dirty="0" err="1"/>
              <a:t>agentes</a:t>
            </a:r>
            <a:r>
              <a:rPr lang="en-US" dirty="0"/>
              <a:t> </a:t>
            </a:r>
            <a:r>
              <a:rPr lang="en-US" dirty="0" err="1"/>
              <a:t>analisam</a:t>
            </a:r>
            <a:r>
              <a:rPr lang="en-US" dirty="0"/>
              <a:t> </a:t>
            </a:r>
            <a:r>
              <a:rPr lang="en-US" dirty="0" err="1"/>
              <a:t>os</a:t>
            </a:r>
            <a:r>
              <a:rPr lang="en-US" dirty="0"/>
              <a:t> </a:t>
            </a:r>
            <a:r>
              <a:rPr lang="en-US" dirty="0" err="1"/>
              <a:t>guias</a:t>
            </a:r>
            <a:r>
              <a:rPr lang="en-US" dirty="0"/>
              <a:t> de </a:t>
            </a:r>
            <a:r>
              <a:rPr lang="en-US" dirty="0" err="1"/>
              <a:t>cursos</a:t>
            </a:r>
            <a:r>
              <a:rPr lang="en-US" dirty="0"/>
              <a:t> </a:t>
            </a:r>
            <a:r>
              <a:rPr lang="en-US" dirty="0" err="1"/>
              <a:t>históricos</a:t>
            </a:r>
            <a:r>
              <a:rPr lang="en-US" dirty="0"/>
              <a:t> e </a:t>
            </a:r>
            <a:r>
              <a:rPr lang="en-US" dirty="0" err="1"/>
              <a:t>os</a:t>
            </a:r>
            <a:r>
              <a:rPr lang="en-US" dirty="0"/>
              <a:t> </a:t>
            </a:r>
            <a:r>
              <a:rPr lang="en-US" dirty="0" err="1"/>
              <a:t>reconciliam</a:t>
            </a:r>
            <a:r>
              <a:rPr lang="en-US" dirty="0"/>
              <a:t> com </a:t>
            </a:r>
            <a:r>
              <a:rPr lang="en-US" dirty="0" err="1"/>
              <a:t>os</a:t>
            </a:r>
            <a:r>
              <a:rPr lang="en-US" dirty="0"/>
              <a:t> </a:t>
            </a:r>
            <a:r>
              <a:rPr lang="en-US" dirty="0" err="1"/>
              <a:t>cursos</a:t>
            </a:r>
            <a:r>
              <a:rPr lang="en-US" dirty="0"/>
              <a:t> </a:t>
            </a:r>
            <a:r>
              <a:rPr lang="en-US" dirty="0" err="1"/>
              <a:t>concluídos</a:t>
            </a:r>
            <a:r>
              <a:rPr lang="en-US" dirty="0"/>
              <a:t>, </a:t>
            </a:r>
            <a:r>
              <a:rPr lang="en-US" dirty="0" err="1"/>
              <a:t>usando</a:t>
            </a:r>
            <a:r>
              <a:rPr lang="en-US" dirty="0"/>
              <a:t> </a:t>
            </a:r>
            <a:r>
              <a:rPr lang="en-US" dirty="0" err="1"/>
              <a:t>fluxos</a:t>
            </a:r>
            <a:r>
              <a:rPr lang="en-US" dirty="0"/>
              <a:t> de </a:t>
            </a:r>
            <a:r>
              <a:rPr lang="en-US" dirty="0" err="1"/>
              <a:t>trabalho</a:t>
            </a:r>
            <a:r>
              <a:rPr lang="en-US" dirty="0"/>
              <a:t> </a:t>
            </a:r>
            <a:r>
              <a:rPr lang="en-US" dirty="0" err="1"/>
              <a:t>agênticos</a:t>
            </a:r>
            <a:r>
              <a:rPr lang="en-US" dirty="0"/>
              <a:t> e </a:t>
            </a:r>
            <a:r>
              <a:rPr lang="en-US" dirty="0" err="1"/>
              <a:t>revisão</a:t>
            </a:r>
            <a:r>
              <a:rPr lang="en-US" dirty="0"/>
              <a:t> humana no </a:t>
            </a:r>
            <a:r>
              <a:rPr lang="en-US" dirty="0" err="1"/>
              <a:t>circuito</a:t>
            </a:r>
            <a:r>
              <a:rPr lang="en-US" dirty="0"/>
              <a:t>.</a:t>
            </a:r>
          </a:p>
          <a:p>
            <a:r>
              <a:rPr lang="en-US" b="1" dirty="0" err="1"/>
              <a:t>Benefícios</a:t>
            </a:r>
            <a:r>
              <a:rPr lang="en-US" b="1" dirty="0"/>
              <a:t> - </a:t>
            </a:r>
            <a:r>
              <a:rPr lang="en-US" dirty="0"/>
              <a:t>Isso </a:t>
            </a:r>
            <a:r>
              <a:rPr lang="en-US" dirty="0" err="1"/>
              <a:t>simplificou</a:t>
            </a:r>
            <a:r>
              <a:rPr lang="en-US" dirty="0"/>
              <a:t> as </a:t>
            </a:r>
            <a:r>
              <a:rPr lang="en-US" dirty="0" err="1"/>
              <a:t>operações</a:t>
            </a:r>
            <a:r>
              <a:rPr lang="en-US" dirty="0"/>
              <a:t>, </a:t>
            </a:r>
            <a:r>
              <a:rPr lang="en-US" dirty="0" err="1"/>
              <a:t>melhorou</a:t>
            </a:r>
            <a:r>
              <a:rPr lang="en-US" dirty="0"/>
              <a:t> a </a:t>
            </a:r>
            <a:r>
              <a:rPr lang="en-US" dirty="0" err="1"/>
              <a:t>consistência</a:t>
            </a:r>
            <a:r>
              <a:rPr lang="en-US" dirty="0"/>
              <a:t>, </a:t>
            </a:r>
            <a:r>
              <a:rPr lang="en-US" dirty="0" err="1"/>
              <a:t>reduziu</a:t>
            </a:r>
            <a:r>
              <a:rPr lang="en-US" dirty="0"/>
              <a:t> a carga de </a:t>
            </a:r>
            <a:r>
              <a:rPr lang="en-US" dirty="0" err="1"/>
              <a:t>trabalho</a:t>
            </a:r>
            <a:r>
              <a:rPr lang="en-US" dirty="0"/>
              <a:t> manual e </a:t>
            </a:r>
            <a:r>
              <a:rPr lang="en-US" dirty="0" err="1"/>
              <a:t>estabeleceu</a:t>
            </a:r>
            <a:r>
              <a:rPr lang="en-US" dirty="0"/>
              <a:t> as bases para </a:t>
            </a:r>
            <a:r>
              <a:rPr lang="en-US" dirty="0" err="1"/>
              <a:t>dimensionar</a:t>
            </a:r>
            <a:r>
              <a:rPr lang="en-US" dirty="0"/>
              <a:t> a </a:t>
            </a:r>
            <a:r>
              <a:rPr lang="en-US" dirty="0" err="1"/>
              <a:t>automação</a:t>
            </a:r>
            <a:r>
              <a:rPr lang="en-US" dirty="0"/>
              <a:t> e, </a:t>
            </a:r>
            <a:r>
              <a:rPr lang="en-US" dirty="0" err="1"/>
              <a:t>ao</a:t>
            </a:r>
            <a:r>
              <a:rPr lang="en-US" dirty="0"/>
              <a:t> </a:t>
            </a:r>
            <a:r>
              <a:rPr lang="en-US" dirty="0" err="1"/>
              <a:t>mesmo</a:t>
            </a:r>
            <a:r>
              <a:rPr lang="en-US" dirty="0"/>
              <a:t> tempo, </a:t>
            </a:r>
            <a:r>
              <a:rPr lang="en-US" dirty="0" err="1"/>
              <a:t>reduzir</a:t>
            </a:r>
            <a:r>
              <a:rPr lang="en-US" dirty="0"/>
              <a:t> o </a:t>
            </a:r>
            <a:r>
              <a:rPr lang="en-US" dirty="0" err="1"/>
              <a:t>custo</a:t>
            </a:r>
            <a:r>
              <a:rPr lang="en-US" dirty="0"/>
              <a:t> de </a:t>
            </a:r>
            <a:r>
              <a:rPr lang="en-US" dirty="0" err="1"/>
              <a:t>atendimento</a:t>
            </a:r>
            <a:r>
              <a:rPr lang="en-US" dirty="0"/>
              <a:t> e </a:t>
            </a:r>
            <a:r>
              <a:rPr lang="en-US" dirty="0" err="1"/>
              <a:t>os</a:t>
            </a:r>
            <a:r>
              <a:rPr lang="en-US" dirty="0"/>
              <a:t> </a:t>
            </a:r>
            <a:r>
              <a:rPr lang="en-US" dirty="0" err="1"/>
              <a:t>erros</a:t>
            </a:r>
            <a:r>
              <a:rPr lang="en-US" dirty="0"/>
              <a:t> </a:t>
            </a:r>
            <a:r>
              <a:rPr lang="en-US" dirty="0" err="1"/>
              <a:t>humanos</a:t>
            </a:r>
            <a:r>
              <a:rPr lang="en-US" dirty="0"/>
              <a:t>.</a:t>
            </a:r>
          </a:p>
          <a:p>
            <a:endParaRPr lang="en-US" dirty="0">
              <a:ea typeface="Calibri"/>
              <a:cs typeface="Calibri"/>
            </a:endParaRPr>
          </a:p>
          <a:p>
            <a:r>
              <a:rPr lang="en-US" dirty="0" err="1">
                <a:ea typeface="Calibri"/>
                <a:cs typeface="Calibri"/>
              </a:rPr>
              <a:t>Discurso</a:t>
            </a:r>
            <a:r>
              <a:rPr lang="en-US" dirty="0">
                <a:ea typeface="Calibri"/>
                <a:cs typeface="Calibri"/>
              </a:rPr>
              <a:t> </a:t>
            </a:r>
            <a:r>
              <a:rPr lang="en-US" dirty="0" err="1">
                <a:ea typeface="Calibri"/>
                <a:cs typeface="Calibri"/>
              </a:rPr>
              <a:t>na</a:t>
            </a:r>
            <a:r>
              <a:rPr lang="en-US" dirty="0">
                <a:ea typeface="Calibri"/>
                <a:cs typeface="Calibri"/>
              </a:rPr>
              <a:t> BP Live Sydney - 22 de </a:t>
            </a:r>
            <a:r>
              <a:rPr lang="en-US" dirty="0" err="1">
                <a:ea typeface="Calibri"/>
                <a:cs typeface="Calibri"/>
              </a:rPr>
              <a:t>julho</a:t>
            </a:r>
            <a:r>
              <a:rPr lang="en-US" dirty="0">
                <a:ea typeface="Calibri"/>
                <a:cs typeface="Calibri"/>
              </a:rPr>
              <a:t> . </a:t>
            </a:r>
            <a:r>
              <a:rPr lang="en-US" baseline="30000" dirty="0" err="1">
                <a:ea typeface="Calibri"/>
                <a:cs typeface="Calibri"/>
              </a:rPr>
              <a:t>nd</a:t>
            </a:r>
            <a:endParaRPr lang="en-US" baseline="30000"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a:p>
            <a:r>
              <a:rPr lang="en-US" dirty="0">
                <a:ea typeface="Calibri"/>
                <a:cs typeface="Calibri"/>
              </a:rPr>
              <a:t>A equipe de </a:t>
            </a:r>
            <a:r>
              <a:rPr lang="en-US" dirty="0" err="1">
                <a:ea typeface="Calibri"/>
                <a:cs typeface="Calibri"/>
              </a:rPr>
              <a:t>atendimento</a:t>
            </a:r>
            <a:r>
              <a:rPr lang="en-US" dirty="0">
                <a:ea typeface="Calibri"/>
                <a:cs typeface="Calibri"/>
              </a:rPr>
              <a:t> </a:t>
            </a:r>
            <a:r>
              <a:rPr lang="en-US" dirty="0" err="1">
                <a:ea typeface="Calibri"/>
                <a:cs typeface="Calibri"/>
              </a:rPr>
              <a:t>ao</a:t>
            </a:r>
            <a:r>
              <a:rPr lang="en-US" dirty="0">
                <a:ea typeface="Calibri"/>
                <a:cs typeface="Calibri"/>
              </a:rPr>
              <a:t> </a:t>
            </a:r>
            <a:r>
              <a:rPr lang="en-US" dirty="0" err="1">
                <a:ea typeface="Calibri"/>
                <a:cs typeface="Calibri"/>
              </a:rPr>
              <a:t>cliente</a:t>
            </a:r>
            <a:r>
              <a:rPr lang="en-US" dirty="0">
                <a:ea typeface="Calibri"/>
                <a:cs typeface="Calibri"/>
              </a:rPr>
              <a:t> </a:t>
            </a:r>
            <a:r>
              <a:rPr lang="en-US" dirty="0" err="1">
                <a:ea typeface="Calibri"/>
                <a:cs typeface="Calibri"/>
              </a:rPr>
              <a:t>lida</a:t>
            </a:r>
            <a:r>
              <a:rPr lang="en-US" dirty="0">
                <a:ea typeface="Calibri"/>
                <a:cs typeface="Calibri"/>
              </a:rPr>
              <a:t> com </a:t>
            </a:r>
            <a:r>
              <a:rPr lang="en-US" dirty="0" err="1">
                <a:ea typeface="Calibri"/>
                <a:cs typeface="Calibri"/>
              </a:rPr>
              <a:t>milhares</a:t>
            </a:r>
            <a:r>
              <a:rPr lang="en-US" dirty="0">
                <a:ea typeface="Calibri"/>
                <a:cs typeface="Calibri"/>
              </a:rPr>
              <a:t> de </a:t>
            </a:r>
            <a:r>
              <a:rPr lang="en-US" dirty="0" err="1">
                <a:ea typeface="Calibri"/>
                <a:cs typeface="Calibri"/>
              </a:rPr>
              <a:t>consultas</a:t>
            </a:r>
            <a:r>
              <a:rPr lang="en-US" dirty="0">
                <a:ea typeface="Calibri"/>
                <a:cs typeface="Calibri"/>
              </a:rPr>
              <a:t> de </a:t>
            </a:r>
            <a:r>
              <a:rPr lang="en-US" dirty="0" err="1">
                <a:ea typeface="Calibri"/>
                <a:cs typeface="Calibri"/>
              </a:rPr>
              <a:t>alunos</a:t>
            </a:r>
            <a:r>
              <a:rPr lang="en-US" dirty="0">
                <a:ea typeface="Calibri"/>
                <a:cs typeface="Calibri"/>
              </a:rPr>
              <a:t> e </a:t>
            </a:r>
            <a:r>
              <a:rPr lang="en-US" dirty="0" err="1">
                <a:ea typeface="Calibri"/>
                <a:cs typeface="Calibri"/>
              </a:rPr>
              <a:t>possíveis</a:t>
            </a:r>
            <a:r>
              <a:rPr lang="en-US" dirty="0">
                <a:ea typeface="Calibri"/>
                <a:cs typeface="Calibri"/>
              </a:rPr>
              <a:t> </a:t>
            </a:r>
            <a:r>
              <a:rPr lang="en-US" dirty="0" err="1">
                <a:ea typeface="Calibri"/>
                <a:cs typeface="Calibri"/>
              </a:rPr>
              <a:t>alunos</a:t>
            </a:r>
            <a:r>
              <a:rPr lang="en-US" dirty="0">
                <a:ea typeface="Calibri"/>
                <a:cs typeface="Calibri"/>
              </a:rPr>
              <a:t> </a:t>
            </a:r>
            <a:r>
              <a:rPr lang="en-US" dirty="0" err="1">
                <a:ea typeface="Calibri"/>
                <a:cs typeface="Calibri"/>
              </a:rPr>
              <a:t>todos</a:t>
            </a:r>
            <a:r>
              <a:rPr lang="en-US" dirty="0">
                <a:ea typeface="Calibri"/>
                <a:cs typeface="Calibri"/>
              </a:rPr>
              <a:t> </a:t>
            </a:r>
            <a:r>
              <a:rPr lang="en-US" dirty="0" err="1">
                <a:ea typeface="Calibri"/>
                <a:cs typeface="Calibri"/>
              </a:rPr>
              <a:t>os</a:t>
            </a:r>
            <a:r>
              <a:rPr lang="en-US" dirty="0">
                <a:ea typeface="Calibri"/>
                <a:cs typeface="Calibri"/>
              </a:rPr>
              <a:t> </a:t>
            </a:r>
            <a:r>
              <a:rPr lang="en-US" dirty="0" err="1">
                <a:ea typeface="Calibri"/>
                <a:cs typeface="Calibri"/>
              </a:rPr>
              <a:t>dias</a:t>
            </a:r>
            <a:r>
              <a:rPr lang="en-US" dirty="0">
                <a:ea typeface="Calibri"/>
                <a:cs typeface="Calibri"/>
              </a:rPr>
              <a:t>, </a:t>
            </a:r>
            <a:r>
              <a:rPr lang="en-US" dirty="0" err="1">
                <a:ea typeface="Calibri"/>
                <a:cs typeface="Calibri"/>
              </a:rPr>
              <a:t>consultas</a:t>
            </a:r>
            <a:r>
              <a:rPr lang="en-US" dirty="0">
                <a:ea typeface="Calibri"/>
                <a:cs typeface="Calibri"/>
              </a:rPr>
              <a:t> </a:t>
            </a:r>
            <a:r>
              <a:rPr lang="en-US" dirty="0" err="1">
                <a:ea typeface="Calibri"/>
                <a:cs typeface="Calibri"/>
              </a:rPr>
              <a:t>essas</a:t>
            </a:r>
            <a:r>
              <a:rPr lang="en-US" dirty="0">
                <a:ea typeface="Calibri"/>
                <a:cs typeface="Calibri"/>
              </a:rPr>
              <a:t> que </a:t>
            </a:r>
            <a:r>
              <a:rPr lang="en-US" dirty="0" err="1">
                <a:ea typeface="Calibri"/>
                <a:cs typeface="Calibri"/>
              </a:rPr>
              <a:t>chegam</a:t>
            </a:r>
            <a:r>
              <a:rPr lang="en-US" dirty="0">
                <a:ea typeface="Calibri"/>
                <a:cs typeface="Calibri"/>
              </a:rPr>
              <a:t> </a:t>
            </a:r>
            <a:r>
              <a:rPr lang="en-US" dirty="0" err="1">
                <a:ea typeface="Calibri"/>
                <a:cs typeface="Calibri"/>
              </a:rPr>
              <a:t>por</a:t>
            </a:r>
            <a:r>
              <a:rPr lang="en-US" dirty="0">
                <a:ea typeface="Calibri"/>
                <a:cs typeface="Calibri"/>
              </a:rPr>
              <a:t> </a:t>
            </a:r>
            <a:r>
              <a:rPr lang="en-US" dirty="0" err="1">
                <a:ea typeface="Calibri"/>
                <a:cs typeface="Calibri"/>
              </a:rPr>
              <a:t>meio</a:t>
            </a:r>
            <a:r>
              <a:rPr lang="en-US" dirty="0">
                <a:ea typeface="Calibri"/>
                <a:cs typeface="Calibri"/>
              </a:rPr>
              <a:t> de </a:t>
            </a:r>
            <a:r>
              <a:rPr lang="en-US" dirty="0" err="1">
                <a:ea typeface="Calibri"/>
                <a:cs typeface="Calibri"/>
              </a:rPr>
              <a:t>vários</a:t>
            </a:r>
            <a:r>
              <a:rPr lang="en-US" dirty="0">
                <a:ea typeface="Calibri"/>
                <a:cs typeface="Calibri"/>
              </a:rPr>
              <a:t> </a:t>
            </a:r>
            <a:r>
              <a:rPr lang="en-US" dirty="0" err="1">
                <a:ea typeface="Calibri"/>
                <a:cs typeface="Calibri"/>
              </a:rPr>
              <a:t>canais</a:t>
            </a:r>
            <a:endParaRPr lang="en-US" dirty="0">
              <a:ea typeface="Calibri"/>
              <a:cs typeface="Calibri"/>
            </a:endParaRPr>
          </a:p>
          <a:p>
            <a:r>
              <a:rPr lang="en-US" dirty="0">
                <a:ea typeface="Calibri"/>
                <a:cs typeface="Calibri"/>
              </a:rPr>
              <a:t>As </a:t>
            </a:r>
            <a:r>
              <a:rPr lang="en-US" dirty="0" err="1">
                <a:ea typeface="Calibri"/>
                <a:cs typeface="Calibri"/>
              </a:rPr>
              <a:t>perguntas</a:t>
            </a:r>
            <a:r>
              <a:rPr lang="en-US" dirty="0">
                <a:ea typeface="Calibri"/>
                <a:cs typeface="Calibri"/>
              </a:rPr>
              <a:t> </a:t>
            </a:r>
            <a:r>
              <a:rPr lang="en-US" dirty="0" err="1">
                <a:ea typeface="Calibri"/>
                <a:cs typeface="Calibri"/>
              </a:rPr>
              <a:t>podem</a:t>
            </a:r>
            <a:r>
              <a:rPr lang="en-US" dirty="0">
                <a:ea typeface="Calibri"/>
                <a:cs typeface="Calibri"/>
              </a:rPr>
              <a:t> </a:t>
            </a:r>
            <a:r>
              <a:rPr lang="en-US" dirty="0" err="1">
                <a:ea typeface="Calibri"/>
                <a:cs typeface="Calibri"/>
              </a:rPr>
              <a:t>variar</a:t>
            </a:r>
            <a:r>
              <a:rPr lang="en-US" dirty="0">
                <a:ea typeface="Calibri"/>
                <a:cs typeface="Calibri"/>
              </a:rPr>
              <a:t> de simples </a:t>
            </a:r>
            <a:r>
              <a:rPr lang="en-US" dirty="0" err="1">
                <a:ea typeface="Calibri"/>
                <a:cs typeface="Calibri"/>
              </a:rPr>
              <a:t>pontos</a:t>
            </a:r>
            <a:r>
              <a:rPr lang="en-US" dirty="0">
                <a:ea typeface="Calibri"/>
                <a:cs typeface="Calibri"/>
              </a:rPr>
              <a:t> de </a:t>
            </a:r>
            <a:r>
              <a:rPr lang="en-US" dirty="0" err="1">
                <a:ea typeface="Calibri"/>
                <a:cs typeface="Calibri"/>
              </a:rPr>
              <a:t>informação</a:t>
            </a:r>
            <a:r>
              <a:rPr lang="en-US" dirty="0">
                <a:ea typeface="Calibri"/>
                <a:cs typeface="Calibri"/>
              </a:rPr>
              <a:t> </a:t>
            </a:r>
            <a:r>
              <a:rPr lang="en-US" dirty="0" err="1">
                <a:ea typeface="Calibri"/>
                <a:cs typeface="Calibri"/>
              </a:rPr>
              <a:t>sobre</a:t>
            </a:r>
            <a:r>
              <a:rPr lang="en-US" dirty="0">
                <a:ea typeface="Calibri"/>
                <a:cs typeface="Calibri"/>
              </a:rPr>
              <a:t> </a:t>
            </a:r>
            <a:r>
              <a:rPr lang="en-US" dirty="0" err="1">
                <a:ea typeface="Calibri"/>
                <a:cs typeface="Calibri"/>
              </a:rPr>
              <a:t>como</a:t>
            </a:r>
            <a:r>
              <a:rPr lang="en-US" dirty="0">
                <a:ea typeface="Calibri"/>
                <a:cs typeface="Calibri"/>
              </a:rPr>
              <a:t> se </a:t>
            </a:r>
            <a:r>
              <a:rPr lang="en-US" dirty="0" err="1">
                <a:ea typeface="Calibri"/>
                <a:cs typeface="Calibri"/>
              </a:rPr>
              <a:t>inscrever</a:t>
            </a:r>
            <a:r>
              <a:rPr lang="en-US" dirty="0">
                <a:ea typeface="Calibri"/>
                <a:cs typeface="Calibri"/>
              </a:rPr>
              <a:t> para </a:t>
            </a:r>
            <a:r>
              <a:rPr lang="en-US" dirty="0" err="1">
                <a:ea typeface="Calibri"/>
                <a:cs typeface="Calibri"/>
              </a:rPr>
              <a:t>frequentar</a:t>
            </a:r>
            <a:r>
              <a:rPr lang="en-US" dirty="0">
                <a:ea typeface="Calibri"/>
                <a:cs typeface="Calibri"/>
              </a:rPr>
              <a:t> a </a:t>
            </a:r>
            <a:r>
              <a:rPr lang="en-US" dirty="0" err="1">
                <a:ea typeface="Calibri"/>
                <a:cs typeface="Calibri"/>
              </a:rPr>
              <a:t>universidade</a:t>
            </a:r>
            <a:r>
              <a:rPr lang="en-US" dirty="0">
                <a:ea typeface="Calibri"/>
                <a:cs typeface="Calibri"/>
              </a:rPr>
              <a:t>, </a:t>
            </a:r>
            <a:r>
              <a:rPr lang="en-US" dirty="0" err="1">
                <a:ea typeface="Calibri"/>
                <a:cs typeface="Calibri"/>
              </a:rPr>
              <a:t>pesquisas</a:t>
            </a:r>
            <a:r>
              <a:rPr lang="en-US" dirty="0">
                <a:ea typeface="Calibri"/>
                <a:cs typeface="Calibri"/>
              </a:rPr>
              <a:t>, </a:t>
            </a:r>
            <a:r>
              <a:rPr lang="en-US" dirty="0" err="1">
                <a:ea typeface="Calibri"/>
                <a:cs typeface="Calibri"/>
              </a:rPr>
              <a:t>solicitações</a:t>
            </a:r>
            <a:r>
              <a:rPr lang="en-US" dirty="0">
                <a:ea typeface="Calibri"/>
                <a:cs typeface="Calibri"/>
              </a:rPr>
              <a:t> de </a:t>
            </a:r>
            <a:r>
              <a:rPr lang="en-US" dirty="0" err="1">
                <a:ea typeface="Calibri"/>
                <a:cs typeface="Calibri"/>
              </a:rPr>
              <a:t>acomodação</a:t>
            </a:r>
            <a:r>
              <a:rPr lang="en-US" dirty="0">
                <a:ea typeface="Calibri"/>
                <a:cs typeface="Calibri"/>
              </a:rPr>
              <a:t>, </a:t>
            </a:r>
            <a:r>
              <a:rPr lang="en-US" dirty="0" err="1">
                <a:ea typeface="Calibri"/>
                <a:cs typeface="Calibri"/>
              </a:rPr>
              <a:t>critérios</a:t>
            </a:r>
            <a:r>
              <a:rPr lang="en-US" dirty="0">
                <a:ea typeface="Calibri"/>
                <a:cs typeface="Calibri"/>
              </a:rPr>
              <a:t> de entrada e </a:t>
            </a:r>
            <a:r>
              <a:rPr lang="en-US" dirty="0" err="1">
                <a:ea typeface="Calibri"/>
                <a:cs typeface="Calibri"/>
              </a:rPr>
              <a:t>assim</a:t>
            </a:r>
            <a:r>
              <a:rPr lang="en-US" dirty="0">
                <a:ea typeface="Calibri"/>
                <a:cs typeface="Calibri"/>
              </a:rPr>
              <a:t> </a:t>
            </a:r>
            <a:r>
              <a:rPr lang="en-US" dirty="0" err="1">
                <a:ea typeface="Calibri"/>
                <a:cs typeface="Calibri"/>
              </a:rPr>
              <a:t>por</a:t>
            </a:r>
            <a:r>
              <a:rPr lang="en-US" dirty="0">
                <a:ea typeface="Calibri"/>
                <a:cs typeface="Calibri"/>
              </a:rPr>
              <a:t> </a:t>
            </a:r>
            <a:r>
              <a:rPr lang="en-US" dirty="0" err="1">
                <a:ea typeface="Calibri"/>
                <a:cs typeface="Calibri"/>
              </a:rPr>
              <a:t>diante</a:t>
            </a:r>
            <a:r>
              <a:rPr lang="en-US" dirty="0">
                <a:ea typeface="Calibri"/>
                <a:cs typeface="Calibri"/>
              </a:rPr>
              <a:t> </a:t>
            </a:r>
          </a:p>
          <a:p>
            <a:r>
              <a:rPr lang="en-US" dirty="0">
                <a:ea typeface="Calibri"/>
                <a:cs typeface="Calibri"/>
              </a:rPr>
              <a:t>A </a:t>
            </a:r>
            <a:r>
              <a:rPr lang="en-US" dirty="0" err="1">
                <a:ea typeface="Calibri"/>
                <a:cs typeface="Calibri"/>
              </a:rPr>
              <a:t>universidade</a:t>
            </a:r>
            <a:r>
              <a:rPr lang="en-US" dirty="0">
                <a:ea typeface="Calibri"/>
                <a:cs typeface="Calibri"/>
              </a:rPr>
              <a:t> </a:t>
            </a:r>
            <a:r>
              <a:rPr lang="en-US" dirty="0" err="1">
                <a:ea typeface="Calibri"/>
                <a:cs typeface="Calibri"/>
              </a:rPr>
              <a:t>tem</a:t>
            </a:r>
            <a:r>
              <a:rPr lang="en-US" dirty="0">
                <a:ea typeface="Calibri"/>
                <a:cs typeface="Calibri"/>
              </a:rPr>
              <a:t> </a:t>
            </a:r>
            <a:r>
              <a:rPr lang="en-US" dirty="0" err="1">
                <a:ea typeface="Calibri"/>
                <a:cs typeface="Calibri"/>
              </a:rPr>
              <a:t>muitas</a:t>
            </a:r>
            <a:r>
              <a:rPr lang="en-US" dirty="0">
                <a:ea typeface="Calibri"/>
                <a:cs typeface="Calibri"/>
              </a:rPr>
              <a:t> bases de </a:t>
            </a:r>
            <a:r>
              <a:rPr lang="en-US" dirty="0" err="1">
                <a:ea typeface="Calibri"/>
                <a:cs typeface="Calibri"/>
              </a:rPr>
              <a:t>conhecimento</a:t>
            </a:r>
            <a:r>
              <a:rPr lang="en-US" dirty="0">
                <a:ea typeface="Calibri"/>
                <a:cs typeface="Calibri"/>
              </a:rPr>
              <a:t> </a:t>
            </a:r>
            <a:r>
              <a:rPr lang="en-US" dirty="0" err="1">
                <a:ea typeface="Calibri"/>
                <a:cs typeface="Calibri"/>
              </a:rPr>
              <a:t>diferentes</a:t>
            </a:r>
            <a:r>
              <a:rPr lang="en-US" dirty="0">
                <a:ea typeface="Calibri"/>
                <a:cs typeface="Calibri"/>
              </a:rPr>
              <a:t> de </a:t>
            </a:r>
            <a:r>
              <a:rPr lang="en-US" dirty="0" err="1">
                <a:ea typeface="Calibri"/>
                <a:cs typeface="Calibri"/>
              </a:rPr>
              <a:t>conteúdo</a:t>
            </a:r>
            <a:r>
              <a:rPr lang="en-US" dirty="0">
                <a:ea typeface="Calibri"/>
                <a:cs typeface="Calibri"/>
              </a:rPr>
              <a:t> que a equipe </a:t>
            </a:r>
            <a:r>
              <a:rPr lang="en-US" dirty="0" err="1">
                <a:ea typeface="Calibri"/>
                <a:cs typeface="Calibri"/>
              </a:rPr>
              <a:t>teria</a:t>
            </a:r>
            <a:r>
              <a:rPr lang="en-US" dirty="0">
                <a:ea typeface="Calibri"/>
                <a:cs typeface="Calibri"/>
              </a:rPr>
              <a:t> de </a:t>
            </a:r>
            <a:r>
              <a:rPr lang="en-US" dirty="0" err="1">
                <a:ea typeface="Calibri"/>
                <a:cs typeface="Calibri"/>
              </a:rPr>
              <a:t>consultar</a:t>
            </a:r>
            <a:r>
              <a:rPr lang="en-US" dirty="0">
                <a:ea typeface="Calibri"/>
                <a:cs typeface="Calibri"/>
              </a:rPr>
              <a:t> para responder a </a:t>
            </a:r>
            <a:r>
              <a:rPr lang="en-US" dirty="0" err="1">
                <a:ea typeface="Calibri"/>
                <a:cs typeface="Calibri"/>
              </a:rPr>
              <a:t>essas</a:t>
            </a:r>
            <a:r>
              <a:rPr lang="en-US" dirty="0">
                <a:ea typeface="Calibri"/>
                <a:cs typeface="Calibri"/>
              </a:rPr>
              <a:t> </a:t>
            </a:r>
            <a:r>
              <a:rPr lang="en-US" dirty="0" err="1">
                <a:ea typeface="Calibri"/>
                <a:cs typeface="Calibri"/>
              </a:rPr>
              <a:t>perguntas</a:t>
            </a:r>
            <a:endParaRPr lang="en-US" dirty="0">
              <a:ea typeface="Calibri"/>
              <a:cs typeface="Calibri"/>
            </a:endParaRPr>
          </a:p>
          <a:p>
            <a:r>
              <a:rPr lang="en-US" dirty="0">
                <a:ea typeface="Calibri"/>
                <a:cs typeface="Calibri"/>
              </a:rPr>
              <a:t>As </a:t>
            </a:r>
            <a:r>
              <a:rPr lang="en-US" dirty="0" err="1">
                <a:ea typeface="Calibri"/>
                <a:cs typeface="Calibri"/>
              </a:rPr>
              <a:t>respostas</a:t>
            </a:r>
            <a:r>
              <a:rPr lang="en-US" dirty="0">
                <a:ea typeface="Calibri"/>
                <a:cs typeface="Calibri"/>
              </a:rPr>
              <a:t> </a:t>
            </a:r>
            <a:r>
              <a:rPr lang="en-US" dirty="0" err="1">
                <a:ea typeface="Calibri"/>
                <a:cs typeface="Calibri"/>
              </a:rPr>
              <a:t>eram</a:t>
            </a:r>
            <a:r>
              <a:rPr lang="en-US" dirty="0">
                <a:ea typeface="Calibri"/>
                <a:cs typeface="Calibri"/>
              </a:rPr>
              <a:t> </a:t>
            </a:r>
            <a:r>
              <a:rPr lang="en-US" dirty="0" err="1">
                <a:ea typeface="Calibri"/>
                <a:cs typeface="Calibri"/>
              </a:rPr>
              <a:t>muitas</a:t>
            </a:r>
            <a:r>
              <a:rPr lang="en-US" dirty="0">
                <a:ea typeface="Calibri"/>
                <a:cs typeface="Calibri"/>
              </a:rPr>
              <a:t> </a:t>
            </a:r>
            <a:r>
              <a:rPr lang="en-US" dirty="0" err="1">
                <a:ea typeface="Calibri"/>
                <a:cs typeface="Calibri"/>
              </a:rPr>
              <a:t>vezes</a:t>
            </a:r>
            <a:r>
              <a:rPr lang="en-US" dirty="0">
                <a:ea typeface="Calibri"/>
                <a:cs typeface="Calibri"/>
              </a:rPr>
              <a:t> </a:t>
            </a:r>
            <a:r>
              <a:rPr lang="en-US" dirty="0" err="1">
                <a:ea typeface="Calibri"/>
                <a:cs typeface="Calibri"/>
              </a:rPr>
              <a:t>inconsistentes</a:t>
            </a:r>
            <a:endParaRPr lang="en-US" dirty="0">
              <a:ea typeface="Calibri"/>
              <a:cs typeface="Calibri"/>
            </a:endParaRPr>
          </a:p>
          <a:p>
            <a:r>
              <a:rPr lang="en-US" dirty="0">
                <a:ea typeface="Calibri"/>
                <a:cs typeface="Calibri"/>
              </a:rPr>
              <a:t>A </a:t>
            </a:r>
            <a:r>
              <a:rPr lang="en-US" dirty="0" err="1">
                <a:ea typeface="Calibri"/>
                <a:cs typeface="Calibri"/>
              </a:rPr>
              <a:t>universidade</a:t>
            </a:r>
            <a:r>
              <a:rPr lang="en-US" dirty="0">
                <a:ea typeface="Calibri"/>
                <a:cs typeface="Calibri"/>
              </a:rPr>
              <a:t> </a:t>
            </a:r>
            <a:r>
              <a:rPr lang="en-US" dirty="0" err="1">
                <a:ea typeface="Calibri"/>
                <a:cs typeface="Calibri"/>
              </a:rPr>
              <a:t>criou</a:t>
            </a:r>
            <a:r>
              <a:rPr lang="en-US" dirty="0">
                <a:ea typeface="Calibri"/>
                <a:cs typeface="Calibri"/>
              </a:rPr>
              <a:t> um </a:t>
            </a:r>
            <a:r>
              <a:rPr lang="en-US" dirty="0" err="1">
                <a:ea typeface="Calibri"/>
                <a:cs typeface="Calibri"/>
              </a:rPr>
              <a:t>agente</a:t>
            </a:r>
            <a:r>
              <a:rPr lang="en-US" dirty="0">
                <a:ea typeface="Calibri"/>
                <a:cs typeface="Calibri"/>
              </a:rPr>
              <a:t> para </a:t>
            </a:r>
            <a:r>
              <a:rPr lang="en-US" dirty="0" err="1">
                <a:ea typeface="Calibri"/>
                <a:cs typeface="Calibri"/>
              </a:rPr>
              <a:t>pesquisar</a:t>
            </a:r>
            <a:r>
              <a:rPr lang="en-US" dirty="0">
                <a:ea typeface="Calibri"/>
                <a:cs typeface="Calibri"/>
              </a:rPr>
              <a:t> e responder </a:t>
            </a:r>
            <a:r>
              <a:rPr lang="en-US" dirty="0" err="1">
                <a:ea typeface="Calibri"/>
                <a:cs typeface="Calibri"/>
              </a:rPr>
              <a:t>automaticamente</a:t>
            </a:r>
            <a:r>
              <a:rPr lang="en-US" dirty="0">
                <a:ea typeface="Calibri"/>
                <a:cs typeface="Calibri"/>
              </a:rPr>
              <a:t> </a:t>
            </a:r>
            <a:r>
              <a:rPr lang="en-US" dirty="0" err="1">
                <a:ea typeface="Calibri"/>
                <a:cs typeface="Calibri"/>
              </a:rPr>
              <a:t>às</a:t>
            </a:r>
            <a:r>
              <a:rPr lang="en-US" dirty="0">
                <a:ea typeface="Calibri"/>
                <a:cs typeface="Calibri"/>
              </a:rPr>
              <a:t> </a:t>
            </a:r>
            <a:r>
              <a:rPr lang="en-US" dirty="0" err="1">
                <a:ea typeface="Calibri"/>
                <a:cs typeface="Calibri"/>
              </a:rPr>
              <a:t>perguntas</a:t>
            </a:r>
            <a:endParaRPr lang="en-US" dirty="0">
              <a:ea typeface="Calibri"/>
              <a:cs typeface="Calibri"/>
            </a:endParaRPr>
          </a:p>
          <a:p>
            <a:r>
              <a:rPr lang="en-US" dirty="0" err="1">
                <a:ea typeface="Calibri"/>
                <a:cs typeface="Calibri"/>
              </a:rPr>
              <a:t>Hoje</a:t>
            </a:r>
            <a:r>
              <a:rPr lang="en-US" dirty="0">
                <a:ea typeface="Calibri"/>
                <a:cs typeface="Calibri"/>
              </a:rPr>
              <a:t>, a </a:t>
            </a:r>
            <a:r>
              <a:rPr lang="en-US" dirty="0" err="1">
                <a:ea typeface="Calibri"/>
                <a:cs typeface="Calibri"/>
              </a:rPr>
              <a:t>resposta</a:t>
            </a:r>
            <a:r>
              <a:rPr lang="en-US" dirty="0">
                <a:ea typeface="Calibri"/>
                <a:cs typeface="Calibri"/>
              </a:rPr>
              <a:t> é </a:t>
            </a:r>
            <a:r>
              <a:rPr lang="en-US" dirty="0" err="1">
                <a:ea typeface="Calibri"/>
                <a:cs typeface="Calibri"/>
              </a:rPr>
              <a:t>fornecida</a:t>
            </a:r>
            <a:r>
              <a:rPr lang="en-US" dirty="0">
                <a:ea typeface="Calibri"/>
                <a:cs typeface="Calibri"/>
              </a:rPr>
              <a:t> a </a:t>
            </a:r>
            <a:r>
              <a:rPr lang="en-US" dirty="0" err="1">
                <a:ea typeface="Calibri"/>
                <a:cs typeface="Calibri"/>
              </a:rPr>
              <a:t>uma</a:t>
            </a:r>
            <a:r>
              <a:rPr lang="en-US" dirty="0">
                <a:ea typeface="Calibri"/>
                <a:cs typeface="Calibri"/>
              </a:rPr>
              <a:t> </a:t>
            </a:r>
            <a:r>
              <a:rPr lang="en-US" dirty="0" err="1">
                <a:ea typeface="Calibri"/>
                <a:cs typeface="Calibri"/>
              </a:rPr>
              <a:t>pessoa</a:t>
            </a:r>
            <a:r>
              <a:rPr lang="en-US" dirty="0">
                <a:ea typeface="Calibri"/>
                <a:cs typeface="Calibri"/>
              </a:rPr>
              <a:t> para </a:t>
            </a:r>
            <a:r>
              <a:rPr lang="en-US" dirty="0" err="1">
                <a:ea typeface="Calibri"/>
                <a:cs typeface="Calibri"/>
              </a:rPr>
              <a:t>revisão</a:t>
            </a:r>
            <a:r>
              <a:rPr lang="en-US" dirty="0">
                <a:ea typeface="Calibri"/>
                <a:cs typeface="Calibri"/>
              </a:rPr>
              <a:t>, mas o AI Hub </a:t>
            </a:r>
            <a:r>
              <a:rPr lang="en-US" dirty="0" err="1">
                <a:ea typeface="Calibri"/>
                <a:cs typeface="Calibri"/>
              </a:rPr>
              <a:t>está</a:t>
            </a:r>
            <a:r>
              <a:rPr lang="en-US" dirty="0">
                <a:ea typeface="Calibri"/>
                <a:cs typeface="Calibri"/>
              </a:rPr>
              <a:t> </a:t>
            </a:r>
            <a:r>
              <a:rPr lang="en-US" dirty="0" err="1">
                <a:ea typeface="Calibri"/>
                <a:cs typeface="Calibri"/>
              </a:rPr>
              <a:t>monitorando</a:t>
            </a:r>
            <a:r>
              <a:rPr lang="en-US" dirty="0">
                <a:ea typeface="Calibri"/>
                <a:cs typeface="Calibri"/>
              </a:rPr>
              <a:t> </a:t>
            </a:r>
            <a:r>
              <a:rPr lang="en-US" dirty="0" err="1">
                <a:ea typeface="Calibri"/>
                <a:cs typeface="Calibri"/>
              </a:rPr>
              <a:t>quantas</a:t>
            </a:r>
            <a:r>
              <a:rPr lang="en-US" dirty="0">
                <a:ea typeface="Calibri"/>
                <a:cs typeface="Calibri"/>
              </a:rPr>
              <a:t> delas </a:t>
            </a:r>
            <a:r>
              <a:rPr lang="en-US" dirty="0" err="1">
                <a:ea typeface="Calibri"/>
                <a:cs typeface="Calibri"/>
              </a:rPr>
              <a:t>são</a:t>
            </a:r>
            <a:r>
              <a:rPr lang="en-US" dirty="0">
                <a:ea typeface="Calibri"/>
                <a:cs typeface="Calibri"/>
              </a:rPr>
              <a:t> </a:t>
            </a:r>
            <a:r>
              <a:rPr lang="en-US" dirty="0" err="1">
                <a:ea typeface="Calibri"/>
                <a:cs typeface="Calibri"/>
              </a:rPr>
              <a:t>alteradas</a:t>
            </a:r>
            <a:r>
              <a:rPr lang="en-US" dirty="0">
                <a:ea typeface="Calibri"/>
                <a:cs typeface="Calibri"/>
              </a:rPr>
              <a:t> pela equipe de </a:t>
            </a:r>
            <a:r>
              <a:rPr lang="en-US" dirty="0" err="1">
                <a:ea typeface="Calibri"/>
                <a:cs typeface="Calibri"/>
              </a:rPr>
              <a:t>atendimento</a:t>
            </a:r>
            <a:r>
              <a:rPr lang="en-US" dirty="0">
                <a:ea typeface="Calibri"/>
                <a:cs typeface="Calibri"/>
              </a:rPr>
              <a:t> </a:t>
            </a:r>
            <a:r>
              <a:rPr lang="en-US" dirty="0" err="1">
                <a:ea typeface="Calibri"/>
                <a:cs typeface="Calibri"/>
              </a:rPr>
              <a:t>ao</a:t>
            </a:r>
            <a:r>
              <a:rPr lang="en-US" dirty="0">
                <a:ea typeface="Calibri"/>
                <a:cs typeface="Calibri"/>
              </a:rPr>
              <a:t> </a:t>
            </a:r>
            <a:r>
              <a:rPr lang="en-US" dirty="0" err="1">
                <a:ea typeface="Calibri"/>
                <a:cs typeface="Calibri"/>
              </a:rPr>
              <a:t>cliente</a:t>
            </a:r>
            <a:r>
              <a:rPr lang="en-US" dirty="0">
                <a:ea typeface="Calibri"/>
                <a:cs typeface="Calibri"/>
              </a:rPr>
              <a:t> e que </a:t>
            </a:r>
            <a:r>
              <a:rPr lang="en-US" dirty="0" err="1">
                <a:ea typeface="Calibri"/>
                <a:cs typeface="Calibri"/>
              </a:rPr>
              <a:t>tipos</a:t>
            </a:r>
            <a:r>
              <a:rPr lang="en-US" dirty="0">
                <a:ea typeface="Calibri"/>
                <a:cs typeface="Calibri"/>
              </a:rPr>
              <a:t> de </a:t>
            </a:r>
            <a:r>
              <a:rPr lang="en-US" dirty="0" err="1">
                <a:ea typeface="Calibri"/>
                <a:cs typeface="Calibri"/>
              </a:rPr>
              <a:t>alterações</a:t>
            </a:r>
            <a:r>
              <a:rPr lang="en-US" dirty="0">
                <a:ea typeface="Calibri"/>
                <a:cs typeface="Calibri"/>
              </a:rPr>
              <a:t> </a:t>
            </a:r>
            <a:r>
              <a:rPr lang="en-US" dirty="0" err="1">
                <a:ea typeface="Calibri"/>
                <a:cs typeface="Calibri"/>
              </a:rPr>
              <a:t>estão</a:t>
            </a:r>
            <a:r>
              <a:rPr lang="en-US" dirty="0">
                <a:ea typeface="Calibri"/>
                <a:cs typeface="Calibri"/>
              </a:rPr>
              <a:t> </a:t>
            </a:r>
            <a:r>
              <a:rPr lang="en-US" dirty="0" err="1">
                <a:ea typeface="Calibri"/>
                <a:cs typeface="Calibri"/>
              </a:rPr>
              <a:t>sendo</a:t>
            </a:r>
            <a:r>
              <a:rPr lang="en-US" dirty="0">
                <a:ea typeface="Calibri"/>
                <a:cs typeface="Calibri"/>
              </a:rPr>
              <a:t> </a:t>
            </a:r>
            <a:r>
              <a:rPr lang="en-US" dirty="0" err="1">
                <a:ea typeface="Calibri"/>
                <a:cs typeface="Calibri"/>
              </a:rPr>
              <a:t>feitas</a:t>
            </a:r>
            <a:r>
              <a:rPr lang="en-US" dirty="0">
                <a:ea typeface="Calibri"/>
                <a:cs typeface="Calibri"/>
              </a:rPr>
              <a:t> para </a:t>
            </a:r>
            <a:r>
              <a:rPr lang="en-US" dirty="0" err="1">
                <a:ea typeface="Calibri"/>
                <a:cs typeface="Calibri"/>
              </a:rPr>
              <a:t>aprimorar</a:t>
            </a:r>
            <a:r>
              <a:rPr lang="en-US" dirty="0">
                <a:ea typeface="Calibri"/>
                <a:cs typeface="Calibri"/>
              </a:rPr>
              <a:t> o </a:t>
            </a:r>
            <a:r>
              <a:rPr lang="en-US" dirty="0" err="1">
                <a:ea typeface="Calibri"/>
                <a:cs typeface="Calibri"/>
              </a:rPr>
              <a:t>agente</a:t>
            </a:r>
            <a:r>
              <a:rPr lang="en-US" dirty="0">
                <a:ea typeface="Calibri"/>
                <a:cs typeface="Calibri"/>
              </a:rPr>
              <a:t>, pois a </a:t>
            </a:r>
            <a:r>
              <a:rPr lang="en-US" dirty="0" err="1">
                <a:ea typeface="Calibri"/>
                <a:cs typeface="Calibri"/>
              </a:rPr>
              <a:t>intenção</a:t>
            </a:r>
            <a:r>
              <a:rPr lang="en-US" dirty="0">
                <a:ea typeface="Calibri"/>
                <a:cs typeface="Calibri"/>
              </a:rPr>
              <a:t> é remover a </a:t>
            </a:r>
            <a:r>
              <a:rPr lang="en-US" dirty="0" err="1">
                <a:ea typeface="Calibri"/>
                <a:cs typeface="Calibri"/>
              </a:rPr>
              <a:t>etapa</a:t>
            </a:r>
            <a:r>
              <a:rPr lang="en-US" dirty="0">
                <a:ea typeface="Calibri"/>
                <a:cs typeface="Calibri"/>
              </a:rPr>
              <a:t> de </a:t>
            </a:r>
            <a:r>
              <a:rPr lang="en-US" dirty="0" err="1">
                <a:ea typeface="Calibri"/>
                <a:cs typeface="Calibri"/>
              </a:rPr>
              <a:t>revisão</a:t>
            </a:r>
            <a:r>
              <a:rPr lang="en-US" dirty="0">
                <a:ea typeface="Calibri"/>
                <a:cs typeface="Calibri"/>
              </a:rPr>
              <a:t> humana para </a:t>
            </a:r>
            <a:r>
              <a:rPr lang="en-US" dirty="0" err="1">
                <a:ea typeface="Calibri"/>
                <a:cs typeface="Calibri"/>
              </a:rPr>
              <a:t>quase</a:t>
            </a:r>
            <a:r>
              <a:rPr lang="en-US" dirty="0">
                <a:ea typeface="Calibri"/>
                <a:cs typeface="Calibri"/>
              </a:rPr>
              <a:t> </a:t>
            </a:r>
            <a:r>
              <a:rPr lang="en-US" dirty="0" err="1">
                <a:ea typeface="Calibri"/>
                <a:cs typeface="Calibri"/>
              </a:rPr>
              <a:t>todas</a:t>
            </a:r>
            <a:r>
              <a:rPr lang="en-US" dirty="0">
                <a:ea typeface="Calibri"/>
                <a:cs typeface="Calibri"/>
              </a:rPr>
              <a:t> as </a:t>
            </a:r>
            <a:r>
              <a:rPr lang="en-US" dirty="0" err="1">
                <a:ea typeface="Calibri"/>
                <a:cs typeface="Calibri"/>
              </a:rPr>
              <a:t>consultas</a:t>
            </a:r>
            <a:r>
              <a:rPr lang="en-US" dirty="0">
                <a:ea typeface="Calibri"/>
                <a:cs typeface="Calibri"/>
              </a:rPr>
              <a:t>.</a:t>
            </a:r>
          </a:p>
          <a:p>
            <a:endParaRPr lang="en-US" dirty="0">
              <a:ea typeface="Calibri"/>
              <a:cs typeface="Calibri"/>
            </a:endParaRPr>
          </a:p>
          <a:p>
            <a:r>
              <a:rPr lang="en-US" dirty="0">
                <a:ea typeface="Calibri"/>
                <a:cs typeface="Calibri"/>
              </a:rPr>
              <a:t>Mais de 13.000 </a:t>
            </a:r>
            <a:r>
              <a:rPr lang="en-US" dirty="0" err="1">
                <a:ea typeface="Calibri"/>
                <a:cs typeface="Calibri"/>
              </a:rPr>
              <a:t>alunos</a:t>
            </a:r>
            <a:r>
              <a:rPr lang="en-US" dirty="0">
                <a:ea typeface="Calibri"/>
                <a:cs typeface="Calibri"/>
              </a:rPr>
              <a:t> se </a:t>
            </a:r>
            <a:r>
              <a:rPr lang="en-US" dirty="0" err="1">
                <a:ea typeface="Calibri"/>
                <a:cs typeface="Calibri"/>
              </a:rPr>
              <a:t>formam</a:t>
            </a:r>
            <a:r>
              <a:rPr lang="en-US" dirty="0">
                <a:ea typeface="Calibri"/>
                <a:cs typeface="Calibri"/>
              </a:rPr>
              <a:t> </a:t>
            </a:r>
            <a:r>
              <a:rPr lang="en-US" dirty="0" err="1">
                <a:ea typeface="Calibri"/>
                <a:cs typeface="Calibri"/>
              </a:rPr>
              <a:t>todos</a:t>
            </a:r>
            <a:r>
              <a:rPr lang="en-US" dirty="0">
                <a:ea typeface="Calibri"/>
                <a:cs typeface="Calibri"/>
              </a:rPr>
              <a:t> </a:t>
            </a:r>
            <a:r>
              <a:rPr lang="en-US" dirty="0" err="1">
                <a:ea typeface="Calibri"/>
                <a:cs typeface="Calibri"/>
              </a:rPr>
              <a:t>os</a:t>
            </a:r>
            <a:r>
              <a:rPr lang="en-US" dirty="0">
                <a:ea typeface="Calibri"/>
                <a:cs typeface="Calibri"/>
              </a:rPr>
              <a:t> </a:t>
            </a:r>
            <a:r>
              <a:rPr lang="en-US" dirty="0" err="1">
                <a:ea typeface="Calibri"/>
                <a:cs typeface="Calibri"/>
              </a:rPr>
              <a:t>anos</a:t>
            </a:r>
            <a:r>
              <a:rPr lang="en-US" dirty="0">
                <a:ea typeface="Calibri"/>
                <a:cs typeface="Calibri"/>
              </a:rPr>
              <a:t> </a:t>
            </a:r>
            <a:r>
              <a:rPr lang="en-US" dirty="0" err="1">
                <a:ea typeface="Calibri"/>
                <a:cs typeface="Calibri"/>
              </a:rPr>
              <a:t>na</a:t>
            </a:r>
            <a:r>
              <a:rPr lang="en-US" dirty="0">
                <a:ea typeface="Calibri"/>
                <a:cs typeface="Calibri"/>
              </a:rPr>
              <a:t> </a:t>
            </a:r>
            <a:r>
              <a:rPr lang="en-US" dirty="0" err="1">
                <a:ea typeface="Calibri"/>
                <a:cs typeface="Calibri"/>
              </a:rPr>
              <a:t>Universidade</a:t>
            </a:r>
            <a:r>
              <a:rPr lang="en-US" dirty="0">
                <a:ea typeface="Calibri"/>
                <a:cs typeface="Calibri"/>
              </a:rPr>
              <a:t> de Sydney</a:t>
            </a:r>
          </a:p>
          <a:p>
            <a:r>
              <a:rPr lang="en-US" dirty="0">
                <a:ea typeface="Calibri"/>
                <a:cs typeface="Calibri"/>
              </a:rPr>
              <a:t>As </a:t>
            </a:r>
            <a:r>
              <a:rPr lang="en-US" dirty="0" err="1">
                <a:ea typeface="Calibri"/>
                <a:cs typeface="Calibri"/>
              </a:rPr>
              <a:t>solicitações</a:t>
            </a:r>
            <a:r>
              <a:rPr lang="en-US" dirty="0">
                <a:ea typeface="Calibri"/>
                <a:cs typeface="Calibri"/>
              </a:rPr>
              <a:t> de </a:t>
            </a:r>
            <a:r>
              <a:rPr lang="en-US" dirty="0" err="1">
                <a:ea typeface="Calibri"/>
                <a:cs typeface="Calibri"/>
              </a:rPr>
              <a:t>graduação</a:t>
            </a:r>
            <a:r>
              <a:rPr lang="en-US" dirty="0">
                <a:ea typeface="Calibri"/>
                <a:cs typeface="Calibri"/>
              </a:rPr>
              <a:t> </a:t>
            </a:r>
            <a:r>
              <a:rPr lang="en-US" dirty="0" err="1">
                <a:ea typeface="Calibri"/>
                <a:cs typeface="Calibri"/>
              </a:rPr>
              <a:t>são</a:t>
            </a:r>
            <a:r>
              <a:rPr lang="en-US" dirty="0">
                <a:ea typeface="Calibri"/>
                <a:cs typeface="Calibri"/>
              </a:rPr>
              <a:t> </a:t>
            </a:r>
            <a:r>
              <a:rPr lang="en-US" dirty="0" err="1">
                <a:ea typeface="Calibri"/>
                <a:cs typeface="Calibri"/>
              </a:rPr>
              <a:t>feitas</a:t>
            </a:r>
            <a:r>
              <a:rPr lang="en-US" dirty="0">
                <a:ea typeface="Calibri"/>
                <a:cs typeface="Calibri"/>
              </a:rPr>
              <a:t> </a:t>
            </a:r>
            <a:r>
              <a:rPr lang="en-US" dirty="0" err="1">
                <a:ea typeface="Calibri"/>
                <a:cs typeface="Calibri"/>
              </a:rPr>
              <a:t>pelos</a:t>
            </a:r>
            <a:r>
              <a:rPr lang="en-US" dirty="0">
                <a:ea typeface="Calibri"/>
                <a:cs typeface="Calibri"/>
              </a:rPr>
              <a:t> </a:t>
            </a:r>
            <a:r>
              <a:rPr lang="en-US" dirty="0" err="1">
                <a:ea typeface="Calibri"/>
                <a:cs typeface="Calibri"/>
              </a:rPr>
              <a:t>alunos</a:t>
            </a:r>
            <a:endParaRPr lang="en-US" dirty="0"/>
          </a:p>
          <a:p>
            <a:r>
              <a:rPr lang="en-US" dirty="0">
                <a:ea typeface="Calibri"/>
                <a:cs typeface="Calibri"/>
              </a:rPr>
              <a:t>Um </a:t>
            </a:r>
            <a:r>
              <a:rPr lang="en-US" dirty="0" err="1">
                <a:ea typeface="Calibri"/>
                <a:cs typeface="Calibri"/>
              </a:rPr>
              <a:t>agente</a:t>
            </a:r>
            <a:r>
              <a:rPr lang="en-US" dirty="0">
                <a:ea typeface="Calibri"/>
                <a:cs typeface="Calibri"/>
              </a:rPr>
              <a:t> </a:t>
            </a:r>
            <a:r>
              <a:rPr lang="en-US" dirty="0" err="1">
                <a:ea typeface="Calibri"/>
                <a:cs typeface="Calibri"/>
              </a:rPr>
              <a:t>examina</a:t>
            </a:r>
            <a:r>
              <a:rPr lang="en-US" dirty="0">
                <a:ea typeface="Calibri"/>
                <a:cs typeface="Calibri"/>
              </a:rPr>
              <a:t> o </a:t>
            </a:r>
            <a:r>
              <a:rPr lang="en-US" dirty="0" err="1">
                <a:ea typeface="Calibri"/>
                <a:cs typeface="Calibri"/>
              </a:rPr>
              <a:t>livro</a:t>
            </a:r>
            <a:r>
              <a:rPr lang="en-US" dirty="0">
                <a:ea typeface="Calibri"/>
                <a:cs typeface="Calibri"/>
              </a:rPr>
              <a:t> de </a:t>
            </a:r>
            <a:r>
              <a:rPr lang="en-US" dirty="0" err="1">
                <a:ea typeface="Calibri"/>
                <a:cs typeface="Calibri"/>
              </a:rPr>
              <a:t>cursos</a:t>
            </a:r>
            <a:r>
              <a:rPr lang="en-US" dirty="0">
                <a:ea typeface="Calibri"/>
                <a:cs typeface="Calibri"/>
              </a:rPr>
              <a:t> do </a:t>
            </a:r>
            <a:r>
              <a:rPr lang="en-US" dirty="0" err="1">
                <a:ea typeface="Calibri"/>
                <a:cs typeface="Calibri"/>
              </a:rPr>
              <a:t>ano</a:t>
            </a:r>
            <a:r>
              <a:rPr lang="en-US" dirty="0">
                <a:ea typeface="Calibri"/>
                <a:cs typeface="Calibri"/>
              </a:rPr>
              <a:t> </a:t>
            </a:r>
            <a:r>
              <a:rPr lang="en-US" dirty="0" err="1">
                <a:ea typeface="Calibri"/>
                <a:cs typeface="Calibri"/>
              </a:rPr>
              <a:t>em</a:t>
            </a:r>
            <a:r>
              <a:rPr lang="en-US" dirty="0">
                <a:ea typeface="Calibri"/>
                <a:cs typeface="Calibri"/>
              </a:rPr>
              <a:t> que o </a:t>
            </a:r>
            <a:r>
              <a:rPr lang="en-US" dirty="0" err="1">
                <a:ea typeface="Calibri"/>
                <a:cs typeface="Calibri"/>
              </a:rPr>
              <a:t>aluno</a:t>
            </a:r>
            <a:r>
              <a:rPr lang="en-US" dirty="0">
                <a:ea typeface="Calibri"/>
                <a:cs typeface="Calibri"/>
              </a:rPr>
              <a:t> </a:t>
            </a:r>
            <a:r>
              <a:rPr lang="en-US" dirty="0" err="1">
                <a:ea typeface="Calibri"/>
                <a:cs typeface="Calibri"/>
              </a:rPr>
              <a:t>começou</a:t>
            </a:r>
            <a:r>
              <a:rPr lang="en-US" dirty="0">
                <a:ea typeface="Calibri"/>
                <a:cs typeface="Calibri"/>
              </a:rPr>
              <a:t> para </a:t>
            </a:r>
            <a:r>
              <a:rPr lang="en-US" dirty="0" err="1">
                <a:ea typeface="Calibri"/>
                <a:cs typeface="Calibri"/>
              </a:rPr>
              <a:t>determinar</a:t>
            </a:r>
            <a:r>
              <a:rPr lang="en-US" dirty="0">
                <a:ea typeface="Calibri"/>
                <a:cs typeface="Calibri"/>
              </a:rPr>
              <a:t> o </a:t>
            </a:r>
            <a:r>
              <a:rPr lang="en-US" dirty="0" err="1">
                <a:ea typeface="Calibri"/>
                <a:cs typeface="Calibri"/>
              </a:rPr>
              <a:t>caminho</a:t>
            </a:r>
            <a:r>
              <a:rPr lang="en-US" dirty="0">
                <a:ea typeface="Calibri"/>
                <a:cs typeface="Calibri"/>
              </a:rPr>
              <a:t> da </a:t>
            </a:r>
            <a:r>
              <a:rPr lang="en-US" dirty="0" err="1">
                <a:ea typeface="Calibri"/>
                <a:cs typeface="Calibri"/>
              </a:rPr>
              <a:t>graduação</a:t>
            </a:r>
            <a:endParaRPr lang="en-US" dirty="0">
              <a:ea typeface="Calibri"/>
              <a:cs typeface="Calibri"/>
            </a:endParaRPr>
          </a:p>
          <a:p>
            <a:r>
              <a:rPr lang="en-US" dirty="0" err="1">
                <a:ea typeface="Calibri"/>
                <a:cs typeface="Calibri"/>
              </a:rPr>
              <a:t>Os</a:t>
            </a:r>
            <a:r>
              <a:rPr lang="en-US" dirty="0">
                <a:ea typeface="Calibri"/>
                <a:cs typeface="Calibri"/>
              </a:rPr>
              <a:t> </a:t>
            </a:r>
            <a:r>
              <a:rPr lang="en-US" dirty="0" err="1">
                <a:ea typeface="Calibri"/>
                <a:cs typeface="Calibri"/>
              </a:rPr>
              <a:t>cursos</a:t>
            </a:r>
            <a:r>
              <a:rPr lang="en-US" dirty="0">
                <a:ea typeface="Calibri"/>
                <a:cs typeface="Calibri"/>
              </a:rPr>
              <a:t> que o </a:t>
            </a:r>
            <a:r>
              <a:rPr lang="en-US" dirty="0" err="1">
                <a:ea typeface="Calibri"/>
                <a:cs typeface="Calibri"/>
              </a:rPr>
              <a:t>aluno</a:t>
            </a:r>
            <a:r>
              <a:rPr lang="en-US" dirty="0">
                <a:ea typeface="Calibri"/>
                <a:cs typeface="Calibri"/>
              </a:rPr>
              <a:t> fez </a:t>
            </a:r>
            <a:r>
              <a:rPr lang="en-US" dirty="0" err="1">
                <a:ea typeface="Calibri"/>
                <a:cs typeface="Calibri"/>
              </a:rPr>
              <a:t>são</a:t>
            </a:r>
            <a:r>
              <a:rPr lang="en-US" dirty="0">
                <a:ea typeface="Calibri"/>
                <a:cs typeface="Calibri"/>
              </a:rPr>
              <a:t> </a:t>
            </a:r>
            <a:r>
              <a:rPr lang="en-US" dirty="0" err="1">
                <a:ea typeface="Calibri"/>
                <a:cs typeface="Calibri"/>
              </a:rPr>
              <a:t>comparados</a:t>
            </a:r>
            <a:r>
              <a:rPr lang="en-US" dirty="0">
                <a:ea typeface="Calibri"/>
                <a:cs typeface="Calibri"/>
              </a:rPr>
              <a:t> com o </a:t>
            </a:r>
            <a:r>
              <a:rPr lang="en-US" dirty="0" err="1">
                <a:ea typeface="Calibri"/>
                <a:cs typeface="Calibri"/>
              </a:rPr>
              <a:t>guia</a:t>
            </a:r>
            <a:r>
              <a:rPr lang="en-US" dirty="0">
                <a:ea typeface="Calibri"/>
                <a:cs typeface="Calibri"/>
              </a:rPr>
              <a:t>, </a:t>
            </a:r>
          </a:p>
          <a:p>
            <a:r>
              <a:rPr lang="en-US" dirty="0">
                <a:ea typeface="Calibri"/>
                <a:cs typeface="Calibri"/>
              </a:rPr>
              <a:t>Durante o tempo que o </a:t>
            </a:r>
            <a:r>
              <a:rPr lang="en-US" dirty="0" err="1">
                <a:ea typeface="Calibri"/>
                <a:cs typeface="Calibri"/>
              </a:rPr>
              <a:t>aluno</a:t>
            </a:r>
            <a:r>
              <a:rPr lang="en-US" dirty="0">
                <a:ea typeface="Calibri"/>
                <a:cs typeface="Calibri"/>
              </a:rPr>
              <a:t> leva para se </a:t>
            </a:r>
            <a:r>
              <a:rPr lang="en-US" dirty="0" err="1">
                <a:ea typeface="Calibri"/>
                <a:cs typeface="Calibri"/>
              </a:rPr>
              <a:t>formar</a:t>
            </a:r>
            <a:r>
              <a:rPr lang="en-US" dirty="0">
                <a:ea typeface="Calibri"/>
                <a:cs typeface="Calibri"/>
              </a:rPr>
              <a:t>, </a:t>
            </a:r>
            <a:r>
              <a:rPr lang="en-US" dirty="0" err="1">
                <a:ea typeface="Calibri"/>
                <a:cs typeface="Calibri"/>
              </a:rPr>
              <a:t>os</a:t>
            </a:r>
            <a:r>
              <a:rPr lang="en-US" dirty="0">
                <a:ea typeface="Calibri"/>
                <a:cs typeface="Calibri"/>
              </a:rPr>
              <a:t> </a:t>
            </a:r>
            <a:r>
              <a:rPr lang="en-US" dirty="0" err="1">
                <a:ea typeface="Calibri"/>
                <a:cs typeface="Calibri"/>
              </a:rPr>
              <a:t>nomes</a:t>
            </a:r>
            <a:r>
              <a:rPr lang="en-US" dirty="0">
                <a:ea typeface="Calibri"/>
                <a:cs typeface="Calibri"/>
              </a:rPr>
              <a:t> e as </a:t>
            </a:r>
            <a:r>
              <a:rPr lang="en-US" dirty="0" err="1">
                <a:ea typeface="Calibri"/>
                <a:cs typeface="Calibri"/>
              </a:rPr>
              <a:t>ofertas</a:t>
            </a:r>
            <a:r>
              <a:rPr lang="en-US" dirty="0">
                <a:ea typeface="Calibri"/>
                <a:cs typeface="Calibri"/>
              </a:rPr>
              <a:t> dos </a:t>
            </a:r>
            <a:r>
              <a:rPr lang="en-US" dirty="0" err="1">
                <a:ea typeface="Calibri"/>
                <a:cs typeface="Calibri"/>
              </a:rPr>
              <a:t>cursos</a:t>
            </a:r>
            <a:r>
              <a:rPr lang="en-US" dirty="0">
                <a:ea typeface="Calibri"/>
                <a:cs typeface="Calibri"/>
              </a:rPr>
              <a:t> </a:t>
            </a:r>
            <a:r>
              <a:rPr lang="en-US" dirty="0" err="1">
                <a:ea typeface="Calibri"/>
                <a:cs typeface="Calibri"/>
              </a:rPr>
              <a:t>podem</a:t>
            </a:r>
            <a:r>
              <a:rPr lang="en-US" dirty="0">
                <a:ea typeface="Calibri"/>
                <a:cs typeface="Calibri"/>
              </a:rPr>
              <a:t> mudar</a:t>
            </a:r>
          </a:p>
          <a:p>
            <a:r>
              <a:rPr lang="en-US" dirty="0">
                <a:ea typeface="Calibri"/>
                <a:cs typeface="Calibri"/>
              </a:rPr>
              <a:t>Esses </a:t>
            </a:r>
            <a:r>
              <a:rPr lang="en-US" dirty="0" err="1">
                <a:ea typeface="Calibri"/>
                <a:cs typeface="Calibri"/>
              </a:rPr>
              <a:t>cursos</a:t>
            </a:r>
            <a:r>
              <a:rPr lang="en-US" dirty="0">
                <a:ea typeface="Calibri"/>
                <a:cs typeface="Calibri"/>
              </a:rPr>
              <a:t> </a:t>
            </a:r>
            <a:r>
              <a:rPr lang="en-US" dirty="0" err="1">
                <a:ea typeface="Calibri"/>
                <a:cs typeface="Calibri"/>
              </a:rPr>
              <a:t>precisam</a:t>
            </a:r>
            <a:r>
              <a:rPr lang="en-US" dirty="0">
                <a:ea typeface="Calibri"/>
                <a:cs typeface="Calibri"/>
              </a:rPr>
              <a:t> ser </a:t>
            </a:r>
            <a:r>
              <a:rPr lang="en-US" dirty="0" err="1">
                <a:ea typeface="Calibri"/>
                <a:cs typeface="Calibri"/>
              </a:rPr>
              <a:t>comparados</a:t>
            </a:r>
            <a:r>
              <a:rPr lang="en-US" dirty="0">
                <a:ea typeface="Calibri"/>
                <a:cs typeface="Calibri"/>
              </a:rPr>
              <a:t> com a </a:t>
            </a:r>
            <a:r>
              <a:rPr lang="en-US" dirty="0" err="1">
                <a:ea typeface="Calibri"/>
                <a:cs typeface="Calibri"/>
              </a:rPr>
              <a:t>trajetória</a:t>
            </a:r>
            <a:r>
              <a:rPr lang="en-US" dirty="0">
                <a:ea typeface="Calibri"/>
                <a:cs typeface="Calibri"/>
              </a:rPr>
              <a:t> para </a:t>
            </a:r>
            <a:r>
              <a:rPr lang="en-US" dirty="0" err="1">
                <a:ea typeface="Calibri"/>
                <a:cs typeface="Calibri"/>
              </a:rPr>
              <a:t>determinar</a:t>
            </a:r>
            <a:r>
              <a:rPr lang="en-US" dirty="0">
                <a:ea typeface="Calibri"/>
                <a:cs typeface="Calibri"/>
              </a:rPr>
              <a:t> se o </a:t>
            </a:r>
            <a:r>
              <a:rPr lang="en-US" dirty="0" err="1">
                <a:ea typeface="Calibri"/>
                <a:cs typeface="Calibri"/>
              </a:rPr>
              <a:t>aluno</a:t>
            </a:r>
            <a:r>
              <a:rPr lang="en-US" dirty="0">
                <a:ea typeface="Calibri"/>
                <a:cs typeface="Calibri"/>
              </a:rPr>
              <a:t> </a:t>
            </a:r>
            <a:r>
              <a:rPr lang="en-US" dirty="0" err="1">
                <a:ea typeface="Calibri"/>
                <a:cs typeface="Calibri"/>
              </a:rPr>
              <a:t>pode</a:t>
            </a:r>
            <a:r>
              <a:rPr lang="en-US" dirty="0">
                <a:ea typeface="Calibri"/>
                <a:cs typeface="Calibri"/>
              </a:rPr>
              <a:t> se </a:t>
            </a:r>
            <a:r>
              <a:rPr lang="en-US" dirty="0" err="1">
                <a:ea typeface="Calibri"/>
                <a:cs typeface="Calibri"/>
              </a:rPr>
              <a:t>formar</a:t>
            </a:r>
            <a:r>
              <a:rPr lang="en-US" dirty="0">
                <a:ea typeface="Calibri"/>
                <a:cs typeface="Calibri"/>
              </a:rPr>
              <a:t> e se </a:t>
            </a:r>
            <a:r>
              <a:rPr lang="en-US" dirty="0" err="1">
                <a:ea typeface="Calibri"/>
                <a:cs typeface="Calibri"/>
              </a:rPr>
              <a:t>há</a:t>
            </a:r>
            <a:r>
              <a:rPr lang="en-US" dirty="0">
                <a:ea typeface="Calibri"/>
                <a:cs typeface="Calibri"/>
              </a:rPr>
              <a:t> </a:t>
            </a:r>
            <a:r>
              <a:rPr lang="en-US" dirty="0" err="1">
                <a:ea typeface="Calibri"/>
                <a:cs typeface="Calibri"/>
              </a:rPr>
              <a:t>requisitos</a:t>
            </a:r>
            <a:r>
              <a:rPr lang="en-US" dirty="0">
                <a:ea typeface="Calibri"/>
                <a:cs typeface="Calibri"/>
              </a:rPr>
              <a:t> </a:t>
            </a:r>
            <a:r>
              <a:rPr lang="en-US" dirty="0" err="1">
                <a:ea typeface="Calibri"/>
                <a:cs typeface="Calibri"/>
              </a:rPr>
              <a:t>faltando</a:t>
            </a:r>
            <a:endParaRPr lang="en-US" dirty="0">
              <a:ea typeface="Calibri"/>
              <a:cs typeface="Calibri"/>
            </a:endParaRPr>
          </a:p>
          <a:p>
            <a:r>
              <a:rPr lang="en-US" dirty="0">
                <a:ea typeface="Calibri"/>
                <a:cs typeface="Calibri"/>
              </a:rPr>
              <a:t>Esse é um </a:t>
            </a:r>
            <a:r>
              <a:rPr lang="en-US" dirty="0" err="1">
                <a:ea typeface="Calibri"/>
                <a:cs typeface="Calibri"/>
              </a:rPr>
              <a:t>processo</a:t>
            </a:r>
            <a:r>
              <a:rPr lang="en-US" dirty="0">
                <a:ea typeface="Calibri"/>
                <a:cs typeface="Calibri"/>
              </a:rPr>
              <a:t> </a:t>
            </a:r>
            <a:r>
              <a:rPr lang="en-US" dirty="0" err="1">
                <a:ea typeface="Calibri"/>
                <a:cs typeface="Calibri"/>
              </a:rPr>
              <a:t>complexo</a:t>
            </a:r>
            <a:r>
              <a:rPr lang="en-US" dirty="0">
                <a:ea typeface="Calibri"/>
                <a:cs typeface="Calibri"/>
              </a:rPr>
              <a:t> que </a:t>
            </a:r>
            <a:r>
              <a:rPr lang="en-US" dirty="0" err="1">
                <a:ea typeface="Calibri"/>
                <a:cs typeface="Calibri"/>
              </a:rPr>
              <a:t>exige</a:t>
            </a:r>
            <a:r>
              <a:rPr lang="en-US" dirty="0">
                <a:ea typeface="Calibri"/>
                <a:cs typeface="Calibri"/>
              </a:rPr>
              <a:t> </a:t>
            </a:r>
            <a:r>
              <a:rPr lang="en-US" dirty="0" err="1">
                <a:ea typeface="Calibri"/>
                <a:cs typeface="Calibri"/>
              </a:rPr>
              <a:t>milhares</a:t>
            </a:r>
            <a:r>
              <a:rPr lang="en-US" dirty="0">
                <a:ea typeface="Calibri"/>
                <a:cs typeface="Calibri"/>
              </a:rPr>
              <a:t> de horas de </a:t>
            </a:r>
            <a:r>
              <a:rPr lang="en-US" dirty="0" err="1">
                <a:ea typeface="Calibri"/>
                <a:cs typeface="Calibri"/>
              </a:rPr>
              <a:t>trabalho</a:t>
            </a:r>
            <a:r>
              <a:rPr lang="en-US" dirty="0">
                <a:ea typeface="Calibri"/>
                <a:cs typeface="Calibri"/>
              </a:rPr>
              <a:t> para ser </a:t>
            </a:r>
            <a:r>
              <a:rPr lang="en-US" dirty="0" err="1">
                <a:ea typeface="Calibri"/>
                <a:cs typeface="Calibri"/>
              </a:rPr>
              <a:t>executado</a:t>
            </a:r>
            <a:endParaRPr lang="en-US" dirty="0">
              <a:ea typeface="Calibri"/>
              <a:cs typeface="Calibri"/>
            </a:endParaRPr>
          </a:p>
          <a:p>
            <a:r>
              <a:rPr lang="en-US" dirty="0" err="1">
                <a:ea typeface="Calibri"/>
                <a:cs typeface="Calibri"/>
              </a:rPr>
              <a:t>Os</a:t>
            </a:r>
            <a:r>
              <a:rPr lang="en-US" dirty="0">
                <a:ea typeface="Calibri"/>
                <a:cs typeface="Calibri"/>
              </a:rPr>
              <a:t> </a:t>
            </a:r>
            <a:r>
              <a:rPr lang="en-US" dirty="0" err="1">
                <a:ea typeface="Calibri"/>
                <a:cs typeface="Calibri"/>
              </a:rPr>
              <a:t>agentes</a:t>
            </a:r>
            <a:r>
              <a:rPr lang="en-US" dirty="0">
                <a:ea typeface="Calibri"/>
                <a:cs typeface="Calibri"/>
              </a:rPr>
              <a:t> agora </a:t>
            </a:r>
            <a:r>
              <a:rPr lang="en-US" dirty="0" err="1">
                <a:ea typeface="Calibri"/>
                <a:cs typeface="Calibri"/>
              </a:rPr>
              <a:t>são</a:t>
            </a:r>
            <a:r>
              <a:rPr lang="en-US" dirty="0">
                <a:ea typeface="Calibri"/>
                <a:cs typeface="Calibri"/>
              </a:rPr>
              <a:t> </a:t>
            </a:r>
            <a:r>
              <a:rPr lang="en-US" dirty="0" err="1">
                <a:ea typeface="Calibri"/>
                <a:cs typeface="Calibri"/>
              </a:rPr>
              <a:t>usados</a:t>
            </a:r>
            <a:r>
              <a:rPr lang="en-US" dirty="0">
                <a:ea typeface="Calibri"/>
                <a:cs typeface="Calibri"/>
              </a:rPr>
              <a:t> para </a:t>
            </a:r>
            <a:r>
              <a:rPr lang="en-US" dirty="0" err="1">
                <a:ea typeface="Calibri"/>
                <a:cs typeface="Calibri"/>
              </a:rPr>
              <a:t>procurar</a:t>
            </a:r>
            <a:r>
              <a:rPr lang="en-US" dirty="0">
                <a:ea typeface="Calibri"/>
                <a:cs typeface="Calibri"/>
              </a:rPr>
              <a:t> e </a:t>
            </a:r>
            <a:r>
              <a:rPr lang="en-US" dirty="0" err="1">
                <a:ea typeface="Calibri"/>
                <a:cs typeface="Calibri"/>
              </a:rPr>
              <a:t>reconciliar</a:t>
            </a:r>
            <a:r>
              <a:rPr lang="en-US" dirty="0">
                <a:ea typeface="Calibri"/>
                <a:cs typeface="Calibri"/>
              </a:rPr>
              <a:t> </a:t>
            </a:r>
            <a:r>
              <a:rPr lang="en-US" dirty="0" err="1">
                <a:ea typeface="Calibri"/>
                <a:cs typeface="Calibri"/>
              </a:rPr>
              <a:t>os</a:t>
            </a:r>
            <a:r>
              <a:rPr lang="en-US" dirty="0">
                <a:ea typeface="Calibri"/>
                <a:cs typeface="Calibri"/>
              </a:rPr>
              <a:t> </a:t>
            </a:r>
            <a:r>
              <a:rPr lang="en-US" dirty="0" err="1">
                <a:ea typeface="Calibri"/>
                <a:cs typeface="Calibri"/>
              </a:rPr>
              <a:t>requisitos</a:t>
            </a:r>
            <a:r>
              <a:rPr lang="en-US" dirty="0">
                <a:ea typeface="Calibri"/>
                <a:cs typeface="Calibri"/>
              </a:rPr>
              <a:t> do </a:t>
            </a:r>
            <a:r>
              <a:rPr lang="en-US" dirty="0" err="1">
                <a:ea typeface="Calibri"/>
                <a:cs typeface="Calibri"/>
              </a:rPr>
              <a:t>guia</a:t>
            </a:r>
            <a:r>
              <a:rPr lang="en-US" dirty="0">
                <a:ea typeface="Calibri"/>
                <a:cs typeface="Calibri"/>
              </a:rPr>
              <a:t> de </a:t>
            </a:r>
            <a:r>
              <a:rPr lang="en-US" dirty="0" err="1">
                <a:ea typeface="Calibri"/>
                <a:cs typeface="Calibri"/>
              </a:rPr>
              <a:t>cursos</a:t>
            </a:r>
            <a:r>
              <a:rPr lang="en-US" dirty="0">
                <a:ea typeface="Calibri"/>
                <a:cs typeface="Calibri"/>
              </a:rPr>
              <a:t> com </a:t>
            </a:r>
            <a:r>
              <a:rPr lang="en-US" dirty="0" err="1">
                <a:ea typeface="Calibri"/>
                <a:cs typeface="Calibri"/>
              </a:rPr>
              <a:t>os</a:t>
            </a:r>
            <a:r>
              <a:rPr lang="en-US" dirty="0">
                <a:ea typeface="Calibri"/>
                <a:cs typeface="Calibri"/>
              </a:rPr>
              <a:t> </a:t>
            </a:r>
            <a:r>
              <a:rPr lang="en-US" dirty="0" err="1">
                <a:ea typeface="Calibri"/>
                <a:cs typeface="Calibri"/>
              </a:rPr>
              <a:t>cursos</a:t>
            </a:r>
            <a:r>
              <a:rPr lang="en-US" dirty="0">
                <a:ea typeface="Calibri"/>
                <a:cs typeface="Calibri"/>
              </a:rPr>
              <a:t> </a:t>
            </a:r>
            <a:r>
              <a:rPr lang="en-US" dirty="0" err="1">
                <a:ea typeface="Calibri"/>
                <a:cs typeface="Calibri"/>
              </a:rPr>
              <a:t>realizados</a:t>
            </a:r>
            <a:endParaRPr lang="en-US" dirty="0">
              <a:ea typeface="Calibri"/>
              <a:cs typeface="Calibri"/>
            </a:endParaRPr>
          </a:p>
          <a:p>
            <a:r>
              <a:rPr lang="en-US" dirty="0">
                <a:ea typeface="Calibri"/>
                <a:cs typeface="Calibri"/>
              </a:rPr>
              <a:t>O </a:t>
            </a:r>
            <a:r>
              <a:rPr lang="en-US" dirty="0" err="1">
                <a:ea typeface="Calibri"/>
                <a:cs typeface="Calibri"/>
              </a:rPr>
              <a:t>fluxo</a:t>
            </a:r>
            <a:r>
              <a:rPr lang="en-US" dirty="0">
                <a:ea typeface="Calibri"/>
                <a:cs typeface="Calibri"/>
              </a:rPr>
              <a:t> de </a:t>
            </a:r>
            <a:r>
              <a:rPr lang="en-US" dirty="0" err="1">
                <a:ea typeface="Calibri"/>
                <a:cs typeface="Calibri"/>
              </a:rPr>
              <a:t>trabalho</a:t>
            </a:r>
            <a:r>
              <a:rPr lang="en-US" dirty="0">
                <a:ea typeface="Calibri"/>
                <a:cs typeface="Calibri"/>
              </a:rPr>
              <a:t> </a:t>
            </a:r>
            <a:r>
              <a:rPr lang="en-US" dirty="0" err="1">
                <a:ea typeface="Calibri"/>
                <a:cs typeface="Calibri"/>
              </a:rPr>
              <a:t>agêntico</a:t>
            </a:r>
            <a:r>
              <a:rPr lang="en-US" dirty="0">
                <a:ea typeface="Calibri"/>
                <a:cs typeface="Calibri"/>
              </a:rPr>
              <a:t> e as </a:t>
            </a:r>
            <a:r>
              <a:rPr lang="en-US" dirty="0" err="1">
                <a:ea typeface="Calibri"/>
                <a:cs typeface="Calibri"/>
              </a:rPr>
              <a:t>pessoas</a:t>
            </a:r>
            <a:r>
              <a:rPr lang="en-US" dirty="0">
                <a:ea typeface="Calibri"/>
                <a:cs typeface="Calibri"/>
              </a:rPr>
              <a:t> no </a:t>
            </a:r>
            <a:r>
              <a:rPr lang="en-US" dirty="0" err="1">
                <a:ea typeface="Calibri"/>
                <a:cs typeface="Calibri"/>
              </a:rPr>
              <a:t>circuito</a:t>
            </a:r>
            <a:r>
              <a:rPr lang="en-US" dirty="0">
                <a:ea typeface="Calibri"/>
                <a:cs typeface="Calibri"/>
              </a:rPr>
              <a:t> </a:t>
            </a:r>
            <a:r>
              <a:rPr lang="en-US" dirty="0" err="1">
                <a:ea typeface="Calibri"/>
                <a:cs typeface="Calibri"/>
              </a:rPr>
              <a:t>são</a:t>
            </a:r>
            <a:r>
              <a:rPr lang="en-US" dirty="0">
                <a:ea typeface="Calibri"/>
                <a:cs typeface="Calibri"/>
              </a:rPr>
              <a:t> </a:t>
            </a:r>
            <a:r>
              <a:rPr lang="en-US" dirty="0" err="1">
                <a:ea typeface="Calibri"/>
                <a:cs typeface="Calibri"/>
              </a:rPr>
              <a:t>então</a:t>
            </a:r>
            <a:r>
              <a:rPr lang="en-US" dirty="0">
                <a:ea typeface="Calibri"/>
                <a:cs typeface="Calibri"/>
              </a:rPr>
              <a:t> </a:t>
            </a:r>
            <a:r>
              <a:rPr lang="en-US" dirty="0" err="1">
                <a:ea typeface="Calibri"/>
                <a:cs typeface="Calibri"/>
              </a:rPr>
              <a:t>usados</a:t>
            </a:r>
            <a:r>
              <a:rPr lang="en-US" dirty="0">
                <a:ea typeface="Calibri"/>
                <a:cs typeface="Calibri"/>
              </a:rPr>
              <a:t> para </a:t>
            </a:r>
            <a:r>
              <a:rPr lang="en-US" dirty="0" err="1">
                <a:ea typeface="Calibri"/>
                <a:cs typeface="Calibri"/>
              </a:rPr>
              <a:t>determinar</a:t>
            </a:r>
            <a:r>
              <a:rPr lang="en-US" dirty="0">
                <a:ea typeface="Calibri"/>
                <a:cs typeface="Calibri"/>
              </a:rPr>
              <a:t> se </a:t>
            </a:r>
            <a:r>
              <a:rPr lang="en-US" dirty="0" err="1">
                <a:ea typeface="Calibri"/>
                <a:cs typeface="Calibri"/>
              </a:rPr>
              <a:t>os</a:t>
            </a:r>
            <a:r>
              <a:rPr lang="en-US" dirty="0">
                <a:ea typeface="Calibri"/>
                <a:cs typeface="Calibri"/>
              </a:rPr>
              <a:t> </a:t>
            </a:r>
            <a:r>
              <a:rPr lang="en-US" dirty="0" err="1">
                <a:ea typeface="Calibri"/>
                <a:cs typeface="Calibri"/>
              </a:rPr>
              <a:t>alunos</a:t>
            </a:r>
            <a:r>
              <a:rPr lang="en-US" dirty="0">
                <a:ea typeface="Calibri"/>
                <a:cs typeface="Calibri"/>
              </a:rPr>
              <a:t> </a:t>
            </a:r>
            <a:r>
              <a:rPr lang="en-US" dirty="0" err="1">
                <a:ea typeface="Calibri"/>
                <a:cs typeface="Calibri"/>
              </a:rPr>
              <a:t>podem</a:t>
            </a:r>
            <a:r>
              <a:rPr lang="en-US" dirty="0">
                <a:ea typeface="Calibri"/>
                <a:cs typeface="Calibri"/>
              </a:rPr>
              <a:t> se </a:t>
            </a:r>
            <a:r>
              <a:rPr lang="en-US" dirty="0" err="1">
                <a:ea typeface="Calibri"/>
                <a:cs typeface="Calibri"/>
              </a:rPr>
              <a:t>formar</a:t>
            </a:r>
            <a:r>
              <a:rPr lang="en-US" dirty="0">
                <a:ea typeface="Calibri"/>
                <a:cs typeface="Calibri"/>
              </a:rPr>
              <a:t>.</a:t>
            </a:r>
          </a:p>
          <a:p>
            <a:r>
              <a:rPr lang="en-US" dirty="0">
                <a:ea typeface="Calibri"/>
                <a:cs typeface="Calibri"/>
              </a:rPr>
              <a:t>Um dos </a:t>
            </a:r>
            <a:r>
              <a:rPr lang="en-US" dirty="0" err="1">
                <a:ea typeface="Calibri"/>
                <a:cs typeface="Calibri"/>
              </a:rPr>
              <a:t>problemas</a:t>
            </a:r>
            <a:r>
              <a:rPr lang="en-US" dirty="0">
                <a:ea typeface="Calibri"/>
                <a:cs typeface="Calibri"/>
              </a:rPr>
              <a:t> </a:t>
            </a:r>
            <a:r>
              <a:rPr lang="en-US" dirty="0" err="1">
                <a:ea typeface="Calibri"/>
                <a:cs typeface="Calibri"/>
              </a:rPr>
              <a:t>interessantes</a:t>
            </a:r>
            <a:r>
              <a:rPr lang="en-US" dirty="0">
                <a:ea typeface="Calibri"/>
                <a:cs typeface="Calibri"/>
              </a:rPr>
              <a:t> que a </a:t>
            </a:r>
            <a:r>
              <a:rPr lang="en-US" dirty="0" err="1">
                <a:ea typeface="Calibri"/>
                <a:cs typeface="Calibri"/>
              </a:rPr>
              <a:t>Universidade</a:t>
            </a:r>
            <a:r>
              <a:rPr lang="en-US" dirty="0">
                <a:ea typeface="Calibri"/>
                <a:cs typeface="Calibri"/>
              </a:rPr>
              <a:t> de Sydney </a:t>
            </a:r>
            <a:r>
              <a:rPr lang="en-US" dirty="0" err="1">
                <a:ea typeface="Calibri"/>
                <a:cs typeface="Calibri"/>
              </a:rPr>
              <a:t>teve</a:t>
            </a:r>
            <a:r>
              <a:rPr lang="en-US" dirty="0">
                <a:ea typeface="Calibri"/>
                <a:cs typeface="Calibri"/>
              </a:rPr>
              <a:t> que </a:t>
            </a:r>
            <a:r>
              <a:rPr lang="en-US" dirty="0" err="1">
                <a:ea typeface="Calibri"/>
                <a:cs typeface="Calibri"/>
              </a:rPr>
              <a:t>superar</a:t>
            </a:r>
            <a:r>
              <a:rPr lang="en-US" dirty="0">
                <a:ea typeface="Calibri"/>
                <a:cs typeface="Calibri"/>
              </a:rPr>
              <a:t> é </a:t>
            </a:r>
            <a:r>
              <a:rPr lang="en-US" dirty="0" err="1">
                <a:ea typeface="Calibri"/>
                <a:cs typeface="Calibri"/>
              </a:rPr>
              <a:t>determinar</a:t>
            </a:r>
            <a:r>
              <a:rPr lang="en-US" dirty="0">
                <a:ea typeface="Calibri"/>
                <a:cs typeface="Calibri"/>
              </a:rPr>
              <a:t> </a:t>
            </a:r>
            <a:r>
              <a:rPr lang="en-US" dirty="0" err="1">
                <a:ea typeface="Calibri"/>
                <a:cs typeface="Calibri"/>
              </a:rPr>
              <a:t>como</a:t>
            </a:r>
            <a:r>
              <a:rPr lang="en-US" dirty="0">
                <a:ea typeface="Calibri"/>
                <a:cs typeface="Calibri"/>
              </a:rPr>
              <a:t> </a:t>
            </a:r>
            <a:r>
              <a:rPr lang="en-US" dirty="0" err="1">
                <a:ea typeface="Calibri"/>
                <a:cs typeface="Calibri"/>
              </a:rPr>
              <a:t>evitar</a:t>
            </a:r>
            <a:r>
              <a:rPr lang="en-US" dirty="0">
                <a:ea typeface="Calibri"/>
                <a:cs typeface="Calibri"/>
              </a:rPr>
              <a:t> que </a:t>
            </a:r>
            <a:r>
              <a:rPr lang="en-US" dirty="0" err="1">
                <a:ea typeface="Calibri"/>
                <a:cs typeface="Calibri"/>
              </a:rPr>
              <a:t>os</a:t>
            </a:r>
            <a:r>
              <a:rPr lang="en-US" dirty="0">
                <a:ea typeface="Calibri"/>
                <a:cs typeface="Calibri"/>
              </a:rPr>
              <a:t> </a:t>
            </a:r>
            <a:r>
              <a:rPr lang="en-US" dirty="0" err="1">
                <a:ea typeface="Calibri"/>
                <a:cs typeface="Calibri"/>
              </a:rPr>
              <a:t>agentes</a:t>
            </a:r>
            <a:r>
              <a:rPr lang="en-US" dirty="0">
                <a:ea typeface="Calibri"/>
                <a:cs typeface="Calibri"/>
              </a:rPr>
              <a:t> </a:t>
            </a:r>
            <a:r>
              <a:rPr lang="en-US" dirty="0" err="1">
                <a:ea typeface="Calibri"/>
                <a:cs typeface="Calibri"/>
              </a:rPr>
              <a:t>discutam</a:t>
            </a:r>
            <a:r>
              <a:rPr lang="en-US" dirty="0">
                <a:ea typeface="Calibri"/>
                <a:cs typeface="Calibri"/>
              </a:rPr>
              <a:t> e </a:t>
            </a:r>
            <a:r>
              <a:rPr lang="en-US" dirty="0" err="1">
                <a:ea typeface="Calibri"/>
                <a:cs typeface="Calibri"/>
              </a:rPr>
              <a:t>aumentem</a:t>
            </a:r>
            <a:r>
              <a:rPr lang="en-US" dirty="0">
                <a:ea typeface="Calibri"/>
                <a:cs typeface="Calibri"/>
              </a:rPr>
              <a:t> o </a:t>
            </a:r>
            <a:r>
              <a:rPr lang="en-US" dirty="0" err="1">
                <a:ea typeface="Calibri"/>
                <a:cs typeface="Calibri"/>
              </a:rPr>
              <a:t>custo</a:t>
            </a:r>
            <a:r>
              <a:rPr lang="en-US" dirty="0">
                <a:ea typeface="Calibri"/>
                <a:cs typeface="Calibri"/>
              </a:rPr>
              <a:t> do </a:t>
            </a:r>
            <a:r>
              <a:rPr lang="en-US" dirty="0" err="1">
                <a:ea typeface="Calibri"/>
                <a:cs typeface="Calibri"/>
              </a:rPr>
              <a:t>serviço</a:t>
            </a:r>
            <a:r>
              <a:rPr lang="en-US" dirty="0">
                <a:ea typeface="Calibri"/>
                <a:cs typeface="Calibri"/>
              </a:rPr>
              <a: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EFCF3-88EA-41F7-A32C-9E82F130FC54}" type="slidenum">
              <a:rPr kumimoji="0" lang="en-GB" sz="1200" b="0" i="0" u="none" strike="noStrike" kern="1200" cap="none" spc="0" normalizeH="0" baseline="0" noProof="0" smtClean="0">
                <a:ln>
                  <a:noFill/>
                </a:ln>
                <a:solidFill>
                  <a:prstClr val="black"/>
                </a:solidFill>
                <a:effectLst/>
                <a:uLnTx/>
                <a:uFillTx/>
                <a:latin typeface="Arial Nova" panose="020B0504020202020204" pitchFamily="34" charset="0"/>
                <a:ea typeface="+mn-ea"/>
                <a:cs typeface="+mn-cs"/>
              </a:rPr>
              <a:t>31</a:t>
            </a:fld>
            <a:endParaRPr kumimoji="0" lang="en-GB" sz="1200" b="0" i="0" u="none" strike="noStrike" kern="1200" cap="none" spc="0" normalizeH="0" baseline="0" noProof="0">
              <a:ln>
                <a:noFill/>
              </a:ln>
              <a:solidFill>
                <a:prstClr val="black"/>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103295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2ED75-1A90-65E5-0D7E-06C45E748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F60AAB-E20D-6441-F97D-A771D94FE3C0}"/>
              </a:ext>
            </a:extLst>
          </p:cNvPr>
          <p:cNvSpPr>
            <a:spLocks noGrp="1" noRot="1" noChangeAspect="1"/>
          </p:cNvSpPr>
          <p:nvPr>
            <p:ph type="sldImg"/>
          </p:nvPr>
        </p:nvSpPr>
        <p:spPr>
          <a:xfrm>
            <a:off x="477838" y="668338"/>
            <a:ext cx="4273550" cy="2403475"/>
          </a:xfrm>
        </p:spPr>
      </p:sp>
      <p:sp>
        <p:nvSpPr>
          <p:cNvPr id="3" name="Notes Placeholder 2">
            <a:extLst>
              <a:ext uri="{FF2B5EF4-FFF2-40B4-BE49-F238E27FC236}">
                <a16:creationId xmlns:a16="http://schemas.microsoft.com/office/drawing/2014/main" id="{D768A6A6-D74E-0F52-46D3-0F4D812D69FE}"/>
              </a:ext>
            </a:extLst>
          </p:cNvPr>
          <p:cNvSpPr>
            <a:spLocks noGrp="1"/>
          </p:cNvSpPr>
          <p:nvPr>
            <p:ph type="body" idx="1"/>
          </p:nvPr>
        </p:nvSpPr>
        <p:spPr/>
        <p:txBody>
          <a:bodyPr/>
          <a:lstStyle/>
          <a:p>
            <a:pPr marL="0" marR="24130" lvl="0" indent="0">
              <a:spcBef>
                <a:spcPts val="0"/>
              </a:spcBef>
              <a:spcAft>
                <a:spcPts val="0"/>
              </a:spcAft>
              <a:buFontTx/>
              <a:buNone/>
            </a:pPr>
            <a:r>
              <a:rPr lang="en-US" sz="1200" b="1" dirty="0">
                <a:effectLst/>
                <a:latin typeface="Calibri" panose="020F0502020204030204" pitchFamily="34" charset="0"/>
                <a:ea typeface="MyriadPro-Light" panose="020B0503030403020204" pitchFamily="34" charset="0"/>
                <a:cs typeface="MyriadPro-Light" panose="020B0503030403020204" pitchFamily="34" charset="0"/>
              </a:rPr>
              <a:t>Blue Prism Chorus is one of the most flexible and comprehensive business processing management platforms available featuring a robust feature set that includes:</a:t>
            </a:r>
          </a:p>
          <a:p>
            <a:pPr marL="342900" marR="24130" lvl="0" indent="-342900">
              <a:spcBef>
                <a:spcPts val="0"/>
              </a:spcBef>
              <a:spcAft>
                <a:spcPts val="0"/>
              </a:spcAft>
              <a:buFont typeface="Symbol" pitchFamily="2" charset="2"/>
              <a:buChar char=""/>
            </a:pPr>
            <a:endParaRPr lang="en-US" sz="1200" b="1" dirty="0">
              <a:effectLst/>
              <a:latin typeface="Calibri" panose="020F0502020204030204" pitchFamily="34" charset="0"/>
              <a:ea typeface="MyriadPro-Light" panose="020B0503030403020204" pitchFamily="34" charset="0"/>
              <a:cs typeface="MyriadPro-Light" panose="020B0503030403020204" pitchFamily="34" charset="0"/>
            </a:endParaRPr>
          </a:p>
          <a:p>
            <a:pPr marL="342900" marR="24130" lvl="0" indent="-342900">
              <a:spcBef>
                <a:spcPts val="0"/>
              </a:spcBef>
              <a:spcAft>
                <a:spcPts val="0"/>
              </a:spcAft>
              <a:buFont typeface="Symbol" pitchFamily="2" charset="2"/>
              <a:buChar char=""/>
            </a:pPr>
            <a:r>
              <a:rPr lang="en-US" sz="1200" b="1" dirty="0">
                <a:effectLst/>
                <a:latin typeface="Calibri" panose="020F0502020204030204" pitchFamily="34" charset="0"/>
                <a:ea typeface="MyriadPro-Light" panose="020B0503030403020204" pitchFamily="34" charset="0"/>
                <a:cs typeface="MyriadPro-Light" panose="020B0503030403020204" pitchFamily="34" charset="0"/>
              </a:rPr>
              <a:t>Work orchestration. </a:t>
            </a:r>
            <a:r>
              <a:rPr lang="en-US" sz="1200" dirty="0">
                <a:effectLst/>
                <a:latin typeface="Calibri" panose="020F0502020204030204" pitchFamily="34" charset="0"/>
                <a:ea typeface="MyriadPro-Light" panose="020B0503030403020204" pitchFamily="34" charset="0"/>
                <a:cs typeface="MyriadPro-Light" panose="020B0503030403020204" pitchFamily="34" charset="0"/>
              </a:rPr>
              <a:t>Improve collaboration and customer interactions through automated decision making and integration with other systems and applications, to orchestrate work across your entire organization.</a:t>
            </a:r>
            <a:endParaRPr lang="en-US" sz="1200" dirty="0">
              <a:effectLst/>
              <a:latin typeface="MyriadPro-Light" panose="020B0503030403020204" pitchFamily="34" charset="0"/>
              <a:ea typeface="MyriadPro-Light" panose="020B0503030403020204" pitchFamily="34" charset="0"/>
              <a:cs typeface="MyriadPro-Light" panose="020B0503030403020204" pitchFamily="34" charset="0"/>
            </a:endParaRPr>
          </a:p>
          <a:p>
            <a:pPr marL="0" marR="24130">
              <a:spcBef>
                <a:spcPts val="0"/>
              </a:spcBef>
              <a:spcAft>
                <a:spcPts val="0"/>
              </a:spcAft>
            </a:pPr>
            <a:r>
              <a:rPr lang="en-US" sz="1200" dirty="0">
                <a:effectLst/>
                <a:latin typeface="Calibri" panose="020F0502020204030204" pitchFamily="34" charset="0"/>
                <a:ea typeface="MyriadPro-Light" panose="020B0503030403020204" pitchFamily="34" charset="0"/>
                <a:cs typeface="MyriadPro-Light" panose="020B0503030403020204" pitchFamily="34" charset="0"/>
              </a:rPr>
              <a:t> </a:t>
            </a:r>
            <a:endParaRPr lang="en-US" sz="1200" dirty="0">
              <a:effectLst/>
              <a:latin typeface="MyriadPro-Light" panose="020B0503030403020204" pitchFamily="34" charset="0"/>
              <a:ea typeface="MyriadPro-Light" panose="020B0503030403020204" pitchFamily="34" charset="0"/>
              <a:cs typeface="MyriadPro-Light" panose="020B0503030403020204" pitchFamily="34" charset="0"/>
            </a:endParaRP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Rules management. </a:t>
            </a:r>
            <a:r>
              <a:rPr lang="en-US" sz="1200" dirty="0">
                <a:effectLst/>
                <a:latin typeface="Calibri" panose="020F0502020204030204" pitchFamily="34" charset="0"/>
                <a:ea typeface="Calibri" panose="020F0502020204030204" pitchFamily="34" charset="0"/>
                <a:cs typeface="Times New Roman" panose="02020603050405020304" pitchFamily="18" charset="0"/>
              </a:rPr>
              <a:t>Define, deploy, execute, monitor and maintain a defined set of rules – including policies, requirements and conditional statements – to control or influence decisions across a specific process or your entire business.</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Multi-experience communication.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Create and deliver relevant messages to any customer as part of an automated or manual process from a centralized repository that’s maintained with the most up-to-date content to ensure customers receive the right personalized correspondence every time.</a:t>
            </a:r>
          </a:p>
          <a:p>
            <a:pPr marL="45720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Content management. </a:t>
            </a:r>
            <a:r>
              <a:rPr lang="en-US" sz="1200" dirty="0">
                <a:effectLst/>
                <a:latin typeface="Calibri" panose="020F0502020204030204" pitchFamily="34" charset="0"/>
                <a:ea typeface="Calibri" panose="020F0502020204030204" pitchFamily="34" charset="0"/>
                <a:cs typeface="Times New Roman" panose="02020603050405020304" pitchFamily="18" charset="0"/>
              </a:rPr>
              <a:t>Capture, extract, and store data from multiple channels, such as phone calls, e-forms, SMS, letters, scans, faxes, and emails, to initiate, supplement, or complete work at any time directly within your processes.</a:t>
            </a:r>
          </a:p>
          <a:p>
            <a:pPr marL="45720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Role-based workspaces. </a:t>
            </a:r>
            <a:r>
              <a:rPr lang="en-US" sz="1200" dirty="0">
                <a:effectLst/>
                <a:latin typeface="Calibri" panose="020F0502020204030204" pitchFamily="34" charset="0"/>
                <a:ea typeface="Calibri" panose="020F0502020204030204" pitchFamily="34" charset="0"/>
                <a:cs typeface="Times New Roman" panose="02020603050405020304" pitchFamily="18" charset="0"/>
              </a:rPr>
              <a:t>Employ case management for greater visibility into the complete customer journey to deliver the right work to the right resource at the right time.</a:t>
            </a:r>
          </a:p>
          <a:p>
            <a:pPr marL="45720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Operational analytics. </a:t>
            </a:r>
            <a:r>
              <a:rPr lang="en-US" sz="1200" dirty="0">
                <a:effectLst/>
                <a:latin typeface="Calibri" panose="020F0502020204030204" pitchFamily="34" charset="0"/>
                <a:ea typeface="Calibri" panose="020F0502020204030204" pitchFamily="34" charset="0"/>
                <a:cs typeface="Times New Roman" panose="02020603050405020304" pitchFamily="18" charset="0"/>
              </a:rPr>
              <a:t>Get real-time visibility into your organization’s work, people and digital workers for the information you need to strengthen performance and improve your customer experience. </a:t>
            </a:r>
          </a:p>
          <a:p>
            <a:endParaRPr lang="en-US" dirty="0"/>
          </a:p>
          <a:p>
            <a:endParaRPr lang="en-US" dirty="0"/>
          </a:p>
        </p:txBody>
      </p:sp>
      <p:sp>
        <p:nvSpPr>
          <p:cNvPr id="4" name="Slide Number Placeholder 3">
            <a:extLst>
              <a:ext uri="{FF2B5EF4-FFF2-40B4-BE49-F238E27FC236}">
                <a16:creationId xmlns:a16="http://schemas.microsoft.com/office/drawing/2014/main" id="{36D8812C-93E7-9C89-87EF-3CAE87EDA5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F0D2-1718-4B54-87A6-7E76BA0910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159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Option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E4B766-3C28-4B42-861B-53B4836D504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739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pPr algn="l" rtl="0"/>
            <a:r>
              <a:rPr lang="pt-br" b="0" i="0" u="none" baseline="0" dirty="0"/>
              <a:t>Notas:</a:t>
            </a:r>
          </a:p>
          <a:p>
            <a:pPr marL="171450" indent="-171450" algn="l" rtl="0">
              <a:buFont typeface="Arial" panose="020B0604020202020204" pitchFamily="34" charset="0"/>
              <a:buChar char="•"/>
            </a:pPr>
            <a:r>
              <a:rPr lang="pt-br" b="0" i="0" u="none" baseline="0" dirty="0"/>
              <a:t>Temos a melhor plataforma global de oleaginosas do setor, uma equipe incrível e uma posição de liderança no mercado.  </a:t>
            </a:r>
          </a:p>
          <a:p>
            <a:pPr marL="171450" indent="-171450" algn="l" rtl="0">
              <a:buFont typeface="Arial" panose="020B0604020202020204" pitchFamily="34" charset="0"/>
              <a:buChar char="•"/>
            </a:pPr>
            <a:r>
              <a:rPr lang="pt-br" b="0" i="0" u="none" baseline="0" dirty="0"/>
              <a:t>A nossa rede global está espalhada por seis continentes e inclui silos, unidades de processamento de oleaginosas e grãos e portos e terminais estrategicamente localizados. </a:t>
            </a:r>
          </a:p>
          <a:p>
            <a:pPr marL="171450" indent="-171450" algn="l" rtl="0">
              <a:buFont typeface="Arial" panose="020B0604020202020204" pitchFamily="34" charset="0"/>
              <a:buChar char="•"/>
            </a:pPr>
            <a:r>
              <a:rPr lang="pt-br" b="0" i="0" u="none" baseline="0" dirty="0"/>
              <a:t>Processamos soja e uma linha completa de oleaginosas: canola, colza e girassol, além de óleos tropicais, incluindo palma e </a:t>
            </a:r>
            <a:r>
              <a:rPr lang="pt-br" b="0" i="0" u="none" baseline="0" dirty="0" err="1"/>
              <a:t>karité</a:t>
            </a:r>
            <a:r>
              <a:rPr lang="pt-br" b="0" i="0" u="none" baseline="0" dirty="0"/>
              <a:t>.  Esses óleos oferecem a matéria-prima para nossas refinarias e plantas de mistura e envase.  </a:t>
            </a:r>
          </a:p>
          <a:p>
            <a:pPr marL="171450" indent="-171450" algn="l" rtl="0">
              <a:buFont typeface="Arial" panose="020B0604020202020204" pitchFamily="34" charset="0"/>
              <a:buChar char="•"/>
            </a:pPr>
            <a:r>
              <a:rPr lang="pt-br" b="0" i="0" u="none" baseline="0" dirty="0"/>
              <a:t>A partir de nossa sede localizada em St. Louis, Missouri, EUA, temos uma rede de ativos altamente integrada, que combina plantas de processamento de oleaginosas, unidades de moagem e de produção e envase de alimentos e ingredientes em todo o mundo. Oferecemos suporte a essas unidades com 30 portos e terminais, mais de 100 silos e mais de 200 navios fretados, o que proporciona à Bunge uma flexibilidade inigualável para poder se ajustar rapidamente às necessidades dos clientes e às condições de mercado em transformação. </a:t>
            </a:r>
          </a:p>
          <a:p>
            <a:endParaRPr lang="pt-br" dirty="0"/>
          </a:p>
          <a:p>
            <a:endParaRPr lang="pt-br" dirty="0"/>
          </a:p>
          <a:p>
            <a:endParaRPr lang="pt-br"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1CD356-F432-486C-B895-8E87C47F890A}"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pt-b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374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C43A9-3DF5-12CB-CF67-FF18BD012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5C5821-F5DE-E494-95E6-D1284E870258}"/>
              </a:ext>
            </a:extLst>
          </p:cNvPr>
          <p:cNvSpPr>
            <a:spLocks noGrp="1" noRot="1" noChangeAspect="1"/>
          </p:cNvSpPr>
          <p:nvPr>
            <p:ph type="sldImg"/>
          </p:nvPr>
        </p:nvSpPr>
        <p:spPr>
          <a:xfrm>
            <a:off x="477838" y="668338"/>
            <a:ext cx="4273550" cy="2403475"/>
          </a:xfrm>
        </p:spPr>
      </p:sp>
      <p:sp>
        <p:nvSpPr>
          <p:cNvPr id="3" name="Notes Placeholder 2">
            <a:extLst>
              <a:ext uri="{FF2B5EF4-FFF2-40B4-BE49-F238E27FC236}">
                <a16:creationId xmlns:a16="http://schemas.microsoft.com/office/drawing/2014/main" id="{D3C1BCDD-A5C3-BE5F-0616-7E5123D9A27B}"/>
              </a:ext>
            </a:extLst>
          </p:cNvPr>
          <p:cNvSpPr>
            <a:spLocks noGrp="1"/>
          </p:cNvSpPr>
          <p:nvPr>
            <p:ph type="body" idx="1"/>
          </p:nvPr>
        </p:nvSpPr>
        <p:spPr/>
        <p:txBody>
          <a:bodyPr/>
          <a:lstStyle/>
          <a:p>
            <a:pPr marL="0" indent="0">
              <a:buNone/>
            </a:pPr>
            <a:r>
              <a:rPr lang="en-US" sz="1200" kern="1200" dirty="0" err="1">
                <a:solidFill>
                  <a:schemeClr val="tx1"/>
                </a:solidFill>
                <a:effectLst/>
                <a:latin typeface="Open Sans" panose="020B0606030504020204" pitchFamily="34" charset="0"/>
                <a:ea typeface="+mn-ea"/>
                <a:cs typeface="+mn-cs"/>
              </a:rPr>
              <a:t>Observações</a:t>
            </a:r>
            <a:r>
              <a:rPr lang="en-US" sz="1200" kern="1200" dirty="0">
                <a:solidFill>
                  <a:schemeClr val="tx1"/>
                </a:solidFill>
                <a:effectLst/>
                <a:latin typeface="Open Sans" panose="020B0606030504020204" pitchFamily="34" charset="0"/>
                <a:ea typeface="+mn-ea"/>
                <a:cs typeface="+mn-cs"/>
              </a:rPr>
              <a:t> do </a:t>
            </a:r>
            <a:r>
              <a:rPr lang="en-US" sz="1200" kern="1200" dirty="0" err="1">
                <a:solidFill>
                  <a:schemeClr val="tx1"/>
                </a:solidFill>
                <a:effectLst/>
                <a:latin typeface="Open Sans" panose="020B0606030504020204" pitchFamily="34" charset="0"/>
                <a:ea typeface="+mn-ea"/>
                <a:cs typeface="+mn-cs"/>
              </a:rPr>
              <a:t>palestrante</a:t>
            </a:r>
            <a:r>
              <a:rPr lang="en-US" sz="1200" kern="1200" dirty="0">
                <a:solidFill>
                  <a:schemeClr val="tx1"/>
                </a:solidFill>
                <a:effectLst/>
                <a:latin typeface="Open Sans" panose="020B0606030504020204" pitchFamily="34" charset="0"/>
                <a:ea typeface="+mn-ea"/>
                <a:cs typeface="+mn-cs"/>
              </a:rPr>
              <a:t>:</a:t>
            </a:r>
          </a:p>
          <a:p>
            <a:pPr marL="160863" marR="0" lvl="0" indent="-160863" algn="l" defTabSz="121917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200" kern="1200" dirty="0" err="1">
                <a:solidFill>
                  <a:schemeClr val="tx1"/>
                </a:solidFill>
                <a:effectLst/>
                <a:latin typeface="Open Sans" panose="020B0606030504020204" pitchFamily="34" charset="0"/>
                <a:ea typeface="+mn-ea"/>
                <a:cs typeface="+mn-cs"/>
              </a:rPr>
              <a:t>Temos</a:t>
            </a:r>
            <a:r>
              <a:rPr lang="en-US" sz="1200" kern="1200" dirty="0">
                <a:solidFill>
                  <a:schemeClr val="tx1"/>
                </a:solidFill>
                <a:effectLst/>
                <a:latin typeface="Open Sans" panose="020B0606030504020204" pitchFamily="34" charset="0"/>
                <a:ea typeface="+mn-ea"/>
                <a:cs typeface="+mn-cs"/>
              </a:rPr>
              <a:t> a </a:t>
            </a:r>
            <a:r>
              <a:rPr lang="en-US" sz="1200" kern="1200" dirty="0" err="1">
                <a:solidFill>
                  <a:schemeClr val="tx1"/>
                </a:solidFill>
                <a:effectLst/>
                <a:latin typeface="Open Sans" panose="020B0606030504020204" pitchFamily="34" charset="0"/>
                <a:ea typeface="+mn-ea"/>
                <a:cs typeface="+mn-cs"/>
              </a:rPr>
              <a:t>melhor</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plataforma</a:t>
            </a:r>
            <a:r>
              <a:rPr lang="en-US" sz="1200" kern="1200" dirty="0">
                <a:solidFill>
                  <a:schemeClr val="tx1"/>
                </a:solidFill>
                <a:effectLst/>
                <a:latin typeface="Open Sans" panose="020B0606030504020204" pitchFamily="34" charset="0"/>
                <a:ea typeface="+mn-ea"/>
                <a:cs typeface="+mn-cs"/>
              </a:rPr>
              <a:t> global de </a:t>
            </a:r>
            <a:r>
              <a:rPr lang="en-US" sz="1200" kern="1200" dirty="0" err="1">
                <a:solidFill>
                  <a:schemeClr val="tx1"/>
                </a:solidFill>
                <a:effectLst/>
                <a:latin typeface="Open Sans" panose="020B0606030504020204" pitchFamily="34" charset="0"/>
                <a:ea typeface="+mn-ea"/>
                <a:cs typeface="+mn-cs"/>
              </a:rPr>
              <a:t>sementes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oleaginosas</a:t>
            </a:r>
            <a:r>
              <a:rPr lang="en-US" sz="1200" kern="1200" dirty="0">
                <a:solidFill>
                  <a:schemeClr val="tx1"/>
                </a:solidFill>
                <a:effectLst/>
                <a:latin typeface="Open Sans" panose="020B0606030504020204" pitchFamily="34" charset="0"/>
                <a:ea typeface="+mn-ea"/>
                <a:cs typeface="+mn-cs"/>
              </a:rPr>
              <a:t> do mercado, </a:t>
            </a:r>
            <a:r>
              <a:rPr lang="en-US" sz="1200" kern="1200" dirty="0" err="1">
                <a:solidFill>
                  <a:schemeClr val="tx1"/>
                </a:solidFill>
                <a:effectLst/>
                <a:latin typeface="Open Sans" panose="020B0606030504020204" pitchFamily="34" charset="0"/>
                <a:ea typeface="+mn-ea"/>
                <a:cs typeface="+mn-cs"/>
              </a:rPr>
              <a:t>uma</a:t>
            </a:r>
            <a:r>
              <a:rPr lang="en-US" sz="1200" kern="1200" dirty="0">
                <a:solidFill>
                  <a:schemeClr val="tx1"/>
                </a:solidFill>
                <a:effectLst/>
                <a:latin typeface="Open Sans" panose="020B0606030504020204" pitchFamily="34" charset="0"/>
                <a:ea typeface="+mn-ea"/>
                <a:cs typeface="+mn-cs"/>
              </a:rPr>
              <a:t> equipe </a:t>
            </a:r>
            <a:r>
              <a:rPr lang="en-US" sz="1200" kern="1200" dirty="0" err="1">
                <a:solidFill>
                  <a:schemeClr val="tx1"/>
                </a:solidFill>
                <a:effectLst/>
                <a:latin typeface="Open Sans" panose="020B0606030504020204" pitchFamily="34" charset="0"/>
                <a:ea typeface="+mn-ea"/>
                <a:cs typeface="+mn-cs"/>
              </a:rPr>
              <a:t>incrível</a:t>
            </a:r>
            <a:r>
              <a:rPr lang="en-US" sz="1200" kern="1200" dirty="0">
                <a:solidFill>
                  <a:schemeClr val="tx1"/>
                </a:solidFill>
                <a:effectLst/>
                <a:latin typeface="Open Sans" panose="020B0606030504020204" pitchFamily="34" charset="0"/>
                <a:ea typeface="+mn-ea"/>
                <a:cs typeface="+mn-cs"/>
              </a:rPr>
              <a:t> e </a:t>
            </a:r>
            <a:r>
              <a:rPr lang="en-US" sz="1200" kern="1200" dirty="0" err="1">
                <a:solidFill>
                  <a:schemeClr val="tx1"/>
                </a:solidFill>
                <a:effectLst/>
                <a:latin typeface="Open Sans" panose="020B0606030504020204" pitchFamily="34" charset="0"/>
                <a:ea typeface="+mn-ea"/>
                <a:cs typeface="+mn-cs"/>
              </a:rPr>
              <a:t>uma</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posição</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liderança</a:t>
            </a:r>
            <a:r>
              <a:rPr lang="en-US" sz="1200" kern="1200" dirty="0">
                <a:solidFill>
                  <a:schemeClr val="tx1"/>
                </a:solidFill>
                <a:effectLst/>
                <a:latin typeface="Open Sans" panose="020B0606030504020204" pitchFamily="34" charset="0"/>
                <a:ea typeface="+mn-ea"/>
                <a:cs typeface="+mn-cs"/>
              </a:rPr>
              <a:t> no mercado.  </a:t>
            </a:r>
          </a:p>
          <a:p>
            <a:pPr marL="160863" marR="0" lvl="0" indent="-160863" algn="l" defTabSz="121917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200" b="0" i="0" kern="1200" dirty="0">
                <a:solidFill>
                  <a:schemeClr val="tx1"/>
                </a:solidFill>
                <a:effectLst/>
                <a:latin typeface="Open Sans" panose="020B0606030504020204" pitchFamily="34" charset="0"/>
                <a:ea typeface="+mn-ea"/>
                <a:cs typeface="+mn-cs"/>
              </a:rPr>
              <a:t>Nossa rede global de </a:t>
            </a:r>
            <a:r>
              <a:rPr lang="en-US" sz="1200" b="0" i="0" kern="1200" dirty="0" err="1">
                <a:solidFill>
                  <a:schemeClr val="tx1"/>
                </a:solidFill>
                <a:effectLst/>
                <a:latin typeface="Open Sans" panose="020B0606030504020204" pitchFamily="34" charset="0"/>
                <a:ea typeface="+mn-ea"/>
                <a:cs typeface="+mn-cs"/>
              </a:rPr>
              <a:t>unidades</a:t>
            </a:r>
            <a:r>
              <a:rPr lang="en-US" sz="1200" b="0" i="0" kern="1200" dirty="0">
                <a:solidFill>
                  <a:schemeClr val="tx1"/>
                </a:solidFill>
                <a:effectLst/>
                <a:latin typeface="Open Sans" panose="020B0606030504020204" pitchFamily="34" charset="0"/>
                <a:ea typeface="+mn-ea"/>
                <a:cs typeface="+mn-cs"/>
              </a:rPr>
              <a:t> se </a:t>
            </a:r>
            <a:r>
              <a:rPr lang="en-US" sz="1200" b="0" i="0" kern="1200" dirty="0" err="1">
                <a:solidFill>
                  <a:schemeClr val="tx1"/>
                </a:solidFill>
                <a:effectLst/>
                <a:latin typeface="Open Sans" panose="020B0606030504020204" pitchFamily="34" charset="0"/>
                <a:ea typeface="+mn-ea"/>
                <a:cs typeface="+mn-cs"/>
              </a:rPr>
              <a:t>estende</a:t>
            </a:r>
            <a:r>
              <a:rPr lang="en-US" sz="1200" b="0" i="0" kern="1200" dirty="0">
                <a:solidFill>
                  <a:schemeClr val="tx1"/>
                </a:solidFill>
                <a:effectLst/>
                <a:latin typeface="Open Sans" panose="020B0606030504020204" pitchFamily="34" charset="0"/>
                <a:ea typeface="+mn-ea"/>
                <a:cs typeface="+mn-cs"/>
              </a:rPr>
              <a:t> </a:t>
            </a:r>
            <a:r>
              <a:rPr lang="en-US" sz="1200" b="0" i="0" kern="1200" dirty="0" err="1">
                <a:solidFill>
                  <a:schemeClr val="tx1"/>
                </a:solidFill>
                <a:effectLst/>
                <a:latin typeface="Open Sans" panose="020B0606030504020204" pitchFamily="34" charset="0"/>
                <a:ea typeface="+mn-ea"/>
                <a:cs typeface="+mn-cs"/>
              </a:rPr>
              <a:t>por</a:t>
            </a:r>
            <a:r>
              <a:rPr lang="en-US" sz="1200" b="0" i="0" kern="1200" dirty="0">
                <a:solidFill>
                  <a:schemeClr val="tx1"/>
                </a:solidFill>
                <a:effectLst/>
                <a:latin typeface="Open Sans" panose="020B0606030504020204" pitchFamily="34" charset="0"/>
                <a:ea typeface="+mn-ea"/>
                <a:cs typeface="+mn-cs"/>
              </a:rPr>
              <a:t> seis </a:t>
            </a:r>
            <a:r>
              <a:rPr lang="en-US" sz="1200" b="0" i="0" kern="1200" dirty="0" err="1">
                <a:solidFill>
                  <a:schemeClr val="tx1"/>
                </a:solidFill>
                <a:effectLst/>
                <a:latin typeface="Open Sans" panose="020B0606030504020204" pitchFamily="34" charset="0"/>
                <a:ea typeface="+mn-ea"/>
                <a:cs typeface="+mn-cs"/>
              </a:rPr>
              <a:t>continentes</a:t>
            </a:r>
            <a:r>
              <a:rPr lang="en-US" sz="1200" b="0" i="0" kern="1200" dirty="0">
                <a:solidFill>
                  <a:schemeClr val="tx1"/>
                </a:solidFill>
                <a:effectLst/>
                <a:latin typeface="Open Sans" panose="020B0606030504020204" pitchFamily="34" charset="0"/>
                <a:ea typeface="+mn-ea"/>
                <a:cs typeface="+mn-cs"/>
              </a:rPr>
              <a:t> e </a:t>
            </a:r>
            <a:r>
              <a:rPr lang="en-US" sz="1200" b="0" i="0" kern="1200" dirty="0" err="1">
                <a:solidFill>
                  <a:schemeClr val="tx1"/>
                </a:solidFill>
                <a:effectLst/>
                <a:latin typeface="Open Sans" panose="020B0606030504020204" pitchFamily="34" charset="0"/>
                <a:ea typeface="+mn-ea"/>
                <a:cs typeface="+mn-cs"/>
              </a:rPr>
              <a:t>inclui</a:t>
            </a:r>
            <a:r>
              <a:rPr lang="en-US" sz="1200" b="0" i="0" kern="1200" dirty="0">
                <a:solidFill>
                  <a:schemeClr val="tx1"/>
                </a:solidFill>
                <a:effectLst/>
                <a:latin typeface="Open Sans" panose="020B0606030504020204" pitchFamily="34" charset="0"/>
                <a:ea typeface="+mn-ea"/>
                <a:cs typeface="+mn-cs"/>
              </a:rPr>
              <a:t> silos para </a:t>
            </a:r>
            <a:r>
              <a:rPr lang="en-US" sz="1200" b="0" i="0" kern="1200" dirty="0" err="1">
                <a:solidFill>
                  <a:schemeClr val="tx1"/>
                </a:solidFill>
                <a:effectLst/>
                <a:latin typeface="Open Sans" panose="020B0606030504020204" pitchFamily="34" charset="0"/>
                <a:ea typeface="+mn-ea"/>
                <a:cs typeface="+mn-cs"/>
              </a:rPr>
              <a:t>armazenamento</a:t>
            </a:r>
            <a:r>
              <a:rPr lang="en-US" sz="1200" b="0" i="0" kern="1200" dirty="0">
                <a:solidFill>
                  <a:schemeClr val="tx1"/>
                </a:solidFill>
                <a:effectLst/>
                <a:latin typeface="Open Sans" panose="020B0606030504020204" pitchFamily="34" charset="0"/>
                <a:ea typeface="+mn-ea"/>
                <a:cs typeface="+mn-cs"/>
              </a:rPr>
              <a:t> de </a:t>
            </a:r>
            <a:r>
              <a:rPr lang="en-US" sz="1200" b="0" i="0" kern="1200" dirty="0" err="1">
                <a:solidFill>
                  <a:schemeClr val="tx1"/>
                </a:solidFill>
                <a:effectLst/>
                <a:latin typeface="Open Sans" panose="020B0606030504020204" pitchFamily="34" charset="0"/>
                <a:ea typeface="+mn-ea"/>
                <a:cs typeface="+mn-cs"/>
              </a:rPr>
              <a:t>grãos</a:t>
            </a:r>
            <a:r>
              <a:rPr lang="en-US" sz="1200" b="0" i="0" kern="1200" dirty="0">
                <a:solidFill>
                  <a:schemeClr val="tx1"/>
                </a:solidFill>
                <a:effectLst/>
                <a:latin typeface="Open Sans" panose="020B0606030504020204" pitchFamily="34" charset="0"/>
                <a:ea typeface="+mn-ea"/>
                <a:cs typeface="+mn-cs"/>
              </a:rPr>
              <a:t>, </a:t>
            </a:r>
            <a:r>
              <a:rPr lang="en-US" sz="1200" b="0" i="0" kern="1200" dirty="0" err="1">
                <a:solidFill>
                  <a:schemeClr val="tx1"/>
                </a:solidFill>
                <a:effectLst/>
                <a:latin typeface="Open Sans" panose="020B0606030504020204" pitchFamily="34" charset="0"/>
                <a:ea typeface="+mn-ea"/>
                <a:cs typeface="+mn-cs"/>
              </a:rPr>
              <a:t>plantas</a:t>
            </a:r>
            <a:r>
              <a:rPr lang="en-US" sz="1200" b="0" i="0" kern="1200" dirty="0">
                <a:solidFill>
                  <a:schemeClr val="tx1"/>
                </a:solidFill>
                <a:effectLst/>
                <a:latin typeface="Open Sans" panose="020B0606030504020204" pitchFamily="34" charset="0"/>
                <a:ea typeface="+mn-ea"/>
                <a:cs typeface="+mn-cs"/>
              </a:rPr>
              <a:t> de </a:t>
            </a:r>
            <a:r>
              <a:rPr lang="en-US" sz="1200" b="0" i="0" kern="1200" dirty="0" err="1">
                <a:solidFill>
                  <a:schemeClr val="tx1"/>
                </a:solidFill>
                <a:effectLst/>
                <a:latin typeface="Open Sans" panose="020B0606030504020204" pitchFamily="34" charset="0"/>
                <a:ea typeface="+mn-ea"/>
                <a:cs typeface="+mn-cs"/>
              </a:rPr>
              <a:t>processamento</a:t>
            </a:r>
            <a:r>
              <a:rPr lang="en-US" sz="1200" b="0" i="0" kern="1200" dirty="0">
                <a:solidFill>
                  <a:schemeClr val="tx1"/>
                </a:solidFill>
                <a:effectLst/>
                <a:latin typeface="Open Sans" panose="020B0606030504020204" pitchFamily="34" charset="0"/>
                <a:ea typeface="+mn-ea"/>
                <a:cs typeface="+mn-cs"/>
              </a:rPr>
              <a:t> de </a:t>
            </a:r>
            <a:r>
              <a:rPr lang="en-US" sz="1200" b="0" i="0" kern="1200" dirty="0" err="1">
                <a:solidFill>
                  <a:schemeClr val="tx1"/>
                </a:solidFill>
                <a:effectLst/>
                <a:latin typeface="Open Sans" panose="020B0606030504020204" pitchFamily="34" charset="0"/>
                <a:ea typeface="+mn-ea"/>
                <a:cs typeface="+mn-cs"/>
              </a:rPr>
              <a:t>sementes</a:t>
            </a:r>
            <a:r>
              <a:rPr lang="en-US" sz="1200" b="0" i="0" kern="1200" dirty="0">
                <a:solidFill>
                  <a:schemeClr val="tx1"/>
                </a:solidFill>
                <a:effectLst/>
                <a:latin typeface="Open Sans" panose="020B0606030504020204" pitchFamily="34" charset="0"/>
                <a:ea typeface="+mn-ea"/>
                <a:cs typeface="+mn-cs"/>
              </a:rPr>
              <a:t> </a:t>
            </a:r>
            <a:r>
              <a:rPr lang="en-US" sz="1200" b="0" i="0" kern="1200" dirty="0" err="1">
                <a:solidFill>
                  <a:schemeClr val="tx1"/>
                </a:solidFill>
                <a:effectLst/>
                <a:latin typeface="Open Sans" panose="020B0606030504020204" pitchFamily="34" charset="0"/>
                <a:ea typeface="+mn-ea"/>
                <a:cs typeface="+mn-cs"/>
              </a:rPr>
              <a:t>oleaginosas</a:t>
            </a:r>
            <a:r>
              <a:rPr lang="en-US" sz="1200" b="0" i="0" kern="1200" dirty="0">
                <a:solidFill>
                  <a:schemeClr val="tx1"/>
                </a:solidFill>
                <a:effectLst/>
                <a:latin typeface="Open Sans" panose="020B0606030504020204" pitchFamily="34" charset="0"/>
                <a:ea typeface="+mn-ea"/>
                <a:cs typeface="+mn-cs"/>
              </a:rPr>
              <a:t> e </a:t>
            </a:r>
            <a:r>
              <a:rPr lang="en-US" sz="1200" b="0" i="0" kern="1200" dirty="0" err="1">
                <a:solidFill>
                  <a:schemeClr val="tx1"/>
                </a:solidFill>
                <a:effectLst/>
                <a:latin typeface="Open Sans" panose="020B0606030504020204" pitchFamily="34" charset="0"/>
                <a:ea typeface="+mn-ea"/>
                <a:cs typeface="+mn-cs"/>
              </a:rPr>
              <a:t>terminais</a:t>
            </a:r>
            <a:r>
              <a:rPr lang="en-US" sz="1200" b="0" i="0" kern="1200" dirty="0">
                <a:solidFill>
                  <a:schemeClr val="tx1"/>
                </a:solidFill>
                <a:effectLst/>
                <a:latin typeface="Open Sans" panose="020B0606030504020204" pitchFamily="34" charset="0"/>
                <a:ea typeface="+mn-ea"/>
                <a:cs typeface="+mn-cs"/>
              </a:rPr>
              <a:t> </a:t>
            </a:r>
            <a:r>
              <a:rPr lang="en-US" sz="1200" b="0" i="0" kern="1200" dirty="0" err="1">
                <a:solidFill>
                  <a:schemeClr val="tx1"/>
                </a:solidFill>
                <a:effectLst/>
                <a:latin typeface="Open Sans" panose="020B0606030504020204" pitchFamily="34" charset="0"/>
                <a:ea typeface="+mn-ea"/>
                <a:cs typeface="+mn-cs"/>
              </a:rPr>
              <a:t>portuários</a:t>
            </a:r>
            <a:r>
              <a:rPr lang="en-US" sz="1200" b="0" i="0" kern="1200" dirty="0">
                <a:solidFill>
                  <a:schemeClr val="tx1"/>
                </a:solidFill>
                <a:effectLst/>
                <a:latin typeface="Open Sans" panose="020B0606030504020204" pitchFamily="34" charset="0"/>
                <a:ea typeface="+mn-ea"/>
                <a:cs typeface="+mn-cs"/>
              </a:rPr>
              <a:t> </a:t>
            </a:r>
            <a:r>
              <a:rPr lang="en-US" sz="1200" b="0" i="0" kern="1200" dirty="0" err="1">
                <a:solidFill>
                  <a:schemeClr val="tx1"/>
                </a:solidFill>
                <a:effectLst/>
                <a:latin typeface="Open Sans" panose="020B0606030504020204" pitchFamily="34" charset="0"/>
                <a:ea typeface="+mn-ea"/>
                <a:cs typeface="+mn-cs"/>
              </a:rPr>
              <a:t>estrategicamente</a:t>
            </a:r>
            <a:r>
              <a:rPr lang="en-US" sz="1200" b="0" i="0" kern="1200" dirty="0">
                <a:solidFill>
                  <a:schemeClr val="tx1"/>
                </a:solidFill>
                <a:effectLst/>
                <a:latin typeface="Open Sans" panose="020B0606030504020204" pitchFamily="34" charset="0"/>
                <a:ea typeface="+mn-ea"/>
                <a:cs typeface="+mn-cs"/>
              </a:rPr>
              <a:t> </a:t>
            </a:r>
            <a:r>
              <a:rPr lang="en-US" sz="1200" b="0" i="0" kern="1200" dirty="0" err="1">
                <a:solidFill>
                  <a:schemeClr val="tx1"/>
                </a:solidFill>
                <a:effectLst/>
                <a:latin typeface="Open Sans" panose="020B0606030504020204" pitchFamily="34" charset="0"/>
                <a:ea typeface="+mn-ea"/>
                <a:cs typeface="+mn-cs"/>
              </a:rPr>
              <a:t>localizados</a:t>
            </a:r>
            <a:r>
              <a:rPr lang="en-US" sz="1200" b="0" i="0" kern="1200" dirty="0">
                <a:solidFill>
                  <a:schemeClr val="tx1"/>
                </a:solidFill>
                <a:effectLst/>
                <a:latin typeface="Open Sans" panose="020B0606030504020204" pitchFamily="34" charset="0"/>
                <a:ea typeface="+mn-ea"/>
                <a:cs typeface="+mn-cs"/>
              </a:rPr>
              <a:t>. </a:t>
            </a:r>
          </a:p>
          <a:p>
            <a:pPr marL="160863" marR="0" lvl="0" indent="-160863" algn="l" defTabSz="121917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200" kern="1200" dirty="0" err="1">
                <a:solidFill>
                  <a:schemeClr val="tx1"/>
                </a:solidFill>
                <a:effectLst/>
                <a:latin typeface="Open Sans" panose="020B0606030504020204" pitchFamily="34" charset="0"/>
                <a:ea typeface="+mn-ea"/>
                <a:cs typeface="+mn-cs"/>
              </a:rPr>
              <a:t>Processamos</a:t>
            </a:r>
            <a:r>
              <a:rPr lang="en-US" sz="1200" kern="1200" dirty="0">
                <a:solidFill>
                  <a:schemeClr val="tx1"/>
                </a:solidFill>
                <a:effectLst/>
                <a:latin typeface="Open Sans" panose="020B0606030504020204" pitchFamily="34" charset="0"/>
                <a:ea typeface="+mn-ea"/>
                <a:cs typeface="+mn-cs"/>
              </a:rPr>
              <a:t> soja, </a:t>
            </a:r>
            <a:r>
              <a:rPr lang="en-US" sz="1200" kern="1200" dirty="0" err="1">
                <a:solidFill>
                  <a:schemeClr val="tx1"/>
                </a:solidFill>
                <a:effectLst/>
                <a:latin typeface="Open Sans" panose="020B0606030504020204" pitchFamily="34" charset="0"/>
                <a:ea typeface="+mn-ea"/>
                <a:cs typeface="+mn-cs"/>
              </a:rPr>
              <a:t>toda</a:t>
            </a:r>
            <a:r>
              <a:rPr lang="en-US" sz="1200" kern="1200" dirty="0">
                <a:solidFill>
                  <a:schemeClr val="tx1"/>
                </a:solidFill>
                <a:effectLst/>
                <a:latin typeface="Open Sans" panose="020B0606030504020204" pitchFamily="34" charset="0"/>
                <a:ea typeface="+mn-ea"/>
                <a:cs typeface="+mn-cs"/>
              </a:rPr>
              <a:t> a </a:t>
            </a:r>
            <a:r>
              <a:rPr lang="en-US" sz="1200" kern="1200" dirty="0" err="1">
                <a:solidFill>
                  <a:schemeClr val="tx1"/>
                </a:solidFill>
                <a:effectLst/>
                <a:latin typeface="Open Sans" panose="020B0606030504020204" pitchFamily="34" charset="0"/>
                <a:ea typeface="+mn-ea"/>
                <a:cs typeface="+mn-cs"/>
              </a:rPr>
              <a:t>gama</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óleos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especiais</a:t>
            </a:r>
            <a:r>
              <a:rPr lang="en-US" sz="1200" kern="1200" dirty="0">
                <a:solidFill>
                  <a:schemeClr val="tx1"/>
                </a:solidFill>
                <a:effectLst/>
                <a:latin typeface="Open Sans" panose="020B0606030504020204" pitchFamily="34" charset="0"/>
                <a:ea typeface="+mn-ea"/>
                <a:cs typeface="+mn-cs"/>
              </a:rPr>
              <a:t>: canola, colza, </a:t>
            </a:r>
            <a:r>
              <a:rPr lang="en-US" sz="1200" kern="1200" dirty="0" err="1">
                <a:solidFill>
                  <a:schemeClr val="tx1"/>
                </a:solidFill>
                <a:effectLst/>
                <a:latin typeface="Open Sans" panose="020B0606030504020204" pitchFamily="34" charset="0"/>
                <a:ea typeface="+mn-ea"/>
                <a:cs typeface="+mn-cs"/>
              </a:rPr>
              <a:t>girassol</a:t>
            </a:r>
            <a:r>
              <a:rPr lang="en-US" sz="1200" kern="1200" dirty="0">
                <a:solidFill>
                  <a:schemeClr val="tx1"/>
                </a:solidFill>
                <a:effectLst/>
                <a:latin typeface="Open Sans" panose="020B0606030504020204" pitchFamily="34" charset="0"/>
                <a:ea typeface="+mn-ea"/>
                <a:cs typeface="+mn-cs"/>
              </a:rPr>
              <a:t> e </a:t>
            </a:r>
            <a:r>
              <a:rPr lang="en-US" sz="1200" kern="1200" dirty="0" err="1">
                <a:solidFill>
                  <a:schemeClr val="tx1"/>
                </a:solidFill>
                <a:effectLst/>
                <a:latin typeface="Open Sans" panose="020B0606030504020204" pitchFamily="34" charset="0"/>
                <a:ea typeface="+mn-ea"/>
                <a:cs typeface="+mn-cs"/>
              </a:rPr>
              <a:t>óleos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tropicais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incluindo</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palma</a:t>
            </a:r>
            <a:r>
              <a:rPr lang="en-US" sz="1200" kern="1200" dirty="0">
                <a:solidFill>
                  <a:schemeClr val="tx1"/>
                </a:solidFill>
                <a:effectLst/>
                <a:latin typeface="Open Sans" panose="020B0606030504020204" pitchFamily="34" charset="0"/>
                <a:ea typeface="+mn-ea"/>
                <a:cs typeface="+mn-cs"/>
              </a:rPr>
              <a:t> e </a:t>
            </a:r>
            <a:r>
              <a:rPr lang="en-US" sz="1200" kern="1200" dirty="0" err="1">
                <a:solidFill>
                  <a:schemeClr val="tx1"/>
                </a:solidFill>
                <a:effectLst/>
                <a:latin typeface="Open Sans" panose="020B0606030504020204" pitchFamily="34" charset="0"/>
                <a:ea typeface="+mn-ea"/>
                <a:cs typeface="+mn-cs"/>
              </a:rPr>
              <a:t>karité</a:t>
            </a:r>
            <a:r>
              <a:rPr lang="en-US" sz="1200" kern="1200" dirty="0">
                <a:solidFill>
                  <a:schemeClr val="tx1"/>
                </a:solidFill>
                <a:effectLst/>
                <a:latin typeface="Open Sans" panose="020B0606030504020204" pitchFamily="34" charset="0"/>
                <a:ea typeface="+mn-ea"/>
                <a:cs typeface="+mn-cs"/>
              </a:rPr>
              <a:t>.  Esses </a:t>
            </a:r>
            <a:r>
              <a:rPr lang="en-US" sz="1200" kern="1200" dirty="0" err="1">
                <a:solidFill>
                  <a:schemeClr val="tx1"/>
                </a:solidFill>
                <a:effectLst/>
                <a:latin typeface="Open Sans" panose="020B0606030504020204" pitchFamily="34" charset="0"/>
                <a:ea typeface="+mn-ea"/>
                <a:cs typeface="+mn-cs"/>
              </a:rPr>
              <a:t>óleos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fornecem</a:t>
            </a:r>
            <a:r>
              <a:rPr lang="en-US" sz="1200" kern="1200" dirty="0">
                <a:solidFill>
                  <a:schemeClr val="tx1"/>
                </a:solidFill>
                <a:effectLst/>
                <a:latin typeface="Open Sans" panose="020B0606030504020204" pitchFamily="34" charset="0"/>
                <a:ea typeface="+mn-ea"/>
                <a:cs typeface="+mn-cs"/>
              </a:rPr>
              <a:t> a </a:t>
            </a:r>
            <a:r>
              <a:rPr lang="en-US" sz="1200" kern="1200" dirty="0" err="1">
                <a:solidFill>
                  <a:schemeClr val="tx1"/>
                </a:solidFill>
                <a:effectLst/>
                <a:latin typeface="Open Sans" panose="020B0606030504020204" pitchFamily="34" charset="0"/>
                <a:ea typeface="+mn-ea"/>
                <a:cs typeface="+mn-cs"/>
              </a:rPr>
              <a:t>matéria</a:t>
            </a:r>
            <a:r>
              <a:rPr lang="en-US" sz="1200" kern="1200" dirty="0">
                <a:solidFill>
                  <a:schemeClr val="tx1"/>
                </a:solidFill>
                <a:effectLst/>
                <a:latin typeface="Open Sans" panose="020B0606030504020204" pitchFamily="34" charset="0"/>
                <a:ea typeface="+mn-ea"/>
                <a:cs typeface="+mn-cs"/>
              </a:rPr>
              <a:t>-prima para </a:t>
            </a:r>
            <a:r>
              <a:rPr lang="en-US" sz="1200" kern="1200" dirty="0" err="1">
                <a:solidFill>
                  <a:schemeClr val="tx1"/>
                </a:solidFill>
                <a:effectLst/>
                <a:latin typeface="Open Sans" panose="020B0606030504020204" pitchFamily="34" charset="0"/>
                <a:ea typeface="+mn-ea"/>
                <a:cs typeface="+mn-cs"/>
              </a:rPr>
              <a:t>nossas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refinarias</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óleos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comestíveis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instalações</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mistura</a:t>
            </a:r>
            <a:r>
              <a:rPr lang="en-US" sz="1200" kern="1200" dirty="0">
                <a:solidFill>
                  <a:schemeClr val="tx1"/>
                </a:solidFill>
                <a:effectLst/>
                <a:latin typeface="Open Sans" panose="020B0606030504020204" pitchFamily="34" charset="0"/>
                <a:ea typeface="+mn-ea"/>
                <a:cs typeface="+mn-cs"/>
              </a:rPr>
              <a:t> e </a:t>
            </a:r>
            <a:r>
              <a:rPr lang="en-US" sz="1200" kern="1200" dirty="0" err="1">
                <a:solidFill>
                  <a:schemeClr val="tx1"/>
                </a:solidFill>
                <a:effectLst/>
                <a:latin typeface="Open Sans" panose="020B0606030504020204" pitchFamily="34" charset="0"/>
                <a:ea typeface="+mn-ea"/>
                <a:cs typeface="+mn-cs"/>
              </a:rPr>
              <a:t>envase</a:t>
            </a:r>
            <a:r>
              <a:rPr lang="en-US" sz="1200" kern="1200" dirty="0">
                <a:solidFill>
                  <a:schemeClr val="tx1"/>
                </a:solidFill>
                <a:effectLst/>
                <a:latin typeface="Open Sans" panose="020B0606030504020204" pitchFamily="34" charset="0"/>
                <a:ea typeface="+mn-ea"/>
                <a:cs typeface="+mn-cs"/>
              </a:rPr>
              <a:t>.</a:t>
            </a:r>
          </a:p>
          <a:p>
            <a:pPr marL="160863" marR="0" lvl="0" indent="-160863" algn="l" defTabSz="1219170" rtl="0" eaLnBrk="1" fontAlgn="auto" latinLnBrk="0" hangingPunct="1">
              <a:lnSpc>
                <a:spcPct val="100000"/>
              </a:lnSpc>
              <a:spcBef>
                <a:spcPts val="0"/>
              </a:spcBef>
              <a:spcAft>
                <a:spcPts val="0"/>
              </a:spcAft>
              <a:buClr>
                <a:schemeClr val="accent1"/>
              </a:buClr>
              <a:buSzTx/>
              <a:buFont typeface="Arial" pitchFamily="34" charset="0"/>
              <a:buChar char="•"/>
              <a:tabLst/>
              <a:defRPr/>
            </a:pPr>
            <a:r>
              <a:rPr lang="en-US" sz="1200" kern="1200" dirty="0" err="1">
                <a:solidFill>
                  <a:schemeClr val="tx1"/>
                </a:solidFill>
                <a:effectLst/>
                <a:latin typeface="Open Sans" panose="020B0606030504020204" pitchFamily="34" charset="0"/>
                <a:ea typeface="+mn-ea"/>
                <a:cs typeface="+mn-cs"/>
              </a:rPr>
              <a:t>Temos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uma</a:t>
            </a:r>
            <a:r>
              <a:rPr lang="en-US" sz="1200" kern="1200" dirty="0">
                <a:solidFill>
                  <a:schemeClr val="tx1"/>
                </a:solidFill>
                <a:effectLst/>
                <a:latin typeface="Open Sans" panose="020B0606030504020204" pitchFamily="34" charset="0"/>
                <a:ea typeface="+mn-ea"/>
                <a:cs typeface="+mn-cs"/>
              </a:rPr>
              <a:t> rede fortemente integrada de </a:t>
            </a:r>
            <a:r>
              <a:rPr lang="en-US" sz="1200" kern="1200" dirty="0" err="1">
                <a:solidFill>
                  <a:schemeClr val="tx1"/>
                </a:solidFill>
                <a:effectLst/>
                <a:latin typeface="Open Sans" panose="020B0606030504020204" pitchFamily="34" charset="0"/>
                <a:ea typeface="+mn-ea"/>
                <a:cs typeface="+mn-cs"/>
              </a:rPr>
              <a:t>ativos</a:t>
            </a:r>
            <a:r>
              <a:rPr lang="en-US" sz="1200" kern="1200" dirty="0">
                <a:solidFill>
                  <a:schemeClr val="tx1"/>
                </a:solidFill>
                <a:effectLst/>
                <a:latin typeface="Open Sans" panose="020B0606030504020204" pitchFamily="34" charset="0"/>
                <a:ea typeface="+mn-ea"/>
                <a:cs typeface="+mn-cs"/>
              </a:rPr>
              <a:t> que </a:t>
            </a:r>
            <a:r>
              <a:rPr lang="en-US" sz="1200" kern="1200" dirty="0" err="1">
                <a:solidFill>
                  <a:schemeClr val="tx1"/>
                </a:solidFill>
                <a:effectLst/>
                <a:latin typeface="Open Sans" panose="020B0606030504020204" pitchFamily="34" charset="0"/>
                <a:ea typeface="+mn-ea"/>
                <a:cs typeface="+mn-cs"/>
              </a:rPr>
              <a:t>combinam</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plantas</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processamento</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sementes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oleaginosas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instalações</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armazenamento</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grãos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produção</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alimentos</a:t>
            </a:r>
            <a:r>
              <a:rPr lang="en-US" sz="1200" kern="1200" dirty="0">
                <a:solidFill>
                  <a:schemeClr val="tx1"/>
                </a:solidFill>
                <a:effectLst/>
                <a:latin typeface="Open Sans" panose="020B0606030504020204" pitchFamily="34" charset="0"/>
                <a:ea typeface="+mn-ea"/>
                <a:cs typeface="+mn-cs"/>
              </a:rPr>
              <a:t> e </a:t>
            </a:r>
            <a:r>
              <a:rPr lang="en-US" sz="1200" kern="1200" dirty="0" err="1">
                <a:solidFill>
                  <a:schemeClr val="tx1"/>
                </a:solidFill>
                <a:effectLst/>
                <a:latin typeface="Open Sans" panose="020B0606030504020204" pitchFamily="34" charset="0"/>
                <a:ea typeface="+mn-ea"/>
                <a:cs typeface="+mn-cs"/>
              </a:rPr>
              <a:t>ingredientes</a:t>
            </a:r>
            <a:r>
              <a:rPr lang="en-US" sz="1200" kern="1200" dirty="0">
                <a:solidFill>
                  <a:schemeClr val="tx1"/>
                </a:solidFill>
                <a:effectLst/>
                <a:latin typeface="Open Sans" panose="020B0606030504020204" pitchFamily="34" charset="0"/>
                <a:ea typeface="+mn-ea"/>
                <a:cs typeface="+mn-cs"/>
              </a:rPr>
              <a:t> e </a:t>
            </a:r>
            <a:r>
              <a:rPr lang="en-US" sz="1200" kern="1200" dirty="0" err="1">
                <a:solidFill>
                  <a:schemeClr val="tx1"/>
                </a:solidFill>
                <a:effectLst/>
                <a:latin typeface="Open Sans" panose="020B0606030504020204" pitchFamily="34" charset="0"/>
                <a:ea typeface="+mn-ea"/>
                <a:cs typeface="+mn-cs"/>
              </a:rPr>
              <a:t>unidades</a:t>
            </a:r>
            <a:r>
              <a:rPr lang="en-US" sz="1200" kern="1200" dirty="0">
                <a:solidFill>
                  <a:schemeClr val="tx1"/>
                </a:solidFill>
                <a:effectLst/>
                <a:latin typeface="Open Sans" panose="020B0606030504020204" pitchFamily="34" charset="0"/>
                <a:ea typeface="+mn-ea"/>
                <a:cs typeface="+mn-cs"/>
              </a:rPr>
              <a:t> de </a:t>
            </a:r>
            <a:r>
              <a:rPr lang="en-US" sz="1200" kern="1200" dirty="0" err="1">
                <a:solidFill>
                  <a:schemeClr val="tx1"/>
                </a:solidFill>
                <a:effectLst/>
                <a:latin typeface="Open Sans" panose="020B0606030504020204" pitchFamily="34" charset="0"/>
                <a:ea typeface="+mn-ea"/>
                <a:cs typeface="+mn-cs"/>
              </a:rPr>
              <a:t>envase</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em</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todo</a:t>
            </a:r>
            <a:r>
              <a:rPr lang="en-US" sz="1200" kern="1200" dirty="0">
                <a:solidFill>
                  <a:schemeClr val="tx1"/>
                </a:solidFill>
                <a:effectLst/>
                <a:latin typeface="Open Sans" panose="020B0606030504020204" pitchFamily="34" charset="0"/>
                <a:ea typeface="+mn-ea"/>
                <a:cs typeface="+mn-cs"/>
              </a:rPr>
              <a:t> o </a:t>
            </a:r>
            <a:r>
              <a:rPr lang="en-US" sz="1200" kern="1200" dirty="0" err="1">
                <a:solidFill>
                  <a:schemeClr val="tx1"/>
                </a:solidFill>
                <a:effectLst/>
                <a:latin typeface="Open Sans" panose="020B0606030504020204" pitchFamily="34" charset="0"/>
                <a:ea typeface="+mn-ea"/>
                <a:cs typeface="+mn-cs"/>
              </a:rPr>
              <a:t>mundo</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Suportamos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nossas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unidades</a:t>
            </a:r>
            <a:r>
              <a:rPr lang="en-US" sz="1200" kern="1200" dirty="0">
                <a:solidFill>
                  <a:schemeClr val="tx1"/>
                </a:solidFill>
                <a:effectLst/>
                <a:latin typeface="Open Sans" panose="020B0606030504020204" pitchFamily="34" charset="0"/>
                <a:ea typeface="+mn-ea"/>
                <a:cs typeface="+mn-cs"/>
              </a:rPr>
              <a:t> com 30 </a:t>
            </a:r>
            <a:r>
              <a:rPr lang="en-US" sz="1200" kern="1200" dirty="0" err="1">
                <a:solidFill>
                  <a:schemeClr val="tx1"/>
                </a:solidFill>
                <a:effectLst/>
                <a:latin typeface="Open Sans" panose="020B0606030504020204" pitchFamily="34" charset="0"/>
                <a:ea typeface="+mn-ea"/>
                <a:cs typeface="+mn-cs"/>
              </a:rPr>
              <a:t>terminais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portuários</a:t>
            </a:r>
            <a:r>
              <a:rPr lang="en-US" sz="1200" kern="1200" dirty="0">
                <a:solidFill>
                  <a:schemeClr val="tx1"/>
                </a:solidFill>
                <a:effectLst/>
                <a:latin typeface="Open Sans" panose="020B0606030504020204" pitchFamily="34" charset="0"/>
                <a:ea typeface="+mn-ea"/>
                <a:cs typeface="+mn-cs"/>
              </a:rPr>
              <a:t>, mais de 100 silos de </a:t>
            </a:r>
            <a:r>
              <a:rPr lang="en-US" sz="1200" kern="1200" dirty="0" err="1">
                <a:solidFill>
                  <a:schemeClr val="tx1"/>
                </a:solidFill>
                <a:effectLst/>
                <a:latin typeface="Open Sans" panose="020B0606030504020204" pitchFamily="34" charset="0"/>
                <a:ea typeface="+mn-ea"/>
                <a:cs typeface="+mn-cs"/>
              </a:rPr>
              <a:t>grãos</a:t>
            </a:r>
            <a:r>
              <a:rPr lang="en-US" sz="1200" kern="1200" dirty="0">
                <a:solidFill>
                  <a:schemeClr val="tx1"/>
                </a:solidFill>
                <a:effectLst/>
                <a:latin typeface="Open Sans" panose="020B0606030504020204" pitchFamily="34" charset="0"/>
                <a:ea typeface="+mn-ea"/>
                <a:cs typeface="+mn-cs"/>
              </a:rPr>
              <a:t> e mais de 200 </a:t>
            </a:r>
            <a:r>
              <a:rPr lang="en-US" sz="1200" kern="1200" dirty="0" err="1">
                <a:solidFill>
                  <a:schemeClr val="tx1"/>
                </a:solidFill>
                <a:effectLst/>
                <a:latin typeface="Open Sans" panose="020B0606030504020204" pitchFamily="34" charset="0"/>
                <a:ea typeface="+mn-ea"/>
                <a:cs typeface="+mn-cs"/>
              </a:rPr>
              <a:t>embarcações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marítimas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fretadas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proporcionando</a:t>
            </a:r>
            <a:r>
              <a:rPr lang="en-US" sz="1200" kern="1200" dirty="0">
                <a:solidFill>
                  <a:schemeClr val="tx1"/>
                </a:solidFill>
                <a:effectLst/>
                <a:latin typeface="Open Sans" panose="020B0606030504020204" pitchFamily="34" charset="0"/>
                <a:ea typeface="+mn-ea"/>
                <a:cs typeface="+mn-cs"/>
              </a:rPr>
              <a:t> à Bunge </a:t>
            </a:r>
            <a:r>
              <a:rPr lang="en-US" sz="1200" kern="1200" dirty="0" err="1">
                <a:solidFill>
                  <a:schemeClr val="tx1"/>
                </a:solidFill>
                <a:effectLst/>
                <a:latin typeface="Open Sans" panose="020B0606030504020204" pitchFamily="34" charset="0"/>
                <a:ea typeface="+mn-ea"/>
                <a:cs typeface="+mn-cs"/>
              </a:rPr>
              <a:t>uma</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flexibilidade</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inigualável</a:t>
            </a:r>
            <a:r>
              <a:rPr lang="en-US" sz="1200" kern="1200" dirty="0">
                <a:solidFill>
                  <a:schemeClr val="tx1"/>
                </a:solidFill>
                <a:effectLst/>
                <a:latin typeface="Open Sans" panose="020B0606030504020204" pitchFamily="34" charset="0"/>
                <a:ea typeface="+mn-ea"/>
                <a:cs typeface="+mn-cs"/>
              </a:rPr>
              <a:t> para se </a:t>
            </a:r>
            <a:r>
              <a:rPr lang="en-US" sz="1200" kern="1200" dirty="0" err="1">
                <a:solidFill>
                  <a:schemeClr val="tx1"/>
                </a:solidFill>
                <a:effectLst/>
                <a:latin typeface="Open Sans" panose="020B0606030504020204" pitchFamily="34" charset="0"/>
                <a:ea typeface="+mn-ea"/>
                <a:cs typeface="+mn-cs"/>
              </a:rPr>
              <a:t>ajustar</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rapidamente</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às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necessidades</a:t>
            </a:r>
            <a:r>
              <a:rPr lang="en-US" sz="1200" kern="1200" dirty="0">
                <a:solidFill>
                  <a:schemeClr val="tx1"/>
                </a:solidFill>
                <a:effectLst/>
                <a:latin typeface="Open Sans" panose="020B0606030504020204" pitchFamily="34" charset="0"/>
                <a:ea typeface="+mn-ea"/>
                <a:cs typeface="+mn-cs"/>
              </a:rPr>
              <a:t> dos </a:t>
            </a:r>
            <a:r>
              <a:rPr lang="en-US" sz="1200" kern="1200" dirty="0" err="1">
                <a:solidFill>
                  <a:schemeClr val="tx1"/>
                </a:solidFill>
                <a:effectLst/>
                <a:latin typeface="Open Sans" panose="020B0606030504020204" pitchFamily="34" charset="0"/>
                <a:ea typeface="+mn-ea"/>
                <a:cs typeface="+mn-cs"/>
              </a:rPr>
              <a:t>clientes</a:t>
            </a:r>
            <a:r>
              <a:rPr lang="en-US" sz="1200" kern="1200" dirty="0">
                <a:solidFill>
                  <a:schemeClr val="tx1"/>
                </a:solidFill>
                <a:effectLst/>
                <a:latin typeface="Open Sans" panose="020B0606030504020204" pitchFamily="34" charset="0"/>
                <a:ea typeface="+mn-ea"/>
                <a:cs typeface="+mn-cs"/>
              </a:rPr>
              <a:t> e </a:t>
            </a:r>
            <a:r>
              <a:rPr lang="en-US" sz="1200" kern="1200" dirty="0" err="1">
                <a:solidFill>
                  <a:schemeClr val="tx1"/>
                </a:solidFill>
                <a:effectLst/>
                <a:latin typeface="Open Sans" panose="020B0606030504020204" pitchFamily="34" charset="0"/>
                <a:ea typeface="+mn-ea"/>
                <a:cs typeface="+mn-cs"/>
              </a:rPr>
              <a:t>às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mudanças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nas</a:t>
            </a:r>
            <a:r>
              <a:rPr lang="en-US" sz="1200" kern="1200" dirty="0">
                <a:solidFill>
                  <a:schemeClr val="tx1"/>
                </a:solidFill>
                <a:effectLst/>
                <a:latin typeface="Open Sans" panose="020B0606030504020204" pitchFamily="34" charset="0"/>
                <a:ea typeface="+mn-ea"/>
                <a:cs typeface="+mn-cs"/>
              </a:rPr>
              <a:t> </a:t>
            </a:r>
            <a:r>
              <a:rPr lang="en-US" sz="1200" kern="1200" dirty="0" err="1">
                <a:solidFill>
                  <a:schemeClr val="tx1"/>
                </a:solidFill>
                <a:effectLst/>
                <a:latin typeface="Open Sans" panose="020B0606030504020204" pitchFamily="34" charset="0"/>
                <a:ea typeface="+mn-ea"/>
                <a:cs typeface="+mn-cs"/>
              </a:rPr>
              <a:t>condições</a:t>
            </a:r>
            <a:r>
              <a:rPr lang="en-US" sz="1200" kern="1200" dirty="0">
                <a:solidFill>
                  <a:schemeClr val="tx1"/>
                </a:solidFill>
                <a:effectLst/>
                <a:latin typeface="Open Sans" panose="020B0606030504020204" pitchFamily="34" charset="0"/>
                <a:ea typeface="+mn-ea"/>
                <a:cs typeface="+mn-cs"/>
              </a:rPr>
              <a:t> do mercado. </a:t>
            </a:r>
          </a:p>
          <a:p>
            <a:endParaRPr lang="en-US" dirty="0"/>
          </a:p>
        </p:txBody>
      </p:sp>
      <p:sp>
        <p:nvSpPr>
          <p:cNvPr id="4" name="Slide Number Placeholder 3">
            <a:extLst>
              <a:ext uri="{FF2B5EF4-FFF2-40B4-BE49-F238E27FC236}">
                <a16:creationId xmlns:a16="http://schemas.microsoft.com/office/drawing/2014/main" id="{F2FC7192-AB54-9FC9-3F9D-AFD37AAB45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356-F432-486C-B895-8E87C47F89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217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pPr marL="0" marR="24130" lvl="0" indent="0">
              <a:spcBef>
                <a:spcPts val="0"/>
              </a:spcBef>
              <a:spcAft>
                <a:spcPts val="0"/>
              </a:spcAft>
              <a:buFontTx/>
              <a:buNone/>
            </a:pPr>
            <a:r>
              <a:rPr lang="en-US" sz="1200" b="1" dirty="0">
                <a:effectLst/>
                <a:latin typeface="Calibri" panose="020F0502020204030204" pitchFamily="34" charset="0"/>
                <a:ea typeface="MyriadPro-Light" panose="020B0503030403020204" pitchFamily="34" charset="0"/>
                <a:cs typeface="MyriadPro-Light" panose="020B0503030403020204" pitchFamily="34" charset="0"/>
              </a:rPr>
              <a:t>Blue Prism Chorus is one of the most flexible and comprehensive business processing management platforms available featuring a robust feature set that includes:</a:t>
            </a:r>
          </a:p>
          <a:p>
            <a:pPr marL="342900" marR="24130" lvl="0" indent="-342900">
              <a:spcBef>
                <a:spcPts val="0"/>
              </a:spcBef>
              <a:spcAft>
                <a:spcPts val="0"/>
              </a:spcAft>
              <a:buFont typeface="Symbol" pitchFamily="2" charset="2"/>
              <a:buChar char=""/>
            </a:pPr>
            <a:endParaRPr lang="en-US" sz="1200" b="1" dirty="0">
              <a:effectLst/>
              <a:latin typeface="Calibri" panose="020F0502020204030204" pitchFamily="34" charset="0"/>
              <a:ea typeface="MyriadPro-Light" panose="020B0503030403020204" pitchFamily="34" charset="0"/>
              <a:cs typeface="MyriadPro-Light" panose="020B0503030403020204" pitchFamily="34" charset="0"/>
            </a:endParaRPr>
          </a:p>
          <a:p>
            <a:pPr marL="342900" marR="24130" lvl="0" indent="-342900">
              <a:spcBef>
                <a:spcPts val="0"/>
              </a:spcBef>
              <a:spcAft>
                <a:spcPts val="0"/>
              </a:spcAft>
              <a:buFont typeface="Symbol" pitchFamily="2" charset="2"/>
              <a:buChar char=""/>
            </a:pPr>
            <a:r>
              <a:rPr lang="en-US" sz="1200" b="1" dirty="0">
                <a:effectLst/>
                <a:latin typeface="Calibri" panose="020F0502020204030204" pitchFamily="34" charset="0"/>
                <a:ea typeface="MyriadPro-Light" panose="020B0503030403020204" pitchFamily="34" charset="0"/>
                <a:cs typeface="MyriadPro-Light" panose="020B0503030403020204" pitchFamily="34" charset="0"/>
              </a:rPr>
              <a:t>Work orchestration. </a:t>
            </a:r>
            <a:r>
              <a:rPr lang="en-US" sz="1200" dirty="0">
                <a:effectLst/>
                <a:latin typeface="Calibri" panose="020F0502020204030204" pitchFamily="34" charset="0"/>
                <a:ea typeface="MyriadPro-Light" panose="020B0503030403020204" pitchFamily="34" charset="0"/>
                <a:cs typeface="MyriadPro-Light" panose="020B0503030403020204" pitchFamily="34" charset="0"/>
              </a:rPr>
              <a:t>Improve collaboration and customer interactions through automated decision making and integration with other systems and applications, to orchestrate work across your entire organization.</a:t>
            </a:r>
            <a:endParaRPr lang="en-US" sz="1200" dirty="0">
              <a:effectLst/>
              <a:latin typeface="MyriadPro-Light" panose="020B0503030403020204" pitchFamily="34" charset="0"/>
              <a:ea typeface="MyriadPro-Light" panose="020B0503030403020204" pitchFamily="34" charset="0"/>
              <a:cs typeface="MyriadPro-Light" panose="020B0503030403020204" pitchFamily="34" charset="0"/>
            </a:endParaRPr>
          </a:p>
          <a:p>
            <a:pPr marL="0" marR="24130">
              <a:spcBef>
                <a:spcPts val="0"/>
              </a:spcBef>
              <a:spcAft>
                <a:spcPts val="0"/>
              </a:spcAft>
            </a:pPr>
            <a:r>
              <a:rPr lang="en-US" sz="1200" dirty="0">
                <a:effectLst/>
                <a:latin typeface="Calibri" panose="020F0502020204030204" pitchFamily="34" charset="0"/>
                <a:ea typeface="MyriadPro-Light" panose="020B0503030403020204" pitchFamily="34" charset="0"/>
                <a:cs typeface="MyriadPro-Light" panose="020B0503030403020204" pitchFamily="34" charset="0"/>
              </a:rPr>
              <a:t> </a:t>
            </a:r>
            <a:endParaRPr lang="en-US" sz="1200" dirty="0">
              <a:effectLst/>
              <a:latin typeface="MyriadPro-Light" panose="020B0503030403020204" pitchFamily="34" charset="0"/>
              <a:ea typeface="MyriadPro-Light" panose="020B0503030403020204" pitchFamily="34" charset="0"/>
              <a:cs typeface="MyriadPro-Light" panose="020B0503030403020204" pitchFamily="34" charset="0"/>
            </a:endParaRP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Rules management. </a:t>
            </a:r>
            <a:r>
              <a:rPr lang="en-US" sz="1200" dirty="0">
                <a:effectLst/>
                <a:latin typeface="Calibri" panose="020F0502020204030204" pitchFamily="34" charset="0"/>
                <a:ea typeface="Calibri" panose="020F0502020204030204" pitchFamily="34" charset="0"/>
                <a:cs typeface="Times New Roman" panose="02020603050405020304" pitchFamily="18" charset="0"/>
              </a:rPr>
              <a:t>Define, deploy, execute, monitor and maintain a defined set of rules – including policies, requirements and conditional statements – to control or influence decisions across a specific process or your entire business.</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Multi-experience communication.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Create and deliver relevant messages to any customer as part of an automated or manual process from a centralized repository that’s maintained with the most up-to-date content to ensure customers receive the right personalized correspondence every time.</a:t>
            </a:r>
          </a:p>
          <a:p>
            <a:pPr marL="45720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Content management. </a:t>
            </a:r>
            <a:r>
              <a:rPr lang="en-US" sz="1200" dirty="0">
                <a:effectLst/>
                <a:latin typeface="Calibri" panose="020F0502020204030204" pitchFamily="34" charset="0"/>
                <a:ea typeface="Calibri" panose="020F0502020204030204" pitchFamily="34" charset="0"/>
                <a:cs typeface="Times New Roman" panose="02020603050405020304" pitchFamily="18" charset="0"/>
              </a:rPr>
              <a:t>Capture, extract, and store data from multiple channels, such as phone calls, e-forms, SMS, letters, scans, faxes, and emails, to initiate, supplement, or complete work at any time directly within your processes.</a:t>
            </a:r>
          </a:p>
          <a:p>
            <a:pPr marL="45720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Role-based workspaces. </a:t>
            </a:r>
            <a:r>
              <a:rPr lang="en-US" sz="1200" dirty="0">
                <a:effectLst/>
                <a:latin typeface="Calibri" panose="020F0502020204030204" pitchFamily="34" charset="0"/>
                <a:ea typeface="Calibri" panose="020F0502020204030204" pitchFamily="34" charset="0"/>
                <a:cs typeface="Times New Roman" panose="02020603050405020304" pitchFamily="18" charset="0"/>
              </a:rPr>
              <a:t>Employ case management for greater visibility into the complete customer journey to deliver the right work to the right resource at the right time.</a:t>
            </a:r>
          </a:p>
          <a:p>
            <a:pPr marL="45720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Operational analytics. </a:t>
            </a:r>
            <a:r>
              <a:rPr lang="en-US" sz="1200" dirty="0">
                <a:effectLst/>
                <a:latin typeface="Calibri" panose="020F0502020204030204" pitchFamily="34" charset="0"/>
                <a:ea typeface="Calibri" panose="020F0502020204030204" pitchFamily="34" charset="0"/>
                <a:cs typeface="Times New Roman" panose="02020603050405020304" pitchFamily="18" charset="0"/>
              </a:rPr>
              <a:t>Get real-time visibility into your organization’s work, people and digital workers for the information you need to strengthen performance and improve your customer experience.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DF0D2-1718-4B54-87A6-7E76BA0910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363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Image #1 (Left)</a:t>
            </a:r>
          </a:p>
          <a:p>
            <a:pPr marL="0" indent="0">
              <a:buFont typeface="Arial" panose="020B0604020202020204" pitchFamily="34" charset="0"/>
              <a:buNone/>
            </a:pPr>
            <a:r>
              <a:rPr lang="en-US" dirty="0"/>
              <a:t>Process map illustrating the customer experience of applying for voluntary life insurance (employee benefits) that SS&amp;C Blue Prism guided a client through in a 1-hour journey mapping session: Massive waste, 120+ day process, no visibility, no controls. The other vendors trying to get into this space think workflow is a 2 or 3 step process (think expense report approval. The photo below is the breath of a process that spans time and multiple actors.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Image #2 (Right)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Highlighted boxes (Purple) are process steps and items that go away on Day 1 implementation of Chorus. When including RPA in the integration, additional process steps/boxes are eliminated.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Benefits:</a:t>
            </a:r>
          </a:p>
          <a:p>
            <a:pPr marL="171450" indent="-171450">
              <a:buFont typeface="Arial" panose="020B0604020202020204" pitchFamily="34" charset="0"/>
              <a:buChar char="•"/>
            </a:pPr>
            <a:r>
              <a:rPr lang="en-US" dirty="0"/>
              <a:t>Systematic distribution of work</a:t>
            </a:r>
          </a:p>
          <a:p>
            <a:pPr marL="171450" indent="-171450">
              <a:buFont typeface="Arial" panose="020B0604020202020204" pitchFamily="34" charset="0"/>
              <a:buChar char="•"/>
            </a:pPr>
            <a:r>
              <a:rPr lang="en-US" dirty="0"/>
              <a:t>Labor focused on value-add activities</a:t>
            </a:r>
          </a:p>
          <a:p>
            <a:pPr marL="171450" indent="-171450">
              <a:buFont typeface="Arial" panose="020B0604020202020204" pitchFamily="34" charset="0"/>
              <a:buChar char="•"/>
            </a:pPr>
            <a:r>
              <a:rPr lang="en-US" dirty="0"/>
              <a:t>Full visibility of work in flight</a:t>
            </a:r>
          </a:p>
          <a:p>
            <a:pPr marL="171450" indent="-171450">
              <a:buFont typeface="Arial" panose="020B0604020202020204" pitchFamily="34" charset="0"/>
              <a:buChar char="•"/>
            </a:pPr>
            <a:r>
              <a:rPr lang="en-US" dirty="0"/>
              <a:t>Systematic management for performance guarantees</a:t>
            </a:r>
          </a:p>
          <a:p>
            <a:pPr marL="171450" indent="-171450">
              <a:buFont typeface="Arial" panose="020B0604020202020204" pitchFamily="34" charset="0"/>
              <a:buChar char="•"/>
            </a:pPr>
            <a:r>
              <a:rPr lang="en-US" dirty="0"/>
              <a:t>Configured procedures for U/W rules and special handle items</a:t>
            </a:r>
          </a:p>
          <a:p>
            <a:pPr marL="171450" indent="-171450">
              <a:buFont typeface="Arial" panose="020B0604020202020204" pitchFamily="34" charset="0"/>
              <a:buChar char="•"/>
            </a:pPr>
            <a:r>
              <a:rPr lang="en-US" dirty="0"/>
              <a:t>Shortened SLAs</a:t>
            </a:r>
          </a:p>
          <a:p>
            <a:endParaRPr lang="en-US" dirty="0"/>
          </a:p>
        </p:txBody>
      </p:sp>
      <p:sp>
        <p:nvSpPr>
          <p:cNvPr id="4" name="Slide Number Placeholder 3"/>
          <p:cNvSpPr>
            <a:spLocks noGrp="1"/>
          </p:cNvSpPr>
          <p:nvPr>
            <p:ph type="sldNum" sz="quarter" idx="5"/>
          </p:nvPr>
        </p:nvSpPr>
        <p:spPr/>
        <p:txBody>
          <a:bodyPr/>
          <a:lstStyle/>
          <a:p>
            <a:fld id="{0A0DF0D2-1718-4B54-87A6-7E76BA0910ED}" type="slidenum">
              <a:rPr lang="en-US" smtClean="0"/>
              <a:t>20</a:t>
            </a:fld>
            <a:endParaRPr lang="en-US"/>
          </a:p>
        </p:txBody>
      </p:sp>
    </p:spTree>
    <p:extLst>
      <p:ext uri="{BB962C8B-B14F-4D97-AF65-F5344CB8AC3E}">
        <p14:creationId xmlns:p14="http://schemas.microsoft.com/office/powerpoint/2010/main" val="725342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9B0D6-C579-CF6F-74F4-A30F523B4B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AE048-3A9D-BEE3-CB27-48BC1F801714}"/>
              </a:ext>
            </a:extLst>
          </p:cNvPr>
          <p:cNvSpPr>
            <a:spLocks noGrp="1" noRot="1" noChangeAspect="1"/>
          </p:cNvSpPr>
          <p:nvPr>
            <p:ph type="sldImg"/>
          </p:nvPr>
        </p:nvSpPr>
        <p:spPr>
          <a:xfrm>
            <a:off x="477838" y="668338"/>
            <a:ext cx="4273550" cy="2403475"/>
          </a:xfrm>
        </p:spPr>
      </p:sp>
      <p:sp>
        <p:nvSpPr>
          <p:cNvPr id="3" name="Notes Placeholder 2">
            <a:extLst>
              <a:ext uri="{FF2B5EF4-FFF2-40B4-BE49-F238E27FC236}">
                <a16:creationId xmlns:a16="http://schemas.microsoft.com/office/drawing/2014/main" id="{11DF207B-BFD0-E665-9256-9AD67829A4BA}"/>
              </a:ext>
            </a:extLst>
          </p:cNvPr>
          <p:cNvSpPr>
            <a:spLocks noGrp="1"/>
          </p:cNvSpPr>
          <p:nvPr>
            <p:ph type="body" idx="1"/>
          </p:nvPr>
        </p:nvSpPr>
        <p:spPr/>
        <p:txBody>
          <a:bodyPr/>
          <a:lstStyle/>
          <a:p>
            <a:pPr algn="l"/>
            <a:r>
              <a:rPr lang="en-US" b="1"/>
              <a:t>Multi-agent orchestration - we do this now!</a:t>
            </a:r>
          </a:p>
          <a:p>
            <a:pPr algn="l"/>
            <a:r>
              <a:rPr lang="en-US" sz="1200"/>
              <a:t>In the past we’ve have a digital worker carrying out multistep tasks, making decisions using business rules and executing actions via APIs. And we’ve had people in the loop, carrying our checks, actioning exceptions and undertaking work that can’t be automated.  </a:t>
            </a:r>
            <a:endParaRPr lang="en-US"/>
          </a:p>
          <a:p>
            <a:pPr algn="l"/>
            <a:r>
              <a:rPr lang="en-US" sz="1200"/>
              <a:t>Chorus has orchestrated these work flows.</a:t>
            </a:r>
          </a:p>
          <a:p>
            <a:pPr algn="l"/>
            <a:r>
              <a:rPr lang="en-US" sz="1200"/>
              <a:t>Now we've added  AI as a processing option to make agents smarter. In the future, our agents will use more AI to operate partly independently – and starting to become agentic albeit in its infancy.</a:t>
            </a:r>
          </a:p>
          <a:p>
            <a:endParaRPr lang="en-US"/>
          </a:p>
          <a:p>
            <a:r>
              <a:rPr lang="en-US" sz="1200" b="1"/>
              <a:t>Orchestration provides</a:t>
            </a:r>
          </a:p>
          <a:p>
            <a:pPr marL="342900" indent="-342900">
              <a:buFont typeface="Arial" panose="020B0604020202020204" pitchFamily="34" charset="0"/>
              <a:buChar char="•"/>
            </a:pPr>
            <a:r>
              <a:rPr lang="en-US" sz="1200"/>
              <a:t>Manages inputs, outputs and data storage for each step</a:t>
            </a:r>
          </a:p>
          <a:p>
            <a:pPr marL="342900" indent="-342900">
              <a:buFont typeface="Arial" panose="020B0604020202020204" pitchFamily="34" charset="0"/>
              <a:buChar char="•"/>
            </a:pPr>
            <a:r>
              <a:rPr lang="en-US" sz="1200"/>
              <a:t>Appropriate management of any agent type</a:t>
            </a:r>
          </a:p>
          <a:p>
            <a:pPr marL="342900" indent="-342900">
              <a:buFont typeface="Arial" panose="020B0604020202020204" pitchFamily="34" charset="0"/>
              <a:buChar char="•"/>
            </a:pPr>
            <a:r>
              <a:rPr lang="en-US" sz="1200"/>
              <a:t>Exception handling </a:t>
            </a:r>
          </a:p>
          <a:p>
            <a:pPr marL="342900" indent="-342900">
              <a:buFont typeface="Arial" panose="020B0604020202020204" pitchFamily="34" charset="0"/>
              <a:buChar char="•"/>
            </a:pPr>
            <a:r>
              <a:rPr lang="en-US" sz="1200"/>
              <a:t>Performance monitoring across the process</a:t>
            </a:r>
          </a:p>
          <a:p>
            <a:pPr marL="342900" indent="-342900">
              <a:buFont typeface="Arial" panose="020B0604020202020204" pitchFamily="34" charset="0"/>
              <a:buChar char="•"/>
            </a:pPr>
            <a:r>
              <a:rPr lang="en-US" sz="1200"/>
              <a:t>Form build for human interfaces</a:t>
            </a:r>
          </a:p>
          <a:p>
            <a:pPr marL="342900" indent="-342900">
              <a:buFont typeface="Arial" panose="020B0604020202020204" pitchFamily="34" charset="0"/>
              <a:buChar char="•"/>
            </a:pPr>
            <a:r>
              <a:rPr lang="en-US" sz="1200"/>
              <a:t>No-/low-code process modeler to rapidly update the process</a:t>
            </a:r>
          </a:p>
          <a:p>
            <a:endParaRPr lang="en-US"/>
          </a:p>
          <a:p>
            <a:r>
              <a:rPr lang="en-US" sz="1200" b="1"/>
              <a:t>Automation provides</a:t>
            </a:r>
          </a:p>
          <a:p>
            <a:pPr marL="342900" indent="-342900">
              <a:buFont typeface="Arial" panose="020B0604020202020204" pitchFamily="34" charset="0"/>
              <a:buChar char="•"/>
            </a:pPr>
            <a:r>
              <a:rPr lang="en-US" sz="1200"/>
              <a:t>Task execution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t>Choice of agent type – an AI agent, a digital worker, an API – choose the right tool for the job</a:t>
            </a:r>
          </a:p>
          <a:p>
            <a:pPr marL="342900" indent="-342900">
              <a:buFont typeface="Arial" panose="020B0604020202020204" pitchFamily="34" charset="0"/>
              <a:buChar char="•"/>
            </a:pPr>
            <a:r>
              <a:rPr lang="en-US" sz="1200"/>
              <a:t>AI governance</a:t>
            </a:r>
          </a:p>
          <a:p>
            <a:pPr marL="342900" indent="-342900">
              <a:buFont typeface="Arial" panose="020B0604020202020204" pitchFamily="34" charset="0"/>
              <a:buChar char="•"/>
            </a:pPr>
            <a:r>
              <a:rPr lang="en-US" sz="1200"/>
              <a:t>Auditing </a:t>
            </a:r>
          </a:p>
          <a:p>
            <a:pPr marL="342900" indent="-342900">
              <a:buFont typeface="Arial" panose="020B0604020202020204" pitchFamily="34" charset="0"/>
              <a:buChar char="•"/>
            </a:pPr>
            <a:r>
              <a:rPr lang="en-US" sz="1200"/>
              <a:t>API library</a:t>
            </a:r>
          </a:p>
          <a:p>
            <a:pPr marL="342900" indent="-342900">
              <a:buFont typeface="Arial" panose="020B0604020202020204" pitchFamily="34" charset="0"/>
              <a:buChar char="•"/>
            </a:pPr>
            <a:endParaRPr lang="en-US" sz="1200"/>
          </a:p>
          <a:p>
            <a:pPr algn="l"/>
            <a:r>
              <a:rPr lang="en-US" sz="1200" b="1"/>
              <a:t>Together they provide</a:t>
            </a:r>
          </a:p>
          <a:p>
            <a:pPr marL="285750" indent="-285750">
              <a:buFont typeface="Arial" panose="020B0604020202020204" pitchFamily="34" charset="0"/>
              <a:buChar char="•"/>
            </a:pPr>
            <a:r>
              <a:rPr lang="en-US" sz="1200"/>
              <a:t>Fully automated, AI-powered operations through Enterprise AI</a:t>
            </a:r>
          </a:p>
          <a:p>
            <a:pPr marL="285750" indent="-285750">
              <a:buFont typeface="Arial" panose="020B0604020202020204" pitchFamily="34" charset="0"/>
              <a:buChar char="•"/>
            </a:pPr>
            <a:r>
              <a:rPr lang="en-US" sz="1200"/>
              <a:t>A route from RPA and BPM to agentic process automation (APA)</a:t>
            </a:r>
          </a:p>
          <a:p>
            <a:pPr marL="285750" indent="-285750">
              <a:buFont typeface="Arial" panose="020B0604020202020204" pitchFamily="34" charset="0"/>
              <a:buChar char="•"/>
            </a:pPr>
            <a:r>
              <a:rPr lang="en-US" sz="1200"/>
              <a:t>An agile business transformation solution</a:t>
            </a:r>
          </a:p>
          <a:p>
            <a:pPr marL="342900" indent="-342900">
              <a:buFont typeface="Arial" panose="020B0604020202020204" pitchFamily="34" charset="0"/>
              <a:buChar char="•"/>
            </a:pPr>
            <a:endParaRPr lang="en-US"/>
          </a:p>
          <a:p>
            <a:pPr marL="342900" indent="-34290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EF4420A-6641-E9F0-891B-AE365EA0CBE9}"/>
              </a:ext>
            </a:extLst>
          </p:cNvPr>
          <p:cNvSpPr>
            <a:spLocks noGrp="1"/>
          </p:cNvSpPr>
          <p:nvPr>
            <p:ph type="sldNum" sz="quarter" idx="5"/>
          </p:nvPr>
        </p:nvSpPr>
        <p:spPr/>
        <p:txBody>
          <a:bodyPr/>
          <a:lstStyle/>
          <a:p>
            <a:fld id="{FBA7C3DF-E89C-4130-BA50-4EA206596E69}" type="slidenum">
              <a:rPr lang="en-US" smtClean="0"/>
              <a:pPr/>
              <a:t>21</a:t>
            </a:fld>
            <a:endParaRPr lang="en-US"/>
          </a:p>
        </p:txBody>
      </p:sp>
    </p:spTree>
    <p:extLst>
      <p:ext uri="{BB962C8B-B14F-4D97-AF65-F5344CB8AC3E}">
        <p14:creationId xmlns:p14="http://schemas.microsoft.com/office/powerpoint/2010/main" val="98746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668338"/>
            <a:ext cx="4273550" cy="2403475"/>
          </a:xfrm>
        </p:spPr>
      </p:sp>
      <p:sp>
        <p:nvSpPr>
          <p:cNvPr id="3" name="Notes Placeholder 2"/>
          <p:cNvSpPr>
            <a:spLocks noGrp="1"/>
          </p:cNvSpPr>
          <p:nvPr>
            <p:ph type="body" idx="1"/>
          </p:nvPr>
        </p:nvSpPr>
        <p:spPr/>
        <p:txBody>
          <a:bodyPr/>
          <a:lstStyle/>
          <a:p>
            <a:r>
              <a:rPr lang="en-US"/>
              <a:t>On the left, we have a conventional AI or large language model setup with minimal oversight. Data goes into the AI model with little more than basic pre-processing, and results come out to the business. The risks here are significant: there’s no auditing or explainability, no robust quality controls, and the system can easily fail compliance requirements—especially under regulations like the EU AI Act.</a:t>
            </a:r>
          </a:p>
          <a:p>
            <a:r>
              <a:rPr lang="en-US"/>
              <a:t>On the right, by contrast, we see the same process but governed by the SS&amp;C Tarvos AI Gateway. Data passes through auditing and guardrails both before and after the AI model runs. Advanced features, such as redaction, document classification, and retrieval-augmented generation, ensure data remains secure while outputs are accurate, explainable, and auditable. By the time we reach post-processing and integrate results back into core systems, we’ve maintained compliance and enforced consistent governance. Essentially, we’re turning what would otherwise be a risky, black-box AI process into a transparent, auditable, and compliant solution.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Light" panose="020F0302020204030204" pitchFamily="34" charset="0"/>
                <a:cs typeface="Calibri Light" panose="020F0302020204030204" pitchFamily="34" charset="0"/>
              </a:rPr>
              <a:t>[BW Timed at 1:03.83]</a:t>
            </a:r>
          </a:p>
          <a:p>
            <a:endParaRPr lang="en-US"/>
          </a:p>
        </p:txBody>
      </p:sp>
      <p:sp>
        <p:nvSpPr>
          <p:cNvPr id="4" name="Slide Number Placeholder 3"/>
          <p:cNvSpPr>
            <a:spLocks noGrp="1"/>
          </p:cNvSpPr>
          <p:nvPr>
            <p:ph type="sldNum" sz="quarter" idx="5"/>
          </p:nvPr>
        </p:nvSpPr>
        <p:spPr/>
        <p:txBody>
          <a:bodyPr/>
          <a:lstStyle/>
          <a:p>
            <a:fld id="{FBA7C3DF-E89C-4130-BA50-4EA206596E69}" type="slidenum">
              <a:rPr lang="en-US" smtClean="0"/>
              <a:pPr/>
              <a:t>23</a:t>
            </a:fld>
            <a:endParaRPr lang="en-US"/>
          </a:p>
        </p:txBody>
      </p:sp>
    </p:spTree>
    <p:extLst>
      <p:ext uri="{BB962C8B-B14F-4D97-AF65-F5344CB8AC3E}">
        <p14:creationId xmlns:p14="http://schemas.microsoft.com/office/powerpoint/2010/main" val="32021056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27.emf"/><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 Id="rId5" Type="http://schemas.openxmlformats.org/officeDocument/2006/relationships/image" Target="../media/image25.svg"/><Relationship Id="rId4"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2"/>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130670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10" name="Content Placeholder 9">
            <a:extLst>
              <a:ext uri="{FF2B5EF4-FFF2-40B4-BE49-F238E27FC236}">
                <a16:creationId xmlns:a16="http://schemas.microsoft.com/office/drawing/2014/main" id="{58D2D4D4-7D3F-4C1D-9CBD-187582378485}"/>
              </a:ext>
            </a:extLst>
          </p:cNvPr>
          <p:cNvSpPr>
            <a:spLocks noGrp="1"/>
          </p:cNvSpPr>
          <p:nvPr>
            <p:ph sz="quarter" idx="14"/>
          </p:nvPr>
        </p:nvSpPr>
        <p:spPr>
          <a:xfrm>
            <a:off x="64008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93D463A-6813-40B0-AC51-DBDF880575C6}"/>
              </a:ext>
            </a:extLst>
          </p:cNvPr>
          <p:cNvSpPr>
            <a:spLocks noGrp="1"/>
          </p:cNvSpPr>
          <p:nvPr>
            <p:ph sz="quarter" idx="15"/>
          </p:nvPr>
        </p:nvSpPr>
        <p:spPr>
          <a:xfrm>
            <a:off x="621792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7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No footer">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rot="10800000">
            <a:off x="10210278" y="-3"/>
            <a:ext cx="1981719" cy="1981203"/>
          </a:xfrm>
          <a:prstGeom prst="rtTriangl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p:nvPr/>
        </p:nvSpPr>
        <p:spPr>
          <a:xfrm rot="2700000">
            <a:off x="9929824" y="668038"/>
            <a:ext cx="2809775" cy="381237"/>
          </a:xfrm>
          <a:custGeom>
            <a:avLst/>
            <a:gdLst/>
            <a:ahLst/>
            <a:cxnLst/>
            <a:rect l="l" t="t" r="r" b="b"/>
            <a:pathLst>
              <a:path w="2809775" h="381138">
                <a:moveTo>
                  <a:pt x="0" y="381137"/>
                </a:moveTo>
                <a:lnTo>
                  <a:pt x="381138" y="0"/>
                </a:lnTo>
                <a:lnTo>
                  <a:pt x="2428638" y="0"/>
                </a:lnTo>
                <a:lnTo>
                  <a:pt x="2809775" y="381138"/>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13" name="Rectangle 4"/>
          <p:cNvSpPr/>
          <p:nvPr/>
        </p:nvSpPr>
        <p:spPr>
          <a:xfrm rot="2700000">
            <a:off x="9867853" y="832777"/>
            <a:ext cx="2800907" cy="184539"/>
          </a:xfrm>
          <a:custGeom>
            <a:avLst/>
            <a:gdLst/>
            <a:ahLst/>
            <a:cxnLst/>
            <a:rect l="l" t="t" r="r" b="b"/>
            <a:pathLst>
              <a:path w="2800907" h="184491">
                <a:moveTo>
                  <a:pt x="184489" y="1"/>
                </a:moveTo>
                <a:lnTo>
                  <a:pt x="2616418" y="0"/>
                </a:lnTo>
                <a:lnTo>
                  <a:pt x="2800907" y="184491"/>
                </a:lnTo>
                <a:lnTo>
                  <a:pt x="0" y="18449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2" name="Title 1"/>
          <p:cNvSpPr>
            <a:spLocks noGrp="1"/>
          </p:cNvSpPr>
          <p:nvPr>
            <p:ph type="title" hasCustomPrompt="1"/>
          </p:nvPr>
        </p:nvSpPr>
        <p:spPr>
          <a:xfrm>
            <a:off x="457082" y="407989"/>
            <a:ext cx="9907231" cy="636073"/>
          </a:xfrm>
        </p:spPr>
        <p:txBody>
          <a:bodyPr/>
          <a:lstStyle>
            <a:lvl1pPr>
              <a:defRPr/>
            </a:lvl1pPr>
          </a:lstStyle>
          <a:p>
            <a:r>
              <a:rPr lang="en-US"/>
              <a:t>Style 3 content – Click to edit headline</a:t>
            </a:r>
          </a:p>
        </p:txBody>
      </p:sp>
      <p:sp>
        <p:nvSpPr>
          <p:cNvPr id="3" name="Content Placeholder 2"/>
          <p:cNvSpPr>
            <a:spLocks noGrp="1"/>
          </p:cNvSpPr>
          <p:nvPr>
            <p:ph idx="1"/>
          </p:nvPr>
        </p:nvSpPr>
        <p:spPr>
          <a:xfrm>
            <a:off x="455731" y="1524001"/>
            <a:ext cx="11126671" cy="2704844"/>
          </a:xfrm>
        </p:spPr>
        <p:txBody>
          <a:bodyPr/>
          <a:lstStyle>
            <a:lvl1pPr marL="0" indent="0">
              <a:buNone/>
              <a:defRPr sz="2599">
                <a:solidFill>
                  <a:schemeClr val="tx1"/>
                </a:solidFill>
                <a:latin typeface="Calibri Light" panose="020F0302020204030204" pitchFamily="34" charset="0"/>
                <a:cs typeface="Calibri Light" panose="020F0302020204030204" pitchFamily="34" charset="0"/>
              </a:defRPr>
            </a:lvl1pPr>
            <a:lvl2pPr marL="457063" indent="-228531">
              <a:buClr>
                <a:schemeClr val="bg1">
                  <a:lumMod val="50000"/>
                </a:schemeClr>
              </a:buClr>
              <a:buFont typeface="Arial" panose="020B0604020202020204" pitchFamily="34" charset="0"/>
              <a:buChar char="•"/>
              <a:defRPr sz="2599" baseline="0">
                <a:latin typeface="Calibri Light" panose="020F0302020204030204" pitchFamily="34" charset="0"/>
                <a:cs typeface="Calibri Light" panose="020F0302020204030204" pitchFamily="34" charset="0"/>
              </a:defRPr>
            </a:lvl2pPr>
            <a:lvl3pPr marL="914126">
              <a:buClr>
                <a:schemeClr val="tx2"/>
              </a:buClr>
              <a:defRPr sz="2599">
                <a:latin typeface="Calibri Light" panose="020F0302020204030204" pitchFamily="34" charset="0"/>
                <a:cs typeface="Calibri Light" panose="020F0302020204030204" pitchFamily="34" charset="0"/>
              </a:defRPr>
            </a:lvl3pPr>
            <a:lvl4pPr marL="1371189" indent="-228531">
              <a:buClr>
                <a:schemeClr val="accent4"/>
              </a:buClr>
              <a:buFont typeface="Arial" panose="020B0604020202020204" pitchFamily="34" charset="0"/>
              <a:buChar char="•"/>
              <a:defRPr sz="2599">
                <a:latin typeface="Calibri Light" panose="020F0302020204030204" pitchFamily="34" charset="0"/>
                <a:cs typeface="Calibri Light" panose="020F0302020204030204" pitchFamily="34" charset="0"/>
              </a:defRPr>
            </a:lvl4pPr>
            <a:lvl5pPr marL="1828251" indent="-228531">
              <a:buClr>
                <a:schemeClr val="tx1"/>
              </a:buClr>
              <a:buFont typeface="Arial" panose="020B0604020202020204" pitchFamily="34" charset="0"/>
              <a:buChar char="•"/>
              <a:defRPr sz="2599">
                <a:latin typeface="Calibri Light" panose="020F0302020204030204" pitchFamily="34" charset="0"/>
                <a:cs typeface="Calibri Light" panose="020F03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3" hasCustomPrompt="1"/>
          </p:nvPr>
        </p:nvSpPr>
        <p:spPr>
          <a:xfrm>
            <a:off x="456405" y="857250"/>
            <a:ext cx="9907906" cy="514350"/>
          </a:xfrm>
        </p:spPr>
        <p:txBody>
          <a:bodyPr>
            <a:noAutofit/>
          </a:bodyPr>
          <a:lstStyle>
            <a:lvl1pPr>
              <a:defRPr sz="2799" baseline="0">
                <a:solidFill>
                  <a:schemeClr val="bg1">
                    <a:lumMod val="50000"/>
                  </a:schemeClr>
                </a:solidFill>
                <a:latin typeface="Calibri Light" panose="020F0302020204030204" pitchFamily="34" charset="0"/>
                <a:cs typeface="Calibri Light" panose="020F0302020204030204" pitchFamily="34" charset="0"/>
              </a:defRPr>
            </a:lvl1pPr>
          </a:lstStyle>
          <a:p>
            <a:pPr lvl="0"/>
            <a:r>
              <a:rPr lang="en-US"/>
              <a:t>Insert subhead text</a:t>
            </a:r>
          </a:p>
        </p:txBody>
      </p:sp>
    </p:spTree>
    <p:extLst>
      <p:ext uri="{BB962C8B-B14F-4D97-AF65-F5344CB8AC3E}">
        <p14:creationId xmlns:p14="http://schemas.microsoft.com/office/powerpoint/2010/main" val="29150479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D778E0-F551-686A-BEDF-46FF4381C631}"/>
              </a:ext>
            </a:extLst>
          </p:cNvPr>
          <p:cNvSpPr>
            <a:spLocks noGrp="1"/>
          </p:cNvSpPr>
          <p:nvPr>
            <p:ph type="title" hasCustomPrompt="1"/>
          </p:nvPr>
        </p:nvSpPr>
        <p:spPr>
          <a:xfrm>
            <a:off x="766763" y="538259"/>
            <a:ext cx="10671727" cy="449164"/>
          </a:xfrm>
        </p:spPr>
        <p:txBody>
          <a:bodyPr>
            <a:noAutofit/>
          </a:bodyPr>
          <a:lstStyle>
            <a:lvl1pPr>
              <a:lnSpc>
                <a:spcPts val="3100"/>
              </a:lnSpc>
              <a:defRPr sz="3000" b="0" i="0">
                <a:latin typeface="Calibri Light" panose="020F0302020204030204" pitchFamily="34" charset="0"/>
                <a:cs typeface="Calibri Light" panose="020F0302020204030204" pitchFamily="34" charset="0"/>
              </a:defRPr>
            </a:lvl1pPr>
          </a:lstStyle>
          <a:p>
            <a:r>
              <a:rPr lang="en-US"/>
              <a:t>CLICK TO EDIT TITLE</a:t>
            </a:r>
          </a:p>
        </p:txBody>
      </p:sp>
      <p:sp>
        <p:nvSpPr>
          <p:cNvPr id="15" name="Round Same Side Corner Rectangle 14">
            <a:extLst>
              <a:ext uri="{FF2B5EF4-FFF2-40B4-BE49-F238E27FC236}">
                <a16:creationId xmlns:a16="http://schemas.microsoft.com/office/drawing/2014/main" id="{F43D96D2-9734-1FA4-BDA8-1B78C6CAFE76}"/>
              </a:ext>
            </a:extLst>
          </p:cNvPr>
          <p:cNvSpPr/>
          <p:nvPr userDrawn="1"/>
        </p:nvSpPr>
        <p:spPr>
          <a:xfrm rot="5400000">
            <a:off x="218099" y="409909"/>
            <a:ext cx="163952" cy="600151"/>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ound Same Side Corner Rectangle 3">
            <a:extLst>
              <a:ext uri="{FF2B5EF4-FFF2-40B4-BE49-F238E27FC236}">
                <a16:creationId xmlns:a16="http://schemas.microsoft.com/office/drawing/2014/main" id="{69428978-FA81-4A3F-9F56-FE6CC997C34C}"/>
              </a:ext>
            </a:extLst>
          </p:cNvPr>
          <p:cNvSpPr/>
          <p:nvPr userDrawn="1"/>
        </p:nvSpPr>
        <p:spPr>
          <a:xfrm rot="16200000">
            <a:off x="11774747" y="6184614"/>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2A2D98DE-BD5B-9DA1-9553-D55558DA74C1}"/>
              </a:ext>
            </a:extLst>
          </p:cNvPr>
          <p:cNvSpPr>
            <a:spLocks noGrp="1"/>
          </p:cNvSpPr>
          <p:nvPr>
            <p:ph type="sldNum" sz="quarter" idx="4"/>
          </p:nvPr>
        </p:nvSpPr>
        <p:spPr>
          <a:xfrm>
            <a:off x="11603918" y="6409405"/>
            <a:ext cx="588084" cy="138499"/>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a:p>
        </p:txBody>
      </p:sp>
      <p:sp>
        <p:nvSpPr>
          <p:cNvPr id="2" name="Content Placeholder 2">
            <a:extLst>
              <a:ext uri="{FF2B5EF4-FFF2-40B4-BE49-F238E27FC236}">
                <a16:creationId xmlns:a16="http://schemas.microsoft.com/office/drawing/2014/main" id="{4B886744-5098-3D66-F2AE-9F52E1A55AF6}"/>
              </a:ext>
            </a:extLst>
          </p:cNvPr>
          <p:cNvSpPr>
            <a:spLocks noGrp="1"/>
          </p:cNvSpPr>
          <p:nvPr>
            <p:ph idx="1" hasCustomPrompt="1"/>
          </p:nvPr>
        </p:nvSpPr>
        <p:spPr>
          <a:xfrm>
            <a:off x="780014" y="1338734"/>
            <a:ext cx="10658475" cy="4827117"/>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79996" indent="-179996">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a:t>Click to edit text</a:t>
            </a:r>
          </a:p>
          <a:p>
            <a:pPr lvl="1"/>
            <a:r>
              <a:rPr lang="en-US"/>
              <a:t>Large text blue</a:t>
            </a:r>
          </a:p>
          <a:p>
            <a:pPr lvl="2"/>
            <a:r>
              <a:rPr lang="en-US"/>
              <a:t>Heading</a:t>
            </a:r>
          </a:p>
          <a:p>
            <a:pPr lvl="3"/>
            <a:r>
              <a:rPr lang="en-US"/>
              <a:t>Body copy</a:t>
            </a:r>
          </a:p>
          <a:p>
            <a:pPr lvl="4"/>
            <a:r>
              <a:rPr lang="en-US"/>
              <a:t>Small body copy</a:t>
            </a:r>
          </a:p>
          <a:p>
            <a:pPr lvl="5"/>
            <a:r>
              <a:rPr lang="en-US"/>
              <a:t>Bullets</a:t>
            </a:r>
          </a:p>
          <a:p>
            <a:pPr lvl="6"/>
            <a:r>
              <a:rPr lang="en-US"/>
              <a:t>Subhead</a:t>
            </a:r>
          </a:p>
        </p:txBody>
      </p:sp>
      <p:sp>
        <p:nvSpPr>
          <p:cNvPr id="7" name="Footer Placeholder 2">
            <a:extLst>
              <a:ext uri="{FF2B5EF4-FFF2-40B4-BE49-F238E27FC236}">
                <a16:creationId xmlns:a16="http://schemas.microsoft.com/office/drawing/2014/main" id="{916B2424-E9B0-EBB4-04A9-E3640DCCF46B}"/>
              </a:ext>
            </a:extLst>
          </p:cNvPr>
          <p:cNvSpPr>
            <a:spLocks noGrp="1"/>
          </p:cNvSpPr>
          <p:nvPr>
            <p:ph type="ftr" sz="quarter" idx="10"/>
          </p:nvPr>
        </p:nvSpPr>
        <p:spPr>
          <a:xfrm>
            <a:off x="9879726" y="6419305"/>
            <a:ext cx="1545513" cy="182563"/>
          </a:xfrm>
          <a:prstGeom prst="rect">
            <a:avLst/>
          </a:prstGeom>
        </p:spPr>
        <p:txBody>
          <a:bodyPr/>
          <a:lstStyle>
            <a:lvl1pPr algn="r">
              <a:defRPr/>
            </a:lvl1pPr>
          </a:lstStyle>
          <a:p>
            <a:r>
              <a:rPr lang="en-US"/>
              <a:t>© SS&amp;C Technologies, Inc.</a:t>
            </a:r>
          </a:p>
        </p:txBody>
      </p:sp>
    </p:spTree>
    <p:extLst>
      <p:ext uri="{BB962C8B-B14F-4D97-AF65-F5344CB8AC3E}">
        <p14:creationId xmlns:p14="http://schemas.microsoft.com/office/powerpoint/2010/main" val="31000840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ontent Slide-Title Only">
    <p:spTree>
      <p:nvGrpSpPr>
        <p:cNvPr id="1" name=""/>
        <p:cNvGrpSpPr/>
        <p:nvPr/>
      </p:nvGrpSpPr>
      <p:grpSpPr>
        <a:xfrm>
          <a:off x="0" y="0"/>
          <a:ext cx="0" cy="0"/>
          <a:chOff x="0" y="0"/>
          <a:chExt cx="0" cy="0"/>
        </a:xfrm>
      </p:grpSpPr>
      <p:sp>
        <p:nvSpPr>
          <p:cNvPr id="2" name="Round Same Side Corner Rectangle 1">
            <a:extLst>
              <a:ext uri="{FF2B5EF4-FFF2-40B4-BE49-F238E27FC236}">
                <a16:creationId xmlns:a16="http://schemas.microsoft.com/office/drawing/2014/main" id="{7BE62445-FE46-A72D-CFFC-FEC6AB7A8D4C}"/>
              </a:ext>
            </a:extLst>
          </p:cNvPr>
          <p:cNvSpPr/>
          <p:nvPr userDrawn="1"/>
        </p:nvSpPr>
        <p:spPr>
          <a:xfrm rot="16200000">
            <a:off x="11774747" y="6184614"/>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6B16C264-7056-F637-4C6E-DDC10863CF5E}"/>
              </a:ext>
            </a:extLst>
          </p:cNvPr>
          <p:cNvSpPr>
            <a:spLocks noGrp="1"/>
          </p:cNvSpPr>
          <p:nvPr>
            <p:ph type="sldNum" sz="quarter" idx="4"/>
          </p:nvPr>
        </p:nvSpPr>
        <p:spPr>
          <a:xfrm>
            <a:off x="11603918" y="6409405"/>
            <a:ext cx="588084" cy="138499"/>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a:p>
        </p:txBody>
      </p:sp>
      <p:sp>
        <p:nvSpPr>
          <p:cNvPr id="8" name="Round Same Side Corner Rectangle 7">
            <a:extLst>
              <a:ext uri="{FF2B5EF4-FFF2-40B4-BE49-F238E27FC236}">
                <a16:creationId xmlns:a16="http://schemas.microsoft.com/office/drawing/2014/main" id="{C5122AE6-8C57-7E28-A4D4-B5BA7E5CBCCA}"/>
              </a:ext>
            </a:extLst>
          </p:cNvPr>
          <p:cNvSpPr/>
          <p:nvPr userDrawn="1"/>
        </p:nvSpPr>
        <p:spPr>
          <a:xfrm rot="5400000">
            <a:off x="218099" y="409909"/>
            <a:ext cx="163952" cy="600151"/>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Footer Placeholder 2">
            <a:extLst>
              <a:ext uri="{FF2B5EF4-FFF2-40B4-BE49-F238E27FC236}">
                <a16:creationId xmlns:a16="http://schemas.microsoft.com/office/drawing/2014/main" id="{A25CD4B8-6E8C-857B-42AB-4AC18BE5B8B3}"/>
              </a:ext>
            </a:extLst>
          </p:cNvPr>
          <p:cNvSpPr>
            <a:spLocks noGrp="1"/>
          </p:cNvSpPr>
          <p:nvPr>
            <p:ph type="ftr" sz="quarter" idx="10"/>
          </p:nvPr>
        </p:nvSpPr>
        <p:spPr>
          <a:xfrm>
            <a:off x="9879726" y="6419305"/>
            <a:ext cx="1545513" cy="182563"/>
          </a:xfrm>
          <a:prstGeom prst="rect">
            <a:avLst/>
          </a:prstGeom>
        </p:spPr>
        <p:txBody>
          <a:bodyPr/>
          <a:lstStyle/>
          <a:p>
            <a:pPr algn="r"/>
            <a:r>
              <a:rPr lang="en-US"/>
              <a:t>© SS&amp;C Technologies, Inc.</a:t>
            </a:r>
          </a:p>
        </p:txBody>
      </p:sp>
      <p:sp>
        <p:nvSpPr>
          <p:cNvPr id="5" name="Title 7">
            <a:extLst>
              <a:ext uri="{FF2B5EF4-FFF2-40B4-BE49-F238E27FC236}">
                <a16:creationId xmlns:a16="http://schemas.microsoft.com/office/drawing/2014/main" id="{900904C3-22A0-2C5F-7851-0BE1B6F199C4}"/>
              </a:ext>
            </a:extLst>
          </p:cNvPr>
          <p:cNvSpPr>
            <a:spLocks noGrp="1"/>
          </p:cNvSpPr>
          <p:nvPr>
            <p:ph type="title" hasCustomPrompt="1"/>
          </p:nvPr>
        </p:nvSpPr>
        <p:spPr>
          <a:xfrm>
            <a:off x="766763" y="538259"/>
            <a:ext cx="10671727" cy="449164"/>
          </a:xfrm>
        </p:spPr>
        <p:txBody>
          <a:bodyPr>
            <a:noAutofit/>
          </a:bodyPr>
          <a:lstStyle>
            <a:lvl1pPr>
              <a:lnSpc>
                <a:spcPts val="3100"/>
              </a:lnSpc>
              <a:defRPr sz="3000" b="0" i="0">
                <a:latin typeface="Calibri Light" panose="020F0302020204030204" pitchFamily="34" charset="0"/>
                <a:cs typeface="Calibri Light" panose="020F0302020204030204" pitchFamily="34" charset="0"/>
              </a:defRPr>
            </a:lvl1pPr>
          </a:lstStyle>
          <a:p>
            <a:r>
              <a:rPr lang="en-US"/>
              <a:t>CLICK TO EDIT TITLE</a:t>
            </a:r>
          </a:p>
        </p:txBody>
      </p:sp>
    </p:spTree>
    <p:extLst>
      <p:ext uri="{BB962C8B-B14F-4D97-AF65-F5344CB8AC3E}">
        <p14:creationId xmlns:p14="http://schemas.microsoft.com/office/powerpoint/2010/main" val="30100383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Product slide TEST">
    <p:spTree>
      <p:nvGrpSpPr>
        <p:cNvPr id="1" name=""/>
        <p:cNvGrpSpPr/>
        <p:nvPr/>
      </p:nvGrpSpPr>
      <p:grpSpPr>
        <a:xfrm>
          <a:off x="0" y="0"/>
          <a:ext cx="0" cy="0"/>
          <a:chOff x="0" y="0"/>
          <a:chExt cx="0" cy="0"/>
        </a:xfrm>
      </p:grpSpPr>
      <p:sp>
        <p:nvSpPr>
          <p:cNvPr id="8" name="Rectangle 7"/>
          <p:cNvSpPr/>
          <p:nvPr userDrawn="1"/>
        </p:nvSpPr>
        <p:spPr>
          <a:xfrm>
            <a:off x="1" y="1"/>
            <a:ext cx="3667127" cy="6601865"/>
          </a:xfrm>
          <a:prstGeom prst="rect">
            <a:avLst/>
          </a:prstGeom>
          <a:solidFill>
            <a:schemeClr val="accent2"/>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reeform 10"/>
          <p:cNvSpPr/>
          <p:nvPr userDrawn="1"/>
        </p:nvSpPr>
        <p:spPr>
          <a:xfrm>
            <a:off x="0" y="5448796"/>
            <a:ext cx="12192000" cy="1409205"/>
          </a:xfrm>
          <a:custGeom>
            <a:avLst/>
            <a:gdLst>
              <a:gd name="connsiteX0" fmla="*/ 1316377 w 12192000"/>
              <a:gd name="connsiteY0" fmla="*/ 0 h 1409205"/>
              <a:gd name="connsiteX1" fmla="*/ 10875623 w 12192000"/>
              <a:gd name="connsiteY1" fmla="*/ 0 h 1409205"/>
              <a:gd name="connsiteX2" fmla="*/ 12108310 w 12192000"/>
              <a:gd name="connsiteY2" fmla="*/ 442524 h 1409205"/>
              <a:gd name="connsiteX3" fmla="*/ 12192000 w 12192000"/>
              <a:gd name="connsiteY3" fmla="*/ 518586 h 1409205"/>
              <a:gd name="connsiteX4" fmla="*/ 12192000 w 12192000"/>
              <a:gd name="connsiteY4" fmla="*/ 1409205 h 1409205"/>
              <a:gd name="connsiteX5" fmla="*/ 0 w 12192000"/>
              <a:gd name="connsiteY5" fmla="*/ 1409205 h 1409205"/>
              <a:gd name="connsiteX6" fmla="*/ 0 w 12192000"/>
              <a:gd name="connsiteY6" fmla="*/ 518586 h 1409205"/>
              <a:gd name="connsiteX7" fmla="*/ 83690 w 12192000"/>
              <a:gd name="connsiteY7" fmla="*/ 442524 h 1409205"/>
              <a:gd name="connsiteX8" fmla="*/ 1316377 w 12192000"/>
              <a:gd name="connsiteY8" fmla="*/ 0 h 140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1409205">
                <a:moveTo>
                  <a:pt x="1316377" y="0"/>
                </a:moveTo>
                <a:lnTo>
                  <a:pt x="10875623" y="0"/>
                </a:lnTo>
                <a:cubicBezTo>
                  <a:pt x="11343868" y="0"/>
                  <a:pt x="11773326" y="166070"/>
                  <a:pt x="12108310" y="442524"/>
                </a:cubicBezTo>
                <a:lnTo>
                  <a:pt x="12192000" y="518586"/>
                </a:lnTo>
                <a:lnTo>
                  <a:pt x="12192000" y="1409205"/>
                </a:lnTo>
                <a:lnTo>
                  <a:pt x="0" y="1409205"/>
                </a:lnTo>
                <a:lnTo>
                  <a:pt x="0" y="518586"/>
                </a:lnTo>
                <a:lnTo>
                  <a:pt x="83690" y="442524"/>
                </a:lnTo>
                <a:cubicBezTo>
                  <a:pt x="418674" y="166070"/>
                  <a:pt x="848132" y="0"/>
                  <a:pt x="1316377" y="0"/>
                </a:cubicBezTo>
                <a:close/>
              </a:path>
            </a:pathLst>
          </a:custGeom>
          <a:solidFill>
            <a:schemeClr val="tx2">
              <a:lumMod val="10000"/>
              <a:lumOff val="90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C4A6693-FA80-C1F4-1C47-CD7233CEDBAC}"/>
              </a:ext>
            </a:extLst>
          </p:cNvPr>
          <p:cNvSpPr>
            <a:spLocks noGrp="1"/>
          </p:cNvSpPr>
          <p:nvPr>
            <p:ph type="title" hasCustomPrompt="1"/>
          </p:nvPr>
        </p:nvSpPr>
        <p:spPr>
          <a:xfrm>
            <a:off x="766767" y="672853"/>
            <a:ext cx="6893460" cy="390235"/>
          </a:xfrm>
        </p:spPr>
        <p:txBody>
          <a:bodyPr/>
          <a:lstStyle/>
          <a:p>
            <a:r>
              <a:rPr lang="en-US"/>
              <a:t>CLICK TO EDIT MASTER TITLE STYLE</a:t>
            </a:r>
          </a:p>
        </p:txBody>
      </p:sp>
      <p:sp>
        <p:nvSpPr>
          <p:cNvPr id="4" name="Round Same Side Corner Rectangle 3">
            <a:extLst>
              <a:ext uri="{FF2B5EF4-FFF2-40B4-BE49-F238E27FC236}">
                <a16:creationId xmlns:a16="http://schemas.microsoft.com/office/drawing/2014/main" id="{2C1FF51A-A400-3CE8-5C51-5E3E502CEBA1}"/>
              </a:ext>
            </a:extLst>
          </p:cNvPr>
          <p:cNvSpPr/>
          <p:nvPr userDrawn="1"/>
        </p:nvSpPr>
        <p:spPr>
          <a:xfrm rot="16200000">
            <a:off x="11774747" y="6184614"/>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9791237E-E3C6-07F0-2655-C452556BCBBE}"/>
              </a:ext>
            </a:extLst>
          </p:cNvPr>
          <p:cNvSpPr>
            <a:spLocks noGrp="1"/>
          </p:cNvSpPr>
          <p:nvPr>
            <p:ph type="sldNum" sz="quarter" idx="4"/>
          </p:nvPr>
        </p:nvSpPr>
        <p:spPr>
          <a:xfrm>
            <a:off x="11603918" y="6409405"/>
            <a:ext cx="588084" cy="138499"/>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a:p>
        </p:txBody>
      </p:sp>
    </p:spTree>
    <p:extLst>
      <p:ext uri="{BB962C8B-B14F-4D97-AF65-F5344CB8AC3E}">
        <p14:creationId xmlns:p14="http://schemas.microsoft.com/office/powerpoint/2010/main" val="14096915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ver Slide 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2D5361-F2BA-9322-0E62-DB86D07A2B24}"/>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D22C467-6DAD-CAF6-60B2-6E1CFDA96070}"/>
              </a:ext>
            </a:extLst>
          </p:cNvPr>
          <p:cNvSpPr>
            <a:spLocks noGrp="1"/>
          </p:cNvSpPr>
          <p:nvPr>
            <p:ph type="ctrTitle" hasCustomPrompt="1"/>
          </p:nvPr>
        </p:nvSpPr>
        <p:spPr>
          <a:xfrm>
            <a:off x="2554014" y="1907626"/>
            <a:ext cx="7346732" cy="1605455"/>
          </a:xfrm>
        </p:spPr>
        <p:txBody>
          <a:bodyPr lIns="0" tIns="0" rIns="0" bIns="0" anchor="b" anchorCtr="0">
            <a:noAutofit/>
          </a:bodyPr>
          <a:lstStyle>
            <a:lvl1pPr algn="l">
              <a:lnSpc>
                <a:spcPct val="100000"/>
              </a:lnSpc>
              <a:defRPr sz="4000" b="0" i="0">
                <a:solidFill>
                  <a:schemeClr val="accent2"/>
                </a:solidFill>
                <a:latin typeface="Calibri Light" panose="020F0302020204030204" pitchFamily="34" charset="0"/>
                <a:cs typeface="Calibri Light" panose="020F0302020204030204" pitchFamily="34" charset="0"/>
              </a:defRPr>
            </a:lvl1pPr>
          </a:lstStyle>
          <a:p>
            <a:r>
              <a:rPr lang="en-US"/>
              <a:t>CLICK TO ADD TITLE</a:t>
            </a:r>
          </a:p>
        </p:txBody>
      </p:sp>
      <p:pic>
        <p:nvPicPr>
          <p:cNvPr id="9" name="Picture 8">
            <a:extLst>
              <a:ext uri="{FF2B5EF4-FFF2-40B4-BE49-F238E27FC236}">
                <a16:creationId xmlns:a16="http://schemas.microsoft.com/office/drawing/2014/main" id="{CF3EDE16-9BC4-C557-786D-C4D3FEC99B9E}"/>
              </a:ext>
            </a:extLst>
          </p:cNvPr>
          <p:cNvPicPr>
            <a:picLocks noChangeAspect="1"/>
          </p:cNvPicPr>
          <p:nvPr userDrawn="1"/>
        </p:nvPicPr>
        <p:blipFill>
          <a:blip r:embed="rId2"/>
          <a:stretch>
            <a:fillRect/>
          </a:stretch>
        </p:blipFill>
        <p:spPr>
          <a:xfrm>
            <a:off x="10217085" y="5583622"/>
            <a:ext cx="1398016" cy="753269"/>
          </a:xfrm>
          <a:prstGeom prst="rect">
            <a:avLst/>
          </a:prstGeom>
        </p:spPr>
      </p:pic>
      <p:pic>
        <p:nvPicPr>
          <p:cNvPr id="10" name="Picture 9">
            <a:extLst>
              <a:ext uri="{FF2B5EF4-FFF2-40B4-BE49-F238E27FC236}">
                <a16:creationId xmlns:a16="http://schemas.microsoft.com/office/drawing/2014/main" id="{821E9BBB-5629-A8BF-EE40-BB1FD69FC0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3983"/>
          <a:stretch/>
        </p:blipFill>
        <p:spPr>
          <a:xfrm>
            <a:off x="1291672" y="500474"/>
            <a:ext cx="534747" cy="6357527"/>
          </a:xfrm>
          <a:prstGeom prst="rect">
            <a:avLst/>
          </a:prstGeom>
        </p:spPr>
      </p:pic>
      <p:sp>
        <p:nvSpPr>
          <p:cNvPr id="17" name="Text Placeholder 16">
            <a:extLst>
              <a:ext uri="{FF2B5EF4-FFF2-40B4-BE49-F238E27FC236}">
                <a16:creationId xmlns:a16="http://schemas.microsoft.com/office/drawing/2014/main" id="{1F81E47B-CAA4-F29C-34C6-389BC9508ADE}"/>
              </a:ext>
            </a:extLst>
          </p:cNvPr>
          <p:cNvSpPr>
            <a:spLocks noGrp="1"/>
          </p:cNvSpPr>
          <p:nvPr>
            <p:ph type="body" sz="quarter" idx="10" hasCustomPrompt="1"/>
          </p:nvPr>
        </p:nvSpPr>
        <p:spPr>
          <a:xfrm>
            <a:off x="2554013" y="4049055"/>
            <a:ext cx="2938305" cy="448468"/>
          </a:xfrm>
          <a:prstGeom prst="roundRect">
            <a:avLst>
              <a:gd name="adj" fmla="val 50000"/>
            </a:avLst>
          </a:prstGeom>
          <a:ln w="15875">
            <a:solidFill>
              <a:srgbClr val="0077C8"/>
            </a:solidFill>
          </a:ln>
        </p:spPr>
        <p:txBody>
          <a:bodyPr wrap="none" lIns="180000" tIns="46800" rIns="180000" bIns="25200" anchor="ctr" anchorCtr="0">
            <a:spAutoFit/>
          </a:bodyPr>
          <a:lstStyle>
            <a:lvl1pPr marL="0" indent="0" algn="l">
              <a:buNone/>
              <a:defRPr sz="1600">
                <a:latin typeface="Calibri" panose="020F0502020204030204" pitchFamily="34" charset="0"/>
                <a:cs typeface="Calibri" panose="020F0502020204030204" pitchFamily="34" charset="0"/>
              </a:defRPr>
            </a:lvl1pPr>
          </a:lstStyle>
          <a:p>
            <a:pPr lvl="0"/>
            <a:r>
              <a:rPr lang="en-US"/>
              <a:t>Click to add date or presenter</a:t>
            </a:r>
          </a:p>
        </p:txBody>
      </p:sp>
    </p:spTree>
    <p:extLst>
      <p:ext uri="{BB962C8B-B14F-4D97-AF65-F5344CB8AC3E}">
        <p14:creationId xmlns:p14="http://schemas.microsoft.com/office/powerpoint/2010/main" val="40922901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 Slide-subtitle">
    <p:spTree>
      <p:nvGrpSpPr>
        <p:cNvPr id="1" name=""/>
        <p:cNvGrpSpPr/>
        <p:nvPr/>
      </p:nvGrpSpPr>
      <p:grpSpPr>
        <a:xfrm>
          <a:off x="0" y="0"/>
          <a:ext cx="0" cy="0"/>
          <a:chOff x="0" y="0"/>
          <a:chExt cx="0" cy="0"/>
        </a:xfrm>
      </p:grpSpPr>
      <p:sp>
        <p:nvSpPr>
          <p:cNvPr id="15" name="Round Same Side Corner Rectangle 14">
            <a:extLst>
              <a:ext uri="{FF2B5EF4-FFF2-40B4-BE49-F238E27FC236}">
                <a16:creationId xmlns:a16="http://schemas.microsoft.com/office/drawing/2014/main" id="{F43D96D2-9734-1FA4-BDA8-1B78C6CAFE76}"/>
              </a:ext>
            </a:extLst>
          </p:cNvPr>
          <p:cNvSpPr/>
          <p:nvPr userDrawn="1"/>
        </p:nvSpPr>
        <p:spPr>
          <a:xfrm rot="5400000">
            <a:off x="218099" y="409908"/>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69428978-FA81-4A3F-9F56-FE6CC997C34C}"/>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2A2D98DE-BD5B-9DA1-9553-D55558DA74C1}"/>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a:p>
        </p:txBody>
      </p:sp>
      <p:sp>
        <p:nvSpPr>
          <p:cNvPr id="2" name="Content Placeholder 2">
            <a:extLst>
              <a:ext uri="{FF2B5EF4-FFF2-40B4-BE49-F238E27FC236}">
                <a16:creationId xmlns:a16="http://schemas.microsoft.com/office/drawing/2014/main" id="{4B886744-5098-3D66-F2AE-9F52E1A55AF6}"/>
              </a:ext>
            </a:extLst>
          </p:cNvPr>
          <p:cNvSpPr>
            <a:spLocks noGrp="1"/>
          </p:cNvSpPr>
          <p:nvPr>
            <p:ph idx="1" hasCustomPrompt="1"/>
          </p:nvPr>
        </p:nvSpPr>
        <p:spPr>
          <a:xfrm>
            <a:off x="780015" y="1653361"/>
            <a:ext cx="10658474" cy="4522649"/>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a:t>Click to edit text</a:t>
            </a:r>
          </a:p>
          <a:p>
            <a:pPr lvl="1"/>
            <a:r>
              <a:rPr lang="en-US"/>
              <a:t>Large text blue</a:t>
            </a:r>
          </a:p>
          <a:p>
            <a:pPr lvl="2"/>
            <a:r>
              <a:rPr lang="en-US"/>
              <a:t>Heading</a:t>
            </a:r>
          </a:p>
          <a:p>
            <a:pPr lvl="3"/>
            <a:r>
              <a:rPr lang="en-US"/>
              <a:t>Body copy</a:t>
            </a:r>
          </a:p>
          <a:p>
            <a:pPr lvl="4"/>
            <a:r>
              <a:rPr lang="en-US"/>
              <a:t>Small body copy</a:t>
            </a:r>
          </a:p>
          <a:p>
            <a:pPr lvl="5"/>
            <a:r>
              <a:rPr lang="en-US"/>
              <a:t>Bullets</a:t>
            </a:r>
          </a:p>
          <a:p>
            <a:pPr lvl="6"/>
            <a:r>
              <a:rPr lang="en-US"/>
              <a:t>Subhead</a:t>
            </a:r>
          </a:p>
        </p:txBody>
      </p:sp>
      <p:sp>
        <p:nvSpPr>
          <p:cNvPr id="10" name="Text Placeholder 6">
            <a:extLst>
              <a:ext uri="{FF2B5EF4-FFF2-40B4-BE49-F238E27FC236}">
                <a16:creationId xmlns:a16="http://schemas.microsoft.com/office/drawing/2014/main" id="{0C2EA477-3D9B-78D4-D7EF-FE116DEF4ACF}"/>
              </a:ext>
            </a:extLst>
          </p:cNvPr>
          <p:cNvSpPr>
            <a:spLocks noGrp="1"/>
          </p:cNvSpPr>
          <p:nvPr>
            <p:ph type="body" sz="quarter" idx="14" hasCustomPrompt="1"/>
          </p:nvPr>
        </p:nvSpPr>
        <p:spPr>
          <a:xfrm>
            <a:off x="776388" y="951332"/>
            <a:ext cx="10648849" cy="254143"/>
          </a:xfrm>
          <a:prstGeom prst="rect">
            <a:avLst/>
          </a:prstGeom>
        </p:spPr>
        <p:txBody>
          <a:bodyPr lIns="0" tIns="0" rIns="0" bIns="0"/>
          <a:lstStyle>
            <a:lvl1pPr>
              <a:defRPr b="0" i="0">
                <a:latin typeface="Calibri Light" panose="020F0302020204030204" pitchFamily="34" charset="0"/>
                <a:cs typeface="Calibri Light" panose="020F0302020204030204" pitchFamily="34" charset="0"/>
              </a:defRPr>
            </a:lvl1pPr>
            <a:lvl2pPr>
              <a:defRPr b="0" i="0">
                <a:latin typeface="Calibri Light" panose="020F0302020204030204" pitchFamily="34" charset="0"/>
                <a:cs typeface="Calibri Light" panose="020F0302020204030204" pitchFamily="34" charset="0"/>
              </a:defRPr>
            </a:lvl2pPr>
            <a:lvl3pPr>
              <a:defRPr b="0" i="0">
                <a:latin typeface="Calibri Light" panose="020F0302020204030204" pitchFamily="34" charset="0"/>
                <a:cs typeface="Calibri Light" panose="020F0302020204030204" pitchFamily="34" charset="0"/>
              </a:defRPr>
            </a:lvl3pPr>
            <a:lvl4pPr>
              <a:defRPr b="0" i="0">
                <a:latin typeface="Calibri Light" panose="020F0302020204030204" pitchFamily="34" charset="0"/>
                <a:cs typeface="Calibri Light" panose="020F0302020204030204" pitchFamily="34" charset="0"/>
              </a:defRPr>
            </a:lvl4pPr>
            <a:lvl5pPr>
              <a:defRPr b="0" i="0">
                <a:latin typeface="Calibri Light" panose="020F0302020204030204" pitchFamily="34" charset="0"/>
                <a:cs typeface="Calibri Light" panose="020F0302020204030204" pitchFamily="34" charset="0"/>
              </a:defRPr>
            </a:lvl5pPr>
          </a:lstStyle>
          <a:p>
            <a:pPr lvl="0"/>
            <a:r>
              <a:rPr lang="en-US"/>
              <a:t>Subhead here</a:t>
            </a:r>
          </a:p>
        </p:txBody>
      </p:sp>
      <p:sp>
        <p:nvSpPr>
          <p:cNvPr id="7" name="Footer Placeholder 2">
            <a:extLst>
              <a:ext uri="{FF2B5EF4-FFF2-40B4-BE49-F238E27FC236}">
                <a16:creationId xmlns:a16="http://schemas.microsoft.com/office/drawing/2014/main" id="{2E33F5BD-28DD-4053-0A46-24A94DC36ED7}"/>
              </a:ext>
            </a:extLst>
          </p:cNvPr>
          <p:cNvSpPr>
            <a:spLocks noGrp="1"/>
          </p:cNvSpPr>
          <p:nvPr>
            <p:ph type="ftr" sz="quarter" idx="10"/>
          </p:nvPr>
        </p:nvSpPr>
        <p:spPr>
          <a:xfrm>
            <a:off x="9879725" y="6419306"/>
            <a:ext cx="1545513" cy="182562"/>
          </a:xfrm>
          <a:prstGeom prst="rect">
            <a:avLst/>
          </a:prstGeom>
        </p:spPr>
        <p:txBody>
          <a:bodyPr/>
          <a:lstStyle>
            <a:lvl1pPr algn="r">
              <a:defRPr/>
            </a:lvl1pPr>
          </a:lstStyle>
          <a:p>
            <a:r>
              <a:rPr lang="en-US"/>
              <a:t>© SS&amp;C Technologies, Inc.</a:t>
            </a:r>
          </a:p>
        </p:txBody>
      </p:sp>
      <p:sp>
        <p:nvSpPr>
          <p:cNvPr id="9" name="Title 7">
            <a:extLst>
              <a:ext uri="{FF2B5EF4-FFF2-40B4-BE49-F238E27FC236}">
                <a16:creationId xmlns:a16="http://schemas.microsoft.com/office/drawing/2014/main" id="{A957C1F4-0DB5-28FA-D46C-BC094D68A60C}"/>
              </a:ext>
            </a:extLst>
          </p:cNvPr>
          <p:cNvSpPr>
            <a:spLocks noGrp="1"/>
          </p:cNvSpPr>
          <p:nvPr>
            <p:ph type="title" hasCustomPrompt="1"/>
          </p:nvPr>
        </p:nvSpPr>
        <p:spPr>
          <a:xfrm>
            <a:off x="766763" y="538259"/>
            <a:ext cx="10671726" cy="413073"/>
          </a:xfrm>
        </p:spPr>
        <p:txBody>
          <a:bodyPr>
            <a:noAutofit/>
          </a:bodyPr>
          <a:lstStyle>
            <a:lvl1pPr>
              <a:lnSpc>
                <a:spcPts val="3100"/>
              </a:lnSpc>
              <a:defRPr sz="3000" b="0" i="0">
                <a:latin typeface="Calibri Light" panose="020F0302020204030204" pitchFamily="34" charset="0"/>
                <a:cs typeface="Calibri Light" panose="020F0302020204030204" pitchFamily="34" charset="0"/>
              </a:defRPr>
            </a:lvl1pPr>
          </a:lstStyle>
          <a:p>
            <a:r>
              <a:rPr lang="en-US"/>
              <a:t>CLICK TO EDIT TITLE</a:t>
            </a:r>
          </a:p>
        </p:txBody>
      </p:sp>
    </p:spTree>
    <p:extLst>
      <p:ext uri="{BB962C8B-B14F-4D97-AF65-F5344CB8AC3E}">
        <p14:creationId xmlns:p14="http://schemas.microsoft.com/office/powerpoint/2010/main" val="2244051656"/>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A69FE23-511C-284F-8CD7-01D5D8CBBD5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30670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BEFB7EC-121E-C14C-8597-15793AF48BA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74474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708A5179-C746-564C-A5DE-8261370686B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220866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tx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11" name="Graphic 10">
            <a:extLst>
              <a:ext uri="{FF2B5EF4-FFF2-40B4-BE49-F238E27FC236}">
                <a16:creationId xmlns:a16="http://schemas.microsoft.com/office/drawing/2014/main" id="{57B21736-8252-844A-B02E-D5BF476217F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279190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548640"/>
          </a:xfrm>
        </p:spPr>
        <p:txBody>
          <a:bodyPr bIns="0" anchor="t"/>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Text Placeholder 7">
            <a:extLst>
              <a:ext uri="{FF2B5EF4-FFF2-40B4-BE49-F238E27FC236}">
                <a16:creationId xmlns:a16="http://schemas.microsoft.com/office/drawing/2014/main" id="{351EDF07-E606-BE40-A231-362AA4F17F8D}"/>
              </a:ext>
            </a:extLst>
          </p:cNvPr>
          <p:cNvSpPr>
            <a:spLocks noGrp="1"/>
          </p:cNvSpPr>
          <p:nvPr>
            <p:ph type="body" sz="quarter" idx="13"/>
          </p:nvPr>
        </p:nvSpPr>
        <p:spPr>
          <a:xfrm>
            <a:off x="640080" y="1005840"/>
            <a:ext cx="10881360" cy="548640"/>
          </a:xfrm>
        </p:spPr>
        <p:txBody>
          <a:bodyPr>
            <a:normAutofit/>
          </a:bodyPr>
          <a:lstStyle>
            <a:lvl1pPr>
              <a:lnSpc>
                <a:spcPct val="90000"/>
              </a:lnSpc>
              <a:defRPr sz="2400" b="1">
                <a:solidFill>
                  <a:schemeClr val="accent1"/>
                </a:solidFill>
              </a:defRPr>
            </a:lvl1pPr>
          </a:lstStyle>
          <a:p>
            <a:pPr lvl="0"/>
            <a:r>
              <a:rPr lang="en-US"/>
              <a:t>Click to edit Master text styles</a:t>
            </a:r>
          </a:p>
        </p:txBody>
      </p:sp>
      <p:sp>
        <p:nvSpPr>
          <p:cNvPr id="5" name="Content Placeholder 4">
            <a:extLst>
              <a:ext uri="{FF2B5EF4-FFF2-40B4-BE49-F238E27FC236}">
                <a16:creationId xmlns:a16="http://schemas.microsoft.com/office/drawing/2014/main" id="{B67374A3-0142-2348-8165-FADF3E54E27B}"/>
              </a:ext>
            </a:extLst>
          </p:cNvPr>
          <p:cNvSpPr>
            <a:spLocks noGrp="1"/>
          </p:cNvSpPr>
          <p:nvPr>
            <p:ph sz="quarter" idx="14"/>
          </p:nvPr>
        </p:nvSpPr>
        <p:spPr>
          <a:xfrm>
            <a:off x="640080" y="1737360"/>
            <a:ext cx="10881360" cy="46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44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C37FDED4-2D18-344E-ABEF-2F219A1FE3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8909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3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F649-A256-7D48-B6AE-590A1FE2E9B7}"/>
              </a:ext>
            </a:extLst>
          </p:cNvPr>
          <p:cNvSpPr>
            <a:spLocks noGrp="1"/>
          </p:cNvSpPr>
          <p:nvPr>
            <p:ph type="title"/>
          </p:nvPr>
        </p:nvSpPr>
        <p:spPr>
          <a:xfrm>
            <a:off x="640080" y="457200"/>
            <a:ext cx="10881360" cy="914400"/>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Tree>
    <p:extLst>
      <p:ext uri="{BB962C8B-B14F-4D97-AF65-F5344CB8AC3E}">
        <p14:creationId xmlns:p14="http://schemas.microsoft.com/office/powerpoint/2010/main" val="101609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9" y="457200"/>
            <a:ext cx="521208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52120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9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40079" y="1416247"/>
            <a:ext cx="2507384" cy="2086322"/>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8"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3811976" y="1416247"/>
            <a:ext cx="6685808" cy="208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0746F416-2A6D-4641-9C1B-110780D15901}"/>
              </a:ext>
            </a:extLst>
          </p:cNvPr>
          <p:cNvSpPr>
            <a:spLocks noGrp="1"/>
          </p:cNvSpPr>
          <p:nvPr>
            <p:ph type="body" sz="quarter" idx="14"/>
          </p:nvPr>
        </p:nvSpPr>
        <p:spPr>
          <a:xfrm>
            <a:off x="640078" y="3831120"/>
            <a:ext cx="2507384" cy="2092875"/>
          </a:xfrm>
          <a:solidFill>
            <a:schemeClr val="bg2"/>
          </a:solidFill>
        </p:spPr>
        <p:txBody>
          <a:bodyPr lIns="182880" tIns="182880" rIns="182880" bIns="182880"/>
          <a:lstStyle>
            <a:lvl1pPr>
              <a:defRPr sz="1400" baseline="0">
                <a:solidFill>
                  <a:schemeClr val="tx2"/>
                </a:solidFill>
              </a:defRPr>
            </a:lvl1pPr>
            <a:lvl2pPr>
              <a:defRPr sz="1400" baseline="0">
                <a:solidFill>
                  <a:schemeClr val="tx2"/>
                </a:solidFill>
              </a:defRPr>
            </a:lvl2pPr>
            <a:lvl3pPr>
              <a:defRPr sz="1400" baseline="0">
                <a:solidFill>
                  <a:schemeClr val="tx2"/>
                </a:solidFill>
              </a:defRPr>
            </a:lvl3pPr>
            <a:lvl4pPr>
              <a:defRPr sz="14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326B64C-F29E-864A-864F-DE4F232F6637}"/>
              </a:ext>
            </a:extLst>
          </p:cNvPr>
          <p:cNvSpPr>
            <a:spLocks noGrp="1"/>
          </p:cNvSpPr>
          <p:nvPr>
            <p:ph sz="quarter" idx="15"/>
          </p:nvPr>
        </p:nvSpPr>
        <p:spPr>
          <a:xfrm>
            <a:off x="3811588" y="3831120"/>
            <a:ext cx="6686550" cy="20928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89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10" name="Content Placeholder 9">
            <a:extLst>
              <a:ext uri="{FF2B5EF4-FFF2-40B4-BE49-F238E27FC236}">
                <a16:creationId xmlns:a16="http://schemas.microsoft.com/office/drawing/2014/main" id="{58D2D4D4-7D3F-4C1D-9CBD-187582378485}"/>
              </a:ext>
            </a:extLst>
          </p:cNvPr>
          <p:cNvSpPr>
            <a:spLocks noGrp="1"/>
          </p:cNvSpPr>
          <p:nvPr>
            <p:ph sz="quarter" idx="14"/>
          </p:nvPr>
        </p:nvSpPr>
        <p:spPr>
          <a:xfrm>
            <a:off x="64008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93D463A-6813-40B0-AC51-DBDF880575C6}"/>
              </a:ext>
            </a:extLst>
          </p:cNvPr>
          <p:cNvSpPr>
            <a:spLocks noGrp="1"/>
          </p:cNvSpPr>
          <p:nvPr>
            <p:ph sz="quarter" idx="15"/>
          </p:nvPr>
        </p:nvSpPr>
        <p:spPr>
          <a:xfrm>
            <a:off x="621792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7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548640"/>
          </a:xfrm>
        </p:spPr>
        <p:txBody>
          <a:bodyPr bIns="0" anchor="t"/>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Text Placeholder 7">
            <a:extLst>
              <a:ext uri="{FF2B5EF4-FFF2-40B4-BE49-F238E27FC236}">
                <a16:creationId xmlns:a16="http://schemas.microsoft.com/office/drawing/2014/main" id="{351EDF07-E606-BE40-A231-362AA4F17F8D}"/>
              </a:ext>
            </a:extLst>
          </p:cNvPr>
          <p:cNvSpPr>
            <a:spLocks noGrp="1"/>
          </p:cNvSpPr>
          <p:nvPr>
            <p:ph type="body" sz="quarter" idx="13"/>
          </p:nvPr>
        </p:nvSpPr>
        <p:spPr>
          <a:xfrm>
            <a:off x="640080" y="1005840"/>
            <a:ext cx="10881360" cy="548640"/>
          </a:xfrm>
        </p:spPr>
        <p:txBody>
          <a:bodyPr>
            <a:normAutofit/>
          </a:bodyPr>
          <a:lstStyle>
            <a:lvl1pPr>
              <a:lnSpc>
                <a:spcPct val="90000"/>
              </a:lnSpc>
              <a:defRPr sz="2400" b="1">
                <a:solidFill>
                  <a:schemeClr val="accent1"/>
                </a:solidFill>
              </a:defRPr>
            </a:lvl1pPr>
          </a:lstStyle>
          <a:p>
            <a:pPr lvl="0"/>
            <a:r>
              <a:rPr lang="en-US"/>
              <a:t>Click to edit Master text styles</a:t>
            </a:r>
          </a:p>
        </p:txBody>
      </p:sp>
      <p:sp>
        <p:nvSpPr>
          <p:cNvPr id="5" name="Content Placeholder 4">
            <a:extLst>
              <a:ext uri="{FF2B5EF4-FFF2-40B4-BE49-F238E27FC236}">
                <a16:creationId xmlns:a16="http://schemas.microsoft.com/office/drawing/2014/main" id="{B67374A3-0142-2348-8165-FADF3E54E27B}"/>
              </a:ext>
            </a:extLst>
          </p:cNvPr>
          <p:cNvSpPr>
            <a:spLocks noGrp="1"/>
          </p:cNvSpPr>
          <p:nvPr>
            <p:ph sz="quarter" idx="14"/>
          </p:nvPr>
        </p:nvSpPr>
        <p:spPr>
          <a:xfrm>
            <a:off x="640080" y="1737360"/>
            <a:ext cx="10881360" cy="46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844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F4476-0241-CF48-A181-3299BBE4D690}"/>
              </a:ext>
            </a:extLst>
          </p:cNvPr>
          <p:cNvSpPr>
            <a:spLocks noGrp="1"/>
          </p:cNvSpPr>
          <p:nvPr>
            <p:ph type="sldNum" sz="quarter" idx="10"/>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853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044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61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F4476-0241-CF48-A181-3299BBE4D690}"/>
              </a:ext>
            </a:extLst>
          </p:cNvPr>
          <p:cNvSpPr>
            <a:spLocks noGrp="1"/>
          </p:cNvSpPr>
          <p:nvPr>
            <p:ph type="sldNum" sz="quarter" idx="10"/>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6E176B3-FDCF-8041-83A6-526178F59F71}"/>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a:t>
            </a:r>
          </a:p>
        </p:txBody>
      </p:sp>
      <p:pic>
        <p:nvPicPr>
          <p:cNvPr id="5" name="Graphic 4">
            <a:extLst>
              <a:ext uri="{FF2B5EF4-FFF2-40B4-BE49-F238E27FC236}">
                <a16:creationId xmlns:a16="http://schemas.microsoft.com/office/drawing/2014/main" id="{BE2DA456-49B5-D248-90FE-69A0EDFE22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1048" y="6503542"/>
            <a:ext cx="887200" cy="201794"/>
          </a:xfrm>
          <a:prstGeom prst="rect">
            <a:avLst/>
          </a:prstGeom>
        </p:spPr>
      </p:pic>
    </p:spTree>
    <p:extLst>
      <p:ext uri="{BB962C8B-B14F-4D97-AF65-F5344CB8AC3E}">
        <p14:creationId xmlns:p14="http://schemas.microsoft.com/office/powerpoint/2010/main" val="334853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01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7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06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rignt Blue Background">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C42ECFC5-40B8-5B4D-8D14-AD1887DE91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414995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lumMod val="65000"/>
                    <a:lumOff val="35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70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lumMod val="65000"/>
                    <a:lumOff val="35000"/>
                  </a:schemeClr>
                </a:solidFill>
              </a:defRPr>
            </a:lvl1pPr>
            <a:lvl2pPr>
              <a:lnSpc>
                <a:spcPct val="90000"/>
              </a:lnSpc>
              <a:buClr>
                <a:schemeClr val="accent2"/>
              </a:buClr>
              <a:defRPr sz="1800" baseline="0">
                <a:solidFill>
                  <a:schemeClr val="tx1">
                    <a:lumMod val="65000"/>
                    <a:lumOff val="35000"/>
                  </a:schemeClr>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85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44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Grey Background">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tx1">
                    <a:lumMod val="65000"/>
                    <a:lumOff val="35000"/>
                  </a:schemeClr>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2441F393-EFD8-7A4C-A880-26245DDE28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68913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0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044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57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2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2CF04F6A-8D7F-CA43-A4C3-3974282FD35B}"/>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D34A9D24-0779-544D-8AE3-DBF84ED3618D}"/>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736AEE9-FB91-C04A-819E-7E5D6CF89A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48529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solidFill>
              </a:defRPr>
            </a:lvl1pPr>
            <a:lvl2pPr>
              <a:lnSpc>
                <a:spcPct val="90000"/>
              </a:lnSpc>
              <a:buClr>
                <a:schemeClr val="bg1"/>
              </a:buClr>
              <a:defRPr sz="1800" baseline="0">
                <a:solidFill>
                  <a:schemeClr val="tx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57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69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7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_Brignt Blue Background">
    <p:bg>
      <p:bgPr>
        <a:solidFill>
          <a:schemeClr val="accent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p:spPr>
        <p:txBody>
          <a:bodyPr>
            <a:noAutofit/>
          </a:bodyPr>
          <a:lstStyle>
            <a:lvl1pPr>
              <a:lnSpc>
                <a:spcPct val="100000"/>
              </a:lnSpc>
              <a:defRPr sz="3200" b="1" i="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A7B90AF3-C74D-F547-9441-EDC23A53807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68D3F162-054C-A847-B0EB-5A1F25B09EDA}"/>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9E68F6E8-8568-754B-8674-730C6E8E0A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75637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96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761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4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52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9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3_Brignt Blue Background">
    <p:bg>
      <p:bgPr>
        <a:solidFill>
          <a:schemeClr val="accent4"/>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ACCB16-F086-C24C-A9DF-6DFFF6D9DED6}"/>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2" name="Slide Number Placeholder 5">
            <a:extLst>
              <a:ext uri="{FF2B5EF4-FFF2-40B4-BE49-F238E27FC236}">
                <a16:creationId xmlns:a16="http://schemas.microsoft.com/office/drawing/2014/main" id="{7AD51ED0-177B-FC40-A856-3379573F6311}"/>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a:solidFill>
            <a:schemeClr val="accent4"/>
          </a:solidFill>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pic>
        <p:nvPicPr>
          <p:cNvPr id="6" name="Graphic 5">
            <a:extLst>
              <a:ext uri="{FF2B5EF4-FFF2-40B4-BE49-F238E27FC236}">
                <a16:creationId xmlns:a16="http://schemas.microsoft.com/office/drawing/2014/main" id="{B59D10A0-20F0-984C-9E54-CD6D792DBFE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1149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Commercial in Confidence</a:t>
            </a:r>
          </a:p>
        </p:txBody>
      </p:sp>
      <p:pic>
        <p:nvPicPr>
          <p:cNvPr id="6" name="Graphic 5">
            <a:extLst>
              <a:ext uri="{FF2B5EF4-FFF2-40B4-BE49-F238E27FC236}">
                <a16:creationId xmlns:a16="http://schemas.microsoft.com/office/drawing/2014/main" id="{2E8FDD3C-994C-AA45-957C-B313741F08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240973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accent2"/>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lvl1pPr>
              <a:defRPr>
                <a:solidFill>
                  <a:schemeClr val="bg1"/>
                </a:solidFill>
              </a:defRPr>
            </a:lvl1p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Commercial in Confidence</a:t>
            </a:r>
          </a:p>
        </p:txBody>
      </p:sp>
      <p:pic>
        <p:nvPicPr>
          <p:cNvPr id="7" name="Graphic 6">
            <a:extLst>
              <a:ext uri="{FF2B5EF4-FFF2-40B4-BE49-F238E27FC236}">
                <a16:creationId xmlns:a16="http://schemas.microsoft.com/office/drawing/2014/main" id="{CEC4EE12-6970-B64F-B444-8D8B24FB4CB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406501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83808" y="0"/>
            <a:ext cx="6108192" cy="6858000"/>
          </a:xfrm>
        </p:spPr>
        <p:txBody>
          <a:bodyPr/>
          <a:lstStyle/>
          <a:p>
            <a:r>
              <a:rPr lang="en-US"/>
              <a:t>Click icon to add picture</a:t>
            </a:r>
          </a:p>
        </p:txBody>
      </p:sp>
      <p:sp>
        <p:nvSpPr>
          <p:cNvPr id="24" name="Title 1"/>
          <p:cNvSpPr>
            <a:spLocks noGrp="1"/>
          </p:cNvSpPr>
          <p:nvPr>
            <p:ph type="ctrTitle"/>
          </p:nvPr>
        </p:nvSpPr>
        <p:spPr>
          <a:xfrm>
            <a:off x="731520" y="873400"/>
            <a:ext cx="4979912" cy="3182213"/>
          </a:xfrm>
          <a:prstGeom prst="rect">
            <a:avLst/>
          </a:prstGeom>
        </p:spPr>
        <p:txBody>
          <a:bodyPr lIns="0" tIns="0" rIns="0" bIns="0" anchor="b">
            <a:noAutofit/>
          </a:bodyPr>
          <a:lstStyle>
            <a:lvl1pPr algn="l">
              <a:spcBef>
                <a:spcPts val="600"/>
              </a:spcBef>
              <a:spcAft>
                <a:spcPts val="600"/>
              </a:spcAft>
              <a:defRPr lang="en-US" sz="4000"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26"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2"/>
                </a:solidFill>
                <a:latin typeface="Arial Nova" panose="020B0504020202020204" pitchFamily="34" charset="0"/>
              </a:defRPr>
            </a:lvl1pPr>
          </a:lstStyle>
          <a:p>
            <a:fld id="{4B0EDFBC-7666-BA46-8E94-F83EDA5B5493}" type="slidenum">
              <a:rPr lang="en-US" smtClean="0"/>
              <a:t>‹nº›</a:t>
            </a:fld>
            <a:endParaRPr lang="en-US"/>
          </a:p>
        </p:txBody>
      </p:sp>
      <p:pic>
        <p:nvPicPr>
          <p:cNvPr id="9" name="Graphic 8"/>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30740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p:cNvSpPr/>
          <p:nvPr userDrawn="1"/>
        </p:nvSpPr>
        <p:spPr>
          <a:xfrm>
            <a:off x="0" y="0"/>
            <a:ext cx="60960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4000"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26"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pic>
        <p:nvPicPr>
          <p:cNvPr id="9" name="Graphic 8"/>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357495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p:cNvSpPr/>
          <p:nvPr userDrawn="1"/>
        </p:nvSpPr>
        <p:spPr>
          <a:xfrm>
            <a:off x="0" y="0"/>
            <a:ext cx="60960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4000"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26"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pic>
        <p:nvPicPr>
          <p:cNvPr id="9" name="Graphic 8"/>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320421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p:cNvSpPr/>
          <p:nvPr userDrawn="1"/>
        </p:nvSpPr>
        <p:spPr>
          <a:xfrm>
            <a:off x="0" y="0"/>
            <a:ext cx="60960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4000"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tx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26"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t>‹nº›</a:t>
            </a:fld>
            <a:endParaRPr lang="en-US"/>
          </a:p>
        </p:txBody>
      </p:sp>
      <p:pic>
        <p:nvPicPr>
          <p:cNvPr id="11" name="Graphic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66326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01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p:cNvSpPr/>
          <p:nvPr userDrawn="1"/>
        </p:nvSpPr>
        <p:spPr>
          <a:xfrm>
            <a:off x="0" y="0"/>
            <a:ext cx="60960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4000"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26"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pic>
        <p:nvPicPr>
          <p:cNvPr id="9" name="Graphic 8"/>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77845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bIns="0"/>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7" name="Content Placeholder 6"/>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6883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40080" y="457200"/>
            <a:ext cx="10881360" cy="914400"/>
          </a:xfrm>
        </p:spPr>
        <p:txBody>
          <a:bodyPr/>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Tree>
    <p:extLst>
      <p:ext uri="{BB962C8B-B14F-4D97-AF65-F5344CB8AC3E}">
        <p14:creationId xmlns:p14="http://schemas.microsoft.com/office/powerpoint/2010/main" val="170180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mp; Content &amp; Photo">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096000" y="0"/>
            <a:ext cx="6096000" cy="6858000"/>
          </a:xfrm>
        </p:spPr>
        <p:txBody>
          <a:bodyPr/>
          <a:lstStyle/>
          <a:p>
            <a:r>
              <a:rPr lang="en-US"/>
              <a:t>Click icon to add picture</a:t>
            </a:r>
          </a:p>
        </p:txBody>
      </p:sp>
      <p:sp>
        <p:nvSpPr>
          <p:cNvPr id="2" name="Title 1"/>
          <p:cNvSpPr>
            <a:spLocks noGrp="1"/>
          </p:cNvSpPr>
          <p:nvPr>
            <p:ph type="title"/>
          </p:nvPr>
        </p:nvSpPr>
        <p:spPr>
          <a:xfrm>
            <a:off x="640079" y="457200"/>
            <a:ext cx="5212080" cy="914400"/>
          </a:xfrm>
        </p:spPr>
        <p:txBody>
          <a:bodyPr bIns="0"/>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7" name="Content Placeholder 6"/>
          <p:cNvSpPr>
            <a:spLocks noGrp="1"/>
          </p:cNvSpPr>
          <p:nvPr>
            <p:ph sz="quarter" idx="13"/>
          </p:nvPr>
        </p:nvSpPr>
        <p:spPr>
          <a:xfrm>
            <a:off x="640080" y="1371600"/>
            <a:ext cx="52120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8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mp; Content &amp; Photo">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40079" y="1416247"/>
            <a:ext cx="2507384" cy="2086322"/>
          </a:xfrm>
        </p:spPr>
        <p:txBody>
          <a:bodyPr/>
          <a:lstStyle/>
          <a:p>
            <a:r>
              <a:rPr lang="en-US"/>
              <a:t>Click icon to add picture</a:t>
            </a:r>
          </a:p>
        </p:txBody>
      </p:sp>
      <p:sp>
        <p:nvSpPr>
          <p:cNvPr id="2" name="Title 1"/>
          <p:cNvSpPr>
            <a:spLocks noGrp="1"/>
          </p:cNvSpPr>
          <p:nvPr>
            <p:ph type="title"/>
          </p:nvPr>
        </p:nvSpPr>
        <p:spPr>
          <a:xfrm>
            <a:off x="640078" y="457200"/>
            <a:ext cx="10881360" cy="914400"/>
          </a:xfrm>
        </p:spPr>
        <p:txBody>
          <a:bodyPr bIns="0"/>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7" name="Content Placeholder 6"/>
          <p:cNvSpPr>
            <a:spLocks noGrp="1"/>
          </p:cNvSpPr>
          <p:nvPr>
            <p:ph sz="quarter" idx="13"/>
          </p:nvPr>
        </p:nvSpPr>
        <p:spPr>
          <a:xfrm>
            <a:off x="3811976" y="1416247"/>
            <a:ext cx="6685808" cy="208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4"/>
          </p:nvPr>
        </p:nvSpPr>
        <p:spPr>
          <a:xfrm>
            <a:off x="640078" y="3831120"/>
            <a:ext cx="2507384" cy="2092875"/>
          </a:xfrm>
          <a:solidFill>
            <a:schemeClr val="bg2"/>
          </a:solidFill>
        </p:spPr>
        <p:txBody>
          <a:bodyPr lIns="182880" tIns="182880" rIns="182880" bIns="182880"/>
          <a:lstStyle>
            <a:lvl1pPr>
              <a:defRPr sz="1400" baseline="0">
                <a:solidFill>
                  <a:schemeClr val="tx2"/>
                </a:solidFill>
              </a:defRPr>
            </a:lvl1pPr>
            <a:lvl2pPr>
              <a:defRPr sz="1400" baseline="0">
                <a:solidFill>
                  <a:schemeClr val="tx2"/>
                </a:solidFill>
              </a:defRPr>
            </a:lvl2pPr>
            <a:lvl3pPr>
              <a:defRPr sz="1400" baseline="0">
                <a:solidFill>
                  <a:schemeClr val="tx2"/>
                </a:solidFill>
              </a:defRPr>
            </a:lvl3pPr>
            <a:lvl4pPr>
              <a:defRPr sz="14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5" name="Content Placeholder 14"/>
          <p:cNvSpPr>
            <a:spLocks noGrp="1"/>
          </p:cNvSpPr>
          <p:nvPr>
            <p:ph sz="quarter" idx="15"/>
          </p:nvPr>
        </p:nvSpPr>
        <p:spPr>
          <a:xfrm>
            <a:off x="3811588" y="3831120"/>
            <a:ext cx="6686550" cy="20928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4983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mp; Content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457200"/>
            <a:ext cx="10881360" cy="914400"/>
          </a:xfrm>
        </p:spPr>
        <p:txBody>
          <a:bodyPr bIns="0"/>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10" name="Content Placeholder 9"/>
          <p:cNvSpPr>
            <a:spLocks noGrp="1"/>
          </p:cNvSpPr>
          <p:nvPr>
            <p:ph sz="quarter" idx="14"/>
          </p:nvPr>
        </p:nvSpPr>
        <p:spPr>
          <a:xfrm>
            <a:off x="64008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p:cNvSpPr>
            <a:spLocks noGrp="1"/>
          </p:cNvSpPr>
          <p:nvPr>
            <p:ph sz="quarter" idx="15"/>
          </p:nvPr>
        </p:nvSpPr>
        <p:spPr>
          <a:xfrm>
            <a:off x="621792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25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mp; Subhead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457200"/>
            <a:ext cx="10881360" cy="548640"/>
          </a:xfrm>
        </p:spPr>
        <p:txBody>
          <a:bodyPr bIns="0" anchor="t"/>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8" name="Text Placeholder 7"/>
          <p:cNvSpPr>
            <a:spLocks noGrp="1"/>
          </p:cNvSpPr>
          <p:nvPr>
            <p:ph type="body" sz="quarter" idx="13"/>
          </p:nvPr>
        </p:nvSpPr>
        <p:spPr>
          <a:xfrm>
            <a:off x="640080" y="1005840"/>
            <a:ext cx="10881360" cy="548640"/>
          </a:xfrm>
        </p:spPr>
        <p:txBody>
          <a:bodyPr>
            <a:normAutofit/>
          </a:bodyPr>
          <a:lstStyle>
            <a:lvl1pPr>
              <a:lnSpc>
                <a:spcPct val="90000"/>
              </a:lnSpc>
              <a:defRPr sz="2400" b="1">
                <a:solidFill>
                  <a:schemeClr val="accent1"/>
                </a:solidFill>
              </a:defRPr>
            </a:lvl1pPr>
          </a:lstStyle>
          <a:p>
            <a:pPr lvl="0"/>
            <a:r>
              <a:rPr lang="en-US"/>
              <a:t>Click to edit Master text styles</a:t>
            </a:r>
          </a:p>
        </p:txBody>
      </p:sp>
      <p:sp>
        <p:nvSpPr>
          <p:cNvPr id="5" name="Content Placeholder 4"/>
          <p:cNvSpPr>
            <a:spLocks noGrp="1"/>
          </p:cNvSpPr>
          <p:nvPr>
            <p:ph sz="quarter" idx="14"/>
          </p:nvPr>
        </p:nvSpPr>
        <p:spPr>
          <a:xfrm>
            <a:off x="640080" y="1737360"/>
            <a:ext cx="10881360" cy="46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303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8" name="Rectangle 7"/>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63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8" name="Rectangle 7"/>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44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p:cNvSpPr/>
          <p:nvPr userDrawn="1"/>
        </p:nvSpPr>
        <p:spPr>
          <a:xfrm>
            <a:off x="6065520" y="640080"/>
            <a:ext cx="5486400" cy="557784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4B0EDFBC-7666-BA46-8E94-F83EDA5B5493}" type="slidenum">
              <a:rPr lang="en-US" smtClean="0"/>
              <a:t>‹nº›</a:t>
            </a:fld>
            <a:endParaRPr lang="en-US"/>
          </a:p>
        </p:txBody>
      </p:sp>
      <p:sp>
        <p:nvSpPr>
          <p:cNvPr id="5" name="Rectangle 4"/>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48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27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7" name="Rectangle 6"/>
          <p:cNvSpPr/>
          <p:nvPr userDrawn="1"/>
        </p:nvSpPr>
        <p:spPr>
          <a:xfrm>
            <a:off x="0" y="0"/>
            <a:ext cx="384048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61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lor Bar Left">
    <p:spTree>
      <p:nvGrpSpPr>
        <p:cNvPr id="1" name=""/>
        <p:cNvGrpSpPr/>
        <p:nvPr/>
      </p:nvGrpSpPr>
      <p:grpSpPr>
        <a:xfrm>
          <a:off x="0" y="0"/>
          <a:ext cx="0" cy="0"/>
          <a:chOff x="0" y="0"/>
          <a:chExt cx="0" cy="0"/>
        </a:xfrm>
      </p:grpSpPr>
      <p:sp>
        <p:nvSpPr>
          <p:cNvPr id="7" name="Rectangle 6"/>
          <p:cNvSpPr/>
          <p:nvPr userDrawn="1"/>
        </p:nvSpPr>
        <p:spPr>
          <a:xfrm>
            <a:off x="0" y="0"/>
            <a:ext cx="20304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472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3" name="Rectangle 2"/>
          <p:cNvSpPr/>
          <p:nvPr userDrawn="1"/>
        </p:nvSpPr>
        <p:spPr>
          <a:xfrm>
            <a:off x="0" y="-1"/>
            <a:ext cx="121920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7" name="Content Placeholder 6"/>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69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Brignt Blue Background">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7" name="Slide Number Placeholder 5"/>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pic>
        <p:nvPicPr>
          <p:cNvPr id="9" name="Graphic 8"/>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94541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p:cNvSpPr/>
          <p:nvPr userDrawn="1"/>
        </p:nvSpPr>
        <p:spPr>
          <a:xfrm>
            <a:off x="6065520" y="640080"/>
            <a:ext cx="5486400" cy="557784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lumMod val="65000"/>
                    <a:lumOff val="35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4B0EDFBC-7666-BA46-8E94-F83EDA5B5493}" type="slidenum">
              <a:rPr lang="en-US" smtClean="0"/>
              <a:t>‹nº›</a:t>
            </a:fld>
            <a:endParaRPr lang="en-US"/>
          </a:p>
        </p:txBody>
      </p:sp>
      <p:sp>
        <p:nvSpPr>
          <p:cNvPr id="5" name="Rectangle 4"/>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10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_Sidebar Left">
    <p:spTree>
      <p:nvGrpSpPr>
        <p:cNvPr id="1" name=""/>
        <p:cNvGrpSpPr/>
        <p:nvPr/>
      </p:nvGrpSpPr>
      <p:grpSpPr>
        <a:xfrm>
          <a:off x="0" y="0"/>
          <a:ext cx="0" cy="0"/>
          <a:chOff x="0" y="0"/>
          <a:chExt cx="0" cy="0"/>
        </a:xfrm>
      </p:grpSpPr>
      <p:sp>
        <p:nvSpPr>
          <p:cNvPr id="7" name="Rectangle 6"/>
          <p:cNvSpPr/>
          <p:nvPr userDrawn="1"/>
        </p:nvSpPr>
        <p:spPr>
          <a:xfrm>
            <a:off x="0" y="0"/>
            <a:ext cx="384048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lumMod val="65000"/>
                    <a:lumOff val="35000"/>
                  </a:schemeClr>
                </a:solidFill>
              </a:defRPr>
            </a:lvl1pPr>
            <a:lvl2pPr>
              <a:lnSpc>
                <a:spcPct val="90000"/>
              </a:lnSpc>
              <a:buClr>
                <a:schemeClr val="accent2"/>
              </a:buClr>
              <a:defRPr sz="1800" baseline="0">
                <a:solidFill>
                  <a:schemeClr val="tx1">
                    <a:lumMod val="65000"/>
                    <a:lumOff val="35000"/>
                  </a:schemeClr>
                </a:solidFill>
              </a:defRPr>
            </a:lvl2pPr>
            <a:lvl3pPr marL="850900" indent="-393700">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347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5_Color Bar Left">
    <p:spTree>
      <p:nvGrpSpPr>
        <p:cNvPr id="1" name=""/>
        <p:cNvGrpSpPr/>
        <p:nvPr/>
      </p:nvGrpSpPr>
      <p:grpSpPr>
        <a:xfrm>
          <a:off x="0" y="0"/>
          <a:ext cx="0" cy="0"/>
          <a:chOff x="0" y="0"/>
          <a:chExt cx="0" cy="0"/>
        </a:xfrm>
      </p:grpSpPr>
      <p:sp>
        <p:nvSpPr>
          <p:cNvPr id="7" name="Rectangle 6"/>
          <p:cNvSpPr/>
          <p:nvPr userDrawn="1"/>
        </p:nvSpPr>
        <p:spPr>
          <a:xfrm>
            <a:off x="0" y="0"/>
            <a:ext cx="203040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730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Title &amp; Content Bar">
    <p:spTree>
      <p:nvGrpSpPr>
        <p:cNvPr id="1" name=""/>
        <p:cNvGrpSpPr/>
        <p:nvPr/>
      </p:nvGrpSpPr>
      <p:grpSpPr>
        <a:xfrm>
          <a:off x="0" y="0"/>
          <a:ext cx="0" cy="0"/>
          <a:chOff x="0" y="0"/>
          <a:chExt cx="0" cy="0"/>
        </a:xfrm>
      </p:grpSpPr>
      <p:sp>
        <p:nvSpPr>
          <p:cNvPr id="3" name="Rectangle 2"/>
          <p:cNvSpPr/>
          <p:nvPr userDrawn="1"/>
        </p:nvSpPr>
        <p:spPr>
          <a:xfrm>
            <a:off x="0" y="-1"/>
            <a:ext cx="1219200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7" name="Content Placeholder 6"/>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10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Grey Background">
    <p:bg>
      <p:bgPr>
        <a:solidFill>
          <a:schemeClr val="bg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tx1">
                    <a:lumMod val="65000"/>
                    <a:lumOff val="35000"/>
                  </a:schemeClr>
                </a:solidFill>
                <a:latin typeface="+mn-lt"/>
              </a:defRPr>
            </a:lvl1pPr>
          </a:lstStyle>
          <a:p>
            <a:pPr lvl="0"/>
            <a:r>
              <a:rPr lang="en-US"/>
              <a:t>Click to edit Master text styles</a:t>
            </a:r>
          </a:p>
        </p:txBody>
      </p:sp>
      <p:sp>
        <p:nvSpPr>
          <p:cNvPr id="6" name="TextBox 5"/>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7" name="Slide Number Placeholder 5"/>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t>‹nº›</a:t>
            </a:fld>
            <a:endParaRPr lang="en-US"/>
          </a:p>
        </p:txBody>
      </p:sp>
      <p:pic>
        <p:nvPicPr>
          <p:cNvPr id="9" name="Graphic 8"/>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77676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p:cNvSpPr/>
          <p:nvPr userDrawn="1"/>
        </p:nvSpPr>
        <p:spPr>
          <a:xfrm>
            <a:off x="6065520" y="640080"/>
            <a:ext cx="5486400" cy="557784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4B0EDFBC-7666-BA46-8E94-F83EDA5B5493}" type="slidenum">
              <a:rPr lang="en-US" smtClean="0"/>
              <a:t>‹nº›</a:t>
            </a:fld>
            <a:endParaRPr lang="en-US"/>
          </a:p>
        </p:txBody>
      </p:sp>
      <p:sp>
        <p:nvSpPr>
          <p:cNvPr id="5" name="Rectangle 4"/>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37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06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Sidebar Left">
    <p:spTree>
      <p:nvGrpSpPr>
        <p:cNvPr id="1" name=""/>
        <p:cNvGrpSpPr/>
        <p:nvPr/>
      </p:nvGrpSpPr>
      <p:grpSpPr>
        <a:xfrm>
          <a:off x="0" y="0"/>
          <a:ext cx="0" cy="0"/>
          <a:chOff x="0" y="0"/>
          <a:chExt cx="0" cy="0"/>
        </a:xfrm>
      </p:grpSpPr>
      <p:sp>
        <p:nvSpPr>
          <p:cNvPr id="7" name="Rectangle 6"/>
          <p:cNvSpPr/>
          <p:nvPr userDrawn="1"/>
        </p:nvSpPr>
        <p:spPr>
          <a:xfrm>
            <a:off x="0" y="0"/>
            <a:ext cx="384048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36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Color Bar Left">
    <p:spTree>
      <p:nvGrpSpPr>
        <p:cNvPr id="1" name=""/>
        <p:cNvGrpSpPr/>
        <p:nvPr/>
      </p:nvGrpSpPr>
      <p:grpSpPr>
        <a:xfrm>
          <a:off x="0" y="0"/>
          <a:ext cx="0" cy="0"/>
          <a:chOff x="0" y="0"/>
          <a:chExt cx="0" cy="0"/>
        </a:xfrm>
      </p:grpSpPr>
      <p:sp>
        <p:nvSpPr>
          <p:cNvPr id="7" name="Rectangle 6"/>
          <p:cNvSpPr/>
          <p:nvPr userDrawn="1"/>
        </p:nvSpPr>
        <p:spPr>
          <a:xfrm>
            <a:off x="0" y="0"/>
            <a:ext cx="20304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51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2"/>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7" name="Slide Number Placeholder 5"/>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pic>
        <p:nvPicPr>
          <p:cNvPr id="9" name="Graphic 8"/>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125800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p:cNvSpPr/>
          <p:nvPr userDrawn="1"/>
        </p:nvSpPr>
        <p:spPr>
          <a:xfrm>
            <a:off x="6065520" y="640080"/>
            <a:ext cx="5486400" cy="557784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4B0EDFBC-7666-BA46-8E94-F83EDA5B5493}" type="slidenum">
              <a:rPr lang="en-US" smtClean="0"/>
              <a:t>‹nº›</a:t>
            </a:fld>
            <a:endParaRPr lang="en-US"/>
          </a:p>
        </p:txBody>
      </p:sp>
      <p:sp>
        <p:nvSpPr>
          <p:cNvPr id="5" name="Rectangle 4"/>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5945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Sidebar Left">
    <p:spTree>
      <p:nvGrpSpPr>
        <p:cNvPr id="1" name=""/>
        <p:cNvGrpSpPr/>
        <p:nvPr/>
      </p:nvGrpSpPr>
      <p:grpSpPr>
        <a:xfrm>
          <a:off x="0" y="0"/>
          <a:ext cx="0" cy="0"/>
          <a:chOff x="0" y="0"/>
          <a:chExt cx="0" cy="0"/>
        </a:xfrm>
      </p:grpSpPr>
      <p:sp>
        <p:nvSpPr>
          <p:cNvPr id="7" name="Rectangle 6"/>
          <p:cNvSpPr/>
          <p:nvPr userDrawn="1"/>
        </p:nvSpPr>
        <p:spPr>
          <a:xfrm>
            <a:off x="0" y="0"/>
            <a:ext cx="384048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solidFill>
              </a:defRPr>
            </a:lvl1pPr>
            <a:lvl2pPr>
              <a:lnSpc>
                <a:spcPct val="90000"/>
              </a:lnSpc>
              <a:buClr>
                <a:schemeClr val="bg1"/>
              </a:buClr>
              <a:defRPr sz="1800" baseline="0">
                <a:solidFill>
                  <a:schemeClr val="tx1"/>
                </a:solidFill>
              </a:defRPr>
            </a:lvl2pPr>
            <a:lvl3pPr marL="850900" indent="-393700">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28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Color Bar Left">
    <p:spTree>
      <p:nvGrpSpPr>
        <p:cNvPr id="1" name=""/>
        <p:cNvGrpSpPr/>
        <p:nvPr/>
      </p:nvGrpSpPr>
      <p:grpSpPr>
        <a:xfrm>
          <a:off x="0" y="0"/>
          <a:ext cx="0" cy="0"/>
          <a:chOff x="0" y="0"/>
          <a:chExt cx="0" cy="0"/>
        </a:xfrm>
      </p:grpSpPr>
      <p:sp>
        <p:nvSpPr>
          <p:cNvPr id="7" name="Rectangle 6"/>
          <p:cNvSpPr/>
          <p:nvPr userDrawn="1"/>
        </p:nvSpPr>
        <p:spPr>
          <a:xfrm>
            <a:off x="0" y="0"/>
            <a:ext cx="20304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723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amp; Content Bar">
    <p:spTree>
      <p:nvGrpSpPr>
        <p:cNvPr id="1" name=""/>
        <p:cNvGrpSpPr/>
        <p:nvPr/>
      </p:nvGrpSpPr>
      <p:grpSpPr>
        <a:xfrm>
          <a:off x="0" y="0"/>
          <a:ext cx="0" cy="0"/>
          <a:chOff x="0" y="0"/>
          <a:chExt cx="0" cy="0"/>
        </a:xfrm>
      </p:grpSpPr>
      <p:sp>
        <p:nvSpPr>
          <p:cNvPr id="3" name="Rectangle 2"/>
          <p:cNvSpPr/>
          <p:nvPr userDrawn="1"/>
        </p:nvSpPr>
        <p:spPr>
          <a:xfrm>
            <a:off x="0" y="-1"/>
            <a:ext cx="12192000" cy="1188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7" name="Content Placeholder 6"/>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070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_Brignt Blue Background">
    <p:bg>
      <p:bgPr>
        <a:solidFill>
          <a:schemeClr val="accent3"/>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438400" y="1920240"/>
            <a:ext cx="7315200" cy="3840480"/>
          </a:xfrm>
        </p:spPr>
        <p:txBody>
          <a:bodyPr>
            <a:noAutofit/>
          </a:bodyPr>
          <a:lstStyle>
            <a:lvl1pPr>
              <a:lnSpc>
                <a:spcPct val="100000"/>
              </a:lnSpc>
              <a:defRPr sz="3200" b="1" i="0">
                <a:solidFill>
                  <a:schemeClr val="tx1"/>
                </a:solidFill>
                <a:latin typeface="+mn-lt"/>
              </a:defRPr>
            </a:lvl1pPr>
          </a:lstStyle>
          <a:p>
            <a:pPr lvl="0"/>
            <a:r>
              <a:rPr lang="en-US"/>
              <a:t>Click to edit Master text styles</a:t>
            </a:r>
          </a:p>
        </p:txBody>
      </p:sp>
      <p:sp>
        <p:nvSpPr>
          <p:cNvPr id="6" name="TextBox 5"/>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7" name="Slide Number Placeholder 5"/>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t>‹nº›</a:t>
            </a:fld>
            <a:endParaRPr lang="en-US"/>
          </a:p>
        </p:txBody>
      </p:sp>
      <p:pic>
        <p:nvPicPr>
          <p:cNvPr id="9" name="Graphic 8"/>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115664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37" name="Picture Placeholder 36"/>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p:cNvSpPr/>
          <p:nvPr userDrawn="1"/>
        </p:nvSpPr>
        <p:spPr>
          <a:xfrm>
            <a:off x="6065520" y="640080"/>
            <a:ext cx="5486400" cy="557784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4B0EDFBC-7666-BA46-8E94-F83EDA5B5493}" type="slidenum">
              <a:rPr lang="en-US" smtClean="0"/>
              <a:t>‹nº›</a:t>
            </a:fld>
            <a:endParaRPr lang="en-US"/>
          </a:p>
        </p:txBody>
      </p:sp>
      <p:sp>
        <p:nvSpPr>
          <p:cNvPr id="5" name="Rectangle 4"/>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32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idebar Left">
    <p:spTree>
      <p:nvGrpSpPr>
        <p:cNvPr id="1" name=""/>
        <p:cNvGrpSpPr/>
        <p:nvPr/>
      </p:nvGrpSpPr>
      <p:grpSpPr>
        <a:xfrm>
          <a:off x="0" y="0"/>
          <a:ext cx="0" cy="0"/>
          <a:chOff x="0" y="0"/>
          <a:chExt cx="0" cy="0"/>
        </a:xfrm>
      </p:grpSpPr>
      <p:sp>
        <p:nvSpPr>
          <p:cNvPr id="7" name="Rectangle 6"/>
          <p:cNvSpPr/>
          <p:nvPr userDrawn="1"/>
        </p:nvSpPr>
        <p:spPr>
          <a:xfrm>
            <a:off x="0" y="0"/>
            <a:ext cx="384048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193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rignt Blue Background">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8" name="Graphic 7">
            <a:extLst>
              <a:ext uri="{FF2B5EF4-FFF2-40B4-BE49-F238E27FC236}">
                <a16:creationId xmlns:a16="http://schemas.microsoft.com/office/drawing/2014/main" id="{6AFB9564-B6C1-754D-930A-1C519D2C7D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6584" y="6503542"/>
            <a:ext cx="887200" cy="201794"/>
          </a:xfrm>
          <a:prstGeom prst="rect">
            <a:avLst/>
          </a:prstGeom>
        </p:spPr>
      </p:pic>
    </p:spTree>
    <p:extLst>
      <p:ext uri="{BB962C8B-B14F-4D97-AF65-F5344CB8AC3E}">
        <p14:creationId xmlns:p14="http://schemas.microsoft.com/office/powerpoint/2010/main" val="414995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Color Bar Left">
    <p:spTree>
      <p:nvGrpSpPr>
        <p:cNvPr id="1" name=""/>
        <p:cNvGrpSpPr/>
        <p:nvPr/>
      </p:nvGrpSpPr>
      <p:grpSpPr>
        <a:xfrm>
          <a:off x="0" y="0"/>
          <a:ext cx="0" cy="0"/>
          <a:chOff x="0" y="0"/>
          <a:chExt cx="0" cy="0"/>
        </a:xfrm>
      </p:grpSpPr>
      <p:sp>
        <p:nvSpPr>
          <p:cNvPr id="7" name="Rectangle 6"/>
          <p:cNvSpPr/>
          <p:nvPr userDrawn="1"/>
        </p:nvSpPr>
        <p:spPr>
          <a:xfrm>
            <a:off x="0" y="0"/>
            <a:ext cx="20304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12"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sp>
        <p:nvSpPr>
          <p:cNvPr id="4" name="Content Placeholder 3"/>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28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_Title &amp; Content Bar">
    <p:spTree>
      <p:nvGrpSpPr>
        <p:cNvPr id="1" name=""/>
        <p:cNvGrpSpPr/>
        <p:nvPr/>
      </p:nvGrpSpPr>
      <p:grpSpPr>
        <a:xfrm>
          <a:off x="0" y="0"/>
          <a:ext cx="0" cy="0"/>
          <a:chOff x="0" y="0"/>
          <a:chExt cx="0" cy="0"/>
        </a:xfrm>
      </p:grpSpPr>
      <p:sp>
        <p:nvSpPr>
          <p:cNvPr id="3" name="Rectangle 2"/>
          <p:cNvSpPr/>
          <p:nvPr userDrawn="1"/>
        </p:nvSpPr>
        <p:spPr>
          <a:xfrm>
            <a:off x="0" y="-1"/>
            <a:ext cx="12192000" cy="1188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t>‹nº›</a:t>
            </a:fld>
            <a:endParaRPr lang="en-US"/>
          </a:p>
        </p:txBody>
      </p:sp>
      <p:sp>
        <p:nvSpPr>
          <p:cNvPr id="7" name="Content Placeholder 6"/>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75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3_Brignt Blue Background">
    <p:bg>
      <p:bgPr>
        <a:solidFill>
          <a:schemeClr val="accent4"/>
        </a:solidFill>
        <a:effectLst/>
      </p:bgPr>
    </p:bg>
    <p:spTree>
      <p:nvGrpSpPr>
        <p:cNvPr id="1" name=""/>
        <p:cNvGrpSpPr/>
        <p:nvPr/>
      </p:nvGrpSpPr>
      <p:grpSpPr>
        <a:xfrm>
          <a:off x="0" y="0"/>
          <a:ext cx="0" cy="0"/>
          <a:chOff x="0" y="0"/>
          <a:chExt cx="0" cy="0"/>
        </a:xfrm>
      </p:grpSpPr>
      <p:sp>
        <p:nvSpPr>
          <p:cNvPr id="21" name="TextBox 20"/>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22" name="Slide Number Placeholder 5"/>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t>‹nº›</a:t>
            </a:fld>
            <a:endParaRPr lang="en-US"/>
          </a:p>
        </p:txBody>
      </p:sp>
      <p:sp>
        <p:nvSpPr>
          <p:cNvPr id="5" name="Text Placeholder 4"/>
          <p:cNvSpPr>
            <a:spLocks noGrp="1"/>
          </p:cNvSpPr>
          <p:nvPr>
            <p:ph type="body" sz="quarter" idx="10"/>
          </p:nvPr>
        </p:nvSpPr>
        <p:spPr>
          <a:xfrm>
            <a:off x="2438400" y="1920240"/>
            <a:ext cx="7315200" cy="3840480"/>
          </a:xfrm>
          <a:solidFill>
            <a:schemeClr val="accent4"/>
          </a:solidFill>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pic>
        <p:nvPicPr>
          <p:cNvPr id="6" name="Graphic 5"/>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65326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7" name="TextBox 16"/>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panose="02000503000000020004"/>
                <a:cs typeface="Helvetica Neue" panose="02000503000000020004"/>
                <a:sym typeface="Helvetica Neue" panose="02000503000000020004"/>
              </a:rPr>
              <a:t>© 2022 Blue Prism Limited. “Blue Prism”, the “Blue Prism” logo and Prism device are either trademarks or registered trademarks of Blue Prism Limited and its affiliates. All Rights Reserved.</a:t>
            </a:r>
          </a:p>
        </p:txBody>
      </p:sp>
      <p:sp>
        <p:nvSpPr>
          <p:cNvPr id="2" name="Slide Number Placeholder 1"/>
          <p:cNvSpPr>
            <a:spLocks noGrp="1"/>
          </p:cNvSpPr>
          <p:nvPr>
            <p:ph type="sldNum" sz="quarter" idx="10"/>
          </p:nvPr>
        </p:nvSpPr>
        <p:spPr/>
        <p:txBody>
          <a:bodyPr/>
          <a:lstStyle/>
          <a:p>
            <a:fld id="{4B0EDFBC-7666-BA46-8E94-F83EDA5B5493}" type="slidenum">
              <a:rPr lang="en-US" smtClean="0"/>
              <a:t>‹nº›</a:t>
            </a:fld>
            <a:endParaRPr lang="en-US"/>
          </a:p>
        </p:txBody>
      </p:sp>
      <p:sp>
        <p:nvSpPr>
          <p:cNvPr id="9" name="TextBox 8"/>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pic>
        <p:nvPicPr>
          <p:cNvPr id="6" name="Graphic 5"/>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311650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accent2"/>
        </a:solidFill>
        <a:effectLst/>
      </p:bgPr>
    </p:bg>
    <p:spTree>
      <p:nvGrpSpPr>
        <p:cNvPr id="1" name=""/>
        <p:cNvGrpSpPr/>
        <p:nvPr/>
      </p:nvGrpSpPr>
      <p:grpSpPr>
        <a:xfrm>
          <a:off x="0" y="0"/>
          <a:ext cx="0" cy="0"/>
          <a:chOff x="0" y="0"/>
          <a:chExt cx="0" cy="0"/>
        </a:xfrm>
      </p:grpSpPr>
      <p:sp>
        <p:nvSpPr>
          <p:cNvPr id="17" name="TextBox 16"/>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panose="02000503000000020004"/>
                <a:cs typeface="Helvetica Neue" panose="02000503000000020004"/>
                <a:sym typeface="Helvetica Neue" panose="02000503000000020004"/>
              </a:rPr>
              <a:t>© 2022 Blue Prism Limited. “Blue Prism”, the “Blue Prism” logo and Prism device are either trademarks or registered trademarks of Blue Prism Limited and its affiliates. All Rights Reserved.</a:t>
            </a:r>
          </a:p>
        </p:txBody>
      </p:sp>
      <p:sp>
        <p:nvSpPr>
          <p:cNvPr id="2" name="Slide Number Placeholder 1"/>
          <p:cNvSpPr>
            <a:spLocks noGrp="1"/>
          </p:cNvSpPr>
          <p:nvPr>
            <p:ph type="sldNum" sz="quarter" idx="10"/>
          </p:nvPr>
        </p:nvSpPr>
        <p:spPr/>
        <p:txBody>
          <a:bodyPr/>
          <a:lstStyle>
            <a:lvl1pPr>
              <a:defRPr>
                <a:solidFill>
                  <a:schemeClr val="bg1"/>
                </a:solidFill>
              </a:defRPr>
            </a:lvl1pPr>
          </a:lstStyle>
          <a:p>
            <a:fld id="{4B0EDFBC-7666-BA46-8E94-F83EDA5B5493}" type="slidenum">
              <a:rPr lang="en-US" smtClean="0"/>
              <a:t>‹nº›</a:t>
            </a:fld>
            <a:endParaRPr lang="en-US"/>
          </a:p>
        </p:txBody>
      </p:sp>
      <p:sp>
        <p:nvSpPr>
          <p:cNvPr id="9" name="TextBox 8"/>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pic>
        <p:nvPicPr>
          <p:cNvPr id="7" name="Graphic 6"/>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12502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E98D-C24A-1544-2364-E15FB51020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6FE139-AE20-DA48-0EA4-B9B7CD3CC8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477D9A-0522-5717-612B-3E9BEE0F8C05}"/>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5" name="Footer Placeholder 4">
            <a:extLst>
              <a:ext uri="{FF2B5EF4-FFF2-40B4-BE49-F238E27FC236}">
                <a16:creationId xmlns:a16="http://schemas.microsoft.com/office/drawing/2014/main" id="{112A464A-F357-72B6-D289-EA8CB5C86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4C873-49EF-999F-C675-3E6B7C2E75EB}"/>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33414470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68D9-4CDB-0DB9-B4D1-AADD4372C1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F991E-A70C-CFBD-164D-7A34726CFC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450B5E-9D99-7BCB-E9AB-C0FC2989B68E}"/>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5" name="Footer Placeholder 4">
            <a:extLst>
              <a:ext uri="{FF2B5EF4-FFF2-40B4-BE49-F238E27FC236}">
                <a16:creationId xmlns:a16="http://schemas.microsoft.com/office/drawing/2014/main" id="{ECAACB06-26AF-B5E3-14CE-87BD66EB7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E2350-67EC-9354-1AD4-24F40764EA58}"/>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726252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5633-27D7-7996-3B9F-A6C5E88CCC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D79AC3-C476-8A9E-591C-AF08D3571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E9EC60-443D-B582-FBA1-B686AA622B09}"/>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5" name="Footer Placeholder 4">
            <a:extLst>
              <a:ext uri="{FF2B5EF4-FFF2-40B4-BE49-F238E27FC236}">
                <a16:creationId xmlns:a16="http://schemas.microsoft.com/office/drawing/2014/main" id="{ACA7C7C9-4454-7C13-4A1D-0D84ED93B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60B24-2F56-1170-CF32-B537528AC1F8}"/>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20562084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ABC0-7875-6282-C7FB-FED4B2F38C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2E5B3B-604F-21C1-C8D9-7242D9A1B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A45725-EA62-08A5-8089-8CE460129F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879A90-14B0-C34F-0C6F-E30E7CD00B7A}"/>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6" name="Footer Placeholder 5">
            <a:extLst>
              <a:ext uri="{FF2B5EF4-FFF2-40B4-BE49-F238E27FC236}">
                <a16:creationId xmlns:a16="http://schemas.microsoft.com/office/drawing/2014/main" id="{8A0D7B61-3377-EDC4-E9EE-03A991167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E33341-137E-63BA-E210-E7A5D6D52BBC}"/>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4432175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2D363-DA28-E62C-1ED5-DF9E0CB70C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608A5A-C0C0-99E1-9A02-26902E1CB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29F82-F016-53F0-11E2-3AD501397B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56E43E-1975-6E0F-7BE0-35B4F8FD6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9D9207-0603-9448-EB03-A1A8FFA104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6664E8-DB3F-3717-4DD6-8F5821AEBABF}"/>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8" name="Footer Placeholder 7">
            <a:extLst>
              <a:ext uri="{FF2B5EF4-FFF2-40B4-BE49-F238E27FC236}">
                <a16:creationId xmlns:a16="http://schemas.microsoft.com/office/drawing/2014/main" id="{E477E632-0E44-6C54-9F2E-580883A0DF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5B683B-D4B5-26AD-2037-C5897CC4519E}"/>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3764838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lumMod val="65000"/>
                    <a:lumOff val="35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70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18C9-5031-0C57-88DE-5F15C73630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BDCE84-786D-52E6-BAFA-B8CA71CB4A04}"/>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4" name="Footer Placeholder 3">
            <a:extLst>
              <a:ext uri="{FF2B5EF4-FFF2-40B4-BE49-F238E27FC236}">
                <a16:creationId xmlns:a16="http://schemas.microsoft.com/office/drawing/2014/main" id="{F7CC3C70-8838-79A2-E4CC-874A7324856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E18FE3-C223-1D1A-815D-3BB45B9E6FA0}"/>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282878848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B1ACF6-5B8C-59C2-C769-900D2E6456D4}"/>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3" name="Footer Placeholder 2">
            <a:extLst>
              <a:ext uri="{FF2B5EF4-FFF2-40B4-BE49-F238E27FC236}">
                <a16:creationId xmlns:a16="http://schemas.microsoft.com/office/drawing/2014/main" id="{4D176402-B055-7432-5F69-05FF97AF0F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C8674F-1C47-9733-D1E0-601C75EEC7D3}"/>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4787004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C58B-85A3-A93D-340C-D37AEF1B9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DF9D9F-7D30-A68E-6388-03A802285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104795-DE6A-555E-A2E3-79EDAB8475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A569C-1A69-5A64-4A40-66A6B993DEA1}"/>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6" name="Footer Placeholder 5">
            <a:extLst>
              <a:ext uri="{FF2B5EF4-FFF2-40B4-BE49-F238E27FC236}">
                <a16:creationId xmlns:a16="http://schemas.microsoft.com/office/drawing/2014/main" id="{774D2F9A-4C3B-A122-EBD4-30C5B0E9D3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CA5852-EAFE-A12F-44C1-42A8E0B6ED13}"/>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28934623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A0102-47E6-05C5-8C08-452F7AB418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75A757-9920-7A7F-A510-EB93CC161E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59E6FC-FE18-F6DA-D946-13D2356F8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D4DBD5-72E3-E956-15E7-4797C59F6549}"/>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6" name="Footer Placeholder 5">
            <a:extLst>
              <a:ext uri="{FF2B5EF4-FFF2-40B4-BE49-F238E27FC236}">
                <a16:creationId xmlns:a16="http://schemas.microsoft.com/office/drawing/2014/main" id="{53DD39A3-FF7C-FF45-5A43-02E2D070C5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6A29BC-A224-A7C4-C5A4-16B7DC625B27}"/>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380878075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9CAB-02CA-914E-CFB5-1B13B647A8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55876F-D4F0-A8F1-73A9-9210AAF6D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D8239-D25F-667C-367C-BB355F47D606}"/>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5" name="Footer Placeholder 4">
            <a:extLst>
              <a:ext uri="{FF2B5EF4-FFF2-40B4-BE49-F238E27FC236}">
                <a16:creationId xmlns:a16="http://schemas.microsoft.com/office/drawing/2014/main" id="{F1DD2F6A-867F-6BE7-3F93-F4ABF3A075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4931D-E8ED-CE9F-6F51-BDB8656CF46A}"/>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27299529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D71A3C-90BC-06E9-FF4E-F77023FC4F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30139A-BEAE-E49B-AD2F-B0B4DC2817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0AD0C-0338-7C2C-95A6-0240ED2C6002}"/>
              </a:ext>
            </a:extLst>
          </p:cNvPr>
          <p:cNvSpPr>
            <a:spLocks noGrp="1"/>
          </p:cNvSpPr>
          <p:nvPr>
            <p:ph type="dt" sz="half" idx="10"/>
          </p:nvPr>
        </p:nvSpPr>
        <p:spPr/>
        <p:txBody>
          <a:bodyPr/>
          <a:lstStyle/>
          <a:p>
            <a:fld id="{AFCB1C2B-5D21-4C73-966A-7BB0B5014AB3}" type="datetimeFigureOut">
              <a:rPr lang="en-US" smtClean="0"/>
              <a:t>8/19/2025</a:t>
            </a:fld>
            <a:endParaRPr lang="en-US"/>
          </a:p>
        </p:txBody>
      </p:sp>
      <p:sp>
        <p:nvSpPr>
          <p:cNvPr id="5" name="Footer Placeholder 4">
            <a:extLst>
              <a:ext uri="{FF2B5EF4-FFF2-40B4-BE49-F238E27FC236}">
                <a16:creationId xmlns:a16="http://schemas.microsoft.com/office/drawing/2014/main" id="{89DF66F3-35C1-7724-4472-2359C1CE24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1FE62-72FA-5769-40CF-72C7CB441144}"/>
              </a:ext>
            </a:extLst>
          </p:cNvPr>
          <p:cNvSpPr>
            <a:spLocks noGrp="1"/>
          </p:cNvSpPr>
          <p:nvPr>
            <p:ph type="sldNum" sz="quarter" idx="12"/>
          </p:nvPr>
        </p:nvSpPr>
        <p:spPr/>
        <p:txBody>
          <a:bodyPr/>
          <a:lstStyle/>
          <a:p>
            <a:fld id="{0317407F-7AA4-4FE0-9B5D-4A340C43EF64}" type="slidenum">
              <a:rPr lang="en-US" smtClean="0"/>
              <a:t>‹nº›</a:t>
            </a:fld>
            <a:endParaRPr lang="en-US"/>
          </a:p>
        </p:txBody>
      </p:sp>
    </p:spTree>
    <p:extLst>
      <p:ext uri="{BB962C8B-B14F-4D97-AF65-F5344CB8AC3E}">
        <p14:creationId xmlns:p14="http://schemas.microsoft.com/office/powerpoint/2010/main" val="11661980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40724"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 </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2"/>
                </a:solidFill>
                <a:latin typeface="Arial Nova" panose="020B0504020202020204" pitchFamily="34" charset="0"/>
              </a:defRPr>
            </a:lvl1pPr>
          </a:lstStyle>
          <a:p>
            <a:fld id="{4B0EDFBC-7666-BA46-8E94-F83EDA5B5493}" type="slidenum">
              <a:rPr lang="en-US" smtClean="0"/>
              <a:pPr/>
              <a:t>‹nº›</a:t>
            </a:fld>
            <a:endParaRPr lang="en-US"/>
          </a:p>
        </p:txBody>
      </p:sp>
      <p:pic>
        <p:nvPicPr>
          <p:cNvPr id="8" name="Picture 7" descr="Logo&#10;&#10;Description automatically generated">
            <a:extLst>
              <a:ext uri="{FF2B5EF4-FFF2-40B4-BE49-F238E27FC236}">
                <a16:creationId xmlns:a16="http://schemas.microsoft.com/office/drawing/2014/main" id="{C89D1FED-C19A-43C8-8DAA-D1F3F863E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20" y="363097"/>
            <a:ext cx="2784036" cy="553966"/>
          </a:xfrm>
          <a:prstGeom prst="rect">
            <a:avLst/>
          </a:prstGeom>
        </p:spPr>
      </p:pic>
    </p:spTree>
    <p:extLst>
      <p:ext uri="{BB962C8B-B14F-4D97-AF65-F5344CB8AC3E}">
        <p14:creationId xmlns:p14="http://schemas.microsoft.com/office/powerpoint/2010/main" val="27661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204F84-B8E9-2C04-5210-881BBECB58CF}"/>
              </a:ext>
            </a:extLst>
          </p:cNvPr>
          <p:cNvSpPr>
            <a:spLocks noGrp="1"/>
          </p:cNvSpPr>
          <p:nvPr>
            <p:ph type="ctrTitle" hasCustomPrompt="1"/>
          </p:nvPr>
        </p:nvSpPr>
        <p:spPr>
          <a:xfrm>
            <a:off x="766763" y="2602523"/>
            <a:ext cx="7346732" cy="1652952"/>
          </a:xfrm>
        </p:spPr>
        <p:txBody>
          <a:bodyPr lIns="0" tIns="0" rIns="0" bIns="0" anchor="ctr" anchorCtr="0">
            <a:noAutofit/>
          </a:bodyPr>
          <a:lstStyle>
            <a:lvl1pPr algn="l">
              <a:lnSpc>
                <a:spcPct val="100000"/>
              </a:lnSpc>
              <a:defRPr sz="4800" b="0" i="0">
                <a:solidFill>
                  <a:schemeClr val="accent2"/>
                </a:solidFill>
                <a:latin typeface="Calibri Light" panose="020F0302020204030204" pitchFamily="34" charset="0"/>
                <a:cs typeface="Calibri Light" panose="020F0302020204030204" pitchFamily="34" charset="0"/>
              </a:defRPr>
            </a:lvl1pPr>
          </a:lstStyle>
          <a:p>
            <a:r>
              <a:rPr lang="en-US" dirty="0"/>
              <a:t>CLICK TO ADD TITLE</a:t>
            </a:r>
          </a:p>
        </p:txBody>
      </p:sp>
      <p:pic>
        <p:nvPicPr>
          <p:cNvPr id="7" name="Picture 6">
            <a:extLst>
              <a:ext uri="{FF2B5EF4-FFF2-40B4-BE49-F238E27FC236}">
                <a16:creationId xmlns:a16="http://schemas.microsoft.com/office/drawing/2014/main" id="{83D56526-0237-DDEF-EAD4-F49C12224F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983"/>
          <a:stretch/>
        </p:blipFill>
        <p:spPr>
          <a:xfrm flipH="1">
            <a:off x="10365334" y="500473"/>
            <a:ext cx="534746" cy="6357527"/>
          </a:xfrm>
          <a:prstGeom prst="rect">
            <a:avLst/>
          </a:prstGeom>
        </p:spPr>
      </p:pic>
    </p:spTree>
    <p:extLst>
      <p:ext uri="{BB962C8B-B14F-4D97-AF65-F5344CB8AC3E}">
        <p14:creationId xmlns:p14="http://schemas.microsoft.com/office/powerpoint/2010/main" val="419583140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ver Slide Title Only">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2D5361-F2BA-9322-0E62-DB86D07A2B24}"/>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22C467-6DAD-CAF6-60B2-6E1CFDA96070}"/>
              </a:ext>
            </a:extLst>
          </p:cNvPr>
          <p:cNvSpPr>
            <a:spLocks noGrp="1"/>
          </p:cNvSpPr>
          <p:nvPr>
            <p:ph type="ctrTitle" hasCustomPrompt="1"/>
          </p:nvPr>
        </p:nvSpPr>
        <p:spPr>
          <a:xfrm>
            <a:off x="2554013" y="1907625"/>
            <a:ext cx="7346732" cy="1605455"/>
          </a:xfrm>
        </p:spPr>
        <p:txBody>
          <a:bodyPr lIns="0" tIns="0" rIns="0" bIns="0" anchor="b" anchorCtr="0">
            <a:noAutofit/>
          </a:bodyPr>
          <a:lstStyle>
            <a:lvl1pPr algn="l">
              <a:lnSpc>
                <a:spcPct val="100000"/>
              </a:lnSpc>
              <a:defRPr sz="4000" b="0" i="0">
                <a:solidFill>
                  <a:schemeClr val="accent2"/>
                </a:solidFill>
                <a:latin typeface="Calibri Light" panose="020F0302020204030204" pitchFamily="34" charset="0"/>
                <a:cs typeface="Calibri Light" panose="020F0302020204030204" pitchFamily="34" charset="0"/>
              </a:defRPr>
            </a:lvl1pPr>
          </a:lstStyle>
          <a:p>
            <a:r>
              <a:rPr lang="en-US" dirty="0"/>
              <a:t>CLICK TO ADD TITLE</a:t>
            </a:r>
          </a:p>
        </p:txBody>
      </p:sp>
      <p:pic>
        <p:nvPicPr>
          <p:cNvPr id="9" name="Picture 8">
            <a:extLst>
              <a:ext uri="{FF2B5EF4-FFF2-40B4-BE49-F238E27FC236}">
                <a16:creationId xmlns:a16="http://schemas.microsoft.com/office/drawing/2014/main" id="{CF3EDE16-9BC4-C557-786D-C4D3FEC99B9E}"/>
              </a:ext>
            </a:extLst>
          </p:cNvPr>
          <p:cNvPicPr>
            <a:picLocks noChangeAspect="1"/>
          </p:cNvPicPr>
          <p:nvPr userDrawn="1"/>
        </p:nvPicPr>
        <p:blipFill>
          <a:blip r:embed="rId2"/>
          <a:stretch>
            <a:fillRect/>
          </a:stretch>
        </p:blipFill>
        <p:spPr>
          <a:xfrm>
            <a:off x="10217085" y="5583621"/>
            <a:ext cx="1398016" cy="753269"/>
          </a:xfrm>
          <a:prstGeom prst="rect">
            <a:avLst/>
          </a:prstGeom>
        </p:spPr>
      </p:pic>
      <p:pic>
        <p:nvPicPr>
          <p:cNvPr id="10" name="Picture 9">
            <a:extLst>
              <a:ext uri="{FF2B5EF4-FFF2-40B4-BE49-F238E27FC236}">
                <a16:creationId xmlns:a16="http://schemas.microsoft.com/office/drawing/2014/main" id="{821E9BBB-5629-A8BF-EE40-BB1FD69FC0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3983"/>
          <a:stretch/>
        </p:blipFill>
        <p:spPr>
          <a:xfrm>
            <a:off x="1291672" y="500473"/>
            <a:ext cx="534746" cy="6357527"/>
          </a:xfrm>
          <a:prstGeom prst="rect">
            <a:avLst/>
          </a:prstGeom>
        </p:spPr>
      </p:pic>
      <p:sp>
        <p:nvSpPr>
          <p:cNvPr id="17" name="Text Placeholder 16">
            <a:extLst>
              <a:ext uri="{FF2B5EF4-FFF2-40B4-BE49-F238E27FC236}">
                <a16:creationId xmlns:a16="http://schemas.microsoft.com/office/drawing/2014/main" id="{1F81E47B-CAA4-F29C-34C6-389BC9508ADE}"/>
              </a:ext>
            </a:extLst>
          </p:cNvPr>
          <p:cNvSpPr>
            <a:spLocks noGrp="1"/>
          </p:cNvSpPr>
          <p:nvPr>
            <p:ph type="body" sz="quarter" idx="10" hasCustomPrompt="1"/>
          </p:nvPr>
        </p:nvSpPr>
        <p:spPr>
          <a:xfrm>
            <a:off x="2554013" y="4066365"/>
            <a:ext cx="1897689" cy="413845"/>
          </a:xfrm>
          <a:prstGeom prst="roundRect">
            <a:avLst>
              <a:gd name="adj" fmla="val 50000"/>
            </a:avLst>
          </a:prstGeom>
          <a:ln w="15875">
            <a:solidFill>
              <a:srgbClr val="0077C8"/>
            </a:solidFill>
          </a:ln>
        </p:spPr>
        <p:txBody>
          <a:bodyPr wrap="none" lIns="180000" tIns="46800" rIns="180000" bIns="25200" anchor="ctr" anchorCtr="0">
            <a:spAutoFit/>
          </a:bodyPr>
          <a:lstStyle>
            <a:lvl1pPr marL="0" indent="0" algn="l">
              <a:buNone/>
              <a:defRPr sz="1600">
                <a:latin typeface="Calibri" panose="020F0502020204030204" pitchFamily="34" charset="0"/>
                <a:cs typeface="Calibri" panose="020F0502020204030204" pitchFamily="34" charset="0"/>
              </a:defRPr>
            </a:lvl1pPr>
          </a:lstStyle>
          <a:p>
            <a:pPr lvl="0"/>
            <a:r>
              <a:rPr lang="en-US" dirty="0"/>
              <a:t>Click to add date</a:t>
            </a:r>
          </a:p>
        </p:txBody>
      </p:sp>
    </p:spTree>
    <p:extLst>
      <p:ext uri="{BB962C8B-B14F-4D97-AF65-F5344CB8AC3E}">
        <p14:creationId xmlns:p14="http://schemas.microsoft.com/office/powerpoint/2010/main" val="161103796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over Slide Title and Subtit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2D5361-F2BA-9322-0E62-DB86D07A2B24}"/>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C954824-1AA5-0A94-9F57-0D7FC70FAD28}"/>
              </a:ext>
            </a:extLst>
          </p:cNvPr>
          <p:cNvPicPr>
            <a:picLocks noChangeAspect="1"/>
          </p:cNvPicPr>
          <p:nvPr userDrawn="1"/>
        </p:nvPicPr>
        <p:blipFill>
          <a:blip r:embed="rId2"/>
          <a:stretch>
            <a:fillRect/>
          </a:stretch>
        </p:blipFill>
        <p:spPr>
          <a:xfrm>
            <a:off x="1291673" y="508425"/>
            <a:ext cx="534449" cy="6354000"/>
          </a:xfrm>
          <a:prstGeom prst="rect">
            <a:avLst/>
          </a:prstGeom>
        </p:spPr>
      </p:pic>
      <p:sp>
        <p:nvSpPr>
          <p:cNvPr id="2" name="Title 1">
            <a:extLst>
              <a:ext uri="{FF2B5EF4-FFF2-40B4-BE49-F238E27FC236}">
                <a16:creationId xmlns:a16="http://schemas.microsoft.com/office/drawing/2014/main" id="{DD22C467-6DAD-CAF6-60B2-6E1CFDA96070}"/>
              </a:ext>
            </a:extLst>
          </p:cNvPr>
          <p:cNvSpPr>
            <a:spLocks noGrp="1"/>
          </p:cNvSpPr>
          <p:nvPr>
            <p:ph type="ctrTitle" hasCustomPrompt="1"/>
          </p:nvPr>
        </p:nvSpPr>
        <p:spPr>
          <a:xfrm>
            <a:off x="2554013" y="1331892"/>
            <a:ext cx="7346732" cy="1605455"/>
          </a:xfrm>
        </p:spPr>
        <p:txBody>
          <a:bodyPr lIns="0" tIns="0" rIns="0" bIns="0" anchor="b" anchorCtr="0">
            <a:noAutofit/>
          </a:bodyPr>
          <a:lstStyle>
            <a:lvl1pPr algn="l">
              <a:lnSpc>
                <a:spcPct val="100000"/>
              </a:lnSpc>
              <a:defRPr sz="4000" b="0" i="0">
                <a:solidFill>
                  <a:schemeClr val="accent2"/>
                </a:solidFill>
                <a:latin typeface="Calibri Light" panose="020F0302020204030204" pitchFamily="34" charset="0"/>
                <a:cs typeface="Calibri Light" panose="020F0302020204030204" pitchFamily="34" charset="0"/>
              </a:defRPr>
            </a:lvl1pPr>
          </a:lstStyle>
          <a:p>
            <a:r>
              <a:rPr lang="en-US" dirty="0"/>
              <a:t>CLICK TO ADD TITLE</a:t>
            </a:r>
          </a:p>
        </p:txBody>
      </p:sp>
      <p:pic>
        <p:nvPicPr>
          <p:cNvPr id="9" name="Picture 8">
            <a:extLst>
              <a:ext uri="{FF2B5EF4-FFF2-40B4-BE49-F238E27FC236}">
                <a16:creationId xmlns:a16="http://schemas.microsoft.com/office/drawing/2014/main" id="{CF3EDE16-9BC4-C557-786D-C4D3FEC99B9E}"/>
              </a:ext>
            </a:extLst>
          </p:cNvPr>
          <p:cNvPicPr>
            <a:picLocks noChangeAspect="1"/>
          </p:cNvPicPr>
          <p:nvPr userDrawn="1"/>
        </p:nvPicPr>
        <p:blipFill>
          <a:blip r:embed="rId3"/>
          <a:stretch>
            <a:fillRect/>
          </a:stretch>
        </p:blipFill>
        <p:spPr>
          <a:xfrm>
            <a:off x="10217085" y="5583621"/>
            <a:ext cx="1398016" cy="753269"/>
          </a:xfrm>
          <a:prstGeom prst="rect">
            <a:avLst/>
          </a:prstGeom>
        </p:spPr>
      </p:pic>
      <p:sp>
        <p:nvSpPr>
          <p:cNvPr id="17" name="Text Placeholder 16">
            <a:extLst>
              <a:ext uri="{FF2B5EF4-FFF2-40B4-BE49-F238E27FC236}">
                <a16:creationId xmlns:a16="http://schemas.microsoft.com/office/drawing/2014/main" id="{1F81E47B-CAA4-F29C-34C6-389BC9508ADE}"/>
              </a:ext>
            </a:extLst>
          </p:cNvPr>
          <p:cNvSpPr>
            <a:spLocks noGrp="1"/>
          </p:cNvSpPr>
          <p:nvPr>
            <p:ph type="body" sz="quarter" idx="10" hasCustomPrompt="1"/>
          </p:nvPr>
        </p:nvSpPr>
        <p:spPr>
          <a:xfrm>
            <a:off x="2554013" y="4613365"/>
            <a:ext cx="1897689" cy="413845"/>
          </a:xfrm>
          <a:prstGeom prst="roundRect">
            <a:avLst>
              <a:gd name="adj" fmla="val 50000"/>
            </a:avLst>
          </a:prstGeom>
          <a:ln w="15875">
            <a:solidFill>
              <a:srgbClr val="0077C8"/>
            </a:solidFill>
          </a:ln>
        </p:spPr>
        <p:txBody>
          <a:bodyPr wrap="none" lIns="180000" tIns="46800" rIns="180000" bIns="25200" anchor="ctr" anchorCtr="0">
            <a:spAutoFit/>
          </a:bodyPr>
          <a:lstStyle>
            <a:lvl1pPr marL="0" indent="0" algn="l">
              <a:buNone/>
              <a:defRPr sz="1600">
                <a:latin typeface="Calibri" panose="020F0502020204030204" pitchFamily="34" charset="0"/>
                <a:cs typeface="Calibri" panose="020F0502020204030204" pitchFamily="34" charset="0"/>
              </a:defRPr>
            </a:lvl1pPr>
          </a:lstStyle>
          <a:p>
            <a:pPr lvl="0"/>
            <a:r>
              <a:rPr lang="en-US" dirty="0"/>
              <a:t>Click to add date</a:t>
            </a:r>
          </a:p>
        </p:txBody>
      </p:sp>
      <p:sp>
        <p:nvSpPr>
          <p:cNvPr id="6" name="Text Placeholder 5">
            <a:extLst>
              <a:ext uri="{FF2B5EF4-FFF2-40B4-BE49-F238E27FC236}">
                <a16:creationId xmlns:a16="http://schemas.microsoft.com/office/drawing/2014/main" id="{E860210E-BB87-E4DE-C83C-DAC9660AD52C}"/>
              </a:ext>
            </a:extLst>
          </p:cNvPr>
          <p:cNvSpPr>
            <a:spLocks noGrp="1"/>
          </p:cNvSpPr>
          <p:nvPr>
            <p:ph type="body" sz="quarter" idx="11" hasCustomPrompt="1"/>
          </p:nvPr>
        </p:nvSpPr>
        <p:spPr>
          <a:xfrm>
            <a:off x="2554013" y="3341917"/>
            <a:ext cx="5662612" cy="769937"/>
          </a:xfrm>
          <a:prstGeom prst="rect">
            <a:avLst/>
          </a:prstGeom>
        </p:spPr>
        <p:txBody>
          <a:bodyPr lIns="0" tIns="0" rIns="0" bIns="0"/>
          <a:lstStyle>
            <a:lvl1pPr>
              <a:defRPr sz="2400" b="0" i="0">
                <a:latin typeface="Calibri Light" panose="020F0302020204030204" pitchFamily="34" charset="0"/>
                <a:cs typeface="Calibri Light" panose="020F0302020204030204" pitchFamily="34" charset="0"/>
              </a:defRPr>
            </a:lvl1pPr>
          </a:lstStyle>
          <a:p>
            <a:pPr lvl="0"/>
            <a:r>
              <a:rPr lang="en-US" dirty="0"/>
              <a:t>Click to add subtitle</a:t>
            </a:r>
          </a:p>
        </p:txBody>
      </p:sp>
    </p:spTree>
    <p:extLst>
      <p:ext uri="{BB962C8B-B14F-4D97-AF65-F5344CB8AC3E}">
        <p14:creationId xmlns:p14="http://schemas.microsoft.com/office/powerpoint/2010/main" val="234385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174474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lumMod val="65000"/>
                    <a:lumOff val="35000"/>
                  </a:schemeClr>
                </a:solidFill>
              </a:defRPr>
            </a:lvl1pPr>
            <a:lvl2pPr>
              <a:lnSpc>
                <a:spcPct val="90000"/>
              </a:lnSpc>
              <a:buClr>
                <a:schemeClr val="accent2"/>
              </a:buClr>
              <a:defRPr sz="1800" baseline="0">
                <a:solidFill>
                  <a:schemeClr val="tx1">
                    <a:lumMod val="65000"/>
                    <a:lumOff val="35000"/>
                  </a:schemeClr>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185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Introductory Slide">
    <p:spTree>
      <p:nvGrpSpPr>
        <p:cNvPr id="1" name=""/>
        <p:cNvGrpSpPr/>
        <p:nvPr/>
      </p:nvGrpSpPr>
      <p:grpSpPr>
        <a:xfrm>
          <a:off x="0" y="0"/>
          <a:ext cx="0" cy="0"/>
          <a:chOff x="0" y="0"/>
          <a:chExt cx="0" cy="0"/>
        </a:xfrm>
      </p:grpSpPr>
      <p:sp>
        <p:nvSpPr>
          <p:cNvPr id="8" name="Round Same Side Corner Rectangle 7">
            <a:extLst>
              <a:ext uri="{FF2B5EF4-FFF2-40B4-BE49-F238E27FC236}">
                <a16:creationId xmlns:a16="http://schemas.microsoft.com/office/drawing/2014/main" id="{50D4DE3A-1B4E-89DC-FAA4-16E756FCFD38}"/>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AF94CFE5-003F-CECF-0109-ACB015C4452D}"/>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5" name="Freeform 4">
            <a:extLst>
              <a:ext uri="{FF2B5EF4-FFF2-40B4-BE49-F238E27FC236}">
                <a16:creationId xmlns:a16="http://schemas.microsoft.com/office/drawing/2014/main" id="{2C56E1D5-BCFC-AC75-CF5F-843F8829E773}"/>
              </a:ext>
            </a:extLst>
          </p:cNvPr>
          <p:cNvSpPr/>
          <p:nvPr userDrawn="1"/>
        </p:nvSpPr>
        <p:spPr>
          <a:xfrm rot="16200000" flipV="1">
            <a:off x="5749067" y="-4858611"/>
            <a:ext cx="693868" cy="12191999"/>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p>
        </p:txBody>
      </p:sp>
      <p:sp>
        <p:nvSpPr>
          <p:cNvPr id="2" name="Title 1">
            <a:extLst>
              <a:ext uri="{FF2B5EF4-FFF2-40B4-BE49-F238E27FC236}">
                <a16:creationId xmlns:a16="http://schemas.microsoft.com/office/drawing/2014/main" id="{75CCC3DA-D012-9F00-92C0-CBB6AFA861A6}"/>
              </a:ext>
            </a:extLst>
          </p:cNvPr>
          <p:cNvSpPr>
            <a:spLocks noGrp="1"/>
          </p:cNvSpPr>
          <p:nvPr>
            <p:ph type="title" hasCustomPrompt="1"/>
          </p:nvPr>
        </p:nvSpPr>
        <p:spPr>
          <a:xfrm>
            <a:off x="673775" y="672852"/>
            <a:ext cx="3118459" cy="430887"/>
          </a:xfrm>
          <a:solidFill>
            <a:schemeClr val="bg1"/>
          </a:solidFill>
        </p:spPr>
        <p:txBody>
          <a:bodyPr wrap="none" lIns="90000" rIns="90000">
            <a:spAutoFit/>
          </a:bodyPr>
          <a:lstStyle>
            <a:lvl1pPr>
              <a:defRPr b="1" i="0">
                <a:latin typeface="Calibri" panose="020F0502020204030204" pitchFamily="34" charset="0"/>
                <a:cs typeface="Calibri" panose="020F0502020204030204" pitchFamily="34" charset="0"/>
              </a:defRPr>
            </a:lvl1pPr>
          </a:lstStyle>
          <a:p>
            <a:r>
              <a:rPr lang="en-US" dirty="0"/>
              <a:t>CLICK TO EDIT TITLE</a:t>
            </a:r>
          </a:p>
        </p:txBody>
      </p:sp>
      <p:sp>
        <p:nvSpPr>
          <p:cNvPr id="6" name="Content Placeholder 2">
            <a:extLst>
              <a:ext uri="{FF2B5EF4-FFF2-40B4-BE49-F238E27FC236}">
                <a16:creationId xmlns:a16="http://schemas.microsoft.com/office/drawing/2014/main" id="{238D6E9B-3008-9A80-4468-7A18854849EE}"/>
              </a:ext>
            </a:extLst>
          </p:cNvPr>
          <p:cNvSpPr>
            <a:spLocks noGrp="1"/>
          </p:cNvSpPr>
          <p:nvPr>
            <p:ph idx="1" hasCustomPrompt="1"/>
          </p:nvPr>
        </p:nvSpPr>
        <p:spPr>
          <a:xfrm>
            <a:off x="766763" y="1520824"/>
            <a:ext cx="9223904"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9" name="Slide Number Placeholder 5">
            <a:extLst>
              <a:ext uri="{FF2B5EF4-FFF2-40B4-BE49-F238E27FC236}">
                <a16:creationId xmlns:a16="http://schemas.microsoft.com/office/drawing/2014/main" id="{EA03EECA-CB6C-9140-CF51-21183A3F4EEA}"/>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0430147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C214C-5CF1-6A35-7094-38BF33D89D1A}"/>
              </a:ext>
            </a:extLst>
          </p:cNvPr>
          <p:cNvSpPr>
            <a:spLocks noGrp="1"/>
          </p:cNvSpPr>
          <p:nvPr>
            <p:ph idx="1" hasCustomPrompt="1"/>
          </p:nvPr>
        </p:nvSpPr>
        <p:spPr>
          <a:xfrm>
            <a:off x="766763" y="1520824"/>
            <a:ext cx="10658474"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8" name="Title 7">
            <a:extLst>
              <a:ext uri="{FF2B5EF4-FFF2-40B4-BE49-F238E27FC236}">
                <a16:creationId xmlns:a16="http://schemas.microsoft.com/office/drawing/2014/main" id="{0CD778E0-F551-686A-BEDF-46FF4381C631}"/>
              </a:ext>
            </a:extLst>
          </p:cNvPr>
          <p:cNvSpPr>
            <a:spLocks noGrp="1"/>
          </p:cNvSpPr>
          <p:nvPr>
            <p:ph type="title" hasCustomPrompt="1"/>
          </p:nvPr>
        </p:nvSpPr>
        <p:spPr>
          <a:xfrm>
            <a:off x="766763" y="672852"/>
            <a:ext cx="10658474" cy="803002"/>
          </a:xfrm>
        </p:spPr>
        <p:txBody>
          <a:bodyPr>
            <a:noAutofit/>
          </a:bodyPr>
          <a:lstStyle/>
          <a:p>
            <a:r>
              <a:rPr lang="en-US" dirty="0"/>
              <a:t>CLICK TO EDIT MASTER TITLE STYLE</a:t>
            </a:r>
          </a:p>
        </p:txBody>
      </p:sp>
      <p:sp>
        <p:nvSpPr>
          <p:cNvPr id="9" name="Footer Placeholder 8">
            <a:extLst>
              <a:ext uri="{FF2B5EF4-FFF2-40B4-BE49-F238E27FC236}">
                <a16:creationId xmlns:a16="http://schemas.microsoft.com/office/drawing/2014/main" id="{D9EDDF29-46CD-251C-2D95-07B877D6DF30}"/>
              </a:ext>
            </a:extLst>
          </p:cNvPr>
          <p:cNvSpPr>
            <a:spLocks noGrp="1"/>
          </p:cNvSpPr>
          <p:nvPr>
            <p:ph type="ftr" sz="quarter" idx="13"/>
          </p:nvPr>
        </p:nvSpPr>
        <p:spPr>
          <a:xfrm>
            <a:off x="766763" y="6419306"/>
            <a:ext cx="1545513" cy="182562"/>
          </a:xfrm>
          <a:prstGeom prst="rect">
            <a:avLst/>
          </a:prstGeom>
        </p:spPr>
        <p:txBody>
          <a:bodyPr/>
          <a:lstStyle/>
          <a:p>
            <a:r>
              <a:rPr lang="en-US"/>
              <a:t>© SS&amp;C Technologies, Inc.</a:t>
            </a:r>
            <a:endParaRPr lang="en-US" dirty="0"/>
          </a:p>
        </p:txBody>
      </p:sp>
      <p:sp>
        <p:nvSpPr>
          <p:cNvPr id="15" name="Round Same Side Corner Rectangle 14">
            <a:extLst>
              <a:ext uri="{FF2B5EF4-FFF2-40B4-BE49-F238E27FC236}">
                <a16:creationId xmlns:a16="http://schemas.microsoft.com/office/drawing/2014/main" id="{F43D96D2-9734-1FA4-BDA8-1B78C6CAFE76}"/>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69428978-FA81-4A3F-9F56-FE6CC997C34C}"/>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2A2D98DE-BD5B-9DA1-9553-D55558DA74C1}"/>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163523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ontent Slide (2 columns)">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D778E0-F551-686A-BEDF-46FF4381C631}"/>
              </a:ext>
            </a:extLst>
          </p:cNvPr>
          <p:cNvSpPr>
            <a:spLocks noGrp="1"/>
          </p:cNvSpPr>
          <p:nvPr>
            <p:ph type="title" hasCustomPrompt="1"/>
          </p:nvPr>
        </p:nvSpPr>
        <p:spPr>
          <a:xfrm>
            <a:off x="766763" y="672852"/>
            <a:ext cx="10658474" cy="803002"/>
          </a:xfrm>
        </p:spPr>
        <p:txBody>
          <a:bodyPr>
            <a:noAutofit/>
          </a:bodyPr>
          <a:lstStyle/>
          <a:p>
            <a:r>
              <a:rPr lang="en-US" dirty="0"/>
              <a:t>CLICK TO EDIT MASTER TITLE STYLE</a:t>
            </a:r>
          </a:p>
        </p:txBody>
      </p:sp>
      <p:sp>
        <p:nvSpPr>
          <p:cNvPr id="9" name="Footer Placeholder 8">
            <a:extLst>
              <a:ext uri="{FF2B5EF4-FFF2-40B4-BE49-F238E27FC236}">
                <a16:creationId xmlns:a16="http://schemas.microsoft.com/office/drawing/2014/main" id="{D9EDDF29-46CD-251C-2D95-07B877D6DF30}"/>
              </a:ext>
            </a:extLst>
          </p:cNvPr>
          <p:cNvSpPr>
            <a:spLocks noGrp="1"/>
          </p:cNvSpPr>
          <p:nvPr>
            <p:ph type="ftr" sz="quarter" idx="13"/>
          </p:nvPr>
        </p:nvSpPr>
        <p:spPr>
          <a:xfrm>
            <a:off x="766763" y="6419306"/>
            <a:ext cx="1545513" cy="182562"/>
          </a:xfrm>
          <a:prstGeom prst="rect">
            <a:avLst/>
          </a:prstGeom>
        </p:spPr>
        <p:txBody>
          <a:bodyPr/>
          <a:lstStyle/>
          <a:p>
            <a:r>
              <a:rPr lang="en-US"/>
              <a:t>© SS&amp;C Technologies, Inc.</a:t>
            </a:r>
            <a:endParaRPr lang="en-US" dirty="0"/>
          </a:p>
        </p:txBody>
      </p:sp>
      <p:sp>
        <p:nvSpPr>
          <p:cNvPr id="15" name="Round Same Side Corner Rectangle 14">
            <a:extLst>
              <a:ext uri="{FF2B5EF4-FFF2-40B4-BE49-F238E27FC236}">
                <a16:creationId xmlns:a16="http://schemas.microsoft.com/office/drawing/2014/main" id="{F43D96D2-9734-1FA4-BDA8-1B78C6CAFE76}"/>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58DA2B0C-C5B1-6604-80DE-6C472C966FCC}"/>
              </a:ext>
            </a:extLst>
          </p:cNvPr>
          <p:cNvSpPr>
            <a:spLocks noGrp="1"/>
          </p:cNvSpPr>
          <p:nvPr>
            <p:ph idx="14" hasCustomPrompt="1"/>
          </p:nvPr>
        </p:nvSpPr>
        <p:spPr>
          <a:xfrm>
            <a:off x="766763" y="1520824"/>
            <a:ext cx="511200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4" name="Content Placeholder 2">
            <a:extLst>
              <a:ext uri="{FF2B5EF4-FFF2-40B4-BE49-F238E27FC236}">
                <a16:creationId xmlns:a16="http://schemas.microsoft.com/office/drawing/2014/main" id="{40F2B251-F899-5736-BDD1-412FB75FB483}"/>
              </a:ext>
            </a:extLst>
          </p:cNvPr>
          <p:cNvSpPr>
            <a:spLocks noGrp="1"/>
          </p:cNvSpPr>
          <p:nvPr>
            <p:ph idx="15" hasCustomPrompt="1"/>
          </p:nvPr>
        </p:nvSpPr>
        <p:spPr>
          <a:xfrm>
            <a:off x="6313770" y="1520824"/>
            <a:ext cx="511200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3" name="Round Same Side Corner Rectangle 2">
            <a:extLst>
              <a:ext uri="{FF2B5EF4-FFF2-40B4-BE49-F238E27FC236}">
                <a16:creationId xmlns:a16="http://schemas.microsoft.com/office/drawing/2014/main" id="{AA04DFDF-3BCF-EC35-8E87-FD88C7073D2F}"/>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F4E662A3-1DF7-2EBC-1BFE-69A933C49D9E}"/>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7827153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Content Slide (3 columns)">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D778E0-F551-686A-BEDF-46FF4381C631}"/>
              </a:ext>
            </a:extLst>
          </p:cNvPr>
          <p:cNvSpPr>
            <a:spLocks noGrp="1"/>
          </p:cNvSpPr>
          <p:nvPr>
            <p:ph type="title" hasCustomPrompt="1"/>
          </p:nvPr>
        </p:nvSpPr>
        <p:spPr>
          <a:xfrm>
            <a:off x="766763" y="672852"/>
            <a:ext cx="10658474" cy="803002"/>
          </a:xfrm>
        </p:spPr>
        <p:txBody>
          <a:bodyPr>
            <a:noAutofit/>
          </a:bodyPr>
          <a:lstStyle/>
          <a:p>
            <a:r>
              <a:rPr lang="en-US" dirty="0"/>
              <a:t>CLICK TO EDIT MASTER TITLE STYLE</a:t>
            </a:r>
          </a:p>
        </p:txBody>
      </p:sp>
      <p:sp>
        <p:nvSpPr>
          <p:cNvPr id="9" name="Footer Placeholder 8">
            <a:extLst>
              <a:ext uri="{FF2B5EF4-FFF2-40B4-BE49-F238E27FC236}">
                <a16:creationId xmlns:a16="http://schemas.microsoft.com/office/drawing/2014/main" id="{D9EDDF29-46CD-251C-2D95-07B877D6DF30}"/>
              </a:ext>
            </a:extLst>
          </p:cNvPr>
          <p:cNvSpPr>
            <a:spLocks noGrp="1"/>
          </p:cNvSpPr>
          <p:nvPr>
            <p:ph type="ftr" sz="quarter" idx="13"/>
          </p:nvPr>
        </p:nvSpPr>
        <p:spPr>
          <a:xfrm>
            <a:off x="766763" y="6419306"/>
            <a:ext cx="1545513" cy="182562"/>
          </a:xfrm>
          <a:prstGeom prst="rect">
            <a:avLst/>
          </a:prstGeom>
        </p:spPr>
        <p:txBody>
          <a:bodyPr/>
          <a:lstStyle/>
          <a:p>
            <a:r>
              <a:rPr lang="en-US"/>
              <a:t>© SS&amp;C Technologies, Inc.</a:t>
            </a:r>
            <a:endParaRPr lang="en-US" dirty="0"/>
          </a:p>
        </p:txBody>
      </p:sp>
      <p:sp>
        <p:nvSpPr>
          <p:cNvPr id="15" name="Round Same Side Corner Rectangle 14">
            <a:extLst>
              <a:ext uri="{FF2B5EF4-FFF2-40B4-BE49-F238E27FC236}">
                <a16:creationId xmlns:a16="http://schemas.microsoft.com/office/drawing/2014/main" id="{F43D96D2-9734-1FA4-BDA8-1B78C6CAFE76}"/>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D0992F1B-3D34-6322-D00D-FCEBF07BBCDE}"/>
              </a:ext>
            </a:extLst>
          </p:cNvPr>
          <p:cNvSpPr>
            <a:spLocks noGrp="1"/>
          </p:cNvSpPr>
          <p:nvPr>
            <p:ph idx="1" hasCustomPrompt="1"/>
          </p:nvPr>
        </p:nvSpPr>
        <p:spPr>
          <a:xfrm>
            <a:off x="4511675" y="1520824"/>
            <a:ext cx="316865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4" name="Content Placeholder 2">
            <a:extLst>
              <a:ext uri="{FF2B5EF4-FFF2-40B4-BE49-F238E27FC236}">
                <a16:creationId xmlns:a16="http://schemas.microsoft.com/office/drawing/2014/main" id="{6337ECF4-DF5B-2EC1-3508-3C632B05F332}"/>
              </a:ext>
            </a:extLst>
          </p:cNvPr>
          <p:cNvSpPr>
            <a:spLocks noGrp="1"/>
          </p:cNvSpPr>
          <p:nvPr>
            <p:ph idx="14"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5" name="Content Placeholder 2">
            <a:extLst>
              <a:ext uri="{FF2B5EF4-FFF2-40B4-BE49-F238E27FC236}">
                <a16:creationId xmlns:a16="http://schemas.microsoft.com/office/drawing/2014/main" id="{73E69A73-DC6A-712C-2B9A-2C25CA8E57E8}"/>
              </a:ext>
            </a:extLst>
          </p:cNvPr>
          <p:cNvSpPr>
            <a:spLocks noGrp="1"/>
          </p:cNvSpPr>
          <p:nvPr>
            <p:ph idx="15" hasCustomPrompt="1"/>
          </p:nvPr>
        </p:nvSpPr>
        <p:spPr>
          <a:xfrm>
            <a:off x="766762"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3" name="Round Same Side Corner Rectangle 2">
            <a:extLst>
              <a:ext uri="{FF2B5EF4-FFF2-40B4-BE49-F238E27FC236}">
                <a16:creationId xmlns:a16="http://schemas.microsoft.com/office/drawing/2014/main" id="{87C472D0-3F1A-0580-CE89-C12697C8425A}"/>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CCEA43B5-5641-0A05-72B8-7755E7328F83}"/>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1327091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Slide - 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CB8D58-381C-CCD2-9743-50C92171773C}"/>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5" name="Title 7">
            <a:extLst>
              <a:ext uri="{FF2B5EF4-FFF2-40B4-BE49-F238E27FC236}">
                <a16:creationId xmlns:a16="http://schemas.microsoft.com/office/drawing/2014/main" id="{C60C2678-C5D3-EAE7-8CEA-03BCF7049E38}"/>
              </a:ext>
            </a:extLst>
          </p:cNvPr>
          <p:cNvSpPr>
            <a:spLocks noGrp="1"/>
          </p:cNvSpPr>
          <p:nvPr>
            <p:ph type="title" hasCustomPrompt="1"/>
          </p:nvPr>
        </p:nvSpPr>
        <p:spPr>
          <a:xfrm>
            <a:off x="766763" y="672852"/>
            <a:ext cx="10658474" cy="803002"/>
          </a:xfrm>
        </p:spPr>
        <p:txBody>
          <a:bodyPr>
            <a:noAutofit/>
          </a:bodyPr>
          <a:lstStyle/>
          <a:p>
            <a:r>
              <a:rPr lang="en-US" dirty="0"/>
              <a:t>CLICK TO EDIT MASTER TITLE STYLE</a:t>
            </a:r>
          </a:p>
        </p:txBody>
      </p:sp>
      <p:sp>
        <p:nvSpPr>
          <p:cNvPr id="6" name="Round Same Side Corner Rectangle 5">
            <a:extLst>
              <a:ext uri="{FF2B5EF4-FFF2-40B4-BE49-F238E27FC236}">
                <a16:creationId xmlns:a16="http://schemas.microsoft.com/office/drawing/2014/main" id="{8B0975F0-6B92-E9ED-2DE8-BD02CDE8B20A}"/>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7BE62445-FE46-A72D-CFFC-FEC6AB7A8D4C}"/>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6B16C264-7056-F637-4C6E-DDC10863CF5E}"/>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5486646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Slide -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0AB738E-A14C-138D-4455-97608D2D93D4}"/>
              </a:ext>
            </a:extLst>
          </p:cNvPr>
          <p:cNvSpPr>
            <a:spLocks noGrp="1"/>
          </p:cNvSpPr>
          <p:nvPr>
            <p:ph type="ftr" sz="quarter" idx="10"/>
          </p:nvPr>
        </p:nvSpPr>
        <p:spPr/>
        <p:txBody>
          <a:bodyPr/>
          <a:lstStyle/>
          <a:p>
            <a:r>
              <a:rPr lang="en-US"/>
              <a:t>© SS&amp;C Technologies, Inc.</a:t>
            </a:r>
            <a:endParaRPr lang="en-US" dirty="0"/>
          </a:p>
        </p:txBody>
      </p:sp>
      <p:sp>
        <p:nvSpPr>
          <p:cNvPr id="2" name="Round Same Side Corner Rectangle 1">
            <a:extLst>
              <a:ext uri="{FF2B5EF4-FFF2-40B4-BE49-F238E27FC236}">
                <a16:creationId xmlns:a16="http://schemas.microsoft.com/office/drawing/2014/main" id="{7924C58C-FA1A-F779-36AE-E3A4470C1621}"/>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562040CC-EA3C-46A1-4441-10CE4DC2DD33}"/>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246229135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hoto Side Bar Left (1 column)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0" name="Freeform 29">
            <a:extLst>
              <a:ext uri="{FF2B5EF4-FFF2-40B4-BE49-F238E27FC236}">
                <a16:creationId xmlns:a16="http://schemas.microsoft.com/office/drawing/2014/main" id="{72724A44-57B7-B019-805C-2D5FEBC87FEA}"/>
              </a:ext>
            </a:extLst>
          </p:cNvPr>
          <p:cNvSpPr/>
          <p:nvPr/>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32" name="Content Placeholder 2">
            <a:extLst>
              <a:ext uri="{FF2B5EF4-FFF2-40B4-BE49-F238E27FC236}">
                <a16:creationId xmlns:a16="http://schemas.microsoft.com/office/drawing/2014/main" id="{9D67F562-26DB-EE88-D628-7B6736BBBF97}"/>
              </a:ext>
            </a:extLst>
          </p:cNvPr>
          <p:cNvSpPr>
            <a:spLocks noGrp="1"/>
          </p:cNvSpPr>
          <p:nvPr>
            <p:ph idx="1" hasCustomPrompt="1"/>
          </p:nvPr>
        </p:nvSpPr>
        <p:spPr>
          <a:xfrm>
            <a:off x="4531776" y="1520824"/>
            <a:ext cx="689346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21" name="Freeform 20">
            <a:extLst>
              <a:ext uri="{FF2B5EF4-FFF2-40B4-BE49-F238E27FC236}">
                <a16:creationId xmlns:a16="http://schemas.microsoft.com/office/drawing/2014/main" id="{E9993A3C-97FF-1298-12B2-F18A5839FFAD}"/>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a:blip r:embed="rId2" cstate="screen">
              <a:extLst>
                <a:ext uri="{28A0092B-C50C-407E-A947-70E740481C1C}">
                  <a14:useLocalDpi xmlns:a14="http://schemas.microsoft.com/office/drawing/2010/main"/>
                </a:ext>
              </a:extLst>
            </a:blip>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 name="Round Same Side Corner Rectangle 3">
            <a:extLst>
              <a:ext uri="{FF2B5EF4-FFF2-40B4-BE49-F238E27FC236}">
                <a16:creationId xmlns:a16="http://schemas.microsoft.com/office/drawing/2014/main" id="{17BF4ED9-26B5-6EE1-D0DC-7500091A3F71}"/>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25910BE0-9DB4-BAD2-6F56-A98661B80E98}"/>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68034057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hoto Side Bar Left (1 column)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0" name="Freeform 29">
            <a:extLst>
              <a:ext uri="{FF2B5EF4-FFF2-40B4-BE49-F238E27FC236}">
                <a16:creationId xmlns:a16="http://schemas.microsoft.com/office/drawing/2014/main" id="{72724A44-57B7-B019-805C-2D5FEBC87FEA}"/>
              </a:ext>
            </a:extLst>
          </p:cNvPr>
          <p:cNvSpPr/>
          <p:nvPr/>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F181631-98F5-292B-3A01-982CB772CC7B}"/>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35F611DB-7E08-BF89-C617-C34FE02FFA8A}"/>
              </a:ext>
            </a:extLst>
          </p:cNvPr>
          <p:cNvSpPr>
            <a:spLocks noGrp="1"/>
          </p:cNvSpPr>
          <p:nvPr>
            <p:ph idx="1" hasCustomPrompt="1"/>
          </p:nvPr>
        </p:nvSpPr>
        <p:spPr>
          <a:xfrm>
            <a:off x="4531776" y="1520824"/>
            <a:ext cx="689346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Round Same Side Corner Rectangle 5">
            <a:extLst>
              <a:ext uri="{FF2B5EF4-FFF2-40B4-BE49-F238E27FC236}">
                <a16:creationId xmlns:a16="http://schemas.microsoft.com/office/drawing/2014/main" id="{DA12019C-C4F6-9156-9954-73EB5EE98F54}"/>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DC17F117-262C-C00B-CE7A-C1FD6CD19683}"/>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03954049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hoto Side Bar Left (1 column)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0" name="Freeform 29">
            <a:extLst>
              <a:ext uri="{FF2B5EF4-FFF2-40B4-BE49-F238E27FC236}">
                <a16:creationId xmlns:a16="http://schemas.microsoft.com/office/drawing/2014/main" id="{72724A44-57B7-B019-805C-2D5FEBC87FEA}"/>
              </a:ext>
            </a:extLst>
          </p:cNvPr>
          <p:cNvSpPr/>
          <p:nvPr/>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97A18380-A3D0-F41E-139B-B9EBB6E15AE8}"/>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827DFD92-0079-63E7-C187-6F8E0481B3D1}"/>
              </a:ext>
            </a:extLst>
          </p:cNvPr>
          <p:cNvSpPr>
            <a:spLocks noGrp="1"/>
          </p:cNvSpPr>
          <p:nvPr>
            <p:ph idx="1" hasCustomPrompt="1"/>
          </p:nvPr>
        </p:nvSpPr>
        <p:spPr>
          <a:xfrm>
            <a:off x="4531776" y="1520824"/>
            <a:ext cx="689346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Round Same Side Corner Rectangle 5">
            <a:extLst>
              <a:ext uri="{FF2B5EF4-FFF2-40B4-BE49-F238E27FC236}">
                <a16:creationId xmlns:a16="http://schemas.microsoft.com/office/drawing/2014/main" id="{C476D1C5-AC1A-CD9E-CF9C-AFE909C76907}"/>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E8194592-B86F-B660-4974-6022A2C28818}"/>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2543357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hoto Side Bar Left (1 column) 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0" name="Freeform 29">
            <a:extLst>
              <a:ext uri="{FF2B5EF4-FFF2-40B4-BE49-F238E27FC236}">
                <a16:creationId xmlns:a16="http://schemas.microsoft.com/office/drawing/2014/main" id="{72724A44-57B7-B019-805C-2D5FEBC87FEA}"/>
              </a:ext>
            </a:extLst>
          </p:cNvPr>
          <p:cNvSpPr/>
          <p:nvPr/>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B84684DE-9F6E-0DBF-91C6-20592ADA98FD}"/>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AE267D00-8D3C-0C34-4227-9FDC879EE971}"/>
              </a:ext>
            </a:extLst>
          </p:cNvPr>
          <p:cNvSpPr>
            <a:spLocks noGrp="1"/>
          </p:cNvSpPr>
          <p:nvPr>
            <p:ph idx="1" hasCustomPrompt="1"/>
          </p:nvPr>
        </p:nvSpPr>
        <p:spPr>
          <a:xfrm>
            <a:off x="4531776" y="1520824"/>
            <a:ext cx="689346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Round Same Side Corner Rectangle 5">
            <a:extLst>
              <a:ext uri="{FF2B5EF4-FFF2-40B4-BE49-F238E27FC236}">
                <a16:creationId xmlns:a16="http://schemas.microsoft.com/office/drawing/2014/main" id="{4C09FD61-76DE-4F6A-C49F-86531519BEDC}"/>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9E361796-89ED-7968-B0B4-1C51939EC5F0}"/>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2448047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8537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Side Bar Left (2 columns)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0" name="Freeform 29">
            <a:extLst>
              <a:ext uri="{FF2B5EF4-FFF2-40B4-BE49-F238E27FC236}">
                <a16:creationId xmlns:a16="http://schemas.microsoft.com/office/drawing/2014/main" id="{72724A44-57B7-B019-805C-2D5FEBC87FEA}"/>
              </a:ext>
            </a:extLst>
          </p:cNvPr>
          <p:cNvSpPr/>
          <p:nvPr/>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32" name="Content Placeholder 2">
            <a:extLst>
              <a:ext uri="{FF2B5EF4-FFF2-40B4-BE49-F238E27FC236}">
                <a16:creationId xmlns:a16="http://schemas.microsoft.com/office/drawing/2014/main" id="{9D67F562-26DB-EE88-D628-7B6736BBBF97}"/>
              </a:ext>
            </a:extLst>
          </p:cNvPr>
          <p:cNvSpPr>
            <a:spLocks noGrp="1"/>
          </p:cNvSpPr>
          <p:nvPr>
            <p:ph idx="1" hasCustomPrompt="1"/>
          </p:nvPr>
        </p:nvSpPr>
        <p:spPr>
          <a:xfrm>
            <a:off x="4531776"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4" name="Content Placeholder 2">
            <a:extLst>
              <a:ext uri="{FF2B5EF4-FFF2-40B4-BE49-F238E27FC236}">
                <a16:creationId xmlns:a16="http://schemas.microsoft.com/office/drawing/2014/main" id="{622AE128-214E-DB99-E12D-89ACC8AF8817}"/>
              </a:ext>
            </a:extLst>
          </p:cNvPr>
          <p:cNvSpPr>
            <a:spLocks noGrp="1"/>
          </p:cNvSpPr>
          <p:nvPr>
            <p:ph idx="13"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7" name="Freeform 6">
            <a:extLst>
              <a:ext uri="{FF2B5EF4-FFF2-40B4-BE49-F238E27FC236}">
                <a16:creationId xmlns:a16="http://schemas.microsoft.com/office/drawing/2014/main" id="{54FC29A5-F6FE-ED8F-9C65-5E2E812B0056}"/>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a:blip r:embed="rId2" cstate="screen">
              <a:extLst>
                <a:ext uri="{28A0092B-C50C-407E-A947-70E740481C1C}">
                  <a14:useLocalDpi xmlns:a14="http://schemas.microsoft.com/office/drawing/2010/main"/>
                </a:ext>
              </a:extLst>
            </a:blip>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Round Same Side Corner Rectangle 4">
            <a:extLst>
              <a:ext uri="{FF2B5EF4-FFF2-40B4-BE49-F238E27FC236}">
                <a16:creationId xmlns:a16="http://schemas.microsoft.com/office/drawing/2014/main" id="{468E4274-5B24-A60F-28E2-BADC472815C1}"/>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6" name="Slide Number Placeholder 5">
            <a:extLst>
              <a:ext uri="{FF2B5EF4-FFF2-40B4-BE49-F238E27FC236}">
                <a16:creationId xmlns:a16="http://schemas.microsoft.com/office/drawing/2014/main" id="{B8716691-FC78-F3C0-F235-50699E671696}"/>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0991248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Side Bar Left (2 columns)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0" name="Freeform 29">
            <a:extLst>
              <a:ext uri="{FF2B5EF4-FFF2-40B4-BE49-F238E27FC236}">
                <a16:creationId xmlns:a16="http://schemas.microsoft.com/office/drawing/2014/main" id="{72724A44-57B7-B019-805C-2D5FEBC87FEA}"/>
              </a:ext>
            </a:extLst>
          </p:cNvPr>
          <p:cNvSpPr/>
          <p:nvPr/>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25A20A8F-4FC4-D6FB-DA3A-C68D67F653B4}"/>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A085A8F5-00D3-C559-0843-4DC033E07EED}"/>
              </a:ext>
            </a:extLst>
          </p:cNvPr>
          <p:cNvSpPr>
            <a:spLocks noGrp="1"/>
          </p:cNvSpPr>
          <p:nvPr>
            <p:ph idx="1" hasCustomPrompt="1"/>
          </p:nvPr>
        </p:nvSpPr>
        <p:spPr>
          <a:xfrm>
            <a:off x="4531776"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Content Placeholder 2">
            <a:extLst>
              <a:ext uri="{FF2B5EF4-FFF2-40B4-BE49-F238E27FC236}">
                <a16:creationId xmlns:a16="http://schemas.microsoft.com/office/drawing/2014/main" id="{D38CDCCC-8F72-77EA-582B-8DCF665E93F0}"/>
              </a:ext>
            </a:extLst>
          </p:cNvPr>
          <p:cNvSpPr>
            <a:spLocks noGrp="1"/>
          </p:cNvSpPr>
          <p:nvPr>
            <p:ph idx="13"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8" name="Round Same Side Corner Rectangle 7">
            <a:extLst>
              <a:ext uri="{FF2B5EF4-FFF2-40B4-BE49-F238E27FC236}">
                <a16:creationId xmlns:a16="http://schemas.microsoft.com/office/drawing/2014/main" id="{E6E64A2F-2B82-93FE-6BA0-96A66B49DDE2}"/>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1BC7D2CC-B866-7E51-58B5-D2791D78F318}"/>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4378391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Side Bar Left (2 columns)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0" name="Freeform 29">
            <a:extLst>
              <a:ext uri="{FF2B5EF4-FFF2-40B4-BE49-F238E27FC236}">
                <a16:creationId xmlns:a16="http://schemas.microsoft.com/office/drawing/2014/main" id="{72724A44-57B7-B019-805C-2D5FEBC87FEA}"/>
              </a:ext>
            </a:extLst>
          </p:cNvPr>
          <p:cNvSpPr/>
          <p:nvPr/>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C096D7C6-2EFC-A678-E7EB-7971C3E95B3C}"/>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E5B6733D-FE7B-C2C7-9016-0CC1844D3551}"/>
              </a:ext>
            </a:extLst>
          </p:cNvPr>
          <p:cNvSpPr>
            <a:spLocks noGrp="1"/>
          </p:cNvSpPr>
          <p:nvPr>
            <p:ph idx="1" hasCustomPrompt="1"/>
          </p:nvPr>
        </p:nvSpPr>
        <p:spPr>
          <a:xfrm>
            <a:off x="4531776"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Content Placeholder 2">
            <a:extLst>
              <a:ext uri="{FF2B5EF4-FFF2-40B4-BE49-F238E27FC236}">
                <a16:creationId xmlns:a16="http://schemas.microsoft.com/office/drawing/2014/main" id="{9E01FD80-5572-803A-8369-C6B1D18BD968}"/>
              </a:ext>
            </a:extLst>
          </p:cNvPr>
          <p:cNvSpPr>
            <a:spLocks noGrp="1"/>
          </p:cNvSpPr>
          <p:nvPr>
            <p:ph idx="13"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8" name="Round Same Side Corner Rectangle 7">
            <a:extLst>
              <a:ext uri="{FF2B5EF4-FFF2-40B4-BE49-F238E27FC236}">
                <a16:creationId xmlns:a16="http://schemas.microsoft.com/office/drawing/2014/main" id="{4983BDD1-E410-892C-1059-0485F1ECC6BD}"/>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8CAEA780-CABA-E79F-C848-B0681931E09F}"/>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7681427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Side Bar Left (2 columns) 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0" name="Freeform 29">
            <a:extLst>
              <a:ext uri="{FF2B5EF4-FFF2-40B4-BE49-F238E27FC236}">
                <a16:creationId xmlns:a16="http://schemas.microsoft.com/office/drawing/2014/main" id="{72724A44-57B7-B019-805C-2D5FEBC87FEA}"/>
              </a:ext>
            </a:extLst>
          </p:cNvPr>
          <p:cNvSpPr/>
          <p:nvPr/>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DE3CFF77-337E-8B90-B757-3871459BCB00}"/>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Content Placeholder 2">
            <a:extLst>
              <a:ext uri="{FF2B5EF4-FFF2-40B4-BE49-F238E27FC236}">
                <a16:creationId xmlns:a16="http://schemas.microsoft.com/office/drawing/2014/main" id="{74E9F9C5-00F6-0A65-2128-EA8D6067AA65}"/>
              </a:ext>
            </a:extLst>
          </p:cNvPr>
          <p:cNvSpPr>
            <a:spLocks noGrp="1"/>
          </p:cNvSpPr>
          <p:nvPr>
            <p:ph idx="1" hasCustomPrompt="1"/>
          </p:nvPr>
        </p:nvSpPr>
        <p:spPr>
          <a:xfrm>
            <a:off x="4531776"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Content Placeholder 2">
            <a:extLst>
              <a:ext uri="{FF2B5EF4-FFF2-40B4-BE49-F238E27FC236}">
                <a16:creationId xmlns:a16="http://schemas.microsoft.com/office/drawing/2014/main" id="{9D770F31-0FCF-5848-C0CF-558B2691BB18}"/>
              </a:ext>
            </a:extLst>
          </p:cNvPr>
          <p:cNvSpPr>
            <a:spLocks noGrp="1"/>
          </p:cNvSpPr>
          <p:nvPr>
            <p:ph idx="13"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8" name="Round Same Side Corner Rectangle 7">
            <a:extLst>
              <a:ext uri="{FF2B5EF4-FFF2-40B4-BE49-F238E27FC236}">
                <a16:creationId xmlns:a16="http://schemas.microsoft.com/office/drawing/2014/main" id="{59508F83-1710-A8BD-A8AB-914BEEE5BA95}"/>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654E5A8C-9D59-5843-CA7E-924CD3DA2DAA}"/>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78825532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Photo Side Bar Right (1 column) A">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0DA0797E-85B3-BECA-DB1D-4707E82D5131}"/>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72724A44-57B7-B019-805C-2D5FEBC87FEA}"/>
              </a:ext>
            </a:extLst>
          </p:cNvPr>
          <p:cNvSpPr/>
          <p:nvPr/>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12" name="Content Placeholder 2">
            <a:extLst>
              <a:ext uri="{FF2B5EF4-FFF2-40B4-BE49-F238E27FC236}">
                <a16:creationId xmlns:a16="http://schemas.microsoft.com/office/drawing/2014/main" id="{F6CE6801-6231-3F93-096E-9C83529ECFF3}"/>
              </a:ext>
            </a:extLst>
          </p:cNvPr>
          <p:cNvSpPr>
            <a:spLocks noGrp="1"/>
          </p:cNvSpPr>
          <p:nvPr>
            <p:ph idx="1" hasCustomPrompt="1"/>
          </p:nvPr>
        </p:nvSpPr>
        <p:spPr>
          <a:xfrm>
            <a:off x="766763" y="1520824"/>
            <a:ext cx="6928549"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4" name="Round Same Side Corner Rectangle 13">
            <a:extLst>
              <a:ext uri="{FF2B5EF4-FFF2-40B4-BE49-F238E27FC236}">
                <a16:creationId xmlns:a16="http://schemas.microsoft.com/office/drawing/2014/main" id="{7969B5E6-C5AC-7246-B2DA-3672FF352122}"/>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ame Side Corner Rectangle 3">
            <a:extLst>
              <a:ext uri="{FF2B5EF4-FFF2-40B4-BE49-F238E27FC236}">
                <a16:creationId xmlns:a16="http://schemas.microsoft.com/office/drawing/2014/main" id="{7DEAE365-BB59-EAAA-C843-35ABD3C8AACB}"/>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B2A797F1-61AD-C054-3FC2-A504652D777B}"/>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6605400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Photo Side Bar Right (1 column) B">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241132D-64E0-E0E8-373B-3C63A4BD10A4}"/>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72724A44-57B7-B019-805C-2D5FEBC87FEA}"/>
              </a:ext>
            </a:extLst>
          </p:cNvPr>
          <p:cNvSpPr/>
          <p:nvPr/>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14" name="Round Same Side Corner Rectangle 13">
            <a:extLst>
              <a:ext uri="{FF2B5EF4-FFF2-40B4-BE49-F238E27FC236}">
                <a16:creationId xmlns:a16="http://schemas.microsoft.com/office/drawing/2014/main" id="{7969B5E6-C5AC-7246-B2DA-3672FF352122}"/>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1E642710-D948-A57A-6B2A-ED8F89F56E88}"/>
              </a:ext>
            </a:extLst>
          </p:cNvPr>
          <p:cNvSpPr>
            <a:spLocks noGrp="1"/>
          </p:cNvSpPr>
          <p:nvPr>
            <p:ph idx="1" hasCustomPrompt="1"/>
          </p:nvPr>
        </p:nvSpPr>
        <p:spPr>
          <a:xfrm>
            <a:off x="766763" y="1520824"/>
            <a:ext cx="6928549"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Round Same Side Corner Rectangle 5">
            <a:extLst>
              <a:ext uri="{FF2B5EF4-FFF2-40B4-BE49-F238E27FC236}">
                <a16:creationId xmlns:a16="http://schemas.microsoft.com/office/drawing/2014/main" id="{E2338274-E89D-7143-D037-1E11C8D1F2B7}"/>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8D40E89-FCE1-DA49-BDA6-153013E3F194}"/>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2328905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hoto Side Bar Right (1 column) C">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241132D-64E0-E0E8-373B-3C63A4BD10A4}"/>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72724A44-57B7-B019-805C-2D5FEBC87FEA}"/>
              </a:ext>
            </a:extLst>
          </p:cNvPr>
          <p:cNvSpPr/>
          <p:nvPr/>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14" name="Round Same Side Corner Rectangle 13">
            <a:extLst>
              <a:ext uri="{FF2B5EF4-FFF2-40B4-BE49-F238E27FC236}">
                <a16:creationId xmlns:a16="http://schemas.microsoft.com/office/drawing/2014/main" id="{7969B5E6-C5AC-7246-B2DA-3672FF352122}"/>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43978D52-97D6-FEF5-047B-0A365FF4957E}"/>
              </a:ext>
            </a:extLst>
          </p:cNvPr>
          <p:cNvSpPr>
            <a:spLocks noGrp="1"/>
          </p:cNvSpPr>
          <p:nvPr>
            <p:ph idx="1" hasCustomPrompt="1"/>
          </p:nvPr>
        </p:nvSpPr>
        <p:spPr>
          <a:xfrm>
            <a:off x="766763" y="1520824"/>
            <a:ext cx="6928549"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Round Same Side Corner Rectangle 5">
            <a:extLst>
              <a:ext uri="{FF2B5EF4-FFF2-40B4-BE49-F238E27FC236}">
                <a16:creationId xmlns:a16="http://schemas.microsoft.com/office/drawing/2014/main" id="{31629DAE-F8D1-A2D1-D800-658C325B98F5}"/>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8C62FAFC-40A7-416B-4DEA-EB20B49EDAAF}"/>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1935817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hoto Side Bar Right (1 column) 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0241132D-64E0-E0E8-373B-3C63A4BD10A4}"/>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0" name="Freeform 29">
            <a:extLst>
              <a:ext uri="{FF2B5EF4-FFF2-40B4-BE49-F238E27FC236}">
                <a16:creationId xmlns:a16="http://schemas.microsoft.com/office/drawing/2014/main" id="{72724A44-57B7-B019-805C-2D5FEBC87FEA}"/>
              </a:ext>
            </a:extLst>
          </p:cNvPr>
          <p:cNvSpPr/>
          <p:nvPr/>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14" name="Round Same Side Corner Rectangle 13">
            <a:extLst>
              <a:ext uri="{FF2B5EF4-FFF2-40B4-BE49-F238E27FC236}">
                <a16:creationId xmlns:a16="http://schemas.microsoft.com/office/drawing/2014/main" id="{7969B5E6-C5AC-7246-B2DA-3672FF352122}"/>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060DA283-0FDF-78D5-29B1-13E2F7729360}"/>
              </a:ext>
            </a:extLst>
          </p:cNvPr>
          <p:cNvSpPr>
            <a:spLocks noGrp="1"/>
          </p:cNvSpPr>
          <p:nvPr>
            <p:ph idx="1" hasCustomPrompt="1"/>
          </p:nvPr>
        </p:nvSpPr>
        <p:spPr>
          <a:xfrm>
            <a:off x="766763" y="1520824"/>
            <a:ext cx="6928549"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6" name="Round Same Side Corner Rectangle 5">
            <a:extLst>
              <a:ext uri="{FF2B5EF4-FFF2-40B4-BE49-F238E27FC236}">
                <a16:creationId xmlns:a16="http://schemas.microsoft.com/office/drawing/2014/main" id="{79710E2A-E474-3721-DC04-1E05AAB615DA}"/>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CC54F68F-7141-D6C5-DDAC-8E9F6E3DFF67}"/>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1190081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hoto Side Bar Right (2 columns) 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272EE0F-8C7D-768E-EB46-C9E44635886E}"/>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29FB772-6C37-EEDD-DA40-7DFB0A5A4CCD}"/>
              </a:ext>
            </a:extLst>
          </p:cNvPr>
          <p:cNvSpPr/>
          <p:nvPr userDrawn="1"/>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5"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32" name="Content Placeholder 2">
            <a:extLst>
              <a:ext uri="{FF2B5EF4-FFF2-40B4-BE49-F238E27FC236}">
                <a16:creationId xmlns:a16="http://schemas.microsoft.com/office/drawing/2014/main" id="{9D67F562-26DB-EE88-D628-7B6736BBBF97}"/>
              </a:ext>
            </a:extLst>
          </p:cNvPr>
          <p:cNvSpPr>
            <a:spLocks noGrp="1"/>
          </p:cNvSpPr>
          <p:nvPr>
            <p:ph idx="1" hasCustomPrompt="1"/>
          </p:nvPr>
        </p:nvSpPr>
        <p:spPr>
          <a:xfrm>
            <a:off x="766763"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4" name="Content Placeholder 2">
            <a:extLst>
              <a:ext uri="{FF2B5EF4-FFF2-40B4-BE49-F238E27FC236}">
                <a16:creationId xmlns:a16="http://schemas.microsoft.com/office/drawing/2014/main" id="{622AE128-214E-DB99-E12D-89ACC8AF8817}"/>
              </a:ext>
            </a:extLst>
          </p:cNvPr>
          <p:cNvSpPr>
            <a:spLocks noGrp="1"/>
          </p:cNvSpPr>
          <p:nvPr>
            <p:ph idx="13" hasCustomPrompt="1"/>
          </p:nvPr>
        </p:nvSpPr>
        <p:spPr>
          <a:xfrm>
            <a:off x="4532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5" name="Round Same Side Corner Rectangle 4">
            <a:extLst>
              <a:ext uri="{FF2B5EF4-FFF2-40B4-BE49-F238E27FC236}">
                <a16:creationId xmlns:a16="http://schemas.microsoft.com/office/drawing/2014/main" id="{D3456246-DB4C-7783-15AF-72729DF38B75}"/>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4B926BE0-F308-3A0D-4336-77F455FE664D}"/>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5D2C68EE-5BD9-3F55-91B4-E8A9F2516FD0}"/>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5731409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hoto Side Bar Right (2 columns) B">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3CE112ED-A489-06B5-2BC3-AD972799C24A}"/>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29FB772-6C37-EEDD-DA40-7DFB0A5A4CCD}"/>
              </a:ext>
            </a:extLst>
          </p:cNvPr>
          <p:cNvSpPr/>
          <p:nvPr userDrawn="1"/>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5"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5" name="Round Same Side Corner Rectangle 4">
            <a:extLst>
              <a:ext uri="{FF2B5EF4-FFF2-40B4-BE49-F238E27FC236}">
                <a16:creationId xmlns:a16="http://schemas.microsoft.com/office/drawing/2014/main" id="{D3456246-DB4C-7783-15AF-72729DF38B75}"/>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86C8D2C4-BE3C-B80C-947A-61BCCCCE0B0C}"/>
              </a:ext>
            </a:extLst>
          </p:cNvPr>
          <p:cNvSpPr>
            <a:spLocks noGrp="1"/>
          </p:cNvSpPr>
          <p:nvPr>
            <p:ph idx="1" hasCustomPrompt="1"/>
          </p:nvPr>
        </p:nvSpPr>
        <p:spPr>
          <a:xfrm>
            <a:off x="766763"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9" name="Content Placeholder 2">
            <a:extLst>
              <a:ext uri="{FF2B5EF4-FFF2-40B4-BE49-F238E27FC236}">
                <a16:creationId xmlns:a16="http://schemas.microsoft.com/office/drawing/2014/main" id="{C8769451-5446-6535-1B70-3941BC9D9334}"/>
              </a:ext>
            </a:extLst>
          </p:cNvPr>
          <p:cNvSpPr>
            <a:spLocks noGrp="1"/>
          </p:cNvSpPr>
          <p:nvPr>
            <p:ph idx="13" hasCustomPrompt="1"/>
          </p:nvPr>
        </p:nvSpPr>
        <p:spPr>
          <a:xfrm>
            <a:off x="4532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0" name="Round Same Side Corner Rectangle 9">
            <a:extLst>
              <a:ext uri="{FF2B5EF4-FFF2-40B4-BE49-F238E27FC236}">
                <a16:creationId xmlns:a16="http://schemas.microsoft.com/office/drawing/2014/main" id="{4C4E9699-1A15-C38E-762C-E23084E83A58}"/>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DDF08C8E-A1A9-6DD9-702B-73CAB0FD7B63}"/>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963423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44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hoto Side Bar Right (2 columns) C">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5176C0-B439-A4C8-78B3-59B7E1B20F97}"/>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29FB772-6C37-EEDD-DA40-7DFB0A5A4CCD}"/>
              </a:ext>
            </a:extLst>
          </p:cNvPr>
          <p:cNvSpPr/>
          <p:nvPr userDrawn="1"/>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5"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5" name="Round Same Side Corner Rectangle 4">
            <a:extLst>
              <a:ext uri="{FF2B5EF4-FFF2-40B4-BE49-F238E27FC236}">
                <a16:creationId xmlns:a16="http://schemas.microsoft.com/office/drawing/2014/main" id="{D3456246-DB4C-7783-15AF-72729DF38B75}"/>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53AFE33-A387-606A-C2A4-1978D857D28C}"/>
              </a:ext>
            </a:extLst>
          </p:cNvPr>
          <p:cNvSpPr>
            <a:spLocks noGrp="1"/>
          </p:cNvSpPr>
          <p:nvPr>
            <p:ph idx="1" hasCustomPrompt="1"/>
          </p:nvPr>
        </p:nvSpPr>
        <p:spPr>
          <a:xfrm>
            <a:off x="766763"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9" name="Content Placeholder 2">
            <a:extLst>
              <a:ext uri="{FF2B5EF4-FFF2-40B4-BE49-F238E27FC236}">
                <a16:creationId xmlns:a16="http://schemas.microsoft.com/office/drawing/2014/main" id="{70F1B9E6-F3F0-B724-E96E-D74801D1E0B7}"/>
              </a:ext>
            </a:extLst>
          </p:cNvPr>
          <p:cNvSpPr>
            <a:spLocks noGrp="1"/>
          </p:cNvSpPr>
          <p:nvPr>
            <p:ph idx="13" hasCustomPrompt="1"/>
          </p:nvPr>
        </p:nvSpPr>
        <p:spPr>
          <a:xfrm>
            <a:off x="4532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0" name="Round Same Side Corner Rectangle 9">
            <a:extLst>
              <a:ext uri="{FF2B5EF4-FFF2-40B4-BE49-F238E27FC236}">
                <a16:creationId xmlns:a16="http://schemas.microsoft.com/office/drawing/2014/main" id="{FF63F612-B19C-2F83-CEA3-470E7B3D845F}"/>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954600E1-CB4F-CB3D-B08E-4B45FDDCAF64}"/>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254993704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hoto Side Bar Right (2 columns) 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B0744D37-BAB8-CA7D-4206-9DEC0F3FF648}"/>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blipFill dpi="0" rotWithShape="1">
            <a:blip r:embed="rId2" cstate="screen">
              <a:extLst>
                <a:ext uri="{28A0092B-C50C-407E-A947-70E740481C1C}">
                  <a14:useLocalDpi xmlns:a14="http://schemas.microsoft.com/office/drawing/2010/main"/>
                </a:ext>
              </a:extLst>
            </a:blip>
            <a:srcRect/>
            <a:stretch>
              <a:fillRect l="87"/>
            </a:stretch>
          </a:blip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29FB772-6C37-EEDD-DA40-7DFB0A5A4CCD}"/>
              </a:ext>
            </a:extLst>
          </p:cNvPr>
          <p:cNvSpPr/>
          <p:nvPr userDrawn="1"/>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5"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5" name="Round Same Side Corner Rectangle 4">
            <a:extLst>
              <a:ext uri="{FF2B5EF4-FFF2-40B4-BE49-F238E27FC236}">
                <a16:creationId xmlns:a16="http://schemas.microsoft.com/office/drawing/2014/main" id="{D3456246-DB4C-7783-15AF-72729DF38B75}"/>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A1F6D6B6-C2B4-C847-1149-7578760ACF00}"/>
              </a:ext>
            </a:extLst>
          </p:cNvPr>
          <p:cNvSpPr>
            <a:spLocks noGrp="1"/>
          </p:cNvSpPr>
          <p:nvPr>
            <p:ph idx="1" hasCustomPrompt="1"/>
          </p:nvPr>
        </p:nvSpPr>
        <p:spPr>
          <a:xfrm>
            <a:off x="766763"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9" name="Content Placeholder 2">
            <a:extLst>
              <a:ext uri="{FF2B5EF4-FFF2-40B4-BE49-F238E27FC236}">
                <a16:creationId xmlns:a16="http://schemas.microsoft.com/office/drawing/2014/main" id="{0C895C74-63A0-D8A8-902B-C39A4B7945B1}"/>
              </a:ext>
            </a:extLst>
          </p:cNvPr>
          <p:cNvSpPr>
            <a:spLocks noGrp="1"/>
          </p:cNvSpPr>
          <p:nvPr>
            <p:ph idx="13" hasCustomPrompt="1"/>
          </p:nvPr>
        </p:nvSpPr>
        <p:spPr>
          <a:xfrm>
            <a:off x="4532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0" name="Round Same Side Corner Rectangle 9">
            <a:extLst>
              <a:ext uri="{FF2B5EF4-FFF2-40B4-BE49-F238E27FC236}">
                <a16:creationId xmlns:a16="http://schemas.microsoft.com/office/drawing/2014/main" id="{494B9CBD-6C65-F756-2E5D-DE362D2A9461}"/>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46CE2705-DC1D-6046-6098-892C8F891569}"/>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25549224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Side Bar Right Blue - 1 colum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2C0B584-5CAD-09EA-4091-6A1D1A5F6588}"/>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solidFill>
            <a:schemeClr val="accent1"/>
          </a:solid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2724A44-57B7-B019-805C-2D5FEBC87FEA}"/>
              </a:ext>
            </a:extLst>
          </p:cNvPr>
          <p:cNvSpPr/>
          <p:nvPr/>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12" name="Round Same Side Corner Rectangle 11">
            <a:extLst>
              <a:ext uri="{FF2B5EF4-FFF2-40B4-BE49-F238E27FC236}">
                <a16:creationId xmlns:a16="http://schemas.microsoft.com/office/drawing/2014/main" id="{CEF7F0A5-52CB-B371-BF43-6B7B7EF6DDF9}"/>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8D7AF269-B9D7-053F-B590-059917CF9BCB}"/>
              </a:ext>
            </a:extLst>
          </p:cNvPr>
          <p:cNvSpPr>
            <a:spLocks noGrp="1"/>
          </p:cNvSpPr>
          <p:nvPr>
            <p:ph idx="12" hasCustomPrompt="1"/>
          </p:nvPr>
        </p:nvSpPr>
        <p:spPr>
          <a:xfrm>
            <a:off x="9135225" y="717822"/>
            <a:ext cx="2290014" cy="5422355"/>
          </a:xfrm>
          <a:prstGeom prst="rect">
            <a:avLst/>
          </a:prstGeom>
        </p:spPr>
        <p:txBody>
          <a:bodyPr lIns="0" tIns="0" rIns="0" bIns="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solidFill>
                  <a:schemeClr val="bg1"/>
                </a:solidFill>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solidFill>
                  <a:schemeClr val="bg1"/>
                </a:solidFill>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solidFill>
                  <a:schemeClr val="bg1"/>
                </a:solidFill>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bg1"/>
                </a:solidFill>
                <a:latin typeface="Calibri" panose="020F0502020204030204" pitchFamily="34" charset="0"/>
                <a:cs typeface="Calibri" panose="020F0502020204030204" pitchFamily="34" charset="0"/>
              </a:defRPr>
            </a:lvl7pPr>
          </a:lstStyle>
          <a:p>
            <a:pPr lvl="0"/>
            <a:r>
              <a:rPr lang="en-US" dirty="0"/>
              <a:t>Click to edit text</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4" name="Content Placeholder 2">
            <a:extLst>
              <a:ext uri="{FF2B5EF4-FFF2-40B4-BE49-F238E27FC236}">
                <a16:creationId xmlns:a16="http://schemas.microsoft.com/office/drawing/2014/main" id="{9DD65070-0A4A-2942-EAFB-B64DCA131039}"/>
              </a:ext>
            </a:extLst>
          </p:cNvPr>
          <p:cNvSpPr>
            <a:spLocks noGrp="1"/>
          </p:cNvSpPr>
          <p:nvPr>
            <p:ph idx="1" hasCustomPrompt="1"/>
          </p:nvPr>
        </p:nvSpPr>
        <p:spPr>
          <a:xfrm>
            <a:off x="766763" y="1520824"/>
            <a:ext cx="6928549"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5" name="Round Same Side Corner Rectangle 4">
            <a:extLst>
              <a:ext uri="{FF2B5EF4-FFF2-40B4-BE49-F238E27FC236}">
                <a16:creationId xmlns:a16="http://schemas.microsoft.com/office/drawing/2014/main" id="{B8520885-5F3B-00C5-F3EF-D6E301794F67}"/>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02E4A09E-D47E-7D23-FE78-4DFD7F9BE24C}"/>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428055094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Side Bar Right Blue - 2 column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DBDA80C-5DF5-B535-E41C-F91D08FB1140}"/>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solidFill>
            <a:schemeClr val="accent1"/>
          </a:solid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BCBDCB25-1957-6EC8-59C0-322A5051D2F6}"/>
              </a:ext>
            </a:extLst>
          </p:cNvPr>
          <p:cNvSpPr/>
          <p:nvPr userDrawn="1"/>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32" name="Content Placeholder 2">
            <a:extLst>
              <a:ext uri="{FF2B5EF4-FFF2-40B4-BE49-F238E27FC236}">
                <a16:creationId xmlns:a16="http://schemas.microsoft.com/office/drawing/2014/main" id="{9D67F562-26DB-EE88-D628-7B6736BBBF97}"/>
              </a:ext>
            </a:extLst>
          </p:cNvPr>
          <p:cNvSpPr>
            <a:spLocks noGrp="1"/>
          </p:cNvSpPr>
          <p:nvPr>
            <p:ph idx="1" hasCustomPrompt="1"/>
          </p:nvPr>
        </p:nvSpPr>
        <p:spPr>
          <a:xfrm>
            <a:off x="766763"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4" name="Content Placeholder 2">
            <a:extLst>
              <a:ext uri="{FF2B5EF4-FFF2-40B4-BE49-F238E27FC236}">
                <a16:creationId xmlns:a16="http://schemas.microsoft.com/office/drawing/2014/main" id="{622AE128-214E-DB99-E12D-89ACC8AF8817}"/>
              </a:ext>
            </a:extLst>
          </p:cNvPr>
          <p:cNvSpPr>
            <a:spLocks noGrp="1"/>
          </p:cNvSpPr>
          <p:nvPr>
            <p:ph idx="13" hasCustomPrompt="1"/>
          </p:nvPr>
        </p:nvSpPr>
        <p:spPr>
          <a:xfrm>
            <a:off x="4532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5" name="Round Same Side Corner Rectangle 4">
            <a:extLst>
              <a:ext uri="{FF2B5EF4-FFF2-40B4-BE49-F238E27FC236}">
                <a16:creationId xmlns:a16="http://schemas.microsoft.com/office/drawing/2014/main" id="{D3456246-DB4C-7783-15AF-72729DF38B75}"/>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E7E377DE-2CEF-7C32-9488-44212264614B}"/>
              </a:ext>
            </a:extLst>
          </p:cNvPr>
          <p:cNvSpPr>
            <a:spLocks noGrp="1"/>
          </p:cNvSpPr>
          <p:nvPr>
            <p:ph idx="12" hasCustomPrompt="1"/>
          </p:nvPr>
        </p:nvSpPr>
        <p:spPr>
          <a:xfrm>
            <a:off x="9135225" y="717822"/>
            <a:ext cx="2290014" cy="5422355"/>
          </a:xfrm>
          <a:prstGeom prst="rect">
            <a:avLst/>
          </a:prstGeom>
        </p:spPr>
        <p:txBody>
          <a:bodyPr lIns="0" tIns="0" rIns="0" bIns="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solidFill>
                  <a:schemeClr val="bg1"/>
                </a:solidFill>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solidFill>
                  <a:schemeClr val="bg1"/>
                </a:solidFill>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solidFill>
                  <a:schemeClr val="bg1"/>
                </a:solidFill>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bg1"/>
                </a:solidFill>
                <a:latin typeface="Calibri" panose="020F0502020204030204" pitchFamily="34" charset="0"/>
                <a:cs typeface="Calibri" panose="020F0502020204030204" pitchFamily="34" charset="0"/>
              </a:defRPr>
            </a:lvl7pPr>
          </a:lstStyle>
          <a:p>
            <a:pPr lvl="0"/>
            <a:r>
              <a:rPr lang="en-US" dirty="0"/>
              <a:t>Click to edit text</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7" name="Round Same Side Corner Rectangle 6">
            <a:extLst>
              <a:ext uri="{FF2B5EF4-FFF2-40B4-BE49-F238E27FC236}">
                <a16:creationId xmlns:a16="http://schemas.microsoft.com/office/drawing/2014/main" id="{F88B54FF-4D25-B9E8-B7C8-734C227771A5}"/>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1" name="Slide Number Placeholder 5">
            <a:extLst>
              <a:ext uri="{FF2B5EF4-FFF2-40B4-BE49-F238E27FC236}">
                <a16:creationId xmlns:a16="http://schemas.microsoft.com/office/drawing/2014/main" id="{6DBCF7E9-4535-BAD9-AB72-06E9EEC2A274}"/>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12" name="Title 1">
            <a:extLst>
              <a:ext uri="{FF2B5EF4-FFF2-40B4-BE49-F238E27FC236}">
                <a16:creationId xmlns:a16="http://schemas.microsoft.com/office/drawing/2014/main" id="{1C5A9B39-7BB4-DA03-23F6-6DD085B5CE17}"/>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Tree>
    <p:extLst>
      <p:ext uri="{BB962C8B-B14F-4D97-AF65-F5344CB8AC3E}">
        <p14:creationId xmlns:p14="http://schemas.microsoft.com/office/powerpoint/2010/main" val="40107226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ide Bar Right Navy - 1 colum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2C0B584-5CAD-09EA-4091-6A1D1A5F6588}"/>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solidFill>
            <a:schemeClr val="accent2"/>
          </a:solid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2724A44-57B7-B019-805C-2D5FEBC87FEA}"/>
              </a:ext>
            </a:extLst>
          </p:cNvPr>
          <p:cNvSpPr/>
          <p:nvPr/>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12" name="Round Same Side Corner Rectangle 11">
            <a:extLst>
              <a:ext uri="{FF2B5EF4-FFF2-40B4-BE49-F238E27FC236}">
                <a16:creationId xmlns:a16="http://schemas.microsoft.com/office/drawing/2014/main" id="{CEF7F0A5-52CB-B371-BF43-6B7B7EF6DDF9}"/>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A36BBE4-81CB-3040-A9C3-13917B49FC76}"/>
              </a:ext>
            </a:extLst>
          </p:cNvPr>
          <p:cNvSpPr>
            <a:spLocks noGrp="1"/>
          </p:cNvSpPr>
          <p:nvPr>
            <p:ph idx="12" hasCustomPrompt="1"/>
          </p:nvPr>
        </p:nvSpPr>
        <p:spPr>
          <a:xfrm>
            <a:off x="9135225" y="717822"/>
            <a:ext cx="2290014" cy="5422355"/>
          </a:xfrm>
          <a:prstGeom prst="rect">
            <a:avLst/>
          </a:prstGeom>
        </p:spPr>
        <p:txBody>
          <a:bodyPr lIns="0" tIns="0" rIns="0" bIns="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solidFill>
                  <a:schemeClr val="bg1"/>
                </a:solidFill>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solidFill>
                  <a:schemeClr val="bg1"/>
                </a:solidFill>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solidFill>
                  <a:schemeClr val="bg1"/>
                </a:solidFill>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bg1"/>
                </a:solidFill>
                <a:latin typeface="Calibri" panose="020F0502020204030204" pitchFamily="34" charset="0"/>
                <a:cs typeface="Calibri" panose="020F0502020204030204" pitchFamily="34" charset="0"/>
              </a:defRPr>
            </a:lvl7pPr>
          </a:lstStyle>
          <a:p>
            <a:pPr lvl="0"/>
            <a:r>
              <a:rPr lang="en-US" dirty="0"/>
              <a:t>Click to edit text</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5" name="Content Placeholder 2">
            <a:extLst>
              <a:ext uri="{FF2B5EF4-FFF2-40B4-BE49-F238E27FC236}">
                <a16:creationId xmlns:a16="http://schemas.microsoft.com/office/drawing/2014/main" id="{56D2F492-831B-376B-32F8-3AFA655E512A}"/>
              </a:ext>
            </a:extLst>
          </p:cNvPr>
          <p:cNvSpPr>
            <a:spLocks noGrp="1"/>
          </p:cNvSpPr>
          <p:nvPr>
            <p:ph idx="1" hasCustomPrompt="1"/>
          </p:nvPr>
        </p:nvSpPr>
        <p:spPr>
          <a:xfrm>
            <a:off x="766763" y="1520824"/>
            <a:ext cx="6928549"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7" name="Round Same Side Corner Rectangle 6">
            <a:extLst>
              <a:ext uri="{FF2B5EF4-FFF2-40B4-BE49-F238E27FC236}">
                <a16:creationId xmlns:a16="http://schemas.microsoft.com/office/drawing/2014/main" id="{FAAF0081-3B76-8EFC-58F2-B9ABB8DB368B}"/>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CA2425BD-18AE-CE3C-716C-56D6244D0178}"/>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8244674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Side Bar Right Navy - 2 columns">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DBDA80C-5DF5-B535-E41C-F91D08FB1140}"/>
              </a:ext>
            </a:extLst>
          </p:cNvPr>
          <p:cNvSpPr/>
          <p:nvPr userDrawn="1"/>
        </p:nvSpPr>
        <p:spPr>
          <a:xfrm flipH="1">
            <a:off x="8498115"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solidFill>
            <a:schemeClr val="accent2"/>
          </a:solid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5"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5" name="Round Same Side Corner Rectangle 4">
            <a:extLst>
              <a:ext uri="{FF2B5EF4-FFF2-40B4-BE49-F238E27FC236}">
                <a16:creationId xmlns:a16="http://schemas.microsoft.com/office/drawing/2014/main" id="{D3456246-DB4C-7783-15AF-72729DF38B75}"/>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BCBDCB25-1957-6EC8-59C0-322A5051D2F6}"/>
              </a:ext>
            </a:extLst>
          </p:cNvPr>
          <p:cNvSpPr/>
          <p:nvPr userDrawn="1"/>
        </p:nvSpPr>
        <p:spPr>
          <a:xfrm flipH="1">
            <a:off x="81958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93E47E4B-D0A7-9B25-3A46-1E13E1F0839E}"/>
              </a:ext>
            </a:extLst>
          </p:cNvPr>
          <p:cNvSpPr>
            <a:spLocks noGrp="1"/>
          </p:cNvSpPr>
          <p:nvPr>
            <p:ph idx="1" hasCustomPrompt="1"/>
          </p:nvPr>
        </p:nvSpPr>
        <p:spPr>
          <a:xfrm>
            <a:off x="766763"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7" name="Content Placeholder 2">
            <a:extLst>
              <a:ext uri="{FF2B5EF4-FFF2-40B4-BE49-F238E27FC236}">
                <a16:creationId xmlns:a16="http://schemas.microsoft.com/office/drawing/2014/main" id="{BEEE6AB7-BC66-0425-131D-451D01643006}"/>
              </a:ext>
            </a:extLst>
          </p:cNvPr>
          <p:cNvSpPr>
            <a:spLocks noGrp="1"/>
          </p:cNvSpPr>
          <p:nvPr>
            <p:ph idx="13" hasCustomPrompt="1"/>
          </p:nvPr>
        </p:nvSpPr>
        <p:spPr>
          <a:xfrm>
            <a:off x="4532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1" name="Content Placeholder 2">
            <a:extLst>
              <a:ext uri="{FF2B5EF4-FFF2-40B4-BE49-F238E27FC236}">
                <a16:creationId xmlns:a16="http://schemas.microsoft.com/office/drawing/2014/main" id="{F987C48F-3E1A-8DF6-4DE5-B718E27112EA}"/>
              </a:ext>
            </a:extLst>
          </p:cNvPr>
          <p:cNvSpPr>
            <a:spLocks noGrp="1"/>
          </p:cNvSpPr>
          <p:nvPr>
            <p:ph idx="12" hasCustomPrompt="1"/>
          </p:nvPr>
        </p:nvSpPr>
        <p:spPr>
          <a:xfrm>
            <a:off x="9135225" y="717822"/>
            <a:ext cx="2290014" cy="5422355"/>
          </a:xfrm>
          <a:prstGeom prst="rect">
            <a:avLst/>
          </a:prstGeom>
        </p:spPr>
        <p:txBody>
          <a:bodyPr lIns="0" tIns="0" rIns="0" bIns="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solidFill>
                  <a:schemeClr val="bg1"/>
                </a:solidFill>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solidFill>
                  <a:schemeClr val="bg1"/>
                </a:solidFill>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solidFill>
                  <a:schemeClr val="bg1"/>
                </a:solidFill>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bg1"/>
                </a:solidFill>
                <a:latin typeface="Calibri" panose="020F0502020204030204" pitchFamily="34" charset="0"/>
                <a:cs typeface="Calibri" panose="020F0502020204030204" pitchFamily="34" charset="0"/>
              </a:defRPr>
            </a:lvl7pPr>
          </a:lstStyle>
          <a:p>
            <a:pPr lvl="0"/>
            <a:r>
              <a:rPr lang="en-US" dirty="0"/>
              <a:t>Click to edit text</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2" name="Round Same Side Corner Rectangle 11">
            <a:extLst>
              <a:ext uri="{FF2B5EF4-FFF2-40B4-BE49-F238E27FC236}">
                <a16:creationId xmlns:a16="http://schemas.microsoft.com/office/drawing/2014/main" id="{188FDD5B-D526-4CA1-A883-7AD68CF73DD2}"/>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Slide Number Placeholder 5">
            <a:extLst>
              <a:ext uri="{FF2B5EF4-FFF2-40B4-BE49-F238E27FC236}">
                <a16:creationId xmlns:a16="http://schemas.microsoft.com/office/drawing/2014/main" id="{F1C0F320-EBD5-D517-98F2-C1E7E67BFEE9}"/>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28267346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Side Bar Left Blue - 1 colum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2C0B584-5CAD-09EA-4091-6A1D1A5F6588}"/>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solidFill>
            <a:schemeClr val="accent1"/>
          </a:solid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5" y="672852"/>
            <a:ext cx="6893463" cy="390235"/>
          </a:xfrm>
        </p:spPr>
        <p:txBody>
          <a:bodyPr/>
          <a:lstStyle/>
          <a:p>
            <a:r>
              <a:rPr lang="en-US" dirty="0"/>
              <a:t>CLICK TO EDIT MASTER TITLE STYLE</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B22A187-059E-7E81-5345-7AC265AE7061}"/>
              </a:ext>
            </a:extLst>
          </p:cNvPr>
          <p:cNvSpPr/>
          <p:nvPr userDrawn="1"/>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E44AB613-8DAF-EF39-6971-057594111549}"/>
              </a:ext>
            </a:extLst>
          </p:cNvPr>
          <p:cNvSpPr>
            <a:spLocks noGrp="1"/>
          </p:cNvSpPr>
          <p:nvPr>
            <p:ph idx="1" hasCustomPrompt="1"/>
          </p:nvPr>
        </p:nvSpPr>
        <p:spPr>
          <a:xfrm>
            <a:off x="4531775" y="1520824"/>
            <a:ext cx="6893461"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9" name="Content Placeholder 2">
            <a:extLst>
              <a:ext uri="{FF2B5EF4-FFF2-40B4-BE49-F238E27FC236}">
                <a16:creationId xmlns:a16="http://schemas.microsoft.com/office/drawing/2014/main" id="{A9273F7F-4FC3-B54D-5AA6-F5974C9D4A0C}"/>
              </a:ext>
            </a:extLst>
          </p:cNvPr>
          <p:cNvSpPr>
            <a:spLocks noGrp="1"/>
          </p:cNvSpPr>
          <p:nvPr>
            <p:ph idx="12" hasCustomPrompt="1"/>
          </p:nvPr>
        </p:nvSpPr>
        <p:spPr>
          <a:xfrm>
            <a:off x="766763" y="717822"/>
            <a:ext cx="2290014" cy="5422355"/>
          </a:xfrm>
          <a:prstGeom prst="rect">
            <a:avLst/>
          </a:prstGeom>
        </p:spPr>
        <p:txBody>
          <a:bodyPr lIns="0" tIns="0" rIns="0" bIns="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solidFill>
                  <a:schemeClr val="bg1"/>
                </a:solidFill>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solidFill>
                  <a:schemeClr val="bg1"/>
                </a:solidFill>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solidFill>
                  <a:schemeClr val="bg1"/>
                </a:solidFill>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bg1"/>
                </a:solidFill>
                <a:latin typeface="Calibri" panose="020F0502020204030204" pitchFamily="34" charset="0"/>
                <a:cs typeface="Calibri" panose="020F0502020204030204" pitchFamily="34" charset="0"/>
              </a:defRPr>
            </a:lvl7pPr>
          </a:lstStyle>
          <a:p>
            <a:pPr lvl="0"/>
            <a:r>
              <a:rPr lang="en-US" dirty="0"/>
              <a:t>Click to edit text</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4" name="Footer Placeholder 2">
            <a:extLst>
              <a:ext uri="{FF2B5EF4-FFF2-40B4-BE49-F238E27FC236}">
                <a16:creationId xmlns:a16="http://schemas.microsoft.com/office/drawing/2014/main" id="{32B088F6-E122-208D-6708-E9BB54113DFE}"/>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 name="Round Same Side Corner Rectangle 2">
            <a:extLst>
              <a:ext uri="{FF2B5EF4-FFF2-40B4-BE49-F238E27FC236}">
                <a16:creationId xmlns:a16="http://schemas.microsoft.com/office/drawing/2014/main" id="{9BD51C3A-30BA-E596-B942-5D2FA0C4A67E}"/>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8" name="Slide Number Placeholder 5">
            <a:extLst>
              <a:ext uri="{FF2B5EF4-FFF2-40B4-BE49-F238E27FC236}">
                <a16:creationId xmlns:a16="http://schemas.microsoft.com/office/drawing/2014/main" id="{C55810D9-1FC8-635C-5CEF-1447DBECF799}"/>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14138529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ide Bar Left Blue - 2 columns">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1BA1E0D-6EBB-E29B-8384-2C345461ECED}"/>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solidFill>
            <a:schemeClr val="accent1"/>
          </a:solid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26085490-9E8C-8A78-FCA9-4A7EF1E3AA84}"/>
              </a:ext>
            </a:extLst>
          </p:cNvPr>
          <p:cNvSpPr/>
          <p:nvPr userDrawn="1"/>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A0A57BBE-2B61-F193-AB22-490B092BE47B}"/>
              </a:ext>
            </a:extLst>
          </p:cNvPr>
          <p:cNvSpPr>
            <a:spLocks noGrp="1"/>
          </p:cNvSpPr>
          <p:nvPr>
            <p:ph idx="12" hasCustomPrompt="1"/>
          </p:nvPr>
        </p:nvSpPr>
        <p:spPr>
          <a:xfrm>
            <a:off x="766763" y="717822"/>
            <a:ext cx="2290014" cy="5422355"/>
          </a:xfrm>
          <a:prstGeom prst="rect">
            <a:avLst/>
          </a:prstGeom>
        </p:spPr>
        <p:txBody>
          <a:bodyPr lIns="0" tIns="0" rIns="0" bIns="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latin typeface="Calibri" panose="020F0502020204030204" pitchFamily="34" charset="0"/>
                <a:cs typeface="Calibri" panose="020F0502020204030204" pitchFamily="34" charset="0"/>
              </a:defRPr>
            </a:lvl2pPr>
            <a:lvl3pPr marL="0" indent="0">
              <a:lnSpc>
                <a:spcPct val="100000"/>
              </a:lnSpc>
              <a:spcBef>
                <a:spcPts val="0"/>
              </a:spcBef>
              <a:spcAft>
                <a:spcPts val="600"/>
              </a:spcAft>
              <a:buNone/>
              <a:defRPr b="1" i="0">
                <a:solidFill>
                  <a:schemeClr val="bg1"/>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solidFill>
                  <a:schemeClr val="bg1"/>
                </a:solidFill>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solidFill>
                  <a:schemeClr val="bg1"/>
                </a:solidFill>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solidFill>
                  <a:schemeClr val="bg1"/>
                </a:solidFill>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bg1"/>
                </a:solidFill>
                <a:latin typeface="Calibri" panose="020F0502020204030204" pitchFamily="34" charset="0"/>
                <a:cs typeface="Calibri" panose="020F0502020204030204" pitchFamily="34" charset="0"/>
              </a:defRPr>
            </a:lvl7pPr>
          </a:lstStyle>
          <a:p>
            <a:pPr lvl="0"/>
            <a:r>
              <a:rPr lang="en-US" dirty="0"/>
              <a:t>Click to edit text</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32" name="Content Placeholder 2">
            <a:extLst>
              <a:ext uri="{FF2B5EF4-FFF2-40B4-BE49-F238E27FC236}">
                <a16:creationId xmlns:a16="http://schemas.microsoft.com/office/drawing/2014/main" id="{9D67F562-26DB-EE88-D628-7B6736BBBF97}"/>
              </a:ext>
            </a:extLst>
          </p:cNvPr>
          <p:cNvSpPr>
            <a:spLocks noGrp="1"/>
          </p:cNvSpPr>
          <p:nvPr>
            <p:ph idx="1" hasCustomPrompt="1"/>
          </p:nvPr>
        </p:nvSpPr>
        <p:spPr>
          <a:xfrm>
            <a:off x="4531776"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4" name="Content Placeholder 2">
            <a:extLst>
              <a:ext uri="{FF2B5EF4-FFF2-40B4-BE49-F238E27FC236}">
                <a16:creationId xmlns:a16="http://schemas.microsoft.com/office/drawing/2014/main" id="{622AE128-214E-DB99-E12D-89ACC8AF8817}"/>
              </a:ext>
            </a:extLst>
          </p:cNvPr>
          <p:cNvSpPr>
            <a:spLocks noGrp="1"/>
          </p:cNvSpPr>
          <p:nvPr>
            <p:ph idx="13"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8" name="Round Same Side Corner Rectangle 7">
            <a:extLst>
              <a:ext uri="{FF2B5EF4-FFF2-40B4-BE49-F238E27FC236}">
                <a16:creationId xmlns:a16="http://schemas.microsoft.com/office/drawing/2014/main" id="{3F6812A9-EB67-4134-FEB2-CFFA255198BC}"/>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05C25F21-33B5-EA3A-5C37-89110178AA95}"/>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25494391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ide Bar Left Navy - 1 colum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2C0B584-5CAD-09EA-4091-6A1D1A5F6588}"/>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solidFill>
            <a:schemeClr val="accent2"/>
          </a:solid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5" y="672852"/>
            <a:ext cx="6893463" cy="390235"/>
          </a:xfrm>
        </p:spPr>
        <p:txBody>
          <a:bodyPr/>
          <a:lstStyle/>
          <a:p>
            <a:r>
              <a:rPr lang="en-US" dirty="0"/>
              <a:t>CLICK TO EDIT MASTER TITLE STYLE</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2B22A187-059E-7E81-5345-7AC265AE7061}"/>
              </a:ext>
            </a:extLst>
          </p:cNvPr>
          <p:cNvSpPr/>
          <p:nvPr userDrawn="1"/>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4" name="Footer Placeholder 2">
            <a:extLst>
              <a:ext uri="{FF2B5EF4-FFF2-40B4-BE49-F238E27FC236}">
                <a16:creationId xmlns:a16="http://schemas.microsoft.com/office/drawing/2014/main" id="{32B088F6-E122-208D-6708-E9BB54113DFE}"/>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 name="Content Placeholder 2">
            <a:extLst>
              <a:ext uri="{FF2B5EF4-FFF2-40B4-BE49-F238E27FC236}">
                <a16:creationId xmlns:a16="http://schemas.microsoft.com/office/drawing/2014/main" id="{3E8DFCD2-9C8E-FDB4-903F-6701791A2B63}"/>
              </a:ext>
            </a:extLst>
          </p:cNvPr>
          <p:cNvSpPr>
            <a:spLocks noGrp="1"/>
          </p:cNvSpPr>
          <p:nvPr>
            <p:ph idx="1" hasCustomPrompt="1"/>
          </p:nvPr>
        </p:nvSpPr>
        <p:spPr>
          <a:xfrm>
            <a:off x="4531775" y="1520824"/>
            <a:ext cx="6893461"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8" name="Content Placeholder 2">
            <a:extLst>
              <a:ext uri="{FF2B5EF4-FFF2-40B4-BE49-F238E27FC236}">
                <a16:creationId xmlns:a16="http://schemas.microsoft.com/office/drawing/2014/main" id="{5EBD9D3B-8683-1383-5817-480920586F6A}"/>
              </a:ext>
            </a:extLst>
          </p:cNvPr>
          <p:cNvSpPr>
            <a:spLocks noGrp="1"/>
          </p:cNvSpPr>
          <p:nvPr>
            <p:ph idx="12" hasCustomPrompt="1"/>
          </p:nvPr>
        </p:nvSpPr>
        <p:spPr>
          <a:xfrm>
            <a:off x="766763" y="717822"/>
            <a:ext cx="2290014" cy="5422355"/>
          </a:xfrm>
          <a:prstGeom prst="rect">
            <a:avLst/>
          </a:prstGeom>
        </p:spPr>
        <p:txBody>
          <a:bodyPr lIns="0" tIns="0" rIns="0" bIns="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solidFill>
                  <a:schemeClr val="bg1"/>
                </a:solidFill>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solidFill>
                  <a:schemeClr val="bg1"/>
                </a:solidFill>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solidFill>
                  <a:schemeClr val="bg1"/>
                </a:solidFill>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bg1"/>
                </a:solidFill>
                <a:latin typeface="Calibri" panose="020F0502020204030204" pitchFamily="34" charset="0"/>
                <a:cs typeface="Calibri" panose="020F0502020204030204" pitchFamily="34" charset="0"/>
              </a:defRPr>
            </a:lvl7pPr>
          </a:lstStyle>
          <a:p>
            <a:pPr lvl="0"/>
            <a:r>
              <a:rPr lang="en-US" dirty="0"/>
              <a:t>Click to edit text</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0" name="Round Same Side Corner Rectangle 9">
            <a:extLst>
              <a:ext uri="{FF2B5EF4-FFF2-40B4-BE49-F238E27FC236}">
                <a16:creationId xmlns:a16="http://schemas.microsoft.com/office/drawing/2014/main" id="{2B423F88-8D7D-5D66-C1C9-C0C406045EFC}"/>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3" name="Slide Number Placeholder 5">
            <a:extLst>
              <a:ext uri="{FF2B5EF4-FFF2-40B4-BE49-F238E27FC236}">
                <a16:creationId xmlns:a16="http://schemas.microsoft.com/office/drawing/2014/main" id="{ACBE5000-C4F1-E3D2-8C22-7D486EB8C6DF}"/>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386916794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ide Bar Left Navy - 2 columns">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1BA1E0D-6EBB-E29B-8384-2C345461ECED}"/>
              </a:ext>
            </a:extLst>
          </p:cNvPr>
          <p:cNvSpPr/>
          <p:nvPr userDrawn="1"/>
        </p:nvSpPr>
        <p:spPr>
          <a:xfrm>
            <a:off x="-7951" y="0"/>
            <a:ext cx="3701836" cy="6858000"/>
          </a:xfrm>
          <a:custGeom>
            <a:avLst/>
            <a:gdLst>
              <a:gd name="connsiteX0" fmla="*/ 0 w 3701836"/>
              <a:gd name="connsiteY0" fmla="*/ 6858000 h 6858000"/>
              <a:gd name="connsiteX1" fmla="*/ 3701837 w 3701836"/>
              <a:gd name="connsiteY1" fmla="*/ 6858000 h 6858000"/>
              <a:gd name="connsiteX2" fmla="*/ 3701837 w 3701836"/>
              <a:gd name="connsiteY2" fmla="*/ 1375410 h 6858000"/>
              <a:gd name="connsiteX3" fmla="*/ 3196031 w 3701836"/>
              <a:gd name="connsiteY3" fmla="*/ 0 h 6858000"/>
              <a:gd name="connsiteX4" fmla="*/ 0 w 3701836"/>
              <a:gd name="connsiteY4" fmla="*/ 0 h 6858000"/>
              <a:gd name="connsiteX5" fmla="*/ 0 w 3701836"/>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36" h="6858000">
                <a:moveTo>
                  <a:pt x="0" y="6858000"/>
                </a:moveTo>
                <a:lnTo>
                  <a:pt x="3701837" y="6858000"/>
                </a:lnTo>
                <a:lnTo>
                  <a:pt x="3701837" y="1375410"/>
                </a:lnTo>
                <a:cubicBezTo>
                  <a:pt x="3701837" y="850265"/>
                  <a:pt x="3511446" y="370205"/>
                  <a:pt x="3196031" y="0"/>
                </a:cubicBezTo>
                <a:lnTo>
                  <a:pt x="0" y="0"/>
                </a:lnTo>
                <a:lnTo>
                  <a:pt x="0" y="6858000"/>
                </a:lnTo>
                <a:close/>
              </a:path>
            </a:pathLst>
          </a:custGeom>
          <a:solidFill>
            <a:schemeClr val="accent2"/>
          </a:solidFill>
          <a:ln w="6339"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 name="Freeform 5">
            <a:extLst>
              <a:ext uri="{FF2B5EF4-FFF2-40B4-BE49-F238E27FC236}">
                <a16:creationId xmlns:a16="http://schemas.microsoft.com/office/drawing/2014/main" id="{26085490-9E8C-8A78-FCA9-4A7EF1E3AA84}"/>
              </a:ext>
            </a:extLst>
          </p:cNvPr>
          <p:cNvSpPr/>
          <p:nvPr userDrawn="1"/>
        </p:nvSpPr>
        <p:spPr>
          <a:xfrm>
            <a:off x="3605900"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4531776"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8" name="Content Placeholder 2">
            <a:extLst>
              <a:ext uri="{FF2B5EF4-FFF2-40B4-BE49-F238E27FC236}">
                <a16:creationId xmlns:a16="http://schemas.microsoft.com/office/drawing/2014/main" id="{6AFD71C9-509B-5747-91D6-ECC4D83C86E8}"/>
              </a:ext>
            </a:extLst>
          </p:cNvPr>
          <p:cNvSpPr>
            <a:spLocks noGrp="1"/>
          </p:cNvSpPr>
          <p:nvPr>
            <p:ph idx="12" hasCustomPrompt="1"/>
          </p:nvPr>
        </p:nvSpPr>
        <p:spPr>
          <a:xfrm>
            <a:off x="766763" y="717822"/>
            <a:ext cx="2290014" cy="5422355"/>
          </a:xfrm>
          <a:prstGeom prst="rect">
            <a:avLst/>
          </a:prstGeom>
        </p:spPr>
        <p:txBody>
          <a:bodyPr lIns="0" tIns="0" rIns="0" bIns="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latin typeface="Calibri" panose="020F0502020204030204" pitchFamily="34" charset="0"/>
                <a:cs typeface="Calibri" panose="020F0502020204030204" pitchFamily="34" charset="0"/>
              </a:defRPr>
            </a:lvl2pPr>
            <a:lvl3pPr marL="0" indent="0">
              <a:lnSpc>
                <a:spcPct val="100000"/>
              </a:lnSpc>
              <a:spcBef>
                <a:spcPts val="0"/>
              </a:spcBef>
              <a:spcAft>
                <a:spcPts val="600"/>
              </a:spcAft>
              <a:buNone/>
              <a:defRPr b="1" i="0">
                <a:solidFill>
                  <a:schemeClr val="bg1"/>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solidFill>
                  <a:schemeClr val="bg1"/>
                </a:solidFill>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solidFill>
                  <a:schemeClr val="bg1"/>
                </a:solidFill>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solidFill>
                  <a:schemeClr val="bg1"/>
                </a:solidFill>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bg1"/>
                </a:solidFill>
                <a:latin typeface="Calibri" panose="020F0502020204030204" pitchFamily="34" charset="0"/>
                <a:cs typeface="Calibri" panose="020F0502020204030204" pitchFamily="34" charset="0"/>
              </a:defRPr>
            </a:lvl7pPr>
          </a:lstStyle>
          <a:p>
            <a:pPr lvl="0"/>
            <a:r>
              <a:rPr lang="en-US" dirty="0"/>
              <a:t>Click to edit text</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9" name="Content Placeholder 2">
            <a:extLst>
              <a:ext uri="{FF2B5EF4-FFF2-40B4-BE49-F238E27FC236}">
                <a16:creationId xmlns:a16="http://schemas.microsoft.com/office/drawing/2014/main" id="{8898E040-A6DA-F332-4715-692939BC4FAA}"/>
              </a:ext>
            </a:extLst>
          </p:cNvPr>
          <p:cNvSpPr>
            <a:spLocks noGrp="1"/>
          </p:cNvSpPr>
          <p:nvPr>
            <p:ph idx="1" hasCustomPrompt="1"/>
          </p:nvPr>
        </p:nvSpPr>
        <p:spPr>
          <a:xfrm>
            <a:off x="4531776"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0" name="Content Placeholder 2">
            <a:extLst>
              <a:ext uri="{FF2B5EF4-FFF2-40B4-BE49-F238E27FC236}">
                <a16:creationId xmlns:a16="http://schemas.microsoft.com/office/drawing/2014/main" id="{67D22229-D9C3-57C2-382C-DE59482116AD}"/>
              </a:ext>
            </a:extLst>
          </p:cNvPr>
          <p:cNvSpPr>
            <a:spLocks noGrp="1"/>
          </p:cNvSpPr>
          <p:nvPr>
            <p:ph idx="13"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1" name="Round Same Side Corner Rectangle 10">
            <a:extLst>
              <a:ext uri="{FF2B5EF4-FFF2-40B4-BE49-F238E27FC236}">
                <a16:creationId xmlns:a16="http://schemas.microsoft.com/office/drawing/2014/main" id="{79A41728-E325-167D-7EA6-C0D32DF27F07}"/>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12" name="Slide Number Placeholder 5">
            <a:extLst>
              <a:ext uri="{FF2B5EF4-FFF2-40B4-BE49-F238E27FC236}">
                <a16:creationId xmlns:a16="http://schemas.microsoft.com/office/drawing/2014/main" id="{FFF78697-E4F9-E7A7-04FD-694A5A8E8756}"/>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2786623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rey Background">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tx1">
                    <a:lumMod val="65000"/>
                    <a:lumOff val="35000"/>
                  </a:schemeClr>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pic>
        <p:nvPicPr>
          <p:cNvPr id="8" name="Graphic 7">
            <a:extLst>
              <a:ext uri="{FF2B5EF4-FFF2-40B4-BE49-F238E27FC236}">
                <a16:creationId xmlns:a16="http://schemas.microsoft.com/office/drawing/2014/main" id="{6AFB9564-B6C1-754D-930A-1C519D2C7D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6584" y="6503542"/>
            <a:ext cx="887200" cy="201794"/>
          </a:xfrm>
          <a:prstGeom prst="rect">
            <a:avLst/>
          </a:prstGeom>
        </p:spPr>
      </p:pic>
    </p:spTree>
    <p:extLst>
      <p:ext uri="{BB962C8B-B14F-4D97-AF65-F5344CB8AC3E}">
        <p14:creationId xmlns:p14="http://schemas.microsoft.com/office/powerpoint/2010/main" val="268913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Left Pill Stat Blue (1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44C74D-2B9B-51E6-D39B-A201443FAAFA}"/>
              </a:ext>
            </a:extLst>
          </p:cNvPr>
          <p:cNvSpPr>
            <a:spLocks noGrp="1"/>
          </p:cNvSpPr>
          <p:nvPr>
            <p:ph type="ftr" sz="quarter" idx="10"/>
          </p:nvPr>
        </p:nvSpPr>
        <p:spPr/>
        <p:txBody>
          <a:bodyPr/>
          <a:lstStyle/>
          <a:p>
            <a:r>
              <a:rPr lang="en-US"/>
              <a:t>© SS&amp;C Technologies, Inc.</a:t>
            </a:r>
            <a:endParaRPr lang="en-US" dirty="0"/>
          </a:p>
        </p:txBody>
      </p:sp>
      <p:sp>
        <p:nvSpPr>
          <p:cNvPr id="8" name="Round Same Side Corner Rectangle 7">
            <a:extLst>
              <a:ext uri="{FF2B5EF4-FFF2-40B4-BE49-F238E27FC236}">
                <a16:creationId xmlns:a16="http://schemas.microsoft.com/office/drawing/2014/main" id="{4BCA5D30-6E9C-A0D6-69C1-0115A949D921}"/>
              </a:ext>
            </a:extLst>
          </p:cNvPr>
          <p:cNvSpPr/>
          <p:nvPr userDrawn="1"/>
        </p:nvSpPr>
        <p:spPr>
          <a:xfrm rot="5400000">
            <a:off x="586567" y="429724"/>
            <a:ext cx="2541289" cy="3714426"/>
          </a:xfrm>
          <a:prstGeom prst="round2SameRect">
            <a:avLst>
              <a:gd name="adj1" fmla="val 50000"/>
              <a:gd name="adj2" fmla="val 0"/>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6" name="Round Same Side Corner Rectangle 5">
            <a:extLst>
              <a:ext uri="{FF2B5EF4-FFF2-40B4-BE49-F238E27FC236}">
                <a16:creationId xmlns:a16="http://schemas.microsoft.com/office/drawing/2014/main" id="{0F27E623-A012-04B6-215B-30A1AA8D0735}"/>
              </a:ext>
            </a:extLst>
          </p:cNvPr>
          <p:cNvSpPr/>
          <p:nvPr userDrawn="1"/>
        </p:nvSpPr>
        <p:spPr>
          <a:xfrm rot="5400000">
            <a:off x="477507" y="252784"/>
            <a:ext cx="3082294" cy="4068305"/>
          </a:xfrm>
          <a:prstGeom prst="round2SameRect">
            <a:avLst>
              <a:gd name="adj1" fmla="val 50000"/>
              <a:gd name="adj2" fmla="val 0"/>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5" name="Content Placeholder 2">
            <a:extLst>
              <a:ext uri="{FF2B5EF4-FFF2-40B4-BE49-F238E27FC236}">
                <a16:creationId xmlns:a16="http://schemas.microsoft.com/office/drawing/2014/main" id="{B2E053AA-8B56-B4BC-8E75-ED5EB777ACA5}"/>
              </a:ext>
            </a:extLst>
          </p:cNvPr>
          <p:cNvSpPr>
            <a:spLocks noGrp="1"/>
          </p:cNvSpPr>
          <p:nvPr>
            <p:ph idx="12" hasCustomPrompt="1"/>
          </p:nvPr>
        </p:nvSpPr>
        <p:spPr>
          <a:xfrm>
            <a:off x="766763" y="1016292"/>
            <a:ext cx="2290014" cy="2541289"/>
          </a:xfrm>
          <a:prstGeom prst="rect">
            <a:avLst/>
          </a:prstGeom>
        </p:spPr>
        <p:txBody>
          <a:bodyPr lIns="0" tIns="0" rIns="0" bIns="0" anchor="ctr" anchorCtr="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Aptos" panose="020B0004020202020204" pitchFamily="34" charset="0"/>
              </a:defRPr>
            </a:lvl3pPr>
            <a:lvl4pPr marL="0" indent="0">
              <a:lnSpc>
                <a:spcPct val="100000"/>
              </a:lnSpc>
              <a:spcBef>
                <a:spcPts val="0"/>
              </a:spcBef>
              <a:spcAft>
                <a:spcPts val="600"/>
              </a:spcAft>
              <a:buNone/>
              <a:defRPr>
                <a:solidFill>
                  <a:schemeClr val="bg1"/>
                </a:solidFill>
              </a:defRPr>
            </a:lvl4pPr>
            <a:lvl5pPr marL="0" indent="0">
              <a:lnSpc>
                <a:spcPct val="100000"/>
              </a:lnSpc>
              <a:spcBef>
                <a:spcPts val="0"/>
              </a:spcBef>
              <a:spcAft>
                <a:spcPts val="600"/>
              </a:spcAft>
              <a:buNone/>
              <a:defRPr sz="1600" baseline="0">
                <a:solidFill>
                  <a:schemeClr val="bg1"/>
                </a:solidFill>
              </a:defRPr>
            </a:lvl5pPr>
            <a:lvl6pPr marL="180000" indent="-180000">
              <a:lnSpc>
                <a:spcPct val="100000"/>
              </a:lnSpc>
              <a:spcBef>
                <a:spcPts val="0"/>
              </a:spcBef>
              <a:spcAft>
                <a:spcPts val="600"/>
              </a:spcAft>
              <a:defRPr sz="1600">
                <a:solidFill>
                  <a:schemeClr val="bg1"/>
                </a:solidFill>
              </a:defRPr>
            </a:lvl6pPr>
            <a:lvl7pPr marL="0" indent="0">
              <a:lnSpc>
                <a:spcPct val="100000"/>
              </a:lnSpc>
              <a:spcBef>
                <a:spcPts val="0"/>
              </a:spcBef>
              <a:spcAft>
                <a:spcPts val="600"/>
              </a:spcAft>
              <a:buNone/>
              <a:defRPr sz="1600" b="1" i="0">
                <a:solidFill>
                  <a:schemeClr val="bg1"/>
                </a:solidFill>
                <a:latin typeface="Aptos SemiBold" panose="020B0004020202020204" pitchFamily="34" charset="0"/>
              </a:defRPr>
            </a:lvl7pPr>
          </a:lstStyle>
          <a:p>
            <a:pPr lvl="0"/>
            <a:r>
              <a:rPr lang="en-US" dirty="0"/>
              <a:t>Click to edit text</a:t>
            </a:r>
          </a:p>
        </p:txBody>
      </p:sp>
      <p:sp>
        <p:nvSpPr>
          <p:cNvPr id="2" name="Title 1">
            <a:extLst>
              <a:ext uri="{FF2B5EF4-FFF2-40B4-BE49-F238E27FC236}">
                <a16:creationId xmlns:a16="http://schemas.microsoft.com/office/drawing/2014/main" id="{2C4A6693-FA80-C1F4-1C47-CD7233CEDBAC}"/>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4" name="Content Placeholder 2">
            <a:extLst>
              <a:ext uri="{FF2B5EF4-FFF2-40B4-BE49-F238E27FC236}">
                <a16:creationId xmlns:a16="http://schemas.microsoft.com/office/drawing/2014/main" id="{124ED5A1-E239-DB00-9606-F59EB002AAD6}"/>
              </a:ext>
            </a:extLst>
          </p:cNvPr>
          <p:cNvSpPr>
            <a:spLocks noGrp="1"/>
          </p:cNvSpPr>
          <p:nvPr>
            <p:ph idx="1" hasCustomPrompt="1"/>
          </p:nvPr>
        </p:nvSpPr>
        <p:spPr>
          <a:xfrm>
            <a:off x="4531775" y="1520824"/>
            <a:ext cx="6893461"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5" name="Round Same Side Corner Rectangle 4">
            <a:extLst>
              <a:ext uri="{FF2B5EF4-FFF2-40B4-BE49-F238E27FC236}">
                <a16:creationId xmlns:a16="http://schemas.microsoft.com/office/drawing/2014/main" id="{12FA263B-37EA-92A0-3376-DA666A456D26}"/>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05791E9A-20A0-EC6E-CFBE-F80E4C9989CE}"/>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Tree>
    <p:extLst>
      <p:ext uri="{BB962C8B-B14F-4D97-AF65-F5344CB8AC3E}">
        <p14:creationId xmlns:p14="http://schemas.microsoft.com/office/powerpoint/2010/main" val="22384538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eft Pill Stat Blue (2 colum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44C74D-2B9B-51E6-D39B-A201443FAAFA}"/>
              </a:ext>
            </a:extLst>
          </p:cNvPr>
          <p:cNvSpPr>
            <a:spLocks noGrp="1"/>
          </p:cNvSpPr>
          <p:nvPr>
            <p:ph type="ftr" sz="quarter" idx="10"/>
          </p:nvPr>
        </p:nvSpPr>
        <p:spPr/>
        <p:txBody>
          <a:bodyPr/>
          <a:lstStyle/>
          <a:p>
            <a:r>
              <a:rPr lang="en-US"/>
              <a:t>© SS&amp;C Technologies, Inc.</a:t>
            </a:r>
            <a:endParaRPr lang="en-US" dirty="0"/>
          </a:p>
        </p:txBody>
      </p:sp>
      <p:sp>
        <p:nvSpPr>
          <p:cNvPr id="2" name="Title 1">
            <a:extLst>
              <a:ext uri="{FF2B5EF4-FFF2-40B4-BE49-F238E27FC236}">
                <a16:creationId xmlns:a16="http://schemas.microsoft.com/office/drawing/2014/main" id="{2F746398-ABC1-C983-6B96-E3CFD26A80D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4" name="Content Placeholder 2">
            <a:extLst>
              <a:ext uri="{FF2B5EF4-FFF2-40B4-BE49-F238E27FC236}">
                <a16:creationId xmlns:a16="http://schemas.microsoft.com/office/drawing/2014/main" id="{7D96F029-9C21-B8C3-6DC8-31CE17C4B921}"/>
              </a:ext>
            </a:extLst>
          </p:cNvPr>
          <p:cNvSpPr>
            <a:spLocks noGrp="1"/>
          </p:cNvSpPr>
          <p:nvPr>
            <p:ph idx="1" hasCustomPrompt="1"/>
          </p:nvPr>
        </p:nvSpPr>
        <p:spPr>
          <a:xfrm>
            <a:off x="4531776"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5" name="Content Placeholder 2">
            <a:extLst>
              <a:ext uri="{FF2B5EF4-FFF2-40B4-BE49-F238E27FC236}">
                <a16:creationId xmlns:a16="http://schemas.microsoft.com/office/drawing/2014/main" id="{3B45650F-A573-2833-7C32-E3F20B388518}"/>
              </a:ext>
            </a:extLst>
          </p:cNvPr>
          <p:cNvSpPr>
            <a:spLocks noGrp="1"/>
          </p:cNvSpPr>
          <p:nvPr>
            <p:ph idx="13"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7" name="Round Same Side Corner Rectangle 6">
            <a:extLst>
              <a:ext uri="{FF2B5EF4-FFF2-40B4-BE49-F238E27FC236}">
                <a16:creationId xmlns:a16="http://schemas.microsoft.com/office/drawing/2014/main" id="{688A725A-1F44-101D-ABB9-C3FBCA403001}"/>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67387092-EB22-9D07-00F4-277EFB2A7A7A}"/>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13" name="Round Same Side Corner Rectangle 12">
            <a:extLst>
              <a:ext uri="{FF2B5EF4-FFF2-40B4-BE49-F238E27FC236}">
                <a16:creationId xmlns:a16="http://schemas.microsoft.com/office/drawing/2014/main" id="{56882429-7673-BA6D-EA20-F6C12ABFB85C}"/>
              </a:ext>
            </a:extLst>
          </p:cNvPr>
          <p:cNvSpPr/>
          <p:nvPr userDrawn="1"/>
        </p:nvSpPr>
        <p:spPr>
          <a:xfrm rot="5400000">
            <a:off x="586567" y="429724"/>
            <a:ext cx="2541289" cy="3714426"/>
          </a:xfrm>
          <a:prstGeom prst="round2SameRect">
            <a:avLst>
              <a:gd name="adj1" fmla="val 50000"/>
              <a:gd name="adj2" fmla="val 0"/>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4" name="Round Same Side Corner Rectangle 13">
            <a:extLst>
              <a:ext uri="{FF2B5EF4-FFF2-40B4-BE49-F238E27FC236}">
                <a16:creationId xmlns:a16="http://schemas.microsoft.com/office/drawing/2014/main" id="{FDAFB448-826B-70A2-9458-DE99D19A722C}"/>
              </a:ext>
            </a:extLst>
          </p:cNvPr>
          <p:cNvSpPr/>
          <p:nvPr userDrawn="1"/>
        </p:nvSpPr>
        <p:spPr>
          <a:xfrm rot="5400000">
            <a:off x="477507" y="252784"/>
            <a:ext cx="3082294" cy="4068305"/>
          </a:xfrm>
          <a:prstGeom prst="round2SameRect">
            <a:avLst>
              <a:gd name="adj1" fmla="val 50000"/>
              <a:gd name="adj2" fmla="val 0"/>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8" name="Content Placeholder 2">
            <a:extLst>
              <a:ext uri="{FF2B5EF4-FFF2-40B4-BE49-F238E27FC236}">
                <a16:creationId xmlns:a16="http://schemas.microsoft.com/office/drawing/2014/main" id="{C8EB2DDA-E7CC-3CC2-77FB-A49C47DE9D9E}"/>
              </a:ext>
            </a:extLst>
          </p:cNvPr>
          <p:cNvSpPr>
            <a:spLocks noGrp="1"/>
          </p:cNvSpPr>
          <p:nvPr>
            <p:ph idx="12" hasCustomPrompt="1"/>
          </p:nvPr>
        </p:nvSpPr>
        <p:spPr>
          <a:xfrm>
            <a:off x="766763" y="1016292"/>
            <a:ext cx="2290014" cy="2541289"/>
          </a:xfrm>
          <a:prstGeom prst="rect">
            <a:avLst/>
          </a:prstGeom>
        </p:spPr>
        <p:txBody>
          <a:bodyPr lIns="0" tIns="0" rIns="0" bIns="0" anchor="ctr" anchorCtr="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Aptos" panose="020B0004020202020204" pitchFamily="34" charset="0"/>
              </a:defRPr>
            </a:lvl3pPr>
            <a:lvl4pPr marL="0" indent="0">
              <a:lnSpc>
                <a:spcPct val="100000"/>
              </a:lnSpc>
              <a:spcBef>
                <a:spcPts val="0"/>
              </a:spcBef>
              <a:spcAft>
                <a:spcPts val="600"/>
              </a:spcAft>
              <a:buNone/>
              <a:defRPr>
                <a:solidFill>
                  <a:schemeClr val="bg1"/>
                </a:solidFill>
              </a:defRPr>
            </a:lvl4pPr>
            <a:lvl5pPr marL="0" indent="0">
              <a:lnSpc>
                <a:spcPct val="100000"/>
              </a:lnSpc>
              <a:spcBef>
                <a:spcPts val="0"/>
              </a:spcBef>
              <a:spcAft>
                <a:spcPts val="600"/>
              </a:spcAft>
              <a:buNone/>
              <a:defRPr sz="1600" baseline="0">
                <a:solidFill>
                  <a:schemeClr val="bg1"/>
                </a:solidFill>
              </a:defRPr>
            </a:lvl5pPr>
            <a:lvl6pPr marL="180000" indent="-180000">
              <a:lnSpc>
                <a:spcPct val="100000"/>
              </a:lnSpc>
              <a:spcBef>
                <a:spcPts val="0"/>
              </a:spcBef>
              <a:spcAft>
                <a:spcPts val="600"/>
              </a:spcAft>
              <a:defRPr sz="1600">
                <a:solidFill>
                  <a:schemeClr val="bg1"/>
                </a:solidFill>
              </a:defRPr>
            </a:lvl6pPr>
            <a:lvl7pPr marL="0" indent="0">
              <a:lnSpc>
                <a:spcPct val="100000"/>
              </a:lnSpc>
              <a:spcBef>
                <a:spcPts val="0"/>
              </a:spcBef>
              <a:spcAft>
                <a:spcPts val="600"/>
              </a:spcAft>
              <a:buNone/>
              <a:defRPr sz="1600" b="1" i="0">
                <a:solidFill>
                  <a:schemeClr val="bg1"/>
                </a:solidFill>
                <a:latin typeface="Aptos SemiBold" panose="020B0004020202020204" pitchFamily="34" charset="0"/>
              </a:defRPr>
            </a:lvl7pPr>
          </a:lstStyle>
          <a:p>
            <a:pPr lvl="0"/>
            <a:r>
              <a:rPr lang="en-US" dirty="0"/>
              <a:t>Click to edit text</a:t>
            </a:r>
          </a:p>
        </p:txBody>
      </p:sp>
    </p:spTree>
    <p:extLst>
      <p:ext uri="{BB962C8B-B14F-4D97-AF65-F5344CB8AC3E}">
        <p14:creationId xmlns:p14="http://schemas.microsoft.com/office/powerpoint/2010/main" val="42412523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eft Pill Stat Navy (1 colum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44C74D-2B9B-51E6-D39B-A201443FAAFA}"/>
              </a:ext>
            </a:extLst>
          </p:cNvPr>
          <p:cNvSpPr>
            <a:spLocks noGrp="1"/>
          </p:cNvSpPr>
          <p:nvPr>
            <p:ph type="ftr" sz="quarter" idx="10"/>
          </p:nvPr>
        </p:nvSpPr>
        <p:spPr/>
        <p:txBody>
          <a:bodyPr/>
          <a:lstStyle/>
          <a:p>
            <a:r>
              <a:rPr lang="en-US"/>
              <a:t>© SS&amp;C Technologies, Inc.</a:t>
            </a:r>
            <a:endParaRPr lang="en-US" dirty="0"/>
          </a:p>
        </p:txBody>
      </p:sp>
      <p:sp>
        <p:nvSpPr>
          <p:cNvPr id="8" name="Round Same Side Corner Rectangle 7">
            <a:extLst>
              <a:ext uri="{FF2B5EF4-FFF2-40B4-BE49-F238E27FC236}">
                <a16:creationId xmlns:a16="http://schemas.microsoft.com/office/drawing/2014/main" id="{4BCA5D30-6E9C-A0D6-69C1-0115A949D921}"/>
              </a:ext>
            </a:extLst>
          </p:cNvPr>
          <p:cNvSpPr/>
          <p:nvPr userDrawn="1"/>
        </p:nvSpPr>
        <p:spPr>
          <a:xfrm rot="5400000">
            <a:off x="586567" y="429724"/>
            <a:ext cx="2541289" cy="3714426"/>
          </a:xfrm>
          <a:prstGeom prst="round2SameRect">
            <a:avLst>
              <a:gd name="adj1" fmla="val 50000"/>
              <a:gd name="adj2" fmla="val 0"/>
            </a:avLst>
          </a:prstGeom>
          <a:solidFill>
            <a:schemeClr val="accent2"/>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6" name="Round Same Side Corner Rectangle 5">
            <a:extLst>
              <a:ext uri="{FF2B5EF4-FFF2-40B4-BE49-F238E27FC236}">
                <a16:creationId xmlns:a16="http://schemas.microsoft.com/office/drawing/2014/main" id="{0F27E623-A012-04B6-215B-30A1AA8D0735}"/>
              </a:ext>
            </a:extLst>
          </p:cNvPr>
          <p:cNvSpPr/>
          <p:nvPr userDrawn="1"/>
        </p:nvSpPr>
        <p:spPr>
          <a:xfrm rot="5400000">
            <a:off x="477507" y="252784"/>
            <a:ext cx="3082294" cy="4068305"/>
          </a:xfrm>
          <a:prstGeom prst="round2SameRect">
            <a:avLst>
              <a:gd name="adj1" fmla="val 50000"/>
              <a:gd name="adj2" fmla="val 0"/>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5" name="Content Placeholder 2">
            <a:extLst>
              <a:ext uri="{FF2B5EF4-FFF2-40B4-BE49-F238E27FC236}">
                <a16:creationId xmlns:a16="http://schemas.microsoft.com/office/drawing/2014/main" id="{B2E053AA-8B56-B4BC-8E75-ED5EB777ACA5}"/>
              </a:ext>
            </a:extLst>
          </p:cNvPr>
          <p:cNvSpPr>
            <a:spLocks noGrp="1"/>
          </p:cNvSpPr>
          <p:nvPr>
            <p:ph idx="12" hasCustomPrompt="1"/>
          </p:nvPr>
        </p:nvSpPr>
        <p:spPr>
          <a:xfrm>
            <a:off x="766763" y="1016292"/>
            <a:ext cx="2290014" cy="2541289"/>
          </a:xfrm>
          <a:prstGeom prst="rect">
            <a:avLst/>
          </a:prstGeom>
        </p:spPr>
        <p:txBody>
          <a:bodyPr lIns="0" tIns="0" rIns="0" bIns="0" anchor="ctr" anchorCtr="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Aptos" panose="020B0004020202020204" pitchFamily="34" charset="0"/>
              </a:defRPr>
            </a:lvl3pPr>
            <a:lvl4pPr marL="0" indent="0">
              <a:lnSpc>
                <a:spcPct val="100000"/>
              </a:lnSpc>
              <a:spcBef>
                <a:spcPts val="0"/>
              </a:spcBef>
              <a:spcAft>
                <a:spcPts val="600"/>
              </a:spcAft>
              <a:buNone/>
              <a:defRPr>
                <a:solidFill>
                  <a:schemeClr val="bg1"/>
                </a:solidFill>
              </a:defRPr>
            </a:lvl4pPr>
            <a:lvl5pPr marL="0" indent="0">
              <a:lnSpc>
                <a:spcPct val="100000"/>
              </a:lnSpc>
              <a:spcBef>
                <a:spcPts val="0"/>
              </a:spcBef>
              <a:spcAft>
                <a:spcPts val="600"/>
              </a:spcAft>
              <a:buNone/>
              <a:defRPr sz="1600" baseline="0">
                <a:solidFill>
                  <a:schemeClr val="bg1"/>
                </a:solidFill>
              </a:defRPr>
            </a:lvl5pPr>
            <a:lvl6pPr marL="180000" indent="-180000">
              <a:lnSpc>
                <a:spcPct val="100000"/>
              </a:lnSpc>
              <a:spcBef>
                <a:spcPts val="0"/>
              </a:spcBef>
              <a:spcAft>
                <a:spcPts val="600"/>
              </a:spcAft>
              <a:defRPr sz="1600">
                <a:solidFill>
                  <a:schemeClr val="bg1"/>
                </a:solidFill>
              </a:defRPr>
            </a:lvl6pPr>
            <a:lvl7pPr marL="0" indent="0">
              <a:lnSpc>
                <a:spcPct val="100000"/>
              </a:lnSpc>
              <a:spcBef>
                <a:spcPts val="0"/>
              </a:spcBef>
              <a:spcAft>
                <a:spcPts val="600"/>
              </a:spcAft>
              <a:buNone/>
              <a:defRPr sz="1600" b="1" i="0">
                <a:solidFill>
                  <a:schemeClr val="bg1"/>
                </a:solidFill>
                <a:latin typeface="Aptos SemiBold" panose="020B0004020202020204" pitchFamily="34" charset="0"/>
              </a:defRPr>
            </a:lvl7pPr>
          </a:lstStyle>
          <a:p>
            <a:pPr lvl="0"/>
            <a:r>
              <a:rPr lang="en-US" dirty="0"/>
              <a:t>Click to edit text</a:t>
            </a:r>
          </a:p>
        </p:txBody>
      </p:sp>
      <p:sp>
        <p:nvSpPr>
          <p:cNvPr id="2" name="Title 1">
            <a:extLst>
              <a:ext uri="{FF2B5EF4-FFF2-40B4-BE49-F238E27FC236}">
                <a16:creationId xmlns:a16="http://schemas.microsoft.com/office/drawing/2014/main" id="{2C4A6693-FA80-C1F4-1C47-CD7233CEDBAC}"/>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4" name="Round Same Side Corner Rectangle 3">
            <a:extLst>
              <a:ext uri="{FF2B5EF4-FFF2-40B4-BE49-F238E27FC236}">
                <a16:creationId xmlns:a16="http://schemas.microsoft.com/office/drawing/2014/main" id="{2C1FF51A-A400-3CE8-5C51-5E3E502CEBA1}"/>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9791237E-E3C6-07F0-2655-C452556BCBBE}"/>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7" name="Content Placeholder 2">
            <a:extLst>
              <a:ext uri="{FF2B5EF4-FFF2-40B4-BE49-F238E27FC236}">
                <a16:creationId xmlns:a16="http://schemas.microsoft.com/office/drawing/2014/main" id="{E0AE95F3-84E0-5CE9-5978-E9E6700AC693}"/>
              </a:ext>
            </a:extLst>
          </p:cNvPr>
          <p:cNvSpPr>
            <a:spLocks noGrp="1"/>
          </p:cNvSpPr>
          <p:nvPr>
            <p:ph idx="1" hasCustomPrompt="1"/>
          </p:nvPr>
        </p:nvSpPr>
        <p:spPr>
          <a:xfrm>
            <a:off x="4531775" y="1520824"/>
            <a:ext cx="6893461"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Tree>
    <p:extLst>
      <p:ext uri="{BB962C8B-B14F-4D97-AF65-F5344CB8AC3E}">
        <p14:creationId xmlns:p14="http://schemas.microsoft.com/office/powerpoint/2010/main" val="190119088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eft Pill Stat Navy (2 column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844C74D-2B9B-51E6-D39B-A201443FAAFA}"/>
              </a:ext>
            </a:extLst>
          </p:cNvPr>
          <p:cNvSpPr>
            <a:spLocks noGrp="1"/>
          </p:cNvSpPr>
          <p:nvPr>
            <p:ph type="ftr" sz="quarter" idx="10"/>
          </p:nvPr>
        </p:nvSpPr>
        <p:spPr/>
        <p:txBody>
          <a:bodyPr/>
          <a:lstStyle/>
          <a:p>
            <a:r>
              <a:rPr lang="en-US"/>
              <a:t>© SS&amp;C Technologies, Inc.</a:t>
            </a:r>
            <a:endParaRPr lang="en-US" dirty="0"/>
          </a:p>
        </p:txBody>
      </p:sp>
      <p:sp>
        <p:nvSpPr>
          <p:cNvPr id="2" name="Title 1">
            <a:extLst>
              <a:ext uri="{FF2B5EF4-FFF2-40B4-BE49-F238E27FC236}">
                <a16:creationId xmlns:a16="http://schemas.microsoft.com/office/drawing/2014/main" id="{2F746398-ABC1-C983-6B96-E3CFD26A80DE}"/>
              </a:ext>
            </a:extLst>
          </p:cNvPr>
          <p:cNvSpPr>
            <a:spLocks noGrp="1"/>
          </p:cNvSpPr>
          <p:nvPr>
            <p:ph type="title" hasCustomPrompt="1"/>
          </p:nvPr>
        </p:nvSpPr>
        <p:spPr>
          <a:xfrm>
            <a:off x="4531778" y="672852"/>
            <a:ext cx="6893460" cy="390235"/>
          </a:xfrm>
        </p:spPr>
        <p:txBody>
          <a:bodyPr/>
          <a:lstStyle/>
          <a:p>
            <a:r>
              <a:rPr lang="en-US" dirty="0"/>
              <a:t>CLICK TO EDIT MASTER TITLE STYLE</a:t>
            </a:r>
          </a:p>
        </p:txBody>
      </p:sp>
      <p:sp>
        <p:nvSpPr>
          <p:cNvPr id="7" name="Round Same Side Corner Rectangle 6">
            <a:extLst>
              <a:ext uri="{FF2B5EF4-FFF2-40B4-BE49-F238E27FC236}">
                <a16:creationId xmlns:a16="http://schemas.microsoft.com/office/drawing/2014/main" id="{05B48674-68A0-7808-A310-D977A4037C93}"/>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8406A767-6A6F-0D95-9BC1-93F919383676}"/>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13" name="Content Placeholder 2">
            <a:extLst>
              <a:ext uri="{FF2B5EF4-FFF2-40B4-BE49-F238E27FC236}">
                <a16:creationId xmlns:a16="http://schemas.microsoft.com/office/drawing/2014/main" id="{F641566D-0C47-9B05-988E-342452F04028}"/>
              </a:ext>
            </a:extLst>
          </p:cNvPr>
          <p:cNvSpPr>
            <a:spLocks noGrp="1"/>
          </p:cNvSpPr>
          <p:nvPr>
            <p:ph idx="1" hasCustomPrompt="1"/>
          </p:nvPr>
        </p:nvSpPr>
        <p:spPr>
          <a:xfrm>
            <a:off x="4531776"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4" name="Content Placeholder 2">
            <a:extLst>
              <a:ext uri="{FF2B5EF4-FFF2-40B4-BE49-F238E27FC236}">
                <a16:creationId xmlns:a16="http://schemas.microsoft.com/office/drawing/2014/main" id="{110D3477-FFFD-E422-A98E-17683658A737}"/>
              </a:ext>
            </a:extLst>
          </p:cNvPr>
          <p:cNvSpPr>
            <a:spLocks noGrp="1"/>
          </p:cNvSpPr>
          <p:nvPr>
            <p:ph idx="13" hasCustomPrompt="1"/>
          </p:nvPr>
        </p:nvSpPr>
        <p:spPr>
          <a:xfrm>
            <a:off x="8194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8" name="Round Same Side Corner Rectangle 17">
            <a:extLst>
              <a:ext uri="{FF2B5EF4-FFF2-40B4-BE49-F238E27FC236}">
                <a16:creationId xmlns:a16="http://schemas.microsoft.com/office/drawing/2014/main" id="{44EA8D5E-3FDE-39FE-B3E4-C4514ACAC983}"/>
              </a:ext>
            </a:extLst>
          </p:cNvPr>
          <p:cNvSpPr/>
          <p:nvPr userDrawn="1"/>
        </p:nvSpPr>
        <p:spPr>
          <a:xfrm rot="5400000">
            <a:off x="586567" y="429724"/>
            <a:ext cx="2541289" cy="3714426"/>
          </a:xfrm>
          <a:prstGeom prst="round2SameRect">
            <a:avLst>
              <a:gd name="adj1" fmla="val 50000"/>
              <a:gd name="adj2" fmla="val 0"/>
            </a:avLst>
          </a:prstGeom>
          <a:solidFill>
            <a:schemeClr val="accent2"/>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9" name="Round Same Side Corner Rectangle 18">
            <a:extLst>
              <a:ext uri="{FF2B5EF4-FFF2-40B4-BE49-F238E27FC236}">
                <a16:creationId xmlns:a16="http://schemas.microsoft.com/office/drawing/2014/main" id="{ADD8B5E1-AA68-2560-7702-A3D72D60D18F}"/>
              </a:ext>
            </a:extLst>
          </p:cNvPr>
          <p:cNvSpPr/>
          <p:nvPr userDrawn="1"/>
        </p:nvSpPr>
        <p:spPr>
          <a:xfrm rot="5400000">
            <a:off x="477507" y="252784"/>
            <a:ext cx="3082294" cy="4068305"/>
          </a:xfrm>
          <a:prstGeom prst="round2SameRect">
            <a:avLst>
              <a:gd name="adj1" fmla="val 50000"/>
              <a:gd name="adj2" fmla="val 0"/>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20" name="Content Placeholder 2">
            <a:extLst>
              <a:ext uri="{FF2B5EF4-FFF2-40B4-BE49-F238E27FC236}">
                <a16:creationId xmlns:a16="http://schemas.microsoft.com/office/drawing/2014/main" id="{D6AFF6D2-3DA5-1DB9-169B-6A39EE78ED31}"/>
              </a:ext>
            </a:extLst>
          </p:cNvPr>
          <p:cNvSpPr>
            <a:spLocks noGrp="1"/>
          </p:cNvSpPr>
          <p:nvPr>
            <p:ph idx="12" hasCustomPrompt="1"/>
          </p:nvPr>
        </p:nvSpPr>
        <p:spPr>
          <a:xfrm>
            <a:off x="766763" y="1016292"/>
            <a:ext cx="2290014" cy="2541289"/>
          </a:xfrm>
          <a:prstGeom prst="rect">
            <a:avLst/>
          </a:prstGeom>
        </p:spPr>
        <p:txBody>
          <a:bodyPr lIns="0" tIns="0" rIns="0" bIns="0" anchor="ctr" anchorCtr="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Aptos" panose="020B0004020202020204" pitchFamily="34" charset="0"/>
              </a:defRPr>
            </a:lvl3pPr>
            <a:lvl4pPr marL="0" indent="0">
              <a:lnSpc>
                <a:spcPct val="100000"/>
              </a:lnSpc>
              <a:spcBef>
                <a:spcPts val="0"/>
              </a:spcBef>
              <a:spcAft>
                <a:spcPts val="600"/>
              </a:spcAft>
              <a:buNone/>
              <a:defRPr>
                <a:solidFill>
                  <a:schemeClr val="bg1"/>
                </a:solidFill>
              </a:defRPr>
            </a:lvl4pPr>
            <a:lvl5pPr marL="0" indent="0">
              <a:lnSpc>
                <a:spcPct val="100000"/>
              </a:lnSpc>
              <a:spcBef>
                <a:spcPts val="0"/>
              </a:spcBef>
              <a:spcAft>
                <a:spcPts val="600"/>
              </a:spcAft>
              <a:buNone/>
              <a:defRPr sz="1600" baseline="0">
                <a:solidFill>
                  <a:schemeClr val="bg1"/>
                </a:solidFill>
              </a:defRPr>
            </a:lvl5pPr>
            <a:lvl6pPr marL="180000" indent="-180000">
              <a:lnSpc>
                <a:spcPct val="100000"/>
              </a:lnSpc>
              <a:spcBef>
                <a:spcPts val="0"/>
              </a:spcBef>
              <a:spcAft>
                <a:spcPts val="600"/>
              </a:spcAft>
              <a:defRPr sz="1600">
                <a:solidFill>
                  <a:schemeClr val="bg1"/>
                </a:solidFill>
              </a:defRPr>
            </a:lvl6pPr>
            <a:lvl7pPr marL="0" indent="0">
              <a:lnSpc>
                <a:spcPct val="100000"/>
              </a:lnSpc>
              <a:spcBef>
                <a:spcPts val="0"/>
              </a:spcBef>
              <a:spcAft>
                <a:spcPts val="600"/>
              </a:spcAft>
              <a:buNone/>
              <a:defRPr sz="1600" b="1" i="0">
                <a:solidFill>
                  <a:schemeClr val="bg1"/>
                </a:solidFill>
                <a:latin typeface="Aptos SemiBold" panose="020B0004020202020204" pitchFamily="34" charset="0"/>
              </a:defRPr>
            </a:lvl7pPr>
          </a:lstStyle>
          <a:p>
            <a:pPr lvl="0"/>
            <a:r>
              <a:rPr lang="en-US" dirty="0"/>
              <a:t>Click to edit text</a:t>
            </a:r>
          </a:p>
        </p:txBody>
      </p:sp>
    </p:spTree>
    <p:extLst>
      <p:ext uri="{BB962C8B-B14F-4D97-AF65-F5344CB8AC3E}">
        <p14:creationId xmlns:p14="http://schemas.microsoft.com/office/powerpoint/2010/main" val="9634851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Right Pill Stat Blue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14" name="Round Same Side Corner Rectangle 13">
            <a:extLst>
              <a:ext uri="{FF2B5EF4-FFF2-40B4-BE49-F238E27FC236}">
                <a16:creationId xmlns:a16="http://schemas.microsoft.com/office/drawing/2014/main" id="{7969B5E6-C5AC-7246-B2DA-3672FF352122}"/>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4E112CC-EA8F-FE8E-66DA-6DC45FB69BF4}"/>
              </a:ext>
            </a:extLst>
          </p:cNvPr>
          <p:cNvGrpSpPr/>
          <p:nvPr userDrawn="1"/>
        </p:nvGrpSpPr>
        <p:grpSpPr>
          <a:xfrm flipH="1">
            <a:off x="8139194" y="745790"/>
            <a:ext cx="4068305" cy="3082294"/>
            <a:chOff x="-15499" y="745790"/>
            <a:chExt cx="4068305" cy="3082294"/>
          </a:xfrm>
        </p:grpSpPr>
        <p:sp>
          <p:nvSpPr>
            <p:cNvPr id="5" name="Round Same Side Corner Rectangle 4">
              <a:extLst>
                <a:ext uri="{FF2B5EF4-FFF2-40B4-BE49-F238E27FC236}">
                  <a16:creationId xmlns:a16="http://schemas.microsoft.com/office/drawing/2014/main" id="{44044C90-C9BB-8C57-559C-D4644512E804}"/>
                </a:ext>
              </a:extLst>
            </p:cNvPr>
            <p:cNvSpPr/>
            <p:nvPr userDrawn="1"/>
          </p:nvSpPr>
          <p:spPr>
            <a:xfrm rot="5400000">
              <a:off x="586567" y="429724"/>
              <a:ext cx="2541289" cy="3714426"/>
            </a:xfrm>
            <a:prstGeom prst="round2SameRect">
              <a:avLst>
                <a:gd name="adj1" fmla="val 50000"/>
                <a:gd name="adj2" fmla="val 0"/>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6" name="Round Same Side Corner Rectangle 5">
              <a:extLst>
                <a:ext uri="{FF2B5EF4-FFF2-40B4-BE49-F238E27FC236}">
                  <a16:creationId xmlns:a16="http://schemas.microsoft.com/office/drawing/2014/main" id="{ED3E8618-73F7-4D6E-198D-E890FFBBDDC6}"/>
                </a:ext>
              </a:extLst>
            </p:cNvPr>
            <p:cNvSpPr/>
            <p:nvPr userDrawn="1"/>
          </p:nvSpPr>
          <p:spPr>
            <a:xfrm rot="5400000">
              <a:off x="477507" y="252784"/>
              <a:ext cx="3082294" cy="4068305"/>
            </a:xfrm>
            <a:prstGeom prst="round2SameRect">
              <a:avLst>
                <a:gd name="adj1" fmla="val 50000"/>
                <a:gd name="adj2" fmla="val 0"/>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grpSp>
      <p:sp>
        <p:nvSpPr>
          <p:cNvPr id="8" name="Content Placeholder 2">
            <a:extLst>
              <a:ext uri="{FF2B5EF4-FFF2-40B4-BE49-F238E27FC236}">
                <a16:creationId xmlns:a16="http://schemas.microsoft.com/office/drawing/2014/main" id="{9E658C5F-0154-F0AC-70DD-FF73580B49B5}"/>
              </a:ext>
            </a:extLst>
          </p:cNvPr>
          <p:cNvSpPr>
            <a:spLocks noGrp="1"/>
          </p:cNvSpPr>
          <p:nvPr>
            <p:ph idx="12" hasCustomPrompt="1"/>
          </p:nvPr>
        </p:nvSpPr>
        <p:spPr>
          <a:xfrm>
            <a:off x="9135221" y="1016292"/>
            <a:ext cx="2290014" cy="2541289"/>
          </a:xfrm>
          <a:prstGeom prst="rect">
            <a:avLst/>
          </a:prstGeom>
        </p:spPr>
        <p:txBody>
          <a:bodyPr lIns="0" tIns="0" rIns="0" bIns="0" anchor="ctr" anchorCtr="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Aptos" panose="020B0004020202020204" pitchFamily="34" charset="0"/>
              </a:defRPr>
            </a:lvl3pPr>
            <a:lvl4pPr marL="0" indent="0">
              <a:lnSpc>
                <a:spcPct val="100000"/>
              </a:lnSpc>
              <a:spcBef>
                <a:spcPts val="0"/>
              </a:spcBef>
              <a:spcAft>
                <a:spcPts val="600"/>
              </a:spcAft>
              <a:buNone/>
              <a:defRPr>
                <a:solidFill>
                  <a:schemeClr val="bg1"/>
                </a:solidFill>
              </a:defRPr>
            </a:lvl4pPr>
            <a:lvl5pPr marL="0" indent="0">
              <a:lnSpc>
                <a:spcPct val="100000"/>
              </a:lnSpc>
              <a:spcBef>
                <a:spcPts val="0"/>
              </a:spcBef>
              <a:spcAft>
                <a:spcPts val="600"/>
              </a:spcAft>
              <a:buNone/>
              <a:defRPr sz="1600" baseline="0">
                <a:solidFill>
                  <a:schemeClr val="bg1"/>
                </a:solidFill>
              </a:defRPr>
            </a:lvl5pPr>
            <a:lvl6pPr marL="180000" indent="-180000">
              <a:lnSpc>
                <a:spcPct val="100000"/>
              </a:lnSpc>
              <a:spcBef>
                <a:spcPts val="0"/>
              </a:spcBef>
              <a:spcAft>
                <a:spcPts val="600"/>
              </a:spcAft>
              <a:defRPr sz="1600">
                <a:solidFill>
                  <a:schemeClr val="bg1"/>
                </a:solidFill>
              </a:defRPr>
            </a:lvl6pPr>
            <a:lvl7pPr marL="0" indent="0">
              <a:lnSpc>
                <a:spcPct val="100000"/>
              </a:lnSpc>
              <a:spcBef>
                <a:spcPts val="0"/>
              </a:spcBef>
              <a:spcAft>
                <a:spcPts val="600"/>
              </a:spcAft>
              <a:buNone/>
              <a:defRPr sz="1600" b="1" i="0">
                <a:solidFill>
                  <a:schemeClr val="bg1"/>
                </a:solidFill>
                <a:latin typeface="Aptos SemiBold" panose="020B0004020202020204" pitchFamily="34" charset="0"/>
              </a:defRPr>
            </a:lvl7pPr>
          </a:lstStyle>
          <a:p>
            <a:pPr lvl="0"/>
            <a:r>
              <a:rPr lang="en-US" dirty="0"/>
              <a:t>Click to edit text</a:t>
            </a:r>
          </a:p>
        </p:txBody>
      </p:sp>
      <p:sp>
        <p:nvSpPr>
          <p:cNvPr id="7" name="Round Same Side Corner Rectangle 6">
            <a:extLst>
              <a:ext uri="{FF2B5EF4-FFF2-40B4-BE49-F238E27FC236}">
                <a16:creationId xmlns:a16="http://schemas.microsoft.com/office/drawing/2014/main" id="{6E3AF51D-EE20-AE4F-28DC-1AB2F5141011}"/>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8E980D81-B2E2-E4B5-CBAA-6C19DF324167}"/>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10" name="Content Placeholder 2">
            <a:extLst>
              <a:ext uri="{FF2B5EF4-FFF2-40B4-BE49-F238E27FC236}">
                <a16:creationId xmlns:a16="http://schemas.microsoft.com/office/drawing/2014/main" id="{5C6B1875-BB0B-9685-053A-A87862A7FCAC}"/>
              </a:ext>
            </a:extLst>
          </p:cNvPr>
          <p:cNvSpPr>
            <a:spLocks noGrp="1"/>
          </p:cNvSpPr>
          <p:nvPr>
            <p:ph idx="1" hasCustomPrompt="1"/>
          </p:nvPr>
        </p:nvSpPr>
        <p:spPr>
          <a:xfrm>
            <a:off x="766763" y="1520824"/>
            <a:ext cx="6928549"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Tree>
    <p:extLst>
      <p:ext uri="{BB962C8B-B14F-4D97-AF65-F5344CB8AC3E}">
        <p14:creationId xmlns:p14="http://schemas.microsoft.com/office/powerpoint/2010/main" val="9141329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Right Pill Stat Blu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5"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5" name="Round Same Side Corner Rectangle 4">
            <a:extLst>
              <a:ext uri="{FF2B5EF4-FFF2-40B4-BE49-F238E27FC236}">
                <a16:creationId xmlns:a16="http://schemas.microsoft.com/office/drawing/2014/main" id="{D3456246-DB4C-7783-15AF-72729DF38B75}"/>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43B888A8-FB67-C630-5B55-0E58747600E9}"/>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03E02FAC-1450-B37A-2AFC-FA7E2ACE4313}"/>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grpSp>
        <p:nvGrpSpPr>
          <p:cNvPr id="11" name="Group 10">
            <a:extLst>
              <a:ext uri="{FF2B5EF4-FFF2-40B4-BE49-F238E27FC236}">
                <a16:creationId xmlns:a16="http://schemas.microsoft.com/office/drawing/2014/main" id="{E649FBEB-C27E-9E58-6CD5-EEFF067D905F}"/>
              </a:ext>
            </a:extLst>
          </p:cNvPr>
          <p:cNvGrpSpPr/>
          <p:nvPr userDrawn="1"/>
        </p:nvGrpSpPr>
        <p:grpSpPr>
          <a:xfrm flipH="1">
            <a:off x="8139194" y="745790"/>
            <a:ext cx="4068305" cy="3082294"/>
            <a:chOff x="-15499" y="745790"/>
            <a:chExt cx="4068305" cy="3082294"/>
          </a:xfrm>
        </p:grpSpPr>
        <p:sp>
          <p:nvSpPr>
            <p:cNvPr id="13" name="Round Same Side Corner Rectangle 12">
              <a:extLst>
                <a:ext uri="{FF2B5EF4-FFF2-40B4-BE49-F238E27FC236}">
                  <a16:creationId xmlns:a16="http://schemas.microsoft.com/office/drawing/2014/main" id="{137B0A3A-C70C-646D-4CCC-AA888B2614A1}"/>
                </a:ext>
              </a:extLst>
            </p:cNvPr>
            <p:cNvSpPr/>
            <p:nvPr userDrawn="1"/>
          </p:nvSpPr>
          <p:spPr>
            <a:xfrm rot="5400000">
              <a:off x="586567" y="429724"/>
              <a:ext cx="2541289" cy="3714426"/>
            </a:xfrm>
            <a:prstGeom prst="round2SameRect">
              <a:avLst>
                <a:gd name="adj1" fmla="val 50000"/>
                <a:gd name="adj2" fmla="val 0"/>
              </a:avLst>
            </a:prstGeom>
            <a:solidFill>
              <a:schemeClr val="accent1"/>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4" name="Round Same Side Corner Rectangle 13">
              <a:extLst>
                <a:ext uri="{FF2B5EF4-FFF2-40B4-BE49-F238E27FC236}">
                  <a16:creationId xmlns:a16="http://schemas.microsoft.com/office/drawing/2014/main" id="{DF32099D-8B72-F867-0E9F-2D314FC60F0A}"/>
                </a:ext>
              </a:extLst>
            </p:cNvPr>
            <p:cNvSpPr/>
            <p:nvPr userDrawn="1"/>
          </p:nvSpPr>
          <p:spPr>
            <a:xfrm rot="5400000">
              <a:off x="477507" y="252784"/>
              <a:ext cx="3082294" cy="4068305"/>
            </a:xfrm>
            <a:prstGeom prst="round2SameRect">
              <a:avLst>
                <a:gd name="adj1" fmla="val 50000"/>
                <a:gd name="adj2" fmla="val 0"/>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grpSp>
      <p:sp>
        <p:nvSpPr>
          <p:cNvPr id="15" name="Content Placeholder 2">
            <a:extLst>
              <a:ext uri="{FF2B5EF4-FFF2-40B4-BE49-F238E27FC236}">
                <a16:creationId xmlns:a16="http://schemas.microsoft.com/office/drawing/2014/main" id="{E57AF1A1-28C7-0C2B-0BAF-BC27FCBCC45D}"/>
              </a:ext>
            </a:extLst>
          </p:cNvPr>
          <p:cNvSpPr>
            <a:spLocks noGrp="1"/>
          </p:cNvSpPr>
          <p:nvPr>
            <p:ph idx="12" hasCustomPrompt="1"/>
          </p:nvPr>
        </p:nvSpPr>
        <p:spPr>
          <a:xfrm>
            <a:off x="9135221" y="1016292"/>
            <a:ext cx="2290014" cy="2541289"/>
          </a:xfrm>
          <a:prstGeom prst="rect">
            <a:avLst/>
          </a:prstGeom>
        </p:spPr>
        <p:txBody>
          <a:bodyPr lIns="0" tIns="0" rIns="0" bIns="0" anchor="ctr" anchorCtr="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Aptos" panose="020B0004020202020204" pitchFamily="34" charset="0"/>
              </a:defRPr>
            </a:lvl3pPr>
            <a:lvl4pPr marL="0" indent="0">
              <a:lnSpc>
                <a:spcPct val="100000"/>
              </a:lnSpc>
              <a:spcBef>
                <a:spcPts val="0"/>
              </a:spcBef>
              <a:spcAft>
                <a:spcPts val="600"/>
              </a:spcAft>
              <a:buNone/>
              <a:defRPr>
                <a:solidFill>
                  <a:schemeClr val="bg1"/>
                </a:solidFill>
              </a:defRPr>
            </a:lvl4pPr>
            <a:lvl5pPr marL="0" indent="0">
              <a:lnSpc>
                <a:spcPct val="100000"/>
              </a:lnSpc>
              <a:spcBef>
                <a:spcPts val="0"/>
              </a:spcBef>
              <a:spcAft>
                <a:spcPts val="600"/>
              </a:spcAft>
              <a:buNone/>
              <a:defRPr sz="1600" baseline="0">
                <a:solidFill>
                  <a:schemeClr val="bg1"/>
                </a:solidFill>
              </a:defRPr>
            </a:lvl5pPr>
            <a:lvl6pPr marL="180000" indent="-180000">
              <a:lnSpc>
                <a:spcPct val="100000"/>
              </a:lnSpc>
              <a:spcBef>
                <a:spcPts val="0"/>
              </a:spcBef>
              <a:spcAft>
                <a:spcPts val="600"/>
              </a:spcAft>
              <a:defRPr sz="1600">
                <a:solidFill>
                  <a:schemeClr val="bg1"/>
                </a:solidFill>
              </a:defRPr>
            </a:lvl6pPr>
            <a:lvl7pPr marL="0" indent="0">
              <a:lnSpc>
                <a:spcPct val="100000"/>
              </a:lnSpc>
              <a:spcBef>
                <a:spcPts val="0"/>
              </a:spcBef>
              <a:spcAft>
                <a:spcPts val="600"/>
              </a:spcAft>
              <a:buNone/>
              <a:defRPr sz="1600" b="1" i="0">
                <a:solidFill>
                  <a:schemeClr val="bg1"/>
                </a:solidFill>
                <a:latin typeface="Aptos SemiBold" panose="020B0004020202020204" pitchFamily="34" charset="0"/>
              </a:defRPr>
            </a:lvl7pPr>
          </a:lstStyle>
          <a:p>
            <a:pPr lvl="0"/>
            <a:r>
              <a:rPr lang="en-US" dirty="0"/>
              <a:t>Click to edit text</a:t>
            </a:r>
          </a:p>
        </p:txBody>
      </p:sp>
      <p:sp>
        <p:nvSpPr>
          <p:cNvPr id="16" name="Content Placeholder 2">
            <a:extLst>
              <a:ext uri="{FF2B5EF4-FFF2-40B4-BE49-F238E27FC236}">
                <a16:creationId xmlns:a16="http://schemas.microsoft.com/office/drawing/2014/main" id="{292C2F23-1C5F-1B0F-8286-0BAD7FB59A32}"/>
              </a:ext>
            </a:extLst>
          </p:cNvPr>
          <p:cNvSpPr>
            <a:spLocks noGrp="1"/>
          </p:cNvSpPr>
          <p:nvPr>
            <p:ph idx="1" hasCustomPrompt="1"/>
          </p:nvPr>
        </p:nvSpPr>
        <p:spPr>
          <a:xfrm>
            <a:off x="766763"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7" name="Content Placeholder 2">
            <a:extLst>
              <a:ext uri="{FF2B5EF4-FFF2-40B4-BE49-F238E27FC236}">
                <a16:creationId xmlns:a16="http://schemas.microsoft.com/office/drawing/2014/main" id="{51645264-96C9-C37B-022F-349CBD5069C7}"/>
              </a:ext>
            </a:extLst>
          </p:cNvPr>
          <p:cNvSpPr>
            <a:spLocks noGrp="1"/>
          </p:cNvSpPr>
          <p:nvPr>
            <p:ph idx="13" hasCustomPrompt="1"/>
          </p:nvPr>
        </p:nvSpPr>
        <p:spPr>
          <a:xfrm>
            <a:off x="4532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Tree>
    <p:extLst>
      <p:ext uri="{BB962C8B-B14F-4D97-AF65-F5344CB8AC3E}">
        <p14:creationId xmlns:p14="http://schemas.microsoft.com/office/powerpoint/2010/main" val="12745124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Right Pill Stat Navy (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3" y="672852"/>
            <a:ext cx="6928549"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a:t>© SS&amp;C Technologies, Inc.</a:t>
            </a:r>
            <a:endParaRPr lang="en-US" dirty="0"/>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14" name="Round Same Side Corner Rectangle 13">
            <a:extLst>
              <a:ext uri="{FF2B5EF4-FFF2-40B4-BE49-F238E27FC236}">
                <a16:creationId xmlns:a16="http://schemas.microsoft.com/office/drawing/2014/main" id="{7969B5E6-C5AC-7246-B2DA-3672FF352122}"/>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4E112CC-EA8F-FE8E-66DA-6DC45FB69BF4}"/>
              </a:ext>
            </a:extLst>
          </p:cNvPr>
          <p:cNvGrpSpPr/>
          <p:nvPr userDrawn="1"/>
        </p:nvGrpSpPr>
        <p:grpSpPr>
          <a:xfrm flipH="1">
            <a:off x="8139194" y="745790"/>
            <a:ext cx="4068305" cy="3082294"/>
            <a:chOff x="-15499" y="745790"/>
            <a:chExt cx="4068305" cy="3082294"/>
          </a:xfrm>
        </p:grpSpPr>
        <p:sp>
          <p:nvSpPr>
            <p:cNvPr id="5" name="Round Same Side Corner Rectangle 4">
              <a:extLst>
                <a:ext uri="{FF2B5EF4-FFF2-40B4-BE49-F238E27FC236}">
                  <a16:creationId xmlns:a16="http://schemas.microsoft.com/office/drawing/2014/main" id="{44044C90-C9BB-8C57-559C-D4644512E804}"/>
                </a:ext>
              </a:extLst>
            </p:cNvPr>
            <p:cNvSpPr/>
            <p:nvPr userDrawn="1"/>
          </p:nvSpPr>
          <p:spPr>
            <a:xfrm rot="5400000">
              <a:off x="586567" y="429724"/>
              <a:ext cx="2541289" cy="3714426"/>
            </a:xfrm>
            <a:prstGeom prst="round2SameRect">
              <a:avLst>
                <a:gd name="adj1" fmla="val 50000"/>
                <a:gd name="adj2" fmla="val 0"/>
              </a:avLst>
            </a:prstGeom>
            <a:solidFill>
              <a:schemeClr val="accent2"/>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6" name="Round Same Side Corner Rectangle 5">
              <a:extLst>
                <a:ext uri="{FF2B5EF4-FFF2-40B4-BE49-F238E27FC236}">
                  <a16:creationId xmlns:a16="http://schemas.microsoft.com/office/drawing/2014/main" id="{ED3E8618-73F7-4D6E-198D-E890FFBBDDC6}"/>
                </a:ext>
              </a:extLst>
            </p:cNvPr>
            <p:cNvSpPr/>
            <p:nvPr userDrawn="1"/>
          </p:nvSpPr>
          <p:spPr>
            <a:xfrm rot="5400000">
              <a:off x="477507" y="252784"/>
              <a:ext cx="3082294" cy="4068305"/>
            </a:xfrm>
            <a:prstGeom prst="round2SameRect">
              <a:avLst>
                <a:gd name="adj1" fmla="val 50000"/>
                <a:gd name="adj2" fmla="val 0"/>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grpSp>
      <p:sp>
        <p:nvSpPr>
          <p:cNvPr id="8" name="Content Placeholder 2">
            <a:extLst>
              <a:ext uri="{FF2B5EF4-FFF2-40B4-BE49-F238E27FC236}">
                <a16:creationId xmlns:a16="http://schemas.microsoft.com/office/drawing/2014/main" id="{9E658C5F-0154-F0AC-70DD-FF73580B49B5}"/>
              </a:ext>
            </a:extLst>
          </p:cNvPr>
          <p:cNvSpPr>
            <a:spLocks noGrp="1"/>
          </p:cNvSpPr>
          <p:nvPr>
            <p:ph idx="12" hasCustomPrompt="1"/>
          </p:nvPr>
        </p:nvSpPr>
        <p:spPr>
          <a:xfrm>
            <a:off x="9135221" y="1016292"/>
            <a:ext cx="2290014" cy="2541289"/>
          </a:xfrm>
          <a:prstGeom prst="rect">
            <a:avLst/>
          </a:prstGeom>
        </p:spPr>
        <p:txBody>
          <a:bodyPr lIns="0" tIns="0" rIns="0" bIns="0" anchor="ctr" anchorCtr="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Aptos" panose="020B0004020202020204" pitchFamily="34" charset="0"/>
              </a:defRPr>
            </a:lvl3pPr>
            <a:lvl4pPr marL="0" indent="0">
              <a:lnSpc>
                <a:spcPct val="100000"/>
              </a:lnSpc>
              <a:spcBef>
                <a:spcPts val="0"/>
              </a:spcBef>
              <a:spcAft>
                <a:spcPts val="600"/>
              </a:spcAft>
              <a:buNone/>
              <a:defRPr>
                <a:solidFill>
                  <a:schemeClr val="bg1"/>
                </a:solidFill>
              </a:defRPr>
            </a:lvl4pPr>
            <a:lvl5pPr marL="0" indent="0">
              <a:lnSpc>
                <a:spcPct val="100000"/>
              </a:lnSpc>
              <a:spcBef>
                <a:spcPts val="0"/>
              </a:spcBef>
              <a:spcAft>
                <a:spcPts val="600"/>
              </a:spcAft>
              <a:buNone/>
              <a:defRPr sz="1600" baseline="0">
                <a:solidFill>
                  <a:schemeClr val="bg1"/>
                </a:solidFill>
              </a:defRPr>
            </a:lvl5pPr>
            <a:lvl6pPr marL="180000" indent="-180000">
              <a:lnSpc>
                <a:spcPct val="100000"/>
              </a:lnSpc>
              <a:spcBef>
                <a:spcPts val="0"/>
              </a:spcBef>
              <a:spcAft>
                <a:spcPts val="600"/>
              </a:spcAft>
              <a:defRPr sz="1600">
                <a:solidFill>
                  <a:schemeClr val="bg1"/>
                </a:solidFill>
              </a:defRPr>
            </a:lvl6pPr>
            <a:lvl7pPr marL="0" indent="0">
              <a:lnSpc>
                <a:spcPct val="100000"/>
              </a:lnSpc>
              <a:spcBef>
                <a:spcPts val="0"/>
              </a:spcBef>
              <a:spcAft>
                <a:spcPts val="600"/>
              </a:spcAft>
              <a:buNone/>
              <a:defRPr sz="1600" b="1" i="0">
                <a:solidFill>
                  <a:schemeClr val="bg1"/>
                </a:solidFill>
                <a:latin typeface="Aptos SemiBold" panose="020B0004020202020204" pitchFamily="34" charset="0"/>
              </a:defRPr>
            </a:lvl7pPr>
          </a:lstStyle>
          <a:p>
            <a:pPr lvl="0"/>
            <a:r>
              <a:rPr lang="en-US" dirty="0"/>
              <a:t>Click to edit text</a:t>
            </a:r>
          </a:p>
        </p:txBody>
      </p:sp>
      <p:sp>
        <p:nvSpPr>
          <p:cNvPr id="7" name="Round Same Side Corner Rectangle 6">
            <a:extLst>
              <a:ext uri="{FF2B5EF4-FFF2-40B4-BE49-F238E27FC236}">
                <a16:creationId xmlns:a16="http://schemas.microsoft.com/office/drawing/2014/main" id="{55CC66B0-4E0F-CAFE-D909-88DBA09C1FB9}"/>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1436EF17-DE7E-DAE5-87D9-C42767848C9A}"/>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10" name="Content Placeholder 2">
            <a:extLst>
              <a:ext uri="{FF2B5EF4-FFF2-40B4-BE49-F238E27FC236}">
                <a16:creationId xmlns:a16="http://schemas.microsoft.com/office/drawing/2014/main" id="{152B976F-56F4-CF4A-D4DC-7A9E315D29C4}"/>
              </a:ext>
            </a:extLst>
          </p:cNvPr>
          <p:cNvSpPr>
            <a:spLocks noGrp="1"/>
          </p:cNvSpPr>
          <p:nvPr>
            <p:ph idx="1" hasCustomPrompt="1"/>
          </p:nvPr>
        </p:nvSpPr>
        <p:spPr>
          <a:xfrm>
            <a:off x="766763" y="1520824"/>
            <a:ext cx="6928549"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Tree>
    <p:extLst>
      <p:ext uri="{BB962C8B-B14F-4D97-AF65-F5344CB8AC3E}">
        <p14:creationId xmlns:p14="http://schemas.microsoft.com/office/powerpoint/2010/main" val="39556431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Right Pill Stat Navy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A2188-7B91-98EA-BAA3-0A2748214EBE}"/>
              </a:ext>
            </a:extLst>
          </p:cNvPr>
          <p:cNvSpPr>
            <a:spLocks noGrp="1"/>
          </p:cNvSpPr>
          <p:nvPr>
            <p:ph type="title" hasCustomPrompt="1"/>
          </p:nvPr>
        </p:nvSpPr>
        <p:spPr>
          <a:xfrm>
            <a:off x="766765" y="672852"/>
            <a:ext cx="6893460" cy="390235"/>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28526D68-B090-5A9E-1115-3B8825AAD896}"/>
              </a:ext>
            </a:extLst>
          </p:cNvPr>
          <p:cNvSpPr>
            <a:spLocks noGrp="1"/>
          </p:cNvSpPr>
          <p:nvPr>
            <p:ph type="ftr" sz="quarter" idx="10"/>
          </p:nvPr>
        </p:nvSpPr>
        <p:spPr>
          <a:xfrm>
            <a:off x="766763" y="6419306"/>
            <a:ext cx="1545513" cy="182562"/>
          </a:xfrm>
          <a:prstGeom prst="rect">
            <a:avLst/>
          </a:prstGeom>
        </p:spPr>
        <p:txBody>
          <a:bodyPr/>
          <a:lstStyle/>
          <a:p>
            <a:r>
              <a:rPr lang="en-US" dirty="0"/>
              <a:t>© SS&amp;C Technologies, Inc.</a:t>
            </a:r>
          </a:p>
        </p:txBody>
      </p:sp>
      <p:sp>
        <p:nvSpPr>
          <p:cNvPr id="31" name="Freeform 30">
            <a:extLst>
              <a:ext uri="{FF2B5EF4-FFF2-40B4-BE49-F238E27FC236}">
                <a16:creationId xmlns:a16="http://schemas.microsoft.com/office/drawing/2014/main" id="{02101240-86FC-21B2-52D8-406583E6D39E}"/>
              </a:ext>
            </a:extLst>
          </p:cNvPr>
          <p:cNvSpPr/>
          <p:nvPr/>
        </p:nvSpPr>
        <p:spPr>
          <a:xfrm>
            <a:off x="3080839" y="0"/>
            <a:ext cx="4302838" cy="6858000"/>
          </a:xfrm>
          <a:custGeom>
            <a:avLst/>
            <a:gdLst>
              <a:gd name="connsiteX0" fmla="*/ 0 w 4302838"/>
              <a:gd name="connsiteY0" fmla="*/ 0 h 6858000"/>
              <a:gd name="connsiteX1" fmla="*/ 4302838 w 4302838"/>
              <a:gd name="connsiteY1" fmla="*/ 0 h 6858000"/>
              <a:gd name="connsiteX2" fmla="*/ 4302838 w 4302838"/>
              <a:gd name="connsiteY2" fmla="*/ 6858000 h 6858000"/>
              <a:gd name="connsiteX3" fmla="*/ 0 w 43028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02838" h="6858000">
                <a:moveTo>
                  <a:pt x="0" y="0"/>
                </a:moveTo>
                <a:lnTo>
                  <a:pt x="4302838" y="0"/>
                </a:lnTo>
                <a:lnTo>
                  <a:pt x="4302838" y="6858000"/>
                </a:lnTo>
                <a:lnTo>
                  <a:pt x="0" y="6858000"/>
                </a:lnTo>
                <a:close/>
              </a:path>
            </a:pathLst>
          </a:custGeom>
          <a:noFill/>
          <a:ln w="6339" cap="flat">
            <a:noFill/>
            <a:prstDash val="solid"/>
            <a:miter/>
          </a:ln>
        </p:spPr>
        <p:txBody>
          <a:bodyPr rtlCol="0" anchor="ctr"/>
          <a:lstStyle/>
          <a:p>
            <a:endParaRPr lang="en-US"/>
          </a:p>
        </p:txBody>
      </p:sp>
      <p:sp>
        <p:nvSpPr>
          <p:cNvPr id="5" name="Round Same Side Corner Rectangle 4">
            <a:extLst>
              <a:ext uri="{FF2B5EF4-FFF2-40B4-BE49-F238E27FC236}">
                <a16:creationId xmlns:a16="http://schemas.microsoft.com/office/drawing/2014/main" id="{D3456246-DB4C-7783-15AF-72729DF38B75}"/>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 Same Side Corner Rectangle 5">
            <a:extLst>
              <a:ext uri="{FF2B5EF4-FFF2-40B4-BE49-F238E27FC236}">
                <a16:creationId xmlns:a16="http://schemas.microsoft.com/office/drawing/2014/main" id="{73D1ADC9-38F8-7712-B0E4-AF50FD1387F5}"/>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7" name="Slide Number Placeholder 5">
            <a:extLst>
              <a:ext uri="{FF2B5EF4-FFF2-40B4-BE49-F238E27FC236}">
                <a16:creationId xmlns:a16="http://schemas.microsoft.com/office/drawing/2014/main" id="{D1C87D5D-8B92-1273-3F3C-5933B1521AF1}"/>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grpSp>
        <p:nvGrpSpPr>
          <p:cNvPr id="11" name="Group 10">
            <a:extLst>
              <a:ext uri="{FF2B5EF4-FFF2-40B4-BE49-F238E27FC236}">
                <a16:creationId xmlns:a16="http://schemas.microsoft.com/office/drawing/2014/main" id="{8D265A22-330C-1E32-1A86-00077A738390}"/>
              </a:ext>
            </a:extLst>
          </p:cNvPr>
          <p:cNvGrpSpPr/>
          <p:nvPr userDrawn="1"/>
        </p:nvGrpSpPr>
        <p:grpSpPr>
          <a:xfrm flipH="1">
            <a:off x="8139194" y="745790"/>
            <a:ext cx="4068305" cy="3082294"/>
            <a:chOff x="-15499" y="745790"/>
            <a:chExt cx="4068305" cy="3082294"/>
          </a:xfrm>
        </p:grpSpPr>
        <p:sp>
          <p:nvSpPr>
            <p:cNvPr id="13" name="Round Same Side Corner Rectangle 12">
              <a:extLst>
                <a:ext uri="{FF2B5EF4-FFF2-40B4-BE49-F238E27FC236}">
                  <a16:creationId xmlns:a16="http://schemas.microsoft.com/office/drawing/2014/main" id="{5FD85AD6-B20B-222C-69F4-C9B295EE9C4B}"/>
                </a:ext>
              </a:extLst>
            </p:cNvPr>
            <p:cNvSpPr/>
            <p:nvPr userDrawn="1"/>
          </p:nvSpPr>
          <p:spPr>
            <a:xfrm rot="5400000">
              <a:off x="586567" y="429724"/>
              <a:ext cx="2541289" cy="3714426"/>
            </a:xfrm>
            <a:prstGeom prst="round2SameRect">
              <a:avLst>
                <a:gd name="adj1" fmla="val 50000"/>
                <a:gd name="adj2" fmla="val 0"/>
              </a:avLst>
            </a:prstGeom>
            <a:solidFill>
              <a:schemeClr val="accent2"/>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sp>
          <p:nvSpPr>
            <p:cNvPr id="14" name="Round Same Side Corner Rectangle 13">
              <a:extLst>
                <a:ext uri="{FF2B5EF4-FFF2-40B4-BE49-F238E27FC236}">
                  <a16:creationId xmlns:a16="http://schemas.microsoft.com/office/drawing/2014/main" id="{05D54A4F-34C6-40A3-4950-9A3CE0B06350}"/>
                </a:ext>
              </a:extLst>
            </p:cNvPr>
            <p:cNvSpPr/>
            <p:nvPr userDrawn="1"/>
          </p:nvSpPr>
          <p:spPr>
            <a:xfrm rot="5400000">
              <a:off x="477507" y="252784"/>
              <a:ext cx="3082294" cy="4068305"/>
            </a:xfrm>
            <a:prstGeom prst="round2SameRect">
              <a:avLst>
                <a:gd name="adj1" fmla="val 50000"/>
                <a:gd name="adj2" fmla="val 0"/>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Light" panose="020F0302020204030204" pitchFamily="34" charset="0"/>
                <a:cs typeface="Calibri Light" panose="020F0302020204030204" pitchFamily="34" charset="0"/>
              </a:endParaRPr>
            </a:p>
          </p:txBody>
        </p:sp>
      </p:grpSp>
      <p:sp>
        <p:nvSpPr>
          <p:cNvPr id="15" name="Content Placeholder 2">
            <a:extLst>
              <a:ext uri="{FF2B5EF4-FFF2-40B4-BE49-F238E27FC236}">
                <a16:creationId xmlns:a16="http://schemas.microsoft.com/office/drawing/2014/main" id="{DF5CFCE4-64A3-EC1A-C36A-764D7FFCD73E}"/>
              </a:ext>
            </a:extLst>
          </p:cNvPr>
          <p:cNvSpPr>
            <a:spLocks noGrp="1"/>
          </p:cNvSpPr>
          <p:nvPr>
            <p:ph idx="12" hasCustomPrompt="1"/>
          </p:nvPr>
        </p:nvSpPr>
        <p:spPr>
          <a:xfrm>
            <a:off x="9135221" y="1016292"/>
            <a:ext cx="2290014" cy="2541289"/>
          </a:xfrm>
          <a:prstGeom prst="rect">
            <a:avLst/>
          </a:prstGeom>
        </p:spPr>
        <p:txBody>
          <a:bodyPr lIns="0" tIns="0" rIns="0" bIns="0" anchor="ctr" anchorCtr="0">
            <a:noAutofit/>
          </a:bodyPr>
          <a:lstStyle>
            <a:lvl1pPr>
              <a:lnSpc>
                <a:spcPct val="100000"/>
              </a:lnSpc>
              <a:spcBef>
                <a:spcPts val="0"/>
              </a:spcBef>
              <a:spcAft>
                <a:spcPts val="600"/>
              </a:spcAft>
              <a:defRPr sz="2000" b="0" i="0">
                <a:solidFill>
                  <a:schemeClr val="bg1"/>
                </a:solidFill>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a:solidFill>
                  <a:schemeClr val="bg1"/>
                </a:solidFill>
              </a:defRPr>
            </a:lvl2pPr>
            <a:lvl3pPr marL="0" indent="0">
              <a:lnSpc>
                <a:spcPct val="100000"/>
              </a:lnSpc>
              <a:spcBef>
                <a:spcPts val="0"/>
              </a:spcBef>
              <a:spcAft>
                <a:spcPts val="600"/>
              </a:spcAft>
              <a:buNone/>
              <a:defRPr b="1" i="0">
                <a:solidFill>
                  <a:schemeClr val="bg1"/>
                </a:solidFill>
                <a:latin typeface="Aptos" panose="020B0004020202020204" pitchFamily="34" charset="0"/>
              </a:defRPr>
            </a:lvl3pPr>
            <a:lvl4pPr marL="0" indent="0">
              <a:lnSpc>
                <a:spcPct val="100000"/>
              </a:lnSpc>
              <a:spcBef>
                <a:spcPts val="0"/>
              </a:spcBef>
              <a:spcAft>
                <a:spcPts val="600"/>
              </a:spcAft>
              <a:buNone/>
              <a:defRPr>
                <a:solidFill>
                  <a:schemeClr val="bg1"/>
                </a:solidFill>
              </a:defRPr>
            </a:lvl4pPr>
            <a:lvl5pPr marL="0" indent="0">
              <a:lnSpc>
                <a:spcPct val="100000"/>
              </a:lnSpc>
              <a:spcBef>
                <a:spcPts val="0"/>
              </a:spcBef>
              <a:spcAft>
                <a:spcPts val="600"/>
              </a:spcAft>
              <a:buNone/>
              <a:defRPr sz="1600" baseline="0">
                <a:solidFill>
                  <a:schemeClr val="bg1"/>
                </a:solidFill>
              </a:defRPr>
            </a:lvl5pPr>
            <a:lvl6pPr marL="180000" indent="-180000">
              <a:lnSpc>
                <a:spcPct val="100000"/>
              </a:lnSpc>
              <a:spcBef>
                <a:spcPts val="0"/>
              </a:spcBef>
              <a:spcAft>
                <a:spcPts val="600"/>
              </a:spcAft>
              <a:defRPr sz="1600">
                <a:solidFill>
                  <a:schemeClr val="bg1"/>
                </a:solidFill>
              </a:defRPr>
            </a:lvl6pPr>
            <a:lvl7pPr marL="0" indent="0">
              <a:lnSpc>
                <a:spcPct val="100000"/>
              </a:lnSpc>
              <a:spcBef>
                <a:spcPts val="0"/>
              </a:spcBef>
              <a:spcAft>
                <a:spcPts val="600"/>
              </a:spcAft>
              <a:buNone/>
              <a:defRPr sz="1600" b="1" i="0">
                <a:solidFill>
                  <a:schemeClr val="bg1"/>
                </a:solidFill>
                <a:latin typeface="Aptos SemiBold" panose="020B0004020202020204" pitchFamily="34" charset="0"/>
              </a:defRPr>
            </a:lvl7pPr>
          </a:lstStyle>
          <a:p>
            <a:pPr lvl="0"/>
            <a:r>
              <a:rPr lang="en-US" dirty="0"/>
              <a:t>Click to edit text</a:t>
            </a:r>
          </a:p>
        </p:txBody>
      </p:sp>
      <p:sp>
        <p:nvSpPr>
          <p:cNvPr id="16" name="Content Placeholder 2">
            <a:extLst>
              <a:ext uri="{FF2B5EF4-FFF2-40B4-BE49-F238E27FC236}">
                <a16:creationId xmlns:a16="http://schemas.microsoft.com/office/drawing/2014/main" id="{E21281F6-1942-138A-CF2B-B0434C035C90}"/>
              </a:ext>
            </a:extLst>
          </p:cNvPr>
          <p:cNvSpPr>
            <a:spLocks noGrp="1"/>
          </p:cNvSpPr>
          <p:nvPr>
            <p:ph idx="1" hasCustomPrompt="1"/>
          </p:nvPr>
        </p:nvSpPr>
        <p:spPr>
          <a:xfrm>
            <a:off x="766763"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17" name="Content Placeholder 2">
            <a:extLst>
              <a:ext uri="{FF2B5EF4-FFF2-40B4-BE49-F238E27FC236}">
                <a16:creationId xmlns:a16="http://schemas.microsoft.com/office/drawing/2014/main" id="{2CECE8DB-1AE4-8FD2-437C-E14407F7FA14}"/>
              </a:ext>
            </a:extLst>
          </p:cNvPr>
          <p:cNvSpPr>
            <a:spLocks noGrp="1"/>
          </p:cNvSpPr>
          <p:nvPr>
            <p:ph idx="13" hasCustomPrompt="1"/>
          </p:nvPr>
        </p:nvSpPr>
        <p:spPr>
          <a:xfrm>
            <a:off x="4532400" y="1520824"/>
            <a:ext cx="3230838"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Tree>
    <p:extLst>
      <p:ext uri="{BB962C8B-B14F-4D97-AF65-F5344CB8AC3E}">
        <p14:creationId xmlns:p14="http://schemas.microsoft.com/office/powerpoint/2010/main" val="196000994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ontent Bottom Shape (1 column)">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5492BB96-6185-F2D3-8E9F-CAC720E9A041}"/>
              </a:ext>
            </a:extLst>
          </p:cNvPr>
          <p:cNvSpPr/>
          <p:nvPr userDrawn="1"/>
        </p:nvSpPr>
        <p:spPr>
          <a:xfrm>
            <a:off x="0" y="3912798"/>
            <a:ext cx="12192000" cy="2945203"/>
          </a:xfrm>
          <a:custGeom>
            <a:avLst/>
            <a:gdLst>
              <a:gd name="connsiteX0" fmla="*/ 1316377 w 12192000"/>
              <a:gd name="connsiteY0" fmla="*/ 0 h 2945203"/>
              <a:gd name="connsiteX1" fmla="*/ 10875623 w 12192000"/>
              <a:gd name="connsiteY1" fmla="*/ 0 h 2945203"/>
              <a:gd name="connsiteX2" fmla="*/ 12108310 w 12192000"/>
              <a:gd name="connsiteY2" fmla="*/ 442524 h 2945203"/>
              <a:gd name="connsiteX3" fmla="*/ 12192000 w 12192000"/>
              <a:gd name="connsiteY3" fmla="*/ 518586 h 2945203"/>
              <a:gd name="connsiteX4" fmla="*/ 12192000 w 12192000"/>
              <a:gd name="connsiteY4" fmla="*/ 2945203 h 2945203"/>
              <a:gd name="connsiteX5" fmla="*/ 0 w 12192000"/>
              <a:gd name="connsiteY5" fmla="*/ 2945203 h 2945203"/>
              <a:gd name="connsiteX6" fmla="*/ 0 w 12192000"/>
              <a:gd name="connsiteY6" fmla="*/ 518586 h 2945203"/>
              <a:gd name="connsiteX7" fmla="*/ 83690 w 12192000"/>
              <a:gd name="connsiteY7" fmla="*/ 442524 h 2945203"/>
              <a:gd name="connsiteX8" fmla="*/ 1316377 w 12192000"/>
              <a:gd name="connsiteY8" fmla="*/ 0 h 29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945203">
                <a:moveTo>
                  <a:pt x="1316377" y="0"/>
                </a:moveTo>
                <a:lnTo>
                  <a:pt x="10875623" y="0"/>
                </a:lnTo>
                <a:cubicBezTo>
                  <a:pt x="11343868" y="0"/>
                  <a:pt x="11773326" y="166070"/>
                  <a:pt x="12108310" y="442524"/>
                </a:cubicBezTo>
                <a:lnTo>
                  <a:pt x="12192000" y="518586"/>
                </a:lnTo>
                <a:lnTo>
                  <a:pt x="12192000" y="2945203"/>
                </a:lnTo>
                <a:lnTo>
                  <a:pt x="0" y="2945203"/>
                </a:lnTo>
                <a:lnTo>
                  <a:pt x="0" y="518586"/>
                </a:lnTo>
                <a:lnTo>
                  <a:pt x="83690" y="442524"/>
                </a:lnTo>
                <a:cubicBezTo>
                  <a:pt x="418674" y="166070"/>
                  <a:pt x="848132" y="0"/>
                  <a:pt x="1316377"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0CD778E0-F551-686A-BEDF-46FF4381C631}"/>
              </a:ext>
            </a:extLst>
          </p:cNvPr>
          <p:cNvSpPr>
            <a:spLocks noGrp="1"/>
          </p:cNvSpPr>
          <p:nvPr>
            <p:ph type="title" hasCustomPrompt="1"/>
          </p:nvPr>
        </p:nvSpPr>
        <p:spPr>
          <a:xfrm>
            <a:off x="766763" y="672852"/>
            <a:ext cx="10658474" cy="803002"/>
          </a:xfrm>
        </p:spPr>
        <p:txBody>
          <a:bodyPr>
            <a:noAutofit/>
          </a:bodyPr>
          <a:lstStyle/>
          <a:p>
            <a:r>
              <a:rPr lang="en-US" dirty="0"/>
              <a:t>CLICK TO EDIT MASTER TITLE STYLE</a:t>
            </a:r>
          </a:p>
        </p:txBody>
      </p:sp>
      <p:sp>
        <p:nvSpPr>
          <p:cNvPr id="9" name="Footer Placeholder 8">
            <a:extLst>
              <a:ext uri="{FF2B5EF4-FFF2-40B4-BE49-F238E27FC236}">
                <a16:creationId xmlns:a16="http://schemas.microsoft.com/office/drawing/2014/main" id="{D9EDDF29-46CD-251C-2D95-07B877D6DF30}"/>
              </a:ext>
            </a:extLst>
          </p:cNvPr>
          <p:cNvSpPr>
            <a:spLocks noGrp="1"/>
          </p:cNvSpPr>
          <p:nvPr>
            <p:ph type="ftr" sz="quarter" idx="13"/>
          </p:nvPr>
        </p:nvSpPr>
        <p:spPr>
          <a:xfrm>
            <a:off x="766763" y="6419306"/>
            <a:ext cx="1545513" cy="182562"/>
          </a:xfrm>
          <a:prstGeom prst="rect">
            <a:avLst/>
          </a:prstGeom>
        </p:spPr>
        <p:txBody>
          <a:bodyPr/>
          <a:lstStyle/>
          <a:p>
            <a:r>
              <a:rPr lang="en-US"/>
              <a:t>© SS&amp;C Technologies, Inc.</a:t>
            </a:r>
            <a:endParaRPr lang="en-US" dirty="0"/>
          </a:p>
        </p:txBody>
      </p:sp>
      <p:sp>
        <p:nvSpPr>
          <p:cNvPr id="15" name="Round Same Side Corner Rectangle 14">
            <a:extLst>
              <a:ext uri="{FF2B5EF4-FFF2-40B4-BE49-F238E27FC236}">
                <a16:creationId xmlns:a16="http://schemas.microsoft.com/office/drawing/2014/main" id="{F43D96D2-9734-1FA4-BDA8-1B78C6CAFE76}"/>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 Same Side Corner Rectangle 1">
            <a:extLst>
              <a:ext uri="{FF2B5EF4-FFF2-40B4-BE49-F238E27FC236}">
                <a16:creationId xmlns:a16="http://schemas.microsoft.com/office/drawing/2014/main" id="{C66A2DAF-B166-E47B-E1F9-68E7D624CBB3}"/>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DDDAD7E5-9167-D282-6987-5AA74960CDB6}"/>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5" name="Content Placeholder 2">
            <a:extLst>
              <a:ext uri="{FF2B5EF4-FFF2-40B4-BE49-F238E27FC236}">
                <a16:creationId xmlns:a16="http://schemas.microsoft.com/office/drawing/2014/main" id="{0A809220-51C0-64E3-B8E1-7A016D43E5EE}"/>
              </a:ext>
            </a:extLst>
          </p:cNvPr>
          <p:cNvSpPr>
            <a:spLocks noGrp="1"/>
          </p:cNvSpPr>
          <p:nvPr>
            <p:ph idx="1" hasCustomPrompt="1"/>
          </p:nvPr>
        </p:nvSpPr>
        <p:spPr>
          <a:xfrm>
            <a:off x="766763" y="1520824"/>
            <a:ext cx="10658474"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Tree>
    <p:extLst>
      <p:ext uri="{BB962C8B-B14F-4D97-AF65-F5344CB8AC3E}">
        <p14:creationId xmlns:p14="http://schemas.microsoft.com/office/powerpoint/2010/main" val="25244430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ntent Bottom Shape (2 columns)">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5492BB96-6185-F2D3-8E9F-CAC720E9A041}"/>
              </a:ext>
            </a:extLst>
          </p:cNvPr>
          <p:cNvSpPr/>
          <p:nvPr userDrawn="1"/>
        </p:nvSpPr>
        <p:spPr>
          <a:xfrm>
            <a:off x="0" y="3912798"/>
            <a:ext cx="12192000" cy="2945203"/>
          </a:xfrm>
          <a:custGeom>
            <a:avLst/>
            <a:gdLst>
              <a:gd name="connsiteX0" fmla="*/ 1316377 w 12192000"/>
              <a:gd name="connsiteY0" fmla="*/ 0 h 2945203"/>
              <a:gd name="connsiteX1" fmla="*/ 10875623 w 12192000"/>
              <a:gd name="connsiteY1" fmla="*/ 0 h 2945203"/>
              <a:gd name="connsiteX2" fmla="*/ 12108310 w 12192000"/>
              <a:gd name="connsiteY2" fmla="*/ 442524 h 2945203"/>
              <a:gd name="connsiteX3" fmla="*/ 12192000 w 12192000"/>
              <a:gd name="connsiteY3" fmla="*/ 518586 h 2945203"/>
              <a:gd name="connsiteX4" fmla="*/ 12192000 w 12192000"/>
              <a:gd name="connsiteY4" fmla="*/ 2945203 h 2945203"/>
              <a:gd name="connsiteX5" fmla="*/ 0 w 12192000"/>
              <a:gd name="connsiteY5" fmla="*/ 2945203 h 2945203"/>
              <a:gd name="connsiteX6" fmla="*/ 0 w 12192000"/>
              <a:gd name="connsiteY6" fmla="*/ 518586 h 2945203"/>
              <a:gd name="connsiteX7" fmla="*/ 83690 w 12192000"/>
              <a:gd name="connsiteY7" fmla="*/ 442524 h 2945203"/>
              <a:gd name="connsiteX8" fmla="*/ 1316377 w 12192000"/>
              <a:gd name="connsiteY8" fmla="*/ 0 h 294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2945203">
                <a:moveTo>
                  <a:pt x="1316377" y="0"/>
                </a:moveTo>
                <a:lnTo>
                  <a:pt x="10875623" y="0"/>
                </a:lnTo>
                <a:cubicBezTo>
                  <a:pt x="11343868" y="0"/>
                  <a:pt x="11773326" y="166070"/>
                  <a:pt x="12108310" y="442524"/>
                </a:cubicBezTo>
                <a:lnTo>
                  <a:pt x="12192000" y="518586"/>
                </a:lnTo>
                <a:lnTo>
                  <a:pt x="12192000" y="2945203"/>
                </a:lnTo>
                <a:lnTo>
                  <a:pt x="0" y="2945203"/>
                </a:lnTo>
                <a:lnTo>
                  <a:pt x="0" y="518586"/>
                </a:lnTo>
                <a:lnTo>
                  <a:pt x="83690" y="442524"/>
                </a:lnTo>
                <a:cubicBezTo>
                  <a:pt x="418674" y="166070"/>
                  <a:pt x="848132" y="0"/>
                  <a:pt x="1316377" y="0"/>
                </a:cubicBezTo>
                <a:close/>
              </a:path>
            </a:pathLst>
          </a:cu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itle 7">
            <a:extLst>
              <a:ext uri="{FF2B5EF4-FFF2-40B4-BE49-F238E27FC236}">
                <a16:creationId xmlns:a16="http://schemas.microsoft.com/office/drawing/2014/main" id="{0CD778E0-F551-686A-BEDF-46FF4381C631}"/>
              </a:ext>
            </a:extLst>
          </p:cNvPr>
          <p:cNvSpPr>
            <a:spLocks noGrp="1"/>
          </p:cNvSpPr>
          <p:nvPr>
            <p:ph type="title" hasCustomPrompt="1"/>
          </p:nvPr>
        </p:nvSpPr>
        <p:spPr>
          <a:xfrm>
            <a:off x="766763" y="672852"/>
            <a:ext cx="10658474" cy="803002"/>
          </a:xfrm>
        </p:spPr>
        <p:txBody>
          <a:bodyPr>
            <a:noAutofit/>
          </a:bodyPr>
          <a:lstStyle/>
          <a:p>
            <a:r>
              <a:rPr lang="en-US" dirty="0"/>
              <a:t>CLICK TO EDIT MASTER TITLE STYLE</a:t>
            </a:r>
          </a:p>
        </p:txBody>
      </p:sp>
      <p:sp>
        <p:nvSpPr>
          <p:cNvPr id="9" name="Footer Placeholder 8">
            <a:extLst>
              <a:ext uri="{FF2B5EF4-FFF2-40B4-BE49-F238E27FC236}">
                <a16:creationId xmlns:a16="http://schemas.microsoft.com/office/drawing/2014/main" id="{D9EDDF29-46CD-251C-2D95-07B877D6DF30}"/>
              </a:ext>
            </a:extLst>
          </p:cNvPr>
          <p:cNvSpPr>
            <a:spLocks noGrp="1"/>
          </p:cNvSpPr>
          <p:nvPr>
            <p:ph type="ftr" sz="quarter" idx="13"/>
          </p:nvPr>
        </p:nvSpPr>
        <p:spPr>
          <a:xfrm>
            <a:off x="766763" y="6419306"/>
            <a:ext cx="1545513" cy="182562"/>
          </a:xfrm>
          <a:prstGeom prst="rect">
            <a:avLst/>
          </a:prstGeom>
        </p:spPr>
        <p:txBody>
          <a:bodyPr/>
          <a:lstStyle/>
          <a:p>
            <a:r>
              <a:rPr lang="en-US"/>
              <a:t>© SS&amp;C Technologies, Inc.</a:t>
            </a:r>
            <a:endParaRPr lang="en-US" dirty="0"/>
          </a:p>
        </p:txBody>
      </p:sp>
      <p:sp>
        <p:nvSpPr>
          <p:cNvPr id="15" name="Round Same Side Corner Rectangle 14">
            <a:extLst>
              <a:ext uri="{FF2B5EF4-FFF2-40B4-BE49-F238E27FC236}">
                <a16:creationId xmlns:a16="http://schemas.microsoft.com/office/drawing/2014/main" id="{F43D96D2-9734-1FA4-BDA8-1B78C6CAFE76}"/>
              </a:ext>
            </a:extLst>
          </p:cNvPr>
          <p:cNvSpPr/>
          <p:nvPr userDrawn="1"/>
        </p:nvSpPr>
        <p:spPr>
          <a:xfrm rot="5400000">
            <a:off x="218099" y="590066"/>
            <a:ext cx="163952" cy="600150"/>
          </a:xfrm>
          <a:prstGeom prst="round2SameRect">
            <a:avLst>
              <a:gd name="adj1" fmla="val 45807"/>
              <a:gd name="adj2" fmla="val 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 Same Side Corner Rectangle 2">
            <a:extLst>
              <a:ext uri="{FF2B5EF4-FFF2-40B4-BE49-F238E27FC236}">
                <a16:creationId xmlns:a16="http://schemas.microsoft.com/office/drawing/2014/main" id="{0E7DA14B-E58E-8A64-1015-F4EF89FA3836}"/>
              </a:ext>
            </a:extLst>
          </p:cNvPr>
          <p:cNvSpPr/>
          <p:nvPr userDrawn="1"/>
        </p:nvSpPr>
        <p:spPr>
          <a:xfrm rot="16200000">
            <a:off x="11774747" y="6184613"/>
            <a:ext cx="246424" cy="588084"/>
          </a:xfrm>
          <a:prstGeom prst="round2SameRect">
            <a:avLst>
              <a:gd name="adj1" fmla="val 50000"/>
              <a:gd name="adj2" fmla="val 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9389005B-1DAF-1F31-555A-589C98810DA6}"/>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6" name="Content Placeholder 2">
            <a:extLst>
              <a:ext uri="{FF2B5EF4-FFF2-40B4-BE49-F238E27FC236}">
                <a16:creationId xmlns:a16="http://schemas.microsoft.com/office/drawing/2014/main" id="{C39D1DB5-9538-CA47-7DFD-5A9F5A4EC3A6}"/>
              </a:ext>
            </a:extLst>
          </p:cNvPr>
          <p:cNvSpPr>
            <a:spLocks noGrp="1"/>
          </p:cNvSpPr>
          <p:nvPr>
            <p:ph idx="14" hasCustomPrompt="1"/>
          </p:nvPr>
        </p:nvSpPr>
        <p:spPr>
          <a:xfrm>
            <a:off x="766763" y="1520824"/>
            <a:ext cx="511200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
        <p:nvSpPr>
          <p:cNvPr id="7" name="Content Placeholder 2">
            <a:extLst>
              <a:ext uri="{FF2B5EF4-FFF2-40B4-BE49-F238E27FC236}">
                <a16:creationId xmlns:a16="http://schemas.microsoft.com/office/drawing/2014/main" id="{71E346DA-BB33-938A-319E-622C8728B60E}"/>
              </a:ext>
            </a:extLst>
          </p:cNvPr>
          <p:cNvSpPr>
            <a:spLocks noGrp="1"/>
          </p:cNvSpPr>
          <p:nvPr>
            <p:ph idx="15" hasCustomPrompt="1"/>
          </p:nvPr>
        </p:nvSpPr>
        <p:spPr>
          <a:xfrm>
            <a:off x="6313770" y="1520824"/>
            <a:ext cx="5112000" cy="4619353"/>
          </a:xfrm>
          <a:prstGeom prst="rect">
            <a:avLst/>
          </a:prstGeom>
        </p:spPr>
        <p:txBody>
          <a:bodyPr lIns="0" tIns="0" rIns="0" bIns="0">
            <a:noAutofit/>
          </a:bodyPr>
          <a:lstStyle>
            <a:lvl1pPr>
              <a:lnSpc>
                <a:spcPct val="100000"/>
              </a:lnSpc>
              <a:spcBef>
                <a:spcPts val="0"/>
              </a:spcBef>
              <a:spcAft>
                <a:spcPts val="600"/>
              </a:spcAft>
              <a:defRPr sz="2000" b="0" i="0">
                <a:latin typeface="Calibri Light" panose="020F0302020204030204" pitchFamily="34" charset="0"/>
                <a:cs typeface="Calibri Light" panose="020F0302020204030204" pitchFamily="34" charset="0"/>
              </a:defRPr>
            </a:lvl1pPr>
            <a:lvl2pPr marL="0" indent="0">
              <a:lnSpc>
                <a:spcPct val="100000"/>
              </a:lnSpc>
              <a:spcBef>
                <a:spcPts val="0"/>
              </a:spcBef>
              <a:spcAft>
                <a:spcPts val="600"/>
              </a:spcAft>
              <a:buNone/>
              <a:defRPr sz="2000" b="0" i="0">
                <a:solidFill>
                  <a:schemeClr val="accent1"/>
                </a:solidFill>
                <a:latin typeface="Calibri Light" panose="020F0302020204030204" pitchFamily="34" charset="0"/>
                <a:cs typeface="Calibri Light" panose="020F0302020204030204" pitchFamily="34" charset="0"/>
              </a:defRPr>
            </a:lvl2pPr>
            <a:lvl3pPr marL="0" indent="0">
              <a:lnSpc>
                <a:spcPct val="100000"/>
              </a:lnSpc>
              <a:spcBef>
                <a:spcPts val="0"/>
              </a:spcBef>
              <a:spcAft>
                <a:spcPts val="600"/>
              </a:spcAft>
              <a:buNone/>
              <a:defRPr b="1" i="0">
                <a:solidFill>
                  <a:schemeClr val="accent2"/>
                </a:solidFill>
                <a:latin typeface="Calibri" panose="020F0502020204030204" pitchFamily="34" charset="0"/>
                <a:cs typeface="Calibri" panose="020F0502020204030204" pitchFamily="34" charset="0"/>
              </a:defRPr>
            </a:lvl3pPr>
            <a:lvl4pPr marL="0" indent="0">
              <a:lnSpc>
                <a:spcPct val="100000"/>
              </a:lnSpc>
              <a:spcBef>
                <a:spcPts val="0"/>
              </a:spcBef>
              <a:spcAft>
                <a:spcPts val="600"/>
              </a:spcAft>
              <a:buNone/>
              <a:defRPr b="0" i="0">
                <a:latin typeface="Calibri Light" panose="020F0302020204030204" pitchFamily="34" charset="0"/>
                <a:cs typeface="Calibri Light" panose="020F0302020204030204" pitchFamily="34" charset="0"/>
              </a:defRPr>
            </a:lvl4pPr>
            <a:lvl5pPr marL="0" indent="0">
              <a:lnSpc>
                <a:spcPct val="100000"/>
              </a:lnSpc>
              <a:spcBef>
                <a:spcPts val="0"/>
              </a:spcBef>
              <a:spcAft>
                <a:spcPts val="600"/>
              </a:spcAft>
              <a:buNone/>
              <a:defRPr sz="1600" b="0" i="0" baseline="0">
                <a:latin typeface="Calibri Light" panose="020F0302020204030204" pitchFamily="34" charset="0"/>
                <a:cs typeface="Calibri Light" panose="020F0302020204030204" pitchFamily="34" charset="0"/>
              </a:defRPr>
            </a:lvl5pPr>
            <a:lvl6pPr marL="180000" indent="-180000">
              <a:lnSpc>
                <a:spcPct val="100000"/>
              </a:lnSpc>
              <a:spcBef>
                <a:spcPts val="0"/>
              </a:spcBef>
              <a:spcAft>
                <a:spcPts val="600"/>
              </a:spcAft>
              <a:defRPr sz="1600" b="0" i="0">
                <a:latin typeface="Calibri Light" panose="020F0302020204030204" pitchFamily="34" charset="0"/>
                <a:cs typeface="Calibri Light" panose="020F0302020204030204" pitchFamily="34" charset="0"/>
              </a:defRPr>
            </a:lvl6pPr>
            <a:lvl7pPr marL="0" indent="0">
              <a:lnSpc>
                <a:spcPct val="100000"/>
              </a:lnSpc>
              <a:spcBef>
                <a:spcPts val="0"/>
              </a:spcBef>
              <a:spcAft>
                <a:spcPts val="600"/>
              </a:spcAft>
              <a:buNone/>
              <a:defRPr sz="1600" b="1" i="0">
                <a:solidFill>
                  <a:schemeClr val="accent2"/>
                </a:solidFill>
                <a:latin typeface="Calibri" panose="020F0502020204030204" pitchFamily="34" charset="0"/>
                <a:cs typeface="Calibri" panose="020F0502020204030204" pitchFamily="34" charset="0"/>
              </a:defRPr>
            </a:lvl7pPr>
          </a:lstStyle>
          <a:p>
            <a:pPr lvl="0"/>
            <a:r>
              <a:rPr lang="en-US" dirty="0"/>
              <a:t>Click to edit text</a:t>
            </a:r>
          </a:p>
          <a:p>
            <a:pPr lvl="1"/>
            <a:r>
              <a:rPr lang="en-US" dirty="0"/>
              <a:t>Large text blue</a:t>
            </a:r>
          </a:p>
          <a:p>
            <a:pPr lvl="2"/>
            <a:r>
              <a:rPr lang="en-US" dirty="0"/>
              <a:t>Heading</a:t>
            </a:r>
          </a:p>
          <a:p>
            <a:pPr lvl="3"/>
            <a:r>
              <a:rPr lang="en-US" dirty="0"/>
              <a:t>Body copy</a:t>
            </a:r>
          </a:p>
          <a:p>
            <a:pPr lvl="4"/>
            <a:r>
              <a:rPr lang="en-US" dirty="0"/>
              <a:t>Small body copy</a:t>
            </a:r>
          </a:p>
          <a:p>
            <a:pPr lvl="5"/>
            <a:r>
              <a:rPr lang="en-US" dirty="0"/>
              <a:t>Bullets</a:t>
            </a:r>
          </a:p>
          <a:p>
            <a:pPr lvl="6"/>
            <a:r>
              <a:rPr lang="en-US" dirty="0"/>
              <a:t>Subhead</a:t>
            </a:r>
          </a:p>
        </p:txBody>
      </p:sp>
    </p:spTree>
    <p:extLst>
      <p:ext uri="{BB962C8B-B14F-4D97-AF65-F5344CB8AC3E}">
        <p14:creationId xmlns:p14="http://schemas.microsoft.com/office/powerpoint/2010/main" val="3426168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80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204F84-B8E9-2C04-5210-881BBECB58CF}"/>
              </a:ext>
            </a:extLst>
          </p:cNvPr>
          <p:cNvSpPr>
            <a:spLocks noGrp="1"/>
          </p:cNvSpPr>
          <p:nvPr>
            <p:ph type="ctrTitle" hasCustomPrompt="1"/>
          </p:nvPr>
        </p:nvSpPr>
        <p:spPr>
          <a:xfrm>
            <a:off x="766763" y="2602523"/>
            <a:ext cx="7346732" cy="1652952"/>
          </a:xfrm>
        </p:spPr>
        <p:txBody>
          <a:bodyPr lIns="0" tIns="0" rIns="0" bIns="0" anchor="ctr" anchorCtr="0">
            <a:noAutofit/>
          </a:bodyPr>
          <a:lstStyle>
            <a:lvl1pPr algn="l">
              <a:lnSpc>
                <a:spcPct val="100000"/>
              </a:lnSpc>
              <a:defRPr sz="4800" b="0" i="0">
                <a:solidFill>
                  <a:schemeClr val="accent2"/>
                </a:solidFill>
                <a:latin typeface="Calibri Light" panose="020F0302020204030204" pitchFamily="34" charset="0"/>
                <a:cs typeface="Calibri Light" panose="020F0302020204030204" pitchFamily="34" charset="0"/>
              </a:defRPr>
            </a:lvl1pPr>
          </a:lstStyle>
          <a:p>
            <a:r>
              <a:rPr lang="en-US" dirty="0"/>
              <a:t>CLICK TO ADD TITLE</a:t>
            </a:r>
          </a:p>
        </p:txBody>
      </p:sp>
      <p:pic>
        <p:nvPicPr>
          <p:cNvPr id="7" name="Picture 6">
            <a:extLst>
              <a:ext uri="{FF2B5EF4-FFF2-40B4-BE49-F238E27FC236}">
                <a16:creationId xmlns:a16="http://schemas.microsoft.com/office/drawing/2014/main" id="{83D56526-0237-DDEF-EAD4-F49C12224F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983"/>
          <a:stretch/>
        </p:blipFill>
        <p:spPr>
          <a:xfrm flipH="1">
            <a:off x="10365334" y="500473"/>
            <a:ext cx="534746" cy="6357527"/>
          </a:xfrm>
          <a:prstGeom prst="rect">
            <a:avLst/>
          </a:prstGeom>
        </p:spPr>
      </p:pic>
    </p:spTree>
    <p:extLst>
      <p:ext uri="{BB962C8B-B14F-4D97-AF65-F5344CB8AC3E}">
        <p14:creationId xmlns:p14="http://schemas.microsoft.com/office/powerpoint/2010/main" val="236377443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pact Slide A">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DEDDEA6-1736-63C8-19E4-821B95F64F51}"/>
              </a:ext>
            </a:extLst>
          </p:cNvPr>
          <p:cNvSpPr/>
          <p:nvPr userDrawn="1"/>
        </p:nvSpPr>
        <p:spPr>
          <a:xfrm>
            <a:off x="-15902" y="0"/>
            <a:ext cx="11122923" cy="6858000"/>
          </a:xfrm>
          <a:custGeom>
            <a:avLst/>
            <a:gdLst>
              <a:gd name="connsiteX0" fmla="*/ 0 w 11122923"/>
              <a:gd name="connsiteY0" fmla="*/ 0 h 6858000"/>
              <a:gd name="connsiteX1" fmla="*/ 7421086 w 11122923"/>
              <a:gd name="connsiteY1" fmla="*/ 0 h 6858000"/>
              <a:gd name="connsiteX2" fmla="*/ 8213697 w 11122923"/>
              <a:gd name="connsiteY2" fmla="*/ 0 h 6858000"/>
              <a:gd name="connsiteX3" fmla="*/ 10617117 w 11122923"/>
              <a:gd name="connsiteY3" fmla="*/ 0 h 6858000"/>
              <a:gd name="connsiteX4" fmla="*/ 11122923 w 11122923"/>
              <a:gd name="connsiteY4" fmla="*/ 1375410 h 6858000"/>
              <a:gd name="connsiteX5" fmla="*/ 11122923 w 11122923"/>
              <a:gd name="connsiteY5" fmla="*/ 6858000 h 6858000"/>
              <a:gd name="connsiteX6" fmla="*/ 8213697 w 11122923"/>
              <a:gd name="connsiteY6" fmla="*/ 6858000 h 6858000"/>
              <a:gd name="connsiteX7" fmla="*/ 7421086 w 11122923"/>
              <a:gd name="connsiteY7" fmla="*/ 6858000 h 6858000"/>
              <a:gd name="connsiteX8" fmla="*/ 0 w 1112292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923" h="6858000">
                <a:moveTo>
                  <a:pt x="0" y="0"/>
                </a:moveTo>
                <a:lnTo>
                  <a:pt x="7421086" y="0"/>
                </a:lnTo>
                <a:lnTo>
                  <a:pt x="8213697" y="0"/>
                </a:lnTo>
                <a:lnTo>
                  <a:pt x="10617117" y="0"/>
                </a:lnTo>
                <a:cubicBezTo>
                  <a:pt x="10932532" y="370205"/>
                  <a:pt x="11122923" y="850265"/>
                  <a:pt x="11122923" y="1375410"/>
                </a:cubicBezTo>
                <a:lnTo>
                  <a:pt x="11122923" y="6858000"/>
                </a:lnTo>
                <a:lnTo>
                  <a:pt x="8213697" y="6858000"/>
                </a:lnTo>
                <a:lnTo>
                  <a:pt x="7421086" y="6858000"/>
                </a:lnTo>
                <a:lnTo>
                  <a:pt x="0" y="6858000"/>
                </a:lnTo>
                <a:close/>
              </a:path>
            </a:pathLst>
          </a:custGeom>
          <a:blipFill>
            <a:blip r:embed="rId2" cstate="screen">
              <a:extLst>
                <a:ext uri="{28A0092B-C50C-407E-A947-70E740481C1C}">
                  <a14:useLocalDpi xmlns:a14="http://schemas.microsoft.com/office/drawing/2010/main"/>
                </a:ext>
              </a:extLst>
            </a:blip>
            <a:stretch>
              <a:fillRect l="87"/>
            </a:stretch>
          </a:blip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5E19A6C9-76A3-83D7-B3B8-AA2E29EB7A00}"/>
              </a:ext>
            </a:extLst>
          </p:cNvPr>
          <p:cNvSpPr/>
          <p:nvPr userDrawn="1"/>
        </p:nvSpPr>
        <p:spPr>
          <a:xfrm>
            <a:off x="11019034"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p>
        </p:txBody>
      </p:sp>
      <p:sp>
        <p:nvSpPr>
          <p:cNvPr id="2" name="Title 1">
            <a:extLst>
              <a:ext uri="{FF2B5EF4-FFF2-40B4-BE49-F238E27FC236}">
                <a16:creationId xmlns:a16="http://schemas.microsoft.com/office/drawing/2014/main" id="{CB912AF7-A7B4-E65D-BA83-83523C319EB6}"/>
              </a:ext>
            </a:extLst>
          </p:cNvPr>
          <p:cNvSpPr>
            <a:spLocks noGrp="1"/>
          </p:cNvSpPr>
          <p:nvPr>
            <p:ph type="title" hasCustomPrompt="1"/>
          </p:nvPr>
        </p:nvSpPr>
        <p:spPr>
          <a:xfrm>
            <a:off x="1533526" y="2563645"/>
            <a:ext cx="6938881" cy="2209832"/>
          </a:xfrm>
        </p:spPr>
        <p:txBody>
          <a:bodyPr/>
          <a:lstStyle>
            <a:lvl1pPr>
              <a:lnSpc>
                <a:spcPts val="3200"/>
              </a:lnSpc>
              <a:defRPr sz="3600">
                <a:solidFill>
                  <a:schemeClr val="bg1"/>
                </a:solidFill>
              </a:defRPr>
            </a:lvl1pPr>
          </a:lstStyle>
          <a:p>
            <a:r>
              <a:rPr lang="en-US" dirty="0"/>
              <a:t>Click to add impact paragraph or statement</a:t>
            </a:r>
          </a:p>
        </p:txBody>
      </p:sp>
      <p:pic>
        <p:nvPicPr>
          <p:cNvPr id="10" name="Picture 9">
            <a:extLst>
              <a:ext uri="{FF2B5EF4-FFF2-40B4-BE49-F238E27FC236}">
                <a16:creationId xmlns:a16="http://schemas.microsoft.com/office/drawing/2014/main" id="{7932C228-88CB-BCC0-92E7-445B0FD087CC}"/>
              </a:ext>
            </a:extLst>
          </p:cNvPr>
          <p:cNvPicPr>
            <a:picLocks noChangeAspect="1"/>
          </p:cNvPicPr>
          <p:nvPr userDrawn="1"/>
        </p:nvPicPr>
        <p:blipFill>
          <a:blip r:embed="rId3">
            <a:biLevel thresh="25000"/>
          </a:blip>
          <a:stretch>
            <a:fillRect/>
          </a:stretch>
        </p:blipFill>
        <p:spPr>
          <a:xfrm>
            <a:off x="1492340" y="1476570"/>
            <a:ext cx="1398016" cy="753269"/>
          </a:xfrm>
          <a:prstGeom prst="rect">
            <a:avLst/>
          </a:prstGeom>
        </p:spPr>
      </p:pic>
    </p:spTree>
    <p:extLst>
      <p:ext uri="{BB962C8B-B14F-4D97-AF65-F5344CB8AC3E}">
        <p14:creationId xmlns:p14="http://schemas.microsoft.com/office/powerpoint/2010/main" val="414258613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Impact Slide B">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DEDDEA6-1736-63C8-19E4-821B95F64F51}"/>
              </a:ext>
            </a:extLst>
          </p:cNvPr>
          <p:cNvSpPr/>
          <p:nvPr userDrawn="1"/>
        </p:nvSpPr>
        <p:spPr>
          <a:xfrm>
            <a:off x="-15902" y="0"/>
            <a:ext cx="11122923" cy="6858000"/>
          </a:xfrm>
          <a:custGeom>
            <a:avLst/>
            <a:gdLst>
              <a:gd name="connsiteX0" fmla="*/ 0 w 11122923"/>
              <a:gd name="connsiteY0" fmla="*/ 0 h 6858000"/>
              <a:gd name="connsiteX1" fmla="*/ 7421086 w 11122923"/>
              <a:gd name="connsiteY1" fmla="*/ 0 h 6858000"/>
              <a:gd name="connsiteX2" fmla="*/ 8213697 w 11122923"/>
              <a:gd name="connsiteY2" fmla="*/ 0 h 6858000"/>
              <a:gd name="connsiteX3" fmla="*/ 10617117 w 11122923"/>
              <a:gd name="connsiteY3" fmla="*/ 0 h 6858000"/>
              <a:gd name="connsiteX4" fmla="*/ 11122923 w 11122923"/>
              <a:gd name="connsiteY4" fmla="*/ 1375410 h 6858000"/>
              <a:gd name="connsiteX5" fmla="*/ 11122923 w 11122923"/>
              <a:gd name="connsiteY5" fmla="*/ 6858000 h 6858000"/>
              <a:gd name="connsiteX6" fmla="*/ 8213697 w 11122923"/>
              <a:gd name="connsiteY6" fmla="*/ 6858000 h 6858000"/>
              <a:gd name="connsiteX7" fmla="*/ 7421086 w 11122923"/>
              <a:gd name="connsiteY7" fmla="*/ 6858000 h 6858000"/>
              <a:gd name="connsiteX8" fmla="*/ 0 w 1112292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923" h="6858000">
                <a:moveTo>
                  <a:pt x="0" y="0"/>
                </a:moveTo>
                <a:lnTo>
                  <a:pt x="7421086" y="0"/>
                </a:lnTo>
                <a:lnTo>
                  <a:pt x="8213697" y="0"/>
                </a:lnTo>
                <a:lnTo>
                  <a:pt x="10617117" y="0"/>
                </a:lnTo>
                <a:cubicBezTo>
                  <a:pt x="10932532" y="370205"/>
                  <a:pt x="11122923" y="850265"/>
                  <a:pt x="11122923" y="1375410"/>
                </a:cubicBezTo>
                <a:lnTo>
                  <a:pt x="11122923" y="6858000"/>
                </a:lnTo>
                <a:lnTo>
                  <a:pt x="8213697" y="6858000"/>
                </a:lnTo>
                <a:lnTo>
                  <a:pt x="7421086" y="6858000"/>
                </a:lnTo>
                <a:lnTo>
                  <a:pt x="0" y="6858000"/>
                </a:lnTo>
                <a:close/>
              </a:path>
            </a:pathLst>
          </a:custGeom>
          <a:blipFill>
            <a:blip r:embed="rId2" cstate="screen">
              <a:extLst>
                <a:ext uri="{28A0092B-C50C-407E-A947-70E740481C1C}">
                  <a14:useLocalDpi xmlns:a14="http://schemas.microsoft.com/office/drawing/2010/main"/>
                </a:ext>
              </a:extLst>
            </a:blip>
            <a:stretch>
              <a:fillRect l="87"/>
            </a:stretch>
          </a:blip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5E19A6C9-76A3-83D7-B3B8-AA2E29EB7A00}"/>
              </a:ext>
            </a:extLst>
          </p:cNvPr>
          <p:cNvSpPr/>
          <p:nvPr userDrawn="1"/>
        </p:nvSpPr>
        <p:spPr>
          <a:xfrm>
            <a:off x="11019034"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p>
        </p:txBody>
      </p:sp>
      <p:sp>
        <p:nvSpPr>
          <p:cNvPr id="2" name="Title 1">
            <a:extLst>
              <a:ext uri="{FF2B5EF4-FFF2-40B4-BE49-F238E27FC236}">
                <a16:creationId xmlns:a16="http://schemas.microsoft.com/office/drawing/2014/main" id="{CB912AF7-A7B4-E65D-BA83-83523C319EB6}"/>
              </a:ext>
            </a:extLst>
          </p:cNvPr>
          <p:cNvSpPr>
            <a:spLocks noGrp="1"/>
          </p:cNvSpPr>
          <p:nvPr>
            <p:ph type="title" hasCustomPrompt="1"/>
          </p:nvPr>
        </p:nvSpPr>
        <p:spPr>
          <a:xfrm>
            <a:off x="1533526" y="2563645"/>
            <a:ext cx="6938881" cy="2209832"/>
          </a:xfrm>
        </p:spPr>
        <p:txBody>
          <a:bodyPr/>
          <a:lstStyle>
            <a:lvl1pPr>
              <a:lnSpc>
                <a:spcPts val="3200"/>
              </a:lnSpc>
              <a:defRPr sz="3600">
                <a:solidFill>
                  <a:schemeClr val="bg1"/>
                </a:solidFill>
              </a:defRPr>
            </a:lvl1pPr>
          </a:lstStyle>
          <a:p>
            <a:r>
              <a:rPr lang="en-US" dirty="0"/>
              <a:t>Click to add impact paragraph or statement</a:t>
            </a:r>
          </a:p>
        </p:txBody>
      </p:sp>
      <p:pic>
        <p:nvPicPr>
          <p:cNvPr id="10" name="Picture 9">
            <a:extLst>
              <a:ext uri="{FF2B5EF4-FFF2-40B4-BE49-F238E27FC236}">
                <a16:creationId xmlns:a16="http://schemas.microsoft.com/office/drawing/2014/main" id="{7932C228-88CB-BCC0-92E7-445B0FD087CC}"/>
              </a:ext>
            </a:extLst>
          </p:cNvPr>
          <p:cNvPicPr>
            <a:picLocks noChangeAspect="1"/>
          </p:cNvPicPr>
          <p:nvPr userDrawn="1"/>
        </p:nvPicPr>
        <p:blipFill>
          <a:blip r:embed="rId3">
            <a:biLevel thresh="25000"/>
          </a:blip>
          <a:stretch>
            <a:fillRect/>
          </a:stretch>
        </p:blipFill>
        <p:spPr>
          <a:xfrm>
            <a:off x="1492340" y="1476570"/>
            <a:ext cx="1398016" cy="753269"/>
          </a:xfrm>
          <a:prstGeom prst="rect">
            <a:avLst/>
          </a:prstGeom>
        </p:spPr>
      </p:pic>
    </p:spTree>
    <p:extLst>
      <p:ext uri="{BB962C8B-B14F-4D97-AF65-F5344CB8AC3E}">
        <p14:creationId xmlns:p14="http://schemas.microsoft.com/office/powerpoint/2010/main" val="163576514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Impact Slide C">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DEDDEA6-1736-63C8-19E4-821B95F64F51}"/>
              </a:ext>
            </a:extLst>
          </p:cNvPr>
          <p:cNvSpPr/>
          <p:nvPr userDrawn="1"/>
        </p:nvSpPr>
        <p:spPr>
          <a:xfrm>
            <a:off x="-15902" y="0"/>
            <a:ext cx="11122923" cy="6858000"/>
          </a:xfrm>
          <a:custGeom>
            <a:avLst/>
            <a:gdLst>
              <a:gd name="connsiteX0" fmla="*/ 0 w 11122923"/>
              <a:gd name="connsiteY0" fmla="*/ 0 h 6858000"/>
              <a:gd name="connsiteX1" fmla="*/ 7421086 w 11122923"/>
              <a:gd name="connsiteY1" fmla="*/ 0 h 6858000"/>
              <a:gd name="connsiteX2" fmla="*/ 8213697 w 11122923"/>
              <a:gd name="connsiteY2" fmla="*/ 0 h 6858000"/>
              <a:gd name="connsiteX3" fmla="*/ 10617117 w 11122923"/>
              <a:gd name="connsiteY3" fmla="*/ 0 h 6858000"/>
              <a:gd name="connsiteX4" fmla="*/ 11122923 w 11122923"/>
              <a:gd name="connsiteY4" fmla="*/ 1375410 h 6858000"/>
              <a:gd name="connsiteX5" fmla="*/ 11122923 w 11122923"/>
              <a:gd name="connsiteY5" fmla="*/ 6858000 h 6858000"/>
              <a:gd name="connsiteX6" fmla="*/ 8213697 w 11122923"/>
              <a:gd name="connsiteY6" fmla="*/ 6858000 h 6858000"/>
              <a:gd name="connsiteX7" fmla="*/ 7421086 w 11122923"/>
              <a:gd name="connsiteY7" fmla="*/ 6858000 h 6858000"/>
              <a:gd name="connsiteX8" fmla="*/ 0 w 1112292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923" h="6858000">
                <a:moveTo>
                  <a:pt x="0" y="0"/>
                </a:moveTo>
                <a:lnTo>
                  <a:pt x="7421086" y="0"/>
                </a:lnTo>
                <a:lnTo>
                  <a:pt x="8213697" y="0"/>
                </a:lnTo>
                <a:lnTo>
                  <a:pt x="10617117" y="0"/>
                </a:lnTo>
                <a:cubicBezTo>
                  <a:pt x="10932532" y="370205"/>
                  <a:pt x="11122923" y="850265"/>
                  <a:pt x="11122923" y="1375410"/>
                </a:cubicBezTo>
                <a:lnTo>
                  <a:pt x="11122923" y="6858000"/>
                </a:lnTo>
                <a:lnTo>
                  <a:pt x="8213697" y="6858000"/>
                </a:lnTo>
                <a:lnTo>
                  <a:pt x="7421086" y="6858000"/>
                </a:lnTo>
                <a:lnTo>
                  <a:pt x="0" y="6858000"/>
                </a:lnTo>
                <a:close/>
              </a:path>
            </a:pathLst>
          </a:custGeom>
          <a:blipFill>
            <a:blip r:embed="rId2" cstate="screen">
              <a:extLst>
                <a:ext uri="{28A0092B-C50C-407E-A947-70E740481C1C}">
                  <a14:useLocalDpi xmlns:a14="http://schemas.microsoft.com/office/drawing/2010/main"/>
                </a:ext>
              </a:extLst>
            </a:blip>
            <a:stretch>
              <a:fillRect l="87"/>
            </a:stretch>
          </a:blip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5E19A6C9-76A3-83D7-B3B8-AA2E29EB7A00}"/>
              </a:ext>
            </a:extLst>
          </p:cNvPr>
          <p:cNvSpPr/>
          <p:nvPr userDrawn="1"/>
        </p:nvSpPr>
        <p:spPr>
          <a:xfrm>
            <a:off x="11019034"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p>
        </p:txBody>
      </p:sp>
      <p:sp>
        <p:nvSpPr>
          <p:cNvPr id="2" name="Title 1">
            <a:extLst>
              <a:ext uri="{FF2B5EF4-FFF2-40B4-BE49-F238E27FC236}">
                <a16:creationId xmlns:a16="http://schemas.microsoft.com/office/drawing/2014/main" id="{CB912AF7-A7B4-E65D-BA83-83523C319EB6}"/>
              </a:ext>
            </a:extLst>
          </p:cNvPr>
          <p:cNvSpPr>
            <a:spLocks noGrp="1"/>
          </p:cNvSpPr>
          <p:nvPr>
            <p:ph type="title" hasCustomPrompt="1"/>
          </p:nvPr>
        </p:nvSpPr>
        <p:spPr>
          <a:xfrm>
            <a:off x="1533526" y="2563645"/>
            <a:ext cx="6938881" cy="2209832"/>
          </a:xfrm>
        </p:spPr>
        <p:txBody>
          <a:bodyPr/>
          <a:lstStyle>
            <a:lvl1pPr>
              <a:lnSpc>
                <a:spcPts val="3200"/>
              </a:lnSpc>
              <a:defRPr sz="3600">
                <a:solidFill>
                  <a:schemeClr val="bg1"/>
                </a:solidFill>
              </a:defRPr>
            </a:lvl1pPr>
          </a:lstStyle>
          <a:p>
            <a:r>
              <a:rPr lang="en-US" dirty="0"/>
              <a:t>Click to add impact paragraph or statement</a:t>
            </a:r>
          </a:p>
        </p:txBody>
      </p:sp>
      <p:pic>
        <p:nvPicPr>
          <p:cNvPr id="10" name="Picture 9">
            <a:extLst>
              <a:ext uri="{FF2B5EF4-FFF2-40B4-BE49-F238E27FC236}">
                <a16:creationId xmlns:a16="http://schemas.microsoft.com/office/drawing/2014/main" id="{7932C228-88CB-BCC0-92E7-445B0FD087CC}"/>
              </a:ext>
            </a:extLst>
          </p:cNvPr>
          <p:cNvPicPr>
            <a:picLocks noChangeAspect="1"/>
          </p:cNvPicPr>
          <p:nvPr userDrawn="1"/>
        </p:nvPicPr>
        <p:blipFill>
          <a:blip r:embed="rId3">
            <a:biLevel thresh="25000"/>
          </a:blip>
          <a:stretch>
            <a:fillRect/>
          </a:stretch>
        </p:blipFill>
        <p:spPr>
          <a:xfrm>
            <a:off x="1492340" y="1476570"/>
            <a:ext cx="1398016" cy="753269"/>
          </a:xfrm>
          <a:prstGeom prst="rect">
            <a:avLst/>
          </a:prstGeom>
        </p:spPr>
      </p:pic>
    </p:spTree>
    <p:extLst>
      <p:ext uri="{BB962C8B-B14F-4D97-AF65-F5344CB8AC3E}">
        <p14:creationId xmlns:p14="http://schemas.microsoft.com/office/powerpoint/2010/main" val="418894109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Impact Slide D">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DEDDEA6-1736-63C8-19E4-821B95F64F51}"/>
              </a:ext>
            </a:extLst>
          </p:cNvPr>
          <p:cNvSpPr/>
          <p:nvPr userDrawn="1"/>
        </p:nvSpPr>
        <p:spPr>
          <a:xfrm>
            <a:off x="-15902" y="0"/>
            <a:ext cx="11122923" cy="6858000"/>
          </a:xfrm>
          <a:custGeom>
            <a:avLst/>
            <a:gdLst>
              <a:gd name="connsiteX0" fmla="*/ 0 w 11122923"/>
              <a:gd name="connsiteY0" fmla="*/ 0 h 6858000"/>
              <a:gd name="connsiteX1" fmla="*/ 7421086 w 11122923"/>
              <a:gd name="connsiteY1" fmla="*/ 0 h 6858000"/>
              <a:gd name="connsiteX2" fmla="*/ 8213697 w 11122923"/>
              <a:gd name="connsiteY2" fmla="*/ 0 h 6858000"/>
              <a:gd name="connsiteX3" fmla="*/ 10617117 w 11122923"/>
              <a:gd name="connsiteY3" fmla="*/ 0 h 6858000"/>
              <a:gd name="connsiteX4" fmla="*/ 11122923 w 11122923"/>
              <a:gd name="connsiteY4" fmla="*/ 1375410 h 6858000"/>
              <a:gd name="connsiteX5" fmla="*/ 11122923 w 11122923"/>
              <a:gd name="connsiteY5" fmla="*/ 6858000 h 6858000"/>
              <a:gd name="connsiteX6" fmla="*/ 8213697 w 11122923"/>
              <a:gd name="connsiteY6" fmla="*/ 6858000 h 6858000"/>
              <a:gd name="connsiteX7" fmla="*/ 7421086 w 11122923"/>
              <a:gd name="connsiteY7" fmla="*/ 6858000 h 6858000"/>
              <a:gd name="connsiteX8" fmla="*/ 0 w 11122923"/>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2923" h="6858000">
                <a:moveTo>
                  <a:pt x="0" y="0"/>
                </a:moveTo>
                <a:lnTo>
                  <a:pt x="7421086" y="0"/>
                </a:lnTo>
                <a:lnTo>
                  <a:pt x="8213697" y="0"/>
                </a:lnTo>
                <a:lnTo>
                  <a:pt x="10617117" y="0"/>
                </a:lnTo>
                <a:cubicBezTo>
                  <a:pt x="10932532" y="370205"/>
                  <a:pt x="11122923" y="850265"/>
                  <a:pt x="11122923" y="1375410"/>
                </a:cubicBezTo>
                <a:lnTo>
                  <a:pt x="11122923" y="6858000"/>
                </a:lnTo>
                <a:lnTo>
                  <a:pt x="8213697" y="6858000"/>
                </a:lnTo>
                <a:lnTo>
                  <a:pt x="7421086" y="6858000"/>
                </a:lnTo>
                <a:lnTo>
                  <a:pt x="0" y="6858000"/>
                </a:lnTo>
                <a:close/>
              </a:path>
            </a:pathLst>
          </a:custGeom>
          <a:blipFill>
            <a:blip r:embed="rId2" cstate="screen">
              <a:extLst>
                <a:ext uri="{28A0092B-C50C-407E-A947-70E740481C1C}">
                  <a14:useLocalDpi xmlns:a14="http://schemas.microsoft.com/office/drawing/2010/main"/>
                </a:ext>
              </a:extLst>
            </a:blip>
            <a:stretch>
              <a:fillRect l="87"/>
            </a:stretch>
          </a:blip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5E19A6C9-76A3-83D7-B3B8-AA2E29EB7A00}"/>
              </a:ext>
            </a:extLst>
          </p:cNvPr>
          <p:cNvSpPr/>
          <p:nvPr userDrawn="1"/>
        </p:nvSpPr>
        <p:spPr>
          <a:xfrm>
            <a:off x="11019034" y="0"/>
            <a:ext cx="390301" cy="6858000"/>
          </a:xfrm>
          <a:custGeom>
            <a:avLst/>
            <a:gdLst>
              <a:gd name="connsiteX0" fmla="*/ 390302 w 390301"/>
              <a:gd name="connsiteY0" fmla="*/ 6858000 h 6858000"/>
              <a:gd name="connsiteX1" fmla="*/ 390302 w 390301"/>
              <a:gd name="connsiteY1" fmla="*/ 1337310 h 6858000"/>
              <a:gd name="connsiteX2" fmla="*/ 0 w 390301"/>
              <a:gd name="connsiteY2" fmla="*/ 0 h 6858000"/>
            </a:gdLst>
            <a:ahLst/>
            <a:cxnLst>
              <a:cxn ang="0">
                <a:pos x="connsiteX0" y="connsiteY0"/>
              </a:cxn>
              <a:cxn ang="0">
                <a:pos x="connsiteX1" y="connsiteY1"/>
              </a:cxn>
              <a:cxn ang="0">
                <a:pos x="connsiteX2" y="connsiteY2"/>
              </a:cxn>
            </a:cxnLst>
            <a:rect l="l" t="t" r="r" b="b"/>
            <a:pathLst>
              <a:path w="390301" h="6858000">
                <a:moveTo>
                  <a:pt x="390302" y="6858000"/>
                </a:moveTo>
                <a:lnTo>
                  <a:pt x="390302" y="1337310"/>
                </a:lnTo>
                <a:cubicBezTo>
                  <a:pt x="390302" y="844550"/>
                  <a:pt x="246874" y="386080"/>
                  <a:pt x="0" y="0"/>
                </a:cubicBezTo>
              </a:path>
            </a:pathLst>
          </a:custGeom>
          <a:noFill/>
          <a:ln w="15875" cap="rnd">
            <a:solidFill>
              <a:srgbClr val="131E58"/>
            </a:solidFill>
            <a:prstDash val="solid"/>
            <a:round/>
          </a:ln>
        </p:spPr>
        <p:txBody>
          <a:bodyPr rtlCol="0" anchor="ctr"/>
          <a:lstStyle/>
          <a:p>
            <a:endParaRPr lang="en-US"/>
          </a:p>
        </p:txBody>
      </p:sp>
      <p:sp>
        <p:nvSpPr>
          <p:cNvPr id="2" name="Title 1">
            <a:extLst>
              <a:ext uri="{FF2B5EF4-FFF2-40B4-BE49-F238E27FC236}">
                <a16:creationId xmlns:a16="http://schemas.microsoft.com/office/drawing/2014/main" id="{CB912AF7-A7B4-E65D-BA83-83523C319EB6}"/>
              </a:ext>
            </a:extLst>
          </p:cNvPr>
          <p:cNvSpPr>
            <a:spLocks noGrp="1"/>
          </p:cNvSpPr>
          <p:nvPr>
            <p:ph type="title" hasCustomPrompt="1"/>
          </p:nvPr>
        </p:nvSpPr>
        <p:spPr>
          <a:xfrm>
            <a:off x="1533526" y="2563645"/>
            <a:ext cx="6938881" cy="2209832"/>
          </a:xfrm>
        </p:spPr>
        <p:txBody>
          <a:bodyPr/>
          <a:lstStyle>
            <a:lvl1pPr>
              <a:lnSpc>
                <a:spcPts val="3200"/>
              </a:lnSpc>
              <a:defRPr sz="3600">
                <a:solidFill>
                  <a:schemeClr val="bg1"/>
                </a:solidFill>
              </a:defRPr>
            </a:lvl1pPr>
          </a:lstStyle>
          <a:p>
            <a:r>
              <a:rPr lang="en-US" dirty="0"/>
              <a:t>Click to add impact paragraph or statement</a:t>
            </a:r>
          </a:p>
        </p:txBody>
      </p:sp>
      <p:pic>
        <p:nvPicPr>
          <p:cNvPr id="10" name="Picture 9">
            <a:extLst>
              <a:ext uri="{FF2B5EF4-FFF2-40B4-BE49-F238E27FC236}">
                <a16:creationId xmlns:a16="http://schemas.microsoft.com/office/drawing/2014/main" id="{7932C228-88CB-BCC0-92E7-445B0FD087CC}"/>
              </a:ext>
            </a:extLst>
          </p:cNvPr>
          <p:cNvPicPr>
            <a:picLocks noChangeAspect="1"/>
          </p:cNvPicPr>
          <p:nvPr userDrawn="1"/>
        </p:nvPicPr>
        <p:blipFill>
          <a:blip r:embed="rId3">
            <a:biLevel thresh="25000"/>
          </a:blip>
          <a:stretch>
            <a:fillRect/>
          </a:stretch>
        </p:blipFill>
        <p:spPr>
          <a:xfrm>
            <a:off x="1492340" y="1476570"/>
            <a:ext cx="1398016" cy="753269"/>
          </a:xfrm>
          <a:prstGeom prst="rect">
            <a:avLst/>
          </a:prstGeom>
        </p:spPr>
      </p:pic>
    </p:spTree>
    <p:extLst>
      <p:ext uri="{BB962C8B-B14F-4D97-AF65-F5344CB8AC3E}">
        <p14:creationId xmlns:p14="http://schemas.microsoft.com/office/powerpoint/2010/main" val="258755688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02D5361-F2BA-9322-0E62-DB86D07A2B24}"/>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22C467-6DAD-CAF6-60B2-6E1CFDA96070}"/>
              </a:ext>
            </a:extLst>
          </p:cNvPr>
          <p:cNvSpPr>
            <a:spLocks noGrp="1"/>
          </p:cNvSpPr>
          <p:nvPr>
            <p:ph type="ctrTitle" hasCustomPrompt="1"/>
          </p:nvPr>
        </p:nvSpPr>
        <p:spPr>
          <a:xfrm>
            <a:off x="2554013" y="1907625"/>
            <a:ext cx="7346732" cy="1605455"/>
          </a:xfrm>
        </p:spPr>
        <p:txBody>
          <a:bodyPr lIns="0" tIns="0" rIns="0" bIns="0" anchor="b" anchorCtr="0">
            <a:noAutofit/>
          </a:bodyPr>
          <a:lstStyle>
            <a:lvl1pPr algn="l">
              <a:lnSpc>
                <a:spcPct val="100000"/>
              </a:lnSpc>
              <a:defRPr sz="4000" b="1" i="0">
                <a:solidFill>
                  <a:schemeClr val="accent2"/>
                </a:solidFill>
                <a:latin typeface="Calibri" panose="020F0502020204030204" pitchFamily="34" charset="0"/>
                <a:cs typeface="Calibri" panose="020F0502020204030204" pitchFamily="34" charset="0"/>
              </a:defRPr>
            </a:lvl1pPr>
          </a:lstStyle>
          <a:p>
            <a:r>
              <a:rPr lang="en-US" dirty="0"/>
              <a:t>THANK YOU.</a:t>
            </a:r>
          </a:p>
        </p:txBody>
      </p:sp>
      <p:pic>
        <p:nvPicPr>
          <p:cNvPr id="9" name="Picture 8">
            <a:extLst>
              <a:ext uri="{FF2B5EF4-FFF2-40B4-BE49-F238E27FC236}">
                <a16:creationId xmlns:a16="http://schemas.microsoft.com/office/drawing/2014/main" id="{CF3EDE16-9BC4-C557-786D-C4D3FEC99B9E}"/>
              </a:ext>
            </a:extLst>
          </p:cNvPr>
          <p:cNvPicPr>
            <a:picLocks noChangeAspect="1"/>
          </p:cNvPicPr>
          <p:nvPr userDrawn="1"/>
        </p:nvPicPr>
        <p:blipFill>
          <a:blip r:embed="rId2"/>
          <a:stretch>
            <a:fillRect/>
          </a:stretch>
        </p:blipFill>
        <p:spPr>
          <a:xfrm>
            <a:off x="10217085" y="5583621"/>
            <a:ext cx="1398016" cy="753269"/>
          </a:xfrm>
          <a:prstGeom prst="rect">
            <a:avLst/>
          </a:prstGeom>
        </p:spPr>
      </p:pic>
      <p:pic>
        <p:nvPicPr>
          <p:cNvPr id="10" name="Picture 9">
            <a:extLst>
              <a:ext uri="{FF2B5EF4-FFF2-40B4-BE49-F238E27FC236}">
                <a16:creationId xmlns:a16="http://schemas.microsoft.com/office/drawing/2014/main" id="{821E9BBB-5629-A8BF-EE40-BB1FD69FC07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13983"/>
          <a:stretch/>
        </p:blipFill>
        <p:spPr>
          <a:xfrm>
            <a:off x="1291672" y="500473"/>
            <a:ext cx="534746" cy="6357527"/>
          </a:xfrm>
          <a:prstGeom prst="rect">
            <a:avLst/>
          </a:prstGeom>
        </p:spPr>
      </p:pic>
      <p:sp>
        <p:nvSpPr>
          <p:cNvPr id="3" name="Footer Placeholder 2">
            <a:extLst>
              <a:ext uri="{FF2B5EF4-FFF2-40B4-BE49-F238E27FC236}">
                <a16:creationId xmlns:a16="http://schemas.microsoft.com/office/drawing/2014/main" id="{FE717975-C47D-4F06-073F-0274EA3582F0}"/>
              </a:ext>
            </a:extLst>
          </p:cNvPr>
          <p:cNvSpPr>
            <a:spLocks noGrp="1"/>
          </p:cNvSpPr>
          <p:nvPr>
            <p:ph type="ftr" sz="quarter" idx="10"/>
          </p:nvPr>
        </p:nvSpPr>
        <p:spPr>
          <a:xfrm>
            <a:off x="2554013" y="6419306"/>
            <a:ext cx="1545513" cy="182562"/>
          </a:xfrm>
        </p:spPr>
        <p:txBody>
          <a:bodyPr/>
          <a:lstStyle/>
          <a:p>
            <a:r>
              <a:rPr lang="en-US" dirty="0"/>
              <a:t>© SS&amp;C Technologies, Inc.</a:t>
            </a:r>
          </a:p>
        </p:txBody>
      </p:sp>
    </p:spTree>
    <p:extLst>
      <p:ext uri="{BB962C8B-B14F-4D97-AF65-F5344CB8AC3E}">
        <p14:creationId xmlns:p14="http://schemas.microsoft.com/office/powerpoint/2010/main" val="126083878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A69FE23-511C-284F-8CD7-01D5D8CBBD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216853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BEFB7EC-121E-C14C-8597-15793AF48B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226163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708A5179-C746-564C-A5DE-826137068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53273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tx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11" name="Graphic 10">
            <a:extLst>
              <a:ext uri="{FF2B5EF4-FFF2-40B4-BE49-F238E27FC236}">
                <a16:creationId xmlns:a16="http://schemas.microsoft.com/office/drawing/2014/main" id="{57B21736-8252-844A-B02E-D5BF476217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88538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6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C37FDED4-2D18-344E-ABEF-2F219A1FE3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7885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786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F649-A256-7D48-B6AE-590A1FE2E9B7}"/>
              </a:ext>
            </a:extLst>
          </p:cNvPr>
          <p:cNvSpPr>
            <a:spLocks noGrp="1"/>
          </p:cNvSpPr>
          <p:nvPr>
            <p:ph type="title"/>
          </p:nvPr>
        </p:nvSpPr>
        <p:spPr>
          <a:xfrm>
            <a:off x="640080" y="457200"/>
            <a:ext cx="10881360" cy="914400"/>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Tree>
    <p:extLst>
      <p:ext uri="{BB962C8B-B14F-4D97-AF65-F5344CB8AC3E}">
        <p14:creationId xmlns:p14="http://schemas.microsoft.com/office/powerpoint/2010/main" val="13941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9" y="457200"/>
            <a:ext cx="521208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52120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439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1_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40079" y="1416247"/>
            <a:ext cx="2507384" cy="2086322"/>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8"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3811976" y="1416247"/>
            <a:ext cx="6685808" cy="208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0746F416-2A6D-4641-9C1B-110780D15901}"/>
              </a:ext>
            </a:extLst>
          </p:cNvPr>
          <p:cNvSpPr>
            <a:spLocks noGrp="1"/>
          </p:cNvSpPr>
          <p:nvPr>
            <p:ph type="body" sz="quarter" idx="14"/>
          </p:nvPr>
        </p:nvSpPr>
        <p:spPr>
          <a:xfrm>
            <a:off x="640078" y="3831120"/>
            <a:ext cx="2507384" cy="2092875"/>
          </a:xfrm>
          <a:solidFill>
            <a:schemeClr val="bg2"/>
          </a:solidFill>
        </p:spPr>
        <p:txBody>
          <a:bodyPr lIns="182880" tIns="182880" rIns="182880" bIns="182880"/>
          <a:lstStyle>
            <a:lvl1pPr>
              <a:defRPr sz="1400" baseline="0">
                <a:solidFill>
                  <a:schemeClr val="tx2"/>
                </a:solidFill>
              </a:defRPr>
            </a:lvl1pPr>
            <a:lvl2pPr>
              <a:defRPr sz="1400" baseline="0">
                <a:solidFill>
                  <a:schemeClr val="tx2"/>
                </a:solidFill>
              </a:defRPr>
            </a:lvl2pPr>
            <a:lvl3pPr>
              <a:defRPr sz="1400" baseline="0">
                <a:solidFill>
                  <a:schemeClr val="tx2"/>
                </a:solidFill>
              </a:defRPr>
            </a:lvl3pPr>
            <a:lvl4pPr>
              <a:defRPr sz="14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326B64C-F29E-864A-864F-DE4F232F6637}"/>
              </a:ext>
            </a:extLst>
          </p:cNvPr>
          <p:cNvSpPr>
            <a:spLocks noGrp="1"/>
          </p:cNvSpPr>
          <p:nvPr>
            <p:ph sz="quarter" idx="15"/>
          </p:nvPr>
        </p:nvSpPr>
        <p:spPr>
          <a:xfrm>
            <a:off x="3811588" y="3831120"/>
            <a:ext cx="6686550" cy="20928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807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mp;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10" name="Content Placeholder 9">
            <a:extLst>
              <a:ext uri="{FF2B5EF4-FFF2-40B4-BE49-F238E27FC236}">
                <a16:creationId xmlns:a16="http://schemas.microsoft.com/office/drawing/2014/main" id="{58D2D4D4-7D3F-4C1D-9CBD-187582378485}"/>
              </a:ext>
            </a:extLst>
          </p:cNvPr>
          <p:cNvSpPr>
            <a:spLocks noGrp="1"/>
          </p:cNvSpPr>
          <p:nvPr>
            <p:ph sz="quarter" idx="14"/>
          </p:nvPr>
        </p:nvSpPr>
        <p:spPr>
          <a:xfrm>
            <a:off x="64008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93D463A-6813-40B0-AC51-DBDF880575C6}"/>
              </a:ext>
            </a:extLst>
          </p:cNvPr>
          <p:cNvSpPr>
            <a:spLocks noGrp="1"/>
          </p:cNvSpPr>
          <p:nvPr>
            <p:ph sz="quarter" idx="15"/>
          </p:nvPr>
        </p:nvSpPr>
        <p:spPr>
          <a:xfrm>
            <a:off x="621792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8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mp;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548640"/>
          </a:xfrm>
        </p:spPr>
        <p:txBody>
          <a:bodyPr bIns="0" anchor="t"/>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Text Placeholder 7">
            <a:extLst>
              <a:ext uri="{FF2B5EF4-FFF2-40B4-BE49-F238E27FC236}">
                <a16:creationId xmlns:a16="http://schemas.microsoft.com/office/drawing/2014/main" id="{351EDF07-E606-BE40-A231-362AA4F17F8D}"/>
              </a:ext>
            </a:extLst>
          </p:cNvPr>
          <p:cNvSpPr>
            <a:spLocks noGrp="1"/>
          </p:cNvSpPr>
          <p:nvPr>
            <p:ph type="body" sz="quarter" idx="13"/>
          </p:nvPr>
        </p:nvSpPr>
        <p:spPr>
          <a:xfrm>
            <a:off x="640080" y="1005840"/>
            <a:ext cx="10881360" cy="548640"/>
          </a:xfrm>
        </p:spPr>
        <p:txBody>
          <a:bodyPr>
            <a:normAutofit/>
          </a:bodyPr>
          <a:lstStyle>
            <a:lvl1pPr>
              <a:lnSpc>
                <a:spcPct val="90000"/>
              </a:lnSpc>
              <a:defRPr sz="2400" b="1">
                <a:solidFill>
                  <a:schemeClr val="accent1"/>
                </a:solidFill>
              </a:defRPr>
            </a:lvl1pPr>
          </a:lstStyle>
          <a:p>
            <a:pPr lvl="0"/>
            <a:r>
              <a:rPr lang="en-US"/>
              <a:t>Click to edit Master text styles</a:t>
            </a:r>
          </a:p>
        </p:txBody>
      </p:sp>
      <p:sp>
        <p:nvSpPr>
          <p:cNvPr id="5" name="Content Placeholder 4">
            <a:extLst>
              <a:ext uri="{FF2B5EF4-FFF2-40B4-BE49-F238E27FC236}">
                <a16:creationId xmlns:a16="http://schemas.microsoft.com/office/drawing/2014/main" id="{B67374A3-0142-2348-8165-FADF3E54E27B}"/>
              </a:ext>
            </a:extLst>
          </p:cNvPr>
          <p:cNvSpPr>
            <a:spLocks noGrp="1"/>
          </p:cNvSpPr>
          <p:nvPr>
            <p:ph sz="quarter" idx="14"/>
          </p:nvPr>
        </p:nvSpPr>
        <p:spPr>
          <a:xfrm>
            <a:off x="640080" y="1737360"/>
            <a:ext cx="10881360" cy="46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52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F4476-0241-CF48-A181-3299BBE4D690}"/>
              </a:ext>
            </a:extLst>
          </p:cNvPr>
          <p:cNvSpPr>
            <a:spLocks noGrp="1"/>
          </p:cNvSpPr>
          <p:nvPr>
            <p:ph type="sldNum" sz="quarter" idx="10"/>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1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463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99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571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312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08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45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Brignt Blue Background">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C42ECFC5-40B8-5B4D-8D14-AD1887DE91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154078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lumMod val="65000"/>
                    <a:lumOff val="35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65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4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lumMod val="65000"/>
                    <a:lumOff val="35000"/>
                  </a:schemeClr>
                </a:solidFill>
              </a:defRPr>
            </a:lvl1pPr>
            <a:lvl2pPr>
              <a:lnSpc>
                <a:spcPct val="90000"/>
              </a:lnSpc>
              <a:buClr>
                <a:schemeClr val="accent2"/>
              </a:buClr>
              <a:defRPr sz="1800" baseline="0">
                <a:solidFill>
                  <a:schemeClr val="tx1">
                    <a:lumMod val="65000"/>
                    <a:lumOff val="35000"/>
                  </a:schemeClr>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29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5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10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4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40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Grey Background">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tx1">
                    <a:lumMod val="65000"/>
                    <a:lumOff val="35000"/>
                  </a:schemeClr>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2441F393-EFD8-7A4C-A880-26245DDE28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59157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42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2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385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36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09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2CF04F6A-8D7F-CA43-A4C3-3974282FD35B}"/>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D34A9D24-0779-544D-8AE3-DBF84ED3618D}"/>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736AEE9-FB91-C04A-819E-7E5D6CF89A8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14464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105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2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solidFill>
              </a:defRPr>
            </a:lvl1pPr>
            <a:lvl2pPr>
              <a:lnSpc>
                <a:spcPct val="90000"/>
              </a:lnSpc>
              <a:buClr>
                <a:schemeClr val="bg1"/>
              </a:buClr>
              <a:defRPr sz="1800" baseline="0">
                <a:solidFill>
                  <a:schemeClr val="tx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98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2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48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2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30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2_Brignt Blue Background">
    <p:bg>
      <p:bgPr>
        <a:solidFill>
          <a:schemeClr val="accent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p:spPr>
        <p:txBody>
          <a:bodyPr>
            <a:noAutofit/>
          </a:bodyPr>
          <a:lstStyle>
            <a:lvl1pPr>
              <a:lnSpc>
                <a:spcPct val="100000"/>
              </a:lnSpc>
              <a:defRPr sz="3200" b="1" i="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A7B90AF3-C74D-F547-9441-EDC23A53807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68D3F162-054C-A847-B0EB-5A1F25B09EDA}"/>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9E68F6E8-8568-754B-8674-730C6E8E0AB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42575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95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2CF04F6A-8D7F-CA43-A4C3-3974282FD35B}"/>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D34A9D24-0779-544D-8AE3-DBF84ED3618D}"/>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8" name="Graphic 7">
            <a:extLst>
              <a:ext uri="{FF2B5EF4-FFF2-40B4-BE49-F238E27FC236}">
                <a16:creationId xmlns:a16="http://schemas.microsoft.com/office/drawing/2014/main" id="{EF2153A8-104B-8C4D-AE5D-0E55A1BB6FD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6584" y="6503542"/>
            <a:ext cx="887200" cy="201794"/>
          </a:xfrm>
          <a:prstGeom prst="rect">
            <a:avLst/>
          </a:prstGeom>
        </p:spPr>
      </p:pic>
    </p:spTree>
    <p:extLst>
      <p:ext uri="{BB962C8B-B14F-4D97-AF65-F5344CB8AC3E}">
        <p14:creationId xmlns:p14="http://schemas.microsoft.com/office/powerpoint/2010/main" val="48529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3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3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8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16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3_Brignt Blue Background">
    <p:bg>
      <p:bgPr>
        <a:solidFill>
          <a:schemeClr val="accent4"/>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ACCB16-F086-C24C-A9DF-6DFFF6D9DED6}"/>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2" name="Slide Number Placeholder 5">
            <a:extLst>
              <a:ext uri="{FF2B5EF4-FFF2-40B4-BE49-F238E27FC236}">
                <a16:creationId xmlns:a16="http://schemas.microsoft.com/office/drawing/2014/main" id="{7AD51ED0-177B-FC40-A856-3379573F6311}"/>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a:solidFill>
            <a:schemeClr val="accent4"/>
          </a:solidFill>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pic>
        <p:nvPicPr>
          <p:cNvPr id="6" name="Graphic 5">
            <a:extLst>
              <a:ext uri="{FF2B5EF4-FFF2-40B4-BE49-F238E27FC236}">
                <a16:creationId xmlns:a16="http://schemas.microsoft.com/office/drawing/2014/main" id="{B59D10A0-20F0-984C-9E54-CD6D792DBFE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119636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Confidential</a:t>
            </a:r>
          </a:p>
        </p:txBody>
      </p:sp>
      <p:pic>
        <p:nvPicPr>
          <p:cNvPr id="6" name="Graphic 5">
            <a:extLst>
              <a:ext uri="{FF2B5EF4-FFF2-40B4-BE49-F238E27FC236}">
                <a16:creationId xmlns:a16="http://schemas.microsoft.com/office/drawing/2014/main" id="{2E8FDD3C-994C-AA45-957C-B313741F08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267165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accent2"/>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lvl1pPr>
              <a:defRPr>
                <a:solidFill>
                  <a:schemeClr val="bg1"/>
                </a:solidFill>
              </a:defRPr>
            </a:lvl1p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Confidential</a:t>
            </a:r>
          </a:p>
        </p:txBody>
      </p:sp>
      <p:pic>
        <p:nvPicPr>
          <p:cNvPr id="7" name="Graphic 6">
            <a:extLst>
              <a:ext uri="{FF2B5EF4-FFF2-40B4-BE49-F238E27FC236}">
                <a16:creationId xmlns:a16="http://schemas.microsoft.com/office/drawing/2014/main" id="{CEC4EE12-6970-B64F-B444-8D8B24FB4C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3418970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gradFill>
          <a:gsLst>
            <a:gs pos="40000">
              <a:schemeClr val="accent2"/>
            </a:gs>
            <a:gs pos="100000">
              <a:schemeClr val="accent1"/>
            </a:gs>
          </a:gsLst>
          <a:lin ang="18900000" scaled="1"/>
        </a:gradFill>
        <a:effectLst/>
      </p:bgPr>
    </p:bg>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5C5AA72E-13B4-5CD7-C70A-E509CF46778F}"/>
              </a:ext>
            </a:extLst>
          </p:cNvPr>
          <p:cNvSpPr/>
          <p:nvPr userDrawn="1"/>
        </p:nvSpPr>
        <p:spPr>
          <a:xfrm rot="2700000">
            <a:off x="7149300" y="-1033458"/>
            <a:ext cx="3575452" cy="10726419"/>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5452" h="10726419">
                <a:moveTo>
                  <a:pt x="523613" y="6504988"/>
                </a:moveTo>
                <a:cubicBezTo>
                  <a:pt x="847128" y="6181473"/>
                  <a:pt x="1294060" y="5981375"/>
                  <a:pt x="1787726" y="5981375"/>
                </a:cubicBezTo>
                <a:cubicBezTo>
                  <a:pt x="2528227" y="5981375"/>
                  <a:pt x="3163572" y="6431595"/>
                  <a:pt x="3434964" y="7073237"/>
                </a:cubicBezTo>
                <a:lnTo>
                  <a:pt x="3493433" y="7232986"/>
                </a:lnTo>
                <a:lnTo>
                  <a:pt x="0" y="10726419"/>
                </a:lnTo>
                <a:lnTo>
                  <a:pt x="0" y="7769100"/>
                </a:lnTo>
                <a:cubicBezTo>
                  <a:pt x="0" y="7275434"/>
                  <a:pt x="200098" y="6828503"/>
                  <a:pt x="523613" y="6504988"/>
                </a:cubicBezTo>
                <a:close/>
                <a:moveTo>
                  <a:pt x="1" y="1027743"/>
                </a:moveTo>
                <a:lnTo>
                  <a:pt x="1027744" y="0"/>
                </a:lnTo>
                <a:lnTo>
                  <a:pt x="3575452" y="2547708"/>
                </a:lnTo>
                <a:lnTo>
                  <a:pt x="3575452" y="3546938"/>
                </a:lnTo>
                <a:cubicBezTo>
                  <a:pt x="3575452" y="4534272"/>
                  <a:pt x="2775059" y="5334665"/>
                  <a:pt x="1787726" y="5334664"/>
                </a:cubicBezTo>
                <a:lnTo>
                  <a:pt x="1787727" y="5334663"/>
                </a:lnTo>
                <a:cubicBezTo>
                  <a:pt x="800393" y="5334664"/>
                  <a:pt x="1" y="4534272"/>
                  <a:pt x="1" y="3546938"/>
                </a:cubicBezTo>
                <a:close/>
              </a:path>
            </a:pathLst>
          </a:custGeom>
          <a:gradFill flip="none" rotWithShape="1">
            <a:gsLst>
              <a:gs pos="40000">
                <a:schemeClr val="accent2">
                  <a:alpha val="50000"/>
                </a:schemeClr>
              </a:gs>
              <a:gs pos="100000">
                <a:schemeClr val="accent1"/>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6C44C237-7C04-E7FD-E5BC-7E5B966C8D0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
        <p:nvSpPr>
          <p:cNvPr id="23" name="TextBox 22">
            <a:extLst>
              <a:ext uri="{FF2B5EF4-FFF2-40B4-BE49-F238E27FC236}">
                <a16:creationId xmlns:a16="http://schemas.microsoft.com/office/drawing/2014/main" id="{CC4DBAE3-2589-EC46-BC7C-8C33B77815F3}"/>
              </a:ext>
            </a:extLst>
          </p:cNvPr>
          <p:cNvSpPr txBox="1"/>
          <p:nvPr userDrawn="1"/>
        </p:nvSpPr>
        <p:spPr>
          <a:xfrm>
            <a:off x="73152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2"/>
                </a:solidFill>
                <a:effectLst/>
                <a:uLnTx/>
                <a:uFillTx/>
                <a:latin typeface="Arial Nova" panose="020B0504020202020204" pitchFamily="34" charset="0"/>
                <a:ea typeface="Helvetica Neue"/>
                <a:cs typeface="Helvetica Neue"/>
                <a:sym typeface="Helvetica Neue"/>
              </a:rPr>
              <a:t>Confidential</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hasCustomPrompt="1"/>
          </p:nvPr>
        </p:nvSpPr>
        <p:spPr>
          <a:xfrm>
            <a:off x="731520" y="873400"/>
            <a:ext cx="5760000" cy="3182213"/>
          </a:xfrm>
          <a:prstGeom prst="rect">
            <a:avLst/>
          </a:prstGeom>
        </p:spPr>
        <p:txBody>
          <a:bodyPr lIns="0" tIns="0" rIns="0" bIns="0" anchor="b">
            <a:normAutofit/>
          </a:bodyPr>
          <a:lstStyle>
            <a:lvl1pPr algn="l">
              <a:spcBef>
                <a:spcPts val="600"/>
              </a:spcBef>
              <a:spcAft>
                <a:spcPts val="600"/>
              </a:spcAft>
              <a:defRPr lang="en-US" sz="4400" b="1" i="0" kern="1200" cap="none"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GB"/>
              <a:t>Click To Edit Master Title Style</a:t>
            </a:r>
            <a:endParaRPr lang="en-US"/>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5040000" cy="1920240"/>
          </a:xfrm>
        </p:spPr>
        <p:txBody>
          <a:bodyPr lIns="0" tIns="0" rIns="0" bIns="0">
            <a:noAutofit/>
          </a:bodyPr>
          <a:lstStyle>
            <a:lvl1pPr marL="0" indent="0" algn="l">
              <a:spcBef>
                <a:spcPts val="0"/>
              </a:spcBef>
              <a:spcAft>
                <a:spcPts val="0"/>
              </a:spcAft>
              <a:buNone/>
              <a:defRPr lang="en-US" sz="1800" b="0" i="0" kern="1200" cap="none" baseline="0" smtClean="0">
                <a:solidFill>
                  <a:schemeClr val="accent2">
                    <a:lumMod val="40000"/>
                    <a:lumOff val="60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AB0458B4-0339-33DF-CF12-979883EE0352}"/>
              </a:ext>
            </a:extLst>
          </p:cNvPr>
          <p:cNvGrpSpPr/>
          <p:nvPr userDrawn="1"/>
        </p:nvGrpSpPr>
        <p:grpSpPr>
          <a:xfrm flipH="1">
            <a:off x="10405616" y="4542769"/>
            <a:ext cx="424800" cy="424800"/>
            <a:chOff x="9768974" y="1068311"/>
            <a:chExt cx="424800" cy="424800"/>
          </a:xfrm>
        </p:grpSpPr>
        <p:sp>
          <p:nvSpPr>
            <p:cNvPr id="9" name="Rounded Rectangle 8">
              <a:extLst>
                <a:ext uri="{FF2B5EF4-FFF2-40B4-BE49-F238E27FC236}">
                  <a16:creationId xmlns:a16="http://schemas.microsoft.com/office/drawing/2014/main" id="{28419C3B-43FD-7249-6515-BB1D88315530}"/>
                </a:ext>
              </a:extLst>
            </p:cNvPr>
            <p:cNvSpPr/>
            <p:nvPr userDrawn="1"/>
          </p:nvSpPr>
          <p:spPr>
            <a:xfrm rot="18900000">
              <a:off x="9768974" y="1068311"/>
              <a:ext cx="424800" cy="4248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a:extLst>
                <a:ext uri="{FF2B5EF4-FFF2-40B4-BE49-F238E27FC236}">
                  <a16:creationId xmlns:a16="http://schemas.microsoft.com/office/drawing/2014/main" id="{50A19AE9-5414-61BD-6BE2-F2B24D335D8F}"/>
                </a:ext>
              </a:extLst>
            </p:cNvPr>
            <p:cNvSpPr/>
            <p:nvPr userDrawn="1"/>
          </p:nvSpPr>
          <p:spPr>
            <a:xfrm rot="18900000">
              <a:off x="9768974" y="1068311"/>
              <a:ext cx="424800" cy="424800"/>
            </a:xfrm>
            <a:prstGeom prst="chord">
              <a:avLst>
                <a:gd name="adj1" fmla="val 5417011"/>
                <a:gd name="adj2" fmla="val 16200000"/>
              </a:avLst>
            </a:prstGeom>
            <a:gradFill>
              <a:gsLst>
                <a:gs pos="0">
                  <a:schemeClr val="accent1">
                    <a:lumMod val="20000"/>
                    <a:lumOff val="80000"/>
                    <a:alpha val="50000"/>
                  </a:schemeClr>
                </a:gs>
                <a:gs pos="99000">
                  <a:schemeClr val="accent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FF642F6E-F3E2-66A3-6546-1287A4258B8E}"/>
              </a:ext>
            </a:extLst>
          </p:cNvPr>
          <p:cNvGrpSpPr/>
          <p:nvPr userDrawn="1"/>
        </p:nvGrpSpPr>
        <p:grpSpPr>
          <a:xfrm rot="18900000">
            <a:off x="10892794" y="2311506"/>
            <a:ext cx="676079" cy="676079"/>
            <a:chOff x="10647680" y="2105124"/>
            <a:chExt cx="676079" cy="676079"/>
          </a:xfrm>
          <a:solidFill>
            <a:schemeClr val="bg1"/>
          </a:solidFill>
        </p:grpSpPr>
        <p:sp>
          <p:nvSpPr>
            <p:cNvPr id="13" name="Oval 12">
              <a:extLst>
                <a:ext uri="{FF2B5EF4-FFF2-40B4-BE49-F238E27FC236}">
                  <a16:creationId xmlns:a16="http://schemas.microsoft.com/office/drawing/2014/main" id="{7294BA71-21EC-889B-3FF0-E420D3B6850B}"/>
                </a:ext>
              </a:extLst>
            </p:cNvPr>
            <p:cNvSpPr/>
            <p:nvPr userDrawn="1"/>
          </p:nvSpPr>
          <p:spPr>
            <a:xfrm>
              <a:off x="10647680"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086A20D-6538-C525-834A-27A09E416801}"/>
                </a:ext>
              </a:extLst>
            </p:cNvPr>
            <p:cNvSpPr/>
            <p:nvPr userDrawn="1"/>
          </p:nvSpPr>
          <p:spPr>
            <a:xfrm>
              <a:off x="10647680"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F983F2F-6502-4135-8510-F2EEA4056F30}"/>
                </a:ext>
              </a:extLst>
            </p:cNvPr>
            <p:cNvSpPr/>
            <p:nvPr userDrawn="1"/>
          </p:nvSpPr>
          <p:spPr>
            <a:xfrm>
              <a:off x="1096771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AF23C51-87A3-59AC-D98D-49F0FA0FCF8D}"/>
                </a:ext>
              </a:extLst>
            </p:cNvPr>
            <p:cNvSpPr/>
            <p:nvPr userDrawn="1"/>
          </p:nvSpPr>
          <p:spPr>
            <a:xfrm>
              <a:off x="1096771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CF20808-0639-9B18-057A-760427ACAABE}"/>
                </a:ext>
              </a:extLst>
            </p:cNvPr>
            <p:cNvSpPr/>
            <p:nvPr userDrawn="1"/>
          </p:nvSpPr>
          <p:spPr>
            <a:xfrm>
              <a:off x="10647680"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063856C-78A1-78D8-417E-048E10CB5C18}"/>
                </a:ext>
              </a:extLst>
            </p:cNvPr>
            <p:cNvSpPr/>
            <p:nvPr userDrawn="1"/>
          </p:nvSpPr>
          <p:spPr>
            <a:xfrm>
              <a:off x="1096771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94F1224-92D3-9147-2AC9-9DEC1C8C2BD1}"/>
                </a:ext>
              </a:extLst>
            </p:cNvPr>
            <p:cNvSpPr/>
            <p:nvPr userDrawn="1"/>
          </p:nvSpPr>
          <p:spPr>
            <a:xfrm>
              <a:off x="1128775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C72550A-5151-8035-C6DE-B54F94A002AD}"/>
                </a:ext>
              </a:extLst>
            </p:cNvPr>
            <p:cNvSpPr/>
            <p:nvPr userDrawn="1"/>
          </p:nvSpPr>
          <p:spPr>
            <a:xfrm>
              <a:off x="1128775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AA349AD-BCCC-58AA-5269-F2A4177F7374}"/>
                </a:ext>
              </a:extLst>
            </p:cNvPr>
            <p:cNvSpPr/>
            <p:nvPr userDrawn="1"/>
          </p:nvSpPr>
          <p:spPr>
            <a:xfrm>
              <a:off x="1128775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ounded Rectangle 6">
            <a:extLst>
              <a:ext uri="{FF2B5EF4-FFF2-40B4-BE49-F238E27FC236}">
                <a16:creationId xmlns:a16="http://schemas.microsoft.com/office/drawing/2014/main" id="{9D9915AC-3560-8966-3065-8700C773E591}"/>
              </a:ext>
            </a:extLst>
          </p:cNvPr>
          <p:cNvSpPr/>
          <p:nvPr userDrawn="1"/>
        </p:nvSpPr>
        <p:spPr>
          <a:xfrm rot="18900000">
            <a:off x="8040273" y="3534847"/>
            <a:ext cx="1982615" cy="489213"/>
          </a:xfrm>
          <a:prstGeom prst="roundRect">
            <a:avLst>
              <a:gd name="adj" fmla="val 50000"/>
            </a:avLst>
          </a:prstGeom>
          <a:gradFill flip="none" rotWithShape="1">
            <a:gsLst>
              <a:gs pos="0">
                <a:schemeClr val="accent2"/>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BEB63B52-E469-9C54-45E6-9DD68B13647C}"/>
              </a:ext>
            </a:extLst>
          </p:cNvPr>
          <p:cNvGrpSpPr/>
          <p:nvPr userDrawn="1"/>
        </p:nvGrpSpPr>
        <p:grpSpPr>
          <a:xfrm>
            <a:off x="9785277" y="2536704"/>
            <a:ext cx="493022" cy="493022"/>
            <a:chOff x="1671833" y="1083413"/>
            <a:chExt cx="873418" cy="873418"/>
          </a:xfrm>
        </p:grpSpPr>
        <p:grpSp>
          <p:nvGrpSpPr>
            <p:cNvPr id="27" name="Graphic 11">
              <a:extLst>
                <a:ext uri="{FF2B5EF4-FFF2-40B4-BE49-F238E27FC236}">
                  <a16:creationId xmlns:a16="http://schemas.microsoft.com/office/drawing/2014/main" id="{84C71746-A146-7921-6794-A7190179A2F4}"/>
                </a:ext>
              </a:extLst>
            </p:cNvPr>
            <p:cNvGrpSpPr/>
            <p:nvPr userDrawn="1"/>
          </p:nvGrpSpPr>
          <p:grpSpPr>
            <a:xfrm>
              <a:off x="1835007" y="1283320"/>
              <a:ext cx="547070" cy="473605"/>
              <a:chOff x="987588" y="3977640"/>
              <a:chExt cx="2077501" cy="1798512"/>
            </a:xfrm>
          </p:grpSpPr>
          <p:sp>
            <p:nvSpPr>
              <p:cNvPr id="29" name="Freeform 28">
                <a:extLst>
                  <a:ext uri="{FF2B5EF4-FFF2-40B4-BE49-F238E27FC236}">
                    <a16:creationId xmlns:a16="http://schemas.microsoft.com/office/drawing/2014/main" id="{248291CD-F709-0279-A41F-284BC5566AC3}"/>
                  </a:ext>
                </a:extLst>
              </p:cNvPr>
              <p:cNvSpPr/>
              <p:nvPr/>
            </p:nvSpPr>
            <p:spPr>
              <a:xfrm>
                <a:off x="987588" y="3977640"/>
                <a:ext cx="2077501" cy="1798337"/>
              </a:xfrm>
              <a:custGeom>
                <a:avLst/>
                <a:gdLst>
                  <a:gd name="connsiteX0" fmla="*/ 1038838 w 2077501"/>
                  <a:gd name="connsiteY0" fmla="*/ 0 h 1798337"/>
                  <a:gd name="connsiteX1" fmla="*/ 1038838 w 2077501"/>
                  <a:gd name="connsiteY1" fmla="*/ 175 h 1798337"/>
                  <a:gd name="connsiteX2" fmla="*/ 1038838 w 2077501"/>
                  <a:gd name="connsiteY2" fmla="*/ 0 h 1798337"/>
                  <a:gd name="connsiteX3" fmla="*/ 0 w 2077501"/>
                  <a:gd name="connsiteY3" fmla="*/ 1198892 h 1798337"/>
                  <a:gd name="connsiteX4" fmla="*/ 1038838 w 2077501"/>
                  <a:gd name="connsiteY4" fmla="*/ 1798338 h 1798337"/>
                  <a:gd name="connsiteX5" fmla="*/ 1038838 w 2077501"/>
                  <a:gd name="connsiteY5" fmla="*/ 1797987 h 1798337"/>
                  <a:gd name="connsiteX6" fmla="*/ 1038838 w 2077501"/>
                  <a:gd name="connsiteY6" fmla="*/ 1798338 h 1798337"/>
                  <a:gd name="connsiteX7" fmla="*/ 2077501 w 2077501"/>
                  <a:gd name="connsiteY7" fmla="*/ 1198892 h 1798337"/>
                  <a:gd name="connsiteX8" fmla="*/ 1038838 w 2077501"/>
                  <a:gd name="connsiteY8" fmla="*/ 0 h 179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501" h="1798337">
                    <a:moveTo>
                      <a:pt x="1038838" y="0"/>
                    </a:moveTo>
                    <a:lnTo>
                      <a:pt x="1038838" y="175"/>
                    </a:lnTo>
                    <a:lnTo>
                      <a:pt x="1038838" y="0"/>
                    </a:lnTo>
                    <a:lnTo>
                      <a:pt x="0" y="1198892"/>
                    </a:lnTo>
                    <a:lnTo>
                      <a:pt x="1038838" y="1798338"/>
                    </a:lnTo>
                    <a:lnTo>
                      <a:pt x="1038838" y="1797987"/>
                    </a:lnTo>
                    <a:lnTo>
                      <a:pt x="1038838" y="1798338"/>
                    </a:lnTo>
                    <a:lnTo>
                      <a:pt x="2077501" y="1198892"/>
                    </a:lnTo>
                    <a:lnTo>
                      <a:pt x="1038838" y="0"/>
                    </a:lnTo>
                    <a:close/>
                  </a:path>
                </a:pathLst>
              </a:custGeom>
              <a:solidFill>
                <a:schemeClr val="accent1"/>
              </a:solidFill>
              <a:ln w="17529"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F1E6513-F47C-81FF-BCE4-671B18B8BBFD}"/>
                  </a:ext>
                </a:extLst>
              </p:cNvPr>
              <p:cNvSpPr/>
              <p:nvPr/>
            </p:nvSpPr>
            <p:spPr>
              <a:xfrm>
                <a:off x="2026426" y="5775627"/>
                <a:ext cx="17530" cy="525"/>
              </a:xfrm>
              <a:custGeom>
                <a:avLst/>
                <a:gdLst>
                  <a:gd name="connsiteX0" fmla="*/ 0 w 17530"/>
                  <a:gd name="connsiteY0" fmla="*/ 0 h 525"/>
                  <a:gd name="connsiteX1" fmla="*/ 0 w 17530"/>
                  <a:gd name="connsiteY1" fmla="*/ 526 h 525"/>
                  <a:gd name="connsiteX2" fmla="*/ 0 w 17530"/>
                  <a:gd name="connsiteY2" fmla="*/ 0 h 525"/>
                  <a:gd name="connsiteX3" fmla="*/ 0 w 17530"/>
                  <a:gd name="connsiteY3" fmla="*/ 0 h 525"/>
                  <a:gd name="connsiteX4" fmla="*/ 0 w 17530"/>
                  <a:gd name="connsiteY4" fmla="*/ 0 h 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 h="525">
                    <a:moveTo>
                      <a:pt x="0" y="0"/>
                    </a:moveTo>
                    <a:lnTo>
                      <a:pt x="0" y="526"/>
                    </a:lnTo>
                    <a:lnTo>
                      <a:pt x="0" y="0"/>
                    </a:lnTo>
                    <a:lnTo>
                      <a:pt x="0" y="0"/>
                    </a:lnTo>
                    <a:lnTo>
                      <a:pt x="0" y="0"/>
                    </a:lnTo>
                    <a:close/>
                  </a:path>
                </a:pathLst>
              </a:custGeom>
              <a:solidFill>
                <a:srgbClr val="00ABE6"/>
              </a:solidFill>
              <a:ln w="1752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9741F0A4-37D5-AEA3-E6EF-B2E384D56EA1}"/>
                  </a:ext>
                </a:extLst>
              </p:cNvPr>
              <p:cNvSpPr/>
              <p:nvPr/>
            </p:nvSpPr>
            <p:spPr>
              <a:xfrm>
                <a:off x="987588" y="3977640"/>
                <a:ext cx="1038838" cy="1798512"/>
              </a:xfrm>
              <a:custGeom>
                <a:avLst/>
                <a:gdLst>
                  <a:gd name="connsiteX0" fmla="*/ 0 w 1038838"/>
                  <a:gd name="connsiteY0" fmla="*/ 1198892 h 1798512"/>
                  <a:gd name="connsiteX1" fmla="*/ 1038838 w 1038838"/>
                  <a:gd name="connsiteY1" fmla="*/ 0 h 1798512"/>
                  <a:gd name="connsiteX2" fmla="*/ 1038838 w 1038838"/>
                  <a:gd name="connsiteY2" fmla="*/ 1798513 h 1798512"/>
                  <a:gd name="connsiteX3" fmla="*/ 1038838 w 1038838"/>
                  <a:gd name="connsiteY3" fmla="*/ 1797987 h 1798512"/>
                  <a:gd name="connsiteX4" fmla="*/ 1038838 w 1038838"/>
                  <a:gd name="connsiteY4" fmla="*/ 1798338 h 1798512"/>
                  <a:gd name="connsiteX5" fmla="*/ 0 w 1038838"/>
                  <a:gd name="connsiteY5" fmla="*/ 1198892 h 17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838" h="1798512">
                    <a:moveTo>
                      <a:pt x="0" y="1198892"/>
                    </a:moveTo>
                    <a:lnTo>
                      <a:pt x="1038838" y="0"/>
                    </a:lnTo>
                    <a:lnTo>
                      <a:pt x="1038838" y="1798513"/>
                    </a:lnTo>
                    <a:lnTo>
                      <a:pt x="1038838" y="1797987"/>
                    </a:lnTo>
                    <a:lnTo>
                      <a:pt x="1038838" y="1798338"/>
                    </a:lnTo>
                    <a:lnTo>
                      <a:pt x="0" y="1198892"/>
                    </a:lnTo>
                    <a:close/>
                  </a:path>
                </a:pathLst>
              </a:custGeom>
              <a:solidFill>
                <a:schemeClr val="accent2">
                  <a:alpha val="90000"/>
                </a:schemeClr>
              </a:solidFill>
              <a:ln w="17529" cap="flat">
                <a:noFill/>
                <a:prstDash val="solid"/>
                <a:miter/>
              </a:ln>
            </p:spPr>
            <p:txBody>
              <a:bodyPr rtlCol="0" anchor="ctr"/>
              <a:lstStyle/>
              <a:p>
                <a:endParaRPr lang="en-US"/>
              </a:p>
            </p:txBody>
          </p:sp>
        </p:grpSp>
        <p:sp>
          <p:nvSpPr>
            <p:cNvPr id="28" name="Oval 27">
              <a:extLst>
                <a:ext uri="{FF2B5EF4-FFF2-40B4-BE49-F238E27FC236}">
                  <a16:creationId xmlns:a16="http://schemas.microsoft.com/office/drawing/2014/main" id="{20DCFCF1-82E7-4C30-AB1D-0F320CAAB22D}"/>
                </a:ext>
              </a:extLst>
            </p:cNvPr>
            <p:cNvSpPr/>
            <p:nvPr userDrawn="1"/>
          </p:nvSpPr>
          <p:spPr>
            <a:xfrm rot="18900000">
              <a:off x="1671833" y="1083413"/>
              <a:ext cx="873418" cy="87341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a:extLst>
              <a:ext uri="{FF2B5EF4-FFF2-40B4-BE49-F238E27FC236}">
                <a16:creationId xmlns:a16="http://schemas.microsoft.com/office/drawing/2014/main" id="{0DE806A8-862A-F2F6-D75F-035761C796CB}"/>
              </a:ext>
            </a:extLst>
          </p:cNvPr>
          <p:cNvSpPr/>
          <p:nvPr userDrawn="1"/>
        </p:nvSpPr>
        <p:spPr>
          <a:xfrm rot="18900000">
            <a:off x="8003921" y="4333921"/>
            <a:ext cx="1277579" cy="302832"/>
          </a:xfrm>
          <a:prstGeom prst="roundRect">
            <a:avLst>
              <a:gd name="adj" fmla="val 50000"/>
            </a:avLst>
          </a:prstGeom>
          <a:noFill/>
          <a:ln>
            <a:gradFill>
              <a:gsLst>
                <a:gs pos="0">
                  <a:schemeClr val="accent1"/>
                </a:gs>
                <a:gs pos="100000">
                  <a:schemeClr val="accent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17FB4D7B-6640-FFAE-61D1-C37F18246FAF}"/>
              </a:ext>
            </a:extLst>
          </p:cNvPr>
          <p:cNvGrpSpPr/>
          <p:nvPr userDrawn="1"/>
        </p:nvGrpSpPr>
        <p:grpSpPr>
          <a:xfrm>
            <a:off x="7450596" y="4503597"/>
            <a:ext cx="3240813" cy="2077120"/>
            <a:chOff x="8209384" y="4471993"/>
            <a:chExt cx="2410609" cy="1545021"/>
          </a:xfrm>
        </p:grpSpPr>
        <p:grpSp>
          <p:nvGrpSpPr>
            <p:cNvPr id="38" name="Group 37">
              <a:extLst>
                <a:ext uri="{FF2B5EF4-FFF2-40B4-BE49-F238E27FC236}">
                  <a16:creationId xmlns:a16="http://schemas.microsoft.com/office/drawing/2014/main" id="{7DAB6A87-8FEF-C414-AE75-5802628A04FE}"/>
                </a:ext>
              </a:extLst>
            </p:cNvPr>
            <p:cNvGrpSpPr/>
            <p:nvPr userDrawn="1"/>
          </p:nvGrpSpPr>
          <p:grpSpPr>
            <a:xfrm>
              <a:off x="8209384" y="4471993"/>
              <a:ext cx="2410609" cy="1545021"/>
              <a:chOff x="7533161" y="5162235"/>
              <a:chExt cx="2410609" cy="1545021"/>
            </a:xfrm>
          </p:grpSpPr>
          <p:sp>
            <p:nvSpPr>
              <p:cNvPr id="3" name="Rounded Rectangle 2">
                <a:extLst>
                  <a:ext uri="{FF2B5EF4-FFF2-40B4-BE49-F238E27FC236}">
                    <a16:creationId xmlns:a16="http://schemas.microsoft.com/office/drawing/2014/main" id="{68C169EB-CDDC-EE65-B681-572DF960B938}"/>
                  </a:ext>
                </a:extLst>
              </p:cNvPr>
              <p:cNvSpPr/>
              <p:nvPr userDrawn="1"/>
            </p:nvSpPr>
            <p:spPr>
              <a:xfrm rot="18900000">
                <a:off x="8587376" y="5162235"/>
                <a:ext cx="72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6BE581E-E014-39C8-8210-CCED2B113435}"/>
                  </a:ext>
                </a:extLst>
              </p:cNvPr>
              <p:cNvSpPr/>
              <p:nvPr userDrawn="1"/>
            </p:nvSpPr>
            <p:spPr>
              <a:xfrm rot="18900000">
                <a:off x="7829237" y="5854150"/>
                <a:ext cx="900000" cy="180000"/>
              </a:xfrm>
              <a:prstGeom prst="roundRect">
                <a:avLst>
                  <a:gd name="adj" fmla="val 50000"/>
                </a:avLst>
              </a:prstGeom>
              <a:gradFill>
                <a:gsLst>
                  <a:gs pos="0">
                    <a:schemeClr val="accent2">
                      <a:alpha val="29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DEF691DA-8190-352E-D9F2-00A67CC03379}"/>
                  </a:ext>
                </a:extLst>
              </p:cNvPr>
              <p:cNvSpPr/>
              <p:nvPr userDrawn="1"/>
            </p:nvSpPr>
            <p:spPr>
              <a:xfrm rot="18900000">
                <a:off x="8143770" y="5485403"/>
                <a:ext cx="180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9B513D67-6A0E-26C6-487B-C837C27B6812}"/>
                  </a:ext>
                </a:extLst>
              </p:cNvPr>
              <p:cNvSpPr/>
              <p:nvPr userDrawn="1"/>
            </p:nvSpPr>
            <p:spPr>
              <a:xfrm rot="18900000">
                <a:off x="7533161" y="6527256"/>
                <a:ext cx="900000" cy="180000"/>
              </a:xfrm>
              <a:prstGeom prst="roundRect">
                <a:avLst>
                  <a:gd name="adj" fmla="val 50000"/>
                </a:avLst>
              </a:pr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6CC14CDA-4579-AED7-2C69-59112D429762}"/>
                  </a:ext>
                </a:extLst>
              </p:cNvPr>
              <p:cNvSpPr/>
              <p:nvPr userDrawn="1"/>
            </p:nvSpPr>
            <p:spPr>
              <a:xfrm rot="18900000">
                <a:off x="7714580" y="6262292"/>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9">
              <a:extLst>
                <a:ext uri="{FF2B5EF4-FFF2-40B4-BE49-F238E27FC236}">
                  <a16:creationId xmlns:a16="http://schemas.microsoft.com/office/drawing/2014/main" id="{D5B8F68A-02D0-B63B-C4C5-BFC0790FF742}"/>
                </a:ext>
              </a:extLst>
            </p:cNvPr>
            <p:cNvSpPr/>
            <p:nvPr userDrawn="1"/>
          </p:nvSpPr>
          <p:spPr>
            <a:xfrm rot="8100000">
              <a:off x="9312433" y="5237726"/>
              <a:ext cx="856890" cy="180000"/>
            </a:xfrm>
            <a:prstGeom prst="roundRect">
              <a:avLst>
                <a:gd name="adj" fmla="val 50000"/>
              </a:avLst>
            </a:prstGeom>
            <a:gradFill>
              <a:gsLst>
                <a:gs pos="0">
                  <a:schemeClr val="accent2">
                    <a:lumMod val="20000"/>
                    <a:lumOff val="8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Freeform 70">
            <a:extLst>
              <a:ext uri="{FF2B5EF4-FFF2-40B4-BE49-F238E27FC236}">
                <a16:creationId xmlns:a16="http://schemas.microsoft.com/office/drawing/2014/main" id="{B45B2278-39FA-DDCF-0C32-BAFD988333AB}"/>
              </a:ext>
            </a:extLst>
          </p:cNvPr>
          <p:cNvSpPr/>
          <p:nvPr/>
        </p:nvSpPr>
        <p:spPr>
          <a:xfrm>
            <a:off x="15229248" y="1104445"/>
            <a:ext cx="4616" cy="138"/>
          </a:xfrm>
          <a:custGeom>
            <a:avLst/>
            <a:gdLst>
              <a:gd name="connsiteX0" fmla="*/ 0 w 17530"/>
              <a:gd name="connsiteY0" fmla="*/ 0 h 525"/>
              <a:gd name="connsiteX1" fmla="*/ 0 w 17530"/>
              <a:gd name="connsiteY1" fmla="*/ 526 h 525"/>
              <a:gd name="connsiteX2" fmla="*/ 0 w 17530"/>
              <a:gd name="connsiteY2" fmla="*/ 0 h 525"/>
              <a:gd name="connsiteX3" fmla="*/ 0 w 17530"/>
              <a:gd name="connsiteY3" fmla="*/ 0 h 525"/>
              <a:gd name="connsiteX4" fmla="*/ 0 w 17530"/>
              <a:gd name="connsiteY4" fmla="*/ 0 h 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 h="525">
                <a:moveTo>
                  <a:pt x="0" y="0"/>
                </a:moveTo>
                <a:lnTo>
                  <a:pt x="0" y="526"/>
                </a:lnTo>
                <a:lnTo>
                  <a:pt x="0" y="0"/>
                </a:lnTo>
                <a:lnTo>
                  <a:pt x="0" y="0"/>
                </a:lnTo>
                <a:lnTo>
                  <a:pt x="0" y="0"/>
                </a:lnTo>
                <a:close/>
              </a:path>
            </a:pathLst>
          </a:custGeom>
          <a:solidFill>
            <a:srgbClr val="00ABE6"/>
          </a:solidFill>
          <a:ln w="17529"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9B93371-E2DF-F26E-1FD8-FE09D1F71CE9}"/>
              </a:ext>
            </a:extLst>
          </p:cNvPr>
          <p:cNvSpPr/>
          <p:nvPr userDrawn="1"/>
        </p:nvSpPr>
        <p:spPr>
          <a:xfrm flipV="1">
            <a:off x="9665578" y="4331578"/>
            <a:ext cx="2526422" cy="2526422"/>
          </a:xfrm>
          <a:custGeom>
            <a:avLst/>
            <a:gdLst>
              <a:gd name="connsiteX0" fmla="*/ 2526422 w 2526422"/>
              <a:gd name="connsiteY0" fmla="*/ 2526422 h 2526422"/>
              <a:gd name="connsiteX1" fmla="*/ 2526422 w 2526422"/>
              <a:gd name="connsiteY1" fmla="*/ 1526035 h 2526422"/>
              <a:gd name="connsiteX2" fmla="*/ 1000387 w 2526422"/>
              <a:gd name="connsiteY2" fmla="*/ 0 h 2526422"/>
              <a:gd name="connsiteX3" fmla="*/ 0 w 2526422"/>
              <a:gd name="connsiteY3" fmla="*/ 0 h 2526422"/>
              <a:gd name="connsiteX4" fmla="*/ 2526422 w 2526422"/>
              <a:gd name="connsiteY4" fmla="*/ 2526422 h 2526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422" h="2526422">
                <a:moveTo>
                  <a:pt x="2526422" y="2526422"/>
                </a:moveTo>
                <a:lnTo>
                  <a:pt x="2526422" y="1526035"/>
                </a:lnTo>
                <a:lnTo>
                  <a:pt x="1000387" y="0"/>
                </a:lnTo>
                <a:lnTo>
                  <a:pt x="0" y="0"/>
                </a:lnTo>
                <a:lnTo>
                  <a:pt x="2526422" y="2526422"/>
                </a:lnTo>
                <a:close/>
              </a:path>
            </a:pathLst>
          </a:custGeom>
          <a:gradFill>
            <a:gsLst>
              <a:gs pos="0">
                <a:schemeClr val="accent2">
                  <a:alpha val="50000"/>
                </a:schemeClr>
              </a:gs>
              <a:gs pos="100000">
                <a:schemeClr val="accent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84" name="Freeform 83">
            <a:extLst>
              <a:ext uri="{FF2B5EF4-FFF2-40B4-BE49-F238E27FC236}">
                <a16:creationId xmlns:a16="http://schemas.microsoft.com/office/drawing/2014/main" id="{B2F2F66A-0B5C-F10D-6AF6-556D60D8A606}"/>
              </a:ext>
            </a:extLst>
          </p:cNvPr>
          <p:cNvSpPr/>
          <p:nvPr userDrawn="1"/>
        </p:nvSpPr>
        <p:spPr>
          <a:xfrm flipV="1">
            <a:off x="10251293" y="5520298"/>
            <a:ext cx="1757828" cy="1334134"/>
          </a:xfrm>
          <a:custGeom>
            <a:avLst/>
            <a:gdLst>
              <a:gd name="connsiteX0" fmla="*/ 1721514 w 2075203"/>
              <a:gd name="connsiteY0" fmla="*/ 1575011 h 1575011"/>
              <a:gd name="connsiteX1" fmla="*/ 1971610 w 2075203"/>
              <a:gd name="connsiteY1" fmla="*/ 1471417 h 1575011"/>
              <a:gd name="connsiteX2" fmla="*/ 1971610 w 2075203"/>
              <a:gd name="connsiteY2" fmla="*/ 971224 h 1575011"/>
              <a:gd name="connsiteX3" fmla="*/ 1000386 w 2075203"/>
              <a:gd name="connsiteY3" fmla="*/ 0 h 1575011"/>
              <a:gd name="connsiteX4" fmla="*/ 0 w 2075203"/>
              <a:gd name="connsiteY4" fmla="*/ 0 h 1575011"/>
              <a:gd name="connsiteX5" fmla="*/ 1471417 w 2075203"/>
              <a:gd name="connsiteY5" fmla="*/ 1471417 h 1575011"/>
              <a:gd name="connsiteX6" fmla="*/ 1721514 w 2075203"/>
              <a:gd name="connsiteY6" fmla="*/ 1575011 h 157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203" h="1575011">
                <a:moveTo>
                  <a:pt x="1721514" y="1575011"/>
                </a:moveTo>
                <a:cubicBezTo>
                  <a:pt x="1812031" y="1575011"/>
                  <a:pt x="1902547" y="1540480"/>
                  <a:pt x="1971610" y="1471417"/>
                </a:cubicBezTo>
                <a:cubicBezTo>
                  <a:pt x="2109735" y="1333292"/>
                  <a:pt x="2109735" y="1109349"/>
                  <a:pt x="1971610" y="971224"/>
                </a:cubicBezTo>
                <a:lnTo>
                  <a:pt x="1000386" y="0"/>
                </a:lnTo>
                <a:lnTo>
                  <a:pt x="0" y="0"/>
                </a:lnTo>
                <a:lnTo>
                  <a:pt x="1471417" y="1471417"/>
                </a:lnTo>
                <a:cubicBezTo>
                  <a:pt x="1540479" y="1540480"/>
                  <a:pt x="1630997" y="1575011"/>
                  <a:pt x="1721514" y="1575011"/>
                </a:cubicBezTo>
                <a:close/>
              </a:path>
            </a:pathLst>
          </a:custGeom>
          <a:gradFill flip="none" rotWithShape="1">
            <a:gsLst>
              <a:gs pos="0">
                <a:schemeClr val="accent2"/>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91" name="Freeform 90">
            <a:extLst>
              <a:ext uri="{FF2B5EF4-FFF2-40B4-BE49-F238E27FC236}">
                <a16:creationId xmlns:a16="http://schemas.microsoft.com/office/drawing/2014/main" id="{308018DB-C4C5-D296-48D3-FB302B0278D5}"/>
              </a:ext>
            </a:extLst>
          </p:cNvPr>
          <p:cNvSpPr/>
          <p:nvPr userDrawn="1"/>
        </p:nvSpPr>
        <p:spPr>
          <a:xfrm flipV="1">
            <a:off x="9268330" y="-1497"/>
            <a:ext cx="1153919" cy="978540"/>
          </a:xfrm>
          <a:custGeom>
            <a:avLst/>
            <a:gdLst>
              <a:gd name="connsiteX0" fmla="*/ 800163 w 1153919"/>
              <a:gd name="connsiteY0" fmla="*/ 977041 h 977041"/>
              <a:gd name="connsiteX1" fmla="*/ 1153919 w 1153919"/>
              <a:gd name="connsiteY1" fmla="*/ 977041 h 977041"/>
              <a:gd name="connsiteX2" fmla="*/ 213511 w 1153919"/>
              <a:gd name="connsiteY2" fmla="*/ 36633 h 977041"/>
              <a:gd name="connsiteX3" fmla="*/ 36633 w 1153919"/>
              <a:gd name="connsiteY3" fmla="*/ 36633 h 977041"/>
              <a:gd name="connsiteX4" fmla="*/ 36633 w 1153919"/>
              <a:gd name="connsiteY4" fmla="*/ 213511 h 977041"/>
              <a:gd name="connsiteX5" fmla="*/ 800163 w 1153919"/>
              <a:gd name="connsiteY5" fmla="*/ 977041 h 977041"/>
              <a:gd name="connsiteX0" fmla="*/ 800163 w 1153919"/>
              <a:gd name="connsiteY0" fmla="*/ 977041 h 1270955"/>
              <a:gd name="connsiteX1" fmla="*/ 1025201 w 1153919"/>
              <a:gd name="connsiteY1" fmla="*/ 1270955 h 1270955"/>
              <a:gd name="connsiteX2" fmla="*/ 1153919 w 1153919"/>
              <a:gd name="connsiteY2" fmla="*/ 977041 h 1270955"/>
              <a:gd name="connsiteX3" fmla="*/ 213511 w 1153919"/>
              <a:gd name="connsiteY3" fmla="*/ 36633 h 1270955"/>
              <a:gd name="connsiteX4" fmla="*/ 36633 w 1153919"/>
              <a:gd name="connsiteY4" fmla="*/ 36633 h 1270955"/>
              <a:gd name="connsiteX5" fmla="*/ 36633 w 1153919"/>
              <a:gd name="connsiteY5" fmla="*/ 213511 h 1270955"/>
              <a:gd name="connsiteX6" fmla="*/ 800163 w 1153919"/>
              <a:gd name="connsiteY6" fmla="*/ 977041 h 1270955"/>
              <a:gd name="connsiteX0" fmla="*/ 800163 w 1174905"/>
              <a:gd name="connsiteY0" fmla="*/ 977041 h 1083822"/>
              <a:gd name="connsiteX1" fmla="*/ 1153919 w 1174905"/>
              <a:gd name="connsiteY1" fmla="*/ 977041 h 1083822"/>
              <a:gd name="connsiteX2" fmla="*/ 213511 w 1174905"/>
              <a:gd name="connsiteY2" fmla="*/ 36633 h 1083822"/>
              <a:gd name="connsiteX3" fmla="*/ 36633 w 1174905"/>
              <a:gd name="connsiteY3" fmla="*/ 36633 h 1083822"/>
              <a:gd name="connsiteX4" fmla="*/ 36633 w 1174905"/>
              <a:gd name="connsiteY4" fmla="*/ 213511 h 1083822"/>
              <a:gd name="connsiteX5" fmla="*/ 800163 w 1174905"/>
              <a:gd name="connsiteY5" fmla="*/ 977041 h 1083822"/>
              <a:gd name="connsiteX0" fmla="*/ 800163 w 1153919"/>
              <a:gd name="connsiteY0" fmla="*/ 977041 h 977041"/>
              <a:gd name="connsiteX1" fmla="*/ 1153919 w 1153919"/>
              <a:gd name="connsiteY1" fmla="*/ 977041 h 977041"/>
              <a:gd name="connsiteX2" fmla="*/ 213511 w 1153919"/>
              <a:gd name="connsiteY2" fmla="*/ 36633 h 977041"/>
              <a:gd name="connsiteX3" fmla="*/ 36633 w 1153919"/>
              <a:gd name="connsiteY3" fmla="*/ 36633 h 977041"/>
              <a:gd name="connsiteX4" fmla="*/ 36633 w 1153919"/>
              <a:gd name="connsiteY4" fmla="*/ 213511 h 977041"/>
              <a:gd name="connsiteX5" fmla="*/ 800163 w 1153919"/>
              <a:gd name="connsiteY5" fmla="*/ 977041 h 977041"/>
              <a:gd name="connsiteX0" fmla="*/ 1153919 w 1153919"/>
              <a:gd name="connsiteY0" fmla="*/ 977041 h 1068481"/>
              <a:gd name="connsiteX1" fmla="*/ 213511 w 1153919"/>
              <a:gd name="connsiteY1" fmla="*/ 36633 h 1068481"/>
              <a:gd name="connsiteX2" fmla="*/ 36633 w 1153919"/>
              <a:gd name="connsiteY2" fmla="*/ 36633 h 1068481"/>
              <a:gd name="connsiteX3" fmla="*/ 36633 w 1153919"/>
              <a:gd name="connsiteY3" fmla="*/ 213511 h 1068481"/>
              <a:gd name="connsiteX4" fmla="*/ 891603 w 1153919"/>
              <a:gd name="connsiteY4" fmla="*/ 1068481 h 1068481"/>
              <a:gd name="connsiteX0" fmla="*/ 1153919 w 1153919"/>
              <a:gd name="connsiteY0" fmla="*/ 977041 h 978540"/>
              <a:gd name="connsiteX1" fmla="*/ 213511 w 1153919"/>
              <a:gd name="connsiteY1" fmla="*/ 36633 h 978540"/>
              <a:gd name="connsiteX2" fmla="*/ 36633 w 1153919"/>
              <a:gd name="connsiteY2" fmla="*/ 36633 h 978540"/>
              <a:gd name="connsiteX3" fmla="*/ 36633 w 1153919"/>
              <a:gd name="connsiteY3" fmla="*/ 213511 h 978540"/>
              <a:gd name="connsiteX4" fmla="*/ 801662 w 1153919"/>
              <a:gd name="connsiteY4" fmla="*/ 978540 h 97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919" h="978540">
                <a:moveTo>
                  <a:pt x="1153919" y="977041"/>
                </a:moveTo>
                <a:lnTo>
                  <a:pt x="213511" y="36633"/>
                </a:lnTo>
                <a:cubicBezTo>
                  <a:pt x="164668" y="-12211"/>
                  <a:pt x="85476" y="-12211"/>
                  <a:pt x="36633" y="36633"/>
                </a:cubicBezTo>
                <a:cubicBezTo>
                  <a:pt x="-12211" y="85476"/>
                  <a:pt x="-12211" y="164668"/>
                  <a:pt x="36633" y="213511"/>
                </a:cubicBezTo>
                <a:lnTo>
                  <a:pt x="801662" y="978540"/>
                </a:lnTo>
              </a:path>
            </a:pathLst>
          </a:custGeom>
          <a:noFill/>
          <a:ln>
            <a:gradFill>
              <a:gsLst>
                <a:gs pos="0">
                  <a:schemeClr val="accent1"/>
                </a:gs>
                <a:gs pos="100000">
                  <a:schemeClr val="accent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6" name="Slide Number Placeholder 5">
            <a:extLst>
              <a:ext uri="{FF2B5EF4-FFF2-40B4-BE49-F238E27FC236}">
                <a16:creationId xmlns:a16="http://schemas.microsoft.com/office/drawing/2014/main" id="{4E4A7304-D99D-F626-FD88-945308B674DB}"/>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Tree>
    <p:extLst>
      <p:ext uri="{BB962C8B-B14F-4D97-AF65-F5344CB8AC3E}">
        <p14:creationId xmlns:p14="http://schemas.microsoft.com/office/powerpoint/2010/main" val="130448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440D036E-A963-F7A0-AD75-86141961EA2E}"/>
              </a:ext>
            </a:extLst>
          </p:cNvPr>
          <p:cNvSpPr/>
          <p:nvPr userDrawn="1"/>
        </p:nvSpPr>
        <p:spPr>
          <a:xfrm rot="2700000">
            <a:off x="7149300" y="-1033458"/>
            <a:ext cx="3575452" cy="10726419"/>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5452" h="10726419">
                <a:moveTo>
                  <a:pt x="523613" y="6504988"/>
                </a:moveTo>
                <a:cubicBezTo>
                  <a:pt x="847128" y="6181473"/>
                  <a:pt x="1294060" y="5981375"/>
                  <a:pt x="1787726" y="5981375"/>
                </a:cubicBezTo>
                <a:cubicBezTo>
                  <a:pt x="2528227" y="5981375"/>
                  <a:pt x="3163572" y="6431595"/>
                  <a:pt x="3434964" y="7073237"/>
                </a:cubicBezTo>
                <a:lnTo>
                  <a:pt x="3493433" y="7232986"/>
                </a:lnTo>
                <a:lnTo>
                  <a:pt x="0" y="10726419"/>
                </a:lnTo>
                <a:lnTo>
                  <a:pt x="0" y="7769100"/>
                </a:lnTo>
                <a:cubicBezTo>
                  <a:pt x="0" y="7275434"/>
                  <a:pt x="200098" y="6828503"/>
                  <a:pt x="523613" y="6504988"/>
                </a:cubicBezTo>
                <a:close/>
                <a:moveTo>
                  <a:pt x="1" y="1027743"/>
                </a:moveTo>
                <a:lnTo>
                  <a:pt x="1027744" y="0"/>
                </a:lnTo>
                <a:lnTo>
                  <a:pt x="3575452" y="2547708"/>
                </a:lnTo>
                <a:lnTo>
                  <a:pt x="3575452" y="3546938"/>
                </a:lnTo>
                <a:cubicBezTo>
                  <a:pt x="3575452" y="4534272"/>
                  <a:pt x="2775059" y="5334665"/>
                  <a:pt x="1787726" y="5334664"/>
                </a:cubicBezTo>
                <a:lnTo>
                  <a:pt x="1787727" y="5334663"/>
                </a:lnTo>
                <a:cubicBezTo>
                  <a:pt x="800393" y="5334664"/>
                  <a:pt x="1" y="4534272"/>
                  <a:pt x="1" y="3546938"/>
                </a:cubicBezTo>
                <a:close/>
              </a:path>
            </a:pathLst>
          </a:custGeom>
          <a:solidFill>
            <a:schemeClr val="bg1"/>
          </a:solidFill>
          <a:ln>
            <a:noFill/>
          </a:ln>
          <a:effectLst>
            <a:outerShdw blurRad="233589" algn="ctr" rotWithShape="0">
              <a:prstClr val="black">
                <a:alpha val="12086"/>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hasCustomPrompt="1"/>
          </p:nvPr>
        </p:nvSpPr>
        <p:spPr>
          <a:xfrm>
            <a:off x="731520" y="873400"/>
            <a:ext cx="5760000" cy="3182213"/>
          </a:xfrm>
          <a:prstGeom prst="rect">
            <a:avLst/>
          </a:prstGeom>
        </p:spPr>
        <p:txBody>
          <a:bodyPr lIns="0" tIns="0" rIns="0" bIns="0" anchor="b">
            <a:normAutofit/>
          </a:bodyPr>
          <a:lstStyle>
            <a:lvl1pPr algn="l">
              <a:spcBef>
                <a:spcPts val="600"/>
              </a:spcBef>
              <a:spcAft>
                <a:spcPts val="600"/>
              </a:spcAft>
              <a:defRPr lang="en-US" sz="4400" b="1" i="0" kern="1200" cap="none" baseline="0" dirty="0" smtClean="0">
                <a:solidFill>
                  <a:schemeClr val="accent2"/>
                </a:solidFill>
                <a:latin typeface="Arial Nova" panose="020B0504020202020204" pitchFamily="34" charset="0"/>
                <a:ea typeface="Source Sans Pro" panose="020B0503030403020204" pitchFamily="34" charset="0"/>
                <a:cs typeface="Calibri Light"/>
              </a:defRPr>
            </a:lvl1pPr>
          </a:lstStyle>
          <a:p>
            <a:r>
              <a:rPr lang="en-GB"/>
              <a:t>Click To Edit Master Title Style</a:t>
            </a:r>
            <a:endParaRPr lang="en-US"/>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19" y="4297680"/>
            <a:ext cx="5040000"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73152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B8B8F"/>
                </a:solidFill>
                <a:effectLst/>
                <a:uLnTx/>
                <a:uFillTx/>
                <a:latin typeface="Arial Nova" panose="020B0504020202020204" pitchFamily="34" charset="0"/>
                <a:ea typeface="Helvetica Neue"/>
                <a:cs typeface="Helvetica Neue"/>
                <a:sym typeface="Helvetica Neue"/>
              </a:rPr>
              <a:t>Confidential</a:t>
            </a:r>
          </a:p>
        </p:txBody>
      </p:sp>
      <p:pic>
        <p:nvPicPr>
          <p:cNvPr id="9" name="Graphic 8">
            <a:extLst>
              <a:ext uri="{FF2B5EF4-FFF2-40B4-BE49-F238E27FC236}">
                <a16:creationId xmlns:a16="http://schemas.microsoft.com/office/drawing/2014/main" id="{0A69FE23-511C-284F-8CD7-01D5D8CBBD5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
        <p:nvSpPr>
          <p:cNvPr id="28" name="Rounded Rectangle 27">
            <a:extLst>
              <a:ext uri="{FF2B5EF4-FFF2-40B4-BE49-F238E27FC236}">
                <a16:creationId xmlns:a16="http://schemas.microsoft.com/office/drawing/2014/main" id="{AC26C77D-FDC5-AD5F-55DD-258C56AECAA9}"/>
              </a:ext>
            </a:extLst>
          </p:cNvPr>
          <p:cNvSpPr/>
          <p:nvPr userDrawn="1"/>
        </p:nvSpPr>
        <p:spPr>
          <a:xfrm rot="18900000">
            <a:off x="8003921" y="4333921"/>
            <a:ext cx="1277579" cy="302832"/>
          </a:xfrm>
          <a:prstGeom prst="roundRect">
            <a:avLst>
              <a:gd name="adj" fmla="val 50000"/>
            </a:avLst>
          </a:prstGeom>
          <a:noFill/>
          <a:ln>
            <a:gradFill>
              <a:gsLst>
                <a:gs pos="0">
                  <a:schemeClr val="accent1">
                    <a:alpha val="0"/>
                  </a:schemeClr>
                </a:gs>
                <a:gs pos="100000">
                  <a:schemeClr val="accent2"/>
                </a:gs>
              </a:gsLst>
              <a:lin ang="18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a:extLst>
              <a:ext uri="{FF2B5EF4-FFF2-40B4-BE49-F238E27FC236}">
                <a16:creationId xmlns:a16="http://schemas.microsoft.com/office/drawing/2014/main" id="{EFA0E8FC-D1EB-ADA9-D24F-EEDC85178F68}"/>
              </a:ext>
            </a:extLst>
          </p:cNvPr>
          <p:cNvSpPr/>
          <p:nvPr userDrawn="1"/>
        </p:nvSpPr>
        <p:spPr>
          <a:xfrm flipV="1">
            <a:off x="9268330" y="-1497"/>
            <a:ext cx="1153919" cy="978540"/>
          </a:xfrm>
          <a:custGeom>
            <a:avLst/>
            <a:gdLst>
              <a:gd name="connsiteX0" fmla="*/ 800163 w 1153919"/>
              <a:gd name="connsiteY0" fmla="*/ 977041 h 977041"/>
              <a:gd name="connsiteX1" fmla="*/ 1153919 w 1153919"/>
              <a:gd name="connsiteY1" fmla="*/ 977041 h 977041"/>
              <a:gd name="connsiteX2" fmla="*/ 213511 w 1153919"/>
              <a:gd name="connsiteY2" fmla="*/ 36633 h 977041"/>
              <a:gd name="connsiteX3" fmla="*/ 36633 w 1153919"/>
              <a:gd name="connsiteY3" fmla="*/ 36633 h 977041"/>
              <a:gd name="connsiteX4" fmla="*/ 36633 w 1153919"/>
              <a:gd name="connsiteY4" fmla="*/ 213511 h 977041"/>
              <a:gd name="connsiteX5" fmla="*/ 800163 w 1153919"/>
              <a:gd name="connsiteY5" fmla="*/ 977041 h 977041"/>
              <a:gd name="connsiteX0" fmla="*/ 800163 w 1153919"/>
              <a:gd name="connsiteY0" fmla="*/ 977041 h 1270955"/>
              <a:gd name="connsiteX1" fmla="*/ 1025201 w 1153919"/>
              <a:gd name="connsiteY1" fmla="*/ 1270955 h 1270955"/>
              <a:gd name="connsiteX2" fmla="*/ 1153919 w 1153919"/>
              <a:gd name="connsiteY2" fmla="*/ 977041 h 1270955"/>
              <a:gd name="connsiteX3" fmla="*/ 213511 w 1153919"/>
              <a:gd name="connsiteY3" fmla="*/ 36633 h 1270955"/>
              <a:gd name="connsiteX4" fmla="*/ 36633 w 1153919"/>
              <a:gd name="connsiteY4" fmla="*/ 36633 h 1270955"/>
              <a:gd name="connsiteX5" fmla="*/ 36633 w 1153919"/>
              <a:gd name="connsiteY5" fmla="*/ 213511 h 1270955"/>
              <a:gd name="connsiteX6" fmla="*/ 800163 w 1153919"/>
              <a:gd name="connsiteY6" fmla="*/ 977041 h 1270955"/>
              <a:gd name="connsiteX0" fmla="*/ 800163 w 1174905"/>
              <a:gd name="connsiteY0" fmla="*/ 977041 h 1083822"/>
              <a:gd name="connsiteX1" fmla="*/ 1153919 w 1174905"/>
              <a:gd name="connsiteY1" fmla="*/ 977041 h 1083822"/>
              <a:gd name="connsiteX2" fmla="*/ 213511 w 1174905"/>
              <a:gd name="connsiteY2" fmla="*/ 36633 h 1083822"/>
              <a:gd name="connsiteX3" fmla="*/ 36633 w 1174905"/>
              <a:gd name="connsiteY3" fmla="*/ 36633 h 1083822"/>
              <a:gd name="connsiteX4" fmla="*/ 36633 w 1174905"/>
              <a:gd name="connsiteY4" fmla="*/ 213511 h 1083822"/>
              <a:gd name="connsiteX5" fmla="*/ 800163 w 1174905"/>
              <a:gd name="connsiteY5" fmla="*/ 977041 h 1083822"/>
              <a:gd name="connsiteX0" fmla="*/ 800163 w 1153919"/>
              <a:gd name="connsiteY0" fmla="*/ 977041 h 977041"/>
              <a:gd name="connsiteX1" fmla="*/ 1153919 w 1153919"/>
              <a:gd name="connsiteY1" fmla="*/ 977041 h 977041"/>
              <a:gd name="connsiteX2" fmla="*/ 213511 w 1153919"/>
              <a:gd name="connsiteY2" fmla="*/ 36633 h 977041"/>
              <a:gd name="connsiteX3" fmla="*/ 36633 w 1153919"/>
              <a:gd name="connsiteY3" fmla="*/ 36633 h 977041"/>
              <a:gd name="connsiteX4" fmla="*/ 36633 w 1153919"/>
              <a:gd name="connsiteY4" fmla="*/ 213511 h 977041"/>
              <a:gd name="connsiteX5" fmla="*/ 800163 w 1153919"/>
              <a:gd name="connsiteY5" fmla="*/ 977041 h 977041"/>
              <a:gd name="connsiteX0" fmla="*/ 1153919 w 1153919"/>
              <a:gd name="connsiteY0" fmla="*/ 977041 h 1068481"/>
              <a:gd name="connsiteX1" fmla="*/ 213511 w 1153919"/>
              <a:gd name="connsiteY1" fmla="*/ 36633 h 1068481"/>
              <a:gd name="connsiteX2" fmla="*/ 36633 w 1153919"/>
              <a:gd name="connsiteY2" fmla="*/ 36633 h 1068481"/>
              <a:gd name="connsiteX3" fmla="*/ 36633 w 1153919"/>
              <a:gd name="connsiteY3" fmla="*/ 213511 h 1068481"/>
              <a:gd name="connsiteX4" fmla="*/ 891603 w 1153919"/>
              <a:gd name="connsiteY4" fmla="*/ 1068481 h 1068481"/>
              <a:gd name="connsiteX0" fmla="*/ 1153919 w 1153919"/>
              <a:gd name="connsiteY0" fmla="*/ 977041 h 978540"/>
              <a:gd name="connsiteX1" fmla="*/ 213511 w 1153919"/>
              <a:gd name="connsiteY1" fmla="*/ 36633 h 978540"/>
              <a:gd name="connsiteX2" fmla="*/ 36633 w 1153919"/>
              <a:gd name="connsiteY2" fmla="*/ 36633 h 978540"/>
              <a:gd name="connsiteX3" fmla="*/ 36633 w 1153919"/>
              <a:gd name="connsiteY3" fmla="*/ 213511 h 978540"/>
              <a:gd name="connsiteX4" fmla="*/ 801662 w 1153919"/>
              <a:gd name="connsiteY4" fmla="*/ 978540 h 978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919" h="978540">
                <a:moveTo>
                  <a:pt x="1153919" y="977041"/>
                </a:moveTo>
                <a:lnTo>
                  <a:pt x="213511" y="36633"/>
                </a:lnTo>
                <a:cubicBezTo>
                  <a:pt x="164668" y="-12211"/>
                  <a:pt x="85476" y="-12211"/>
                  <a:pt x="36633" y="36633"/>
                </a:cubicBezTo>
                <a:cubicBezTo>
                  <a:pt x="-12211" y="85476"/>
                  <a:pt x="-12211" y="164668"/>
                  <a:pt x="36633" y="213511"/>
                </a:cubicBezTo>
                <a:lnTo>
                  <a:pt x="801662" y="978540"/>
                </a:lnTo>
              </a:path>
            </a:pathLst>
          </a:custGeom>
          <a:noFill/>
          <a:ln>
            <a:gradFill>
              <a:gsLst>
                <a:gs pos="0">
                  <a:schemeClr val="accent1"/>
                </a:gs>
                <a:gs pos="100000">
                  <a:schemeClr val="accent2">
                    <a:alpha val="0"/>
                  </a:schemeClr>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73" name="Group 72">
            <a:extLst>
              <a:ext uri="{FF2B5EF4-FFF2-40B4-BE49-F238E27FC236}">
                <a16:creationId xmlns:a16="http://schemas.microsoft.com/office/drawing/2014/main" id="{9A4BFE40-36BC-49FF-7E6F-C9DAC99AD992}"/>
              </a:ext>
            </a:extLst>
          </p:cNvPr>
          <p:cNvGrpSpPr/>
          <p:nvPr userDrawn="1"/>
        </p:nvGrpSpPr>
        <p:grpSpPr>
          <a:xfrm flipH="1">
            <a:off x="10405616" y="4542769"/>
            <a:ext cx="424800" cy="424800"/>
            <a:chOff x="9768974" y="1068311"/>
            <a:chExt cx="424800" cy="424800"/>
          </a:xfrm>
        </p:grpSpPr>
        <p:sp>
          <p:nvSpPr>
            <p:cNvPr id="74" name="Rounded Rectangle 73">
              <a:extLst>
                <a:ext uri="{FF2B5EF4-FFF2-40B4-BE49-F238E27FC236}">
                  <a16:creationId xmlns:a16="http://schemas.microsoft.com/office/drawing/2014/main" id="{FDD9DD05-E07F-BC26-FBC2-4F31CD363B08}"/>
                </a:ext>
              </a:extLst>
            </p:cNvPr>
            <p:cNvSpPr/>
            <p:nvPr userDrawn="1"/>
          </p:nvSpPr>
          <p:spPr>
            <a:xfrm rot="18900000">
              <a:off x="9768974" y="1068311"/>
              <a:ext cx="424800" cy="4248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Chord 74">
              <a:extLst>
                <a:ext uri="{FF2B5EF4-FFF2-40B4-BE49-F238E27FC236}">
                  <a16:creationId xmlns:a16="http://schemas.microsoft.com/office/drawing/2014/main" id="{F06B42DC-27AE-BAFF-3B2D-E140668EEF9F}"/>
                </a:ext>
              </a:extLst>
            </p:cNvPr>
            <p:cNvSpPr/>
            <p:nvPr userDrawn="1"/>
          </p:nvSpPr>
          <p:spPr>
            <a:xfrm rot="18900000">
              <a:off x="9768974" y="1068311"/>
              <a:ext cx="424800" cy="424800"/>
            </a:xfrm>
            <a:prstGeom prst="chord">
              <a:avLst>
                <a:gd name="adj1" fmla="val 5417011"/>
                <a:gd name="adj2" fmla="val 16200000"/>
              </a:avLst>
            </a:prstGeom>
            <a:gradFill>
              <a:gsLst>
                <a:gs pos="0">
                  <a:schemeClr val="accent1">
                    <a:lumMod val="20000"/>
                    <a:lumOff val="80000"/>
                    <a:alpha val="50000"/>
                  </a:schemeClr>
                </a:gs>
                <a:gs pos="99000">
                  <a:schemeClr val="accent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1052EE91-DE7A-4228-B120-44181648D126}"/>
              </a:ext>
            </a:extLst>
          </p:cNvPr>
          <p:cNvGrpSpPr/>
          <p:nvPr userDrawn="1"/>
        </p:nvGrpSpPr>
        <p:grpSpPr>
          <a:xfrm rot="18900000">
            <a:off x="10892794" y="2311506"/>
            <a:ext cx="676079" cy="676079"/>
            <a:chOff x="10647680" y="2105124"/>
            <a:chExt cx="676079" cy="676079"/>
          </a:xfrm>
          <a:solidFill>
            <a:schemeClr val="bg1"/>
          </a:solidFill>
        </p:grpSpPr>
        <p:sp>
          <p:nvSpPr>
            <p:cNvPr id="77" name="Oval 76">
              <a:extLst>
                <a:ext uri="{FF2B5EF4-FFF2-40B4-BE49-F238E27FC236}">
                  <a16:creationId xmlns:a16="http://schemas.microsoft.com/office/drawing/2014/main" id="{FA445883-46BF-9FB0-194B-205FAAF0B602}"/>
                </a:ext>
              </a:extLst>
            </p:cNvPr>
            <p:cNvSpPr/>
            <p:nvPr userDrawn="1"/>
          </p:nvSpPr>
          <p:spPr>
            <a:xfrm>
              <a:off x="10647680"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C583716A-49DE-73E6-C59B-89C51658E945}"/>
                </a:ext>
              </a:extLst>
            </p:cNvPr>
            <p:cNvSpPr/>
            <p:nvPr userDrawn="1"/>
          </p:nvSpPr>
          <p:spPr>
            <a:xfrm>
              <a:off x="10647680"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4929A865-70F3-16B6-1A8C-B5300B118289}"/>
                </a:ext>
              </a:extLst>
            </p:cNvPr>
            <p:cNvSpPr/>
            <p:nvPr userDrawn="1"/>
          </p:nvSpPr>
          <p:spPr>
            <a:xfrm>
              <a:off x="1096771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5106097C-3E10-0E5D-62C8-12BBC81FF543}"/>
                </a:ext>
              </a:extLst>
            </p:cNvPr>
            <p:cNvSpPr/>
            <p:nvPr userDrawn="1"/>
          </p:nvSpPr>
          <p:spPr>
            <a:xfrm>
              <a:off x="1096771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8E521F52-5595-DD3C-D38A-92AC46E2E7F0}"/>
                </a:ext>
              </a:extLst>
            </p:cNvPr>
            <p:cNvSpPr/>
            <p:nvPr userDrawn="1"/>
          </p:nvSpPr>
          <p:spPr>
            <a:xfrm>
              <a:off x="10647680"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10C29BD7-3B73-83F1-4658-2FC88D169D39}"/>
                </a:ext>
              </a:extLst>
            </p:cNvPr>
            <p:cNvSpPr/>
            <p:nvPr userDrawn="1"/>
          </p:nvSpPr>
          <p:spPr>
            <a:xfrm>
              <a:off x="1096771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69D1DA6-215F-CEFE-C0F3-AD54DB5E0846}"/>
                </a:ext>
              </a:extLst>
            </p:cNvPr>
            <p:cNvSpPr/>
            <p:nvPr userDrawn="1"/>
          </p:nvSpPr>
          <p:spPr>
            <a:xfrm>
              <a:off x="1128775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19979D17-3861-EBA7-F5EC-CD8072069B8F}"/>
                </a:ext>
              </a:extLst>
            </p:cNvPr>
            <p:cNvSpPr/>
            <p:nvPr userDrawn="1"/>
          </p:nvSpPr>
          <p:spPr>
            <a:xfrm>
              <a:off x="1128775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12522A88-14AB-C39E-5991-1A0AE0D4540F}"/>
                </a:ext>
              </a:extLst>
            </p:cNvPr>
            <p:cNvSpPr/>
            <p:nvPr userDrawn="1"/>
          </p:nvSpPr>
          <p:spPr>
            <a:xfrm>
              <a:off x="1128775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ounded Rectangle 85">
            <a:extLst>
              <a:ext uri="{FF2B5EF4-FFF2-40B4-BE49-F238E27FC236}">
                <a16:creationId xmlns:a16="http://schemas.microsoft.com/office/drawing/2014/main" id="{3045116C-A57A-C0C8-EA9C-DA8CD9CC6CCA}"/>
              </a:ext>
            </a:extLst>
          </p:cNvPr>
          <p:cNvSpPr/>
          <p:nvPr userDrawn="1"/>
        </p:nvSpPr>
        <p:spPr>
          <a:xfrm rot="18900000">
            <a:off x="8040273" y="3534847"/>
            <a:ext cx="1982615" cy="489213"/>
          </a:xfrm>
          <a:prstGeom prst="roundRect">
            <a:avLst>
              <a:gd name="adj" fmla="val 50000"/>
            </a:avLst>
          </a:prstGeom>
          <a:gradFill flip="none" rotWithShape="1">
            <a:gsLst>
              <a:gs pos="0">
                <a:schemeClr val="accent2"/>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0DB34D7D-5532-B09A-F088-29F1BF0F72EA}"/>
              </a:ext>
            </a:extLst>
          </p:cNvPr>
          <p:cNvGrpSpPr/>
          <p:nvPr userDrawn="1"/>
        </p:nvGrpSpPr>
        <p:grpSpPr>
          <a:xfrm>
            <a:off x="9785277" y="2536704"/>
            <a:ext cx="493022" cy="493022"/>
            <a:chOff x="1671833" y="1083413"/>
            <a:chExt cx="873418" cy="873418"/>
          </a:xfrm>
        </p:grpSpPr>
        <p:grpSp>
          <p:nvGrpSpPr>
            <p:cNvPr id="88" name="Graphic 11">
              <a:extLst>
                <a:ext uri="{FF2B5EF4-FFF2-40B4-BE49-F238E27FC236}">
                  <a16:creationId xmlns:a16="http://schemas.microsoft.com/office/drawing/2014/main" id="{387BDAE3-9ACF-4E24-387E-A4964A19A775}"/>
                </a:ext>
              </a:extLst>
            </p:cNvPr>
            <p:cNvGrpSpPr/>
            <p:nvPr userDrawn="1"/>
          </p:nvGrpSpPr>
          <p:grpSpPr>
            <a:xfrm>
              <a:off x="1835007" y="1283320"/>
              <a:ext cx="547070" cy="473605"/>
              <a:chOff x="987588" y="3977640"/>
              <a:chExt cx="2077501" cy="1798512"/>
            </a:xfrm>
          </p:grpSpPr>
          <p:sp>
            <p:nvSpPr>
              <p:cNvPr id="90" name="Freeform 89">
                <a:extLst>
                  <a:ext uri="{FF2B5EF4-FFF2-40B4-BE49-F238E27FC236}">
                    <a16:creationId xmlns:a16="http://schemas.microsoft.com/office/drawing/2014/main" id="{B34775A9-DD11-7802-4895-1CDC4000ADD6}"/>
                  </a:ext>
                </a:extLst>
              </p:cNvPr>
              <p:cNvSpPr/>
              <p:nvPr/>
            </p:nvSpPr>
            <p:spPr>
              <a:xfrm>
                <a:off x="987588" y="3977640"/>
                <a:ext cx="2077501" cy="1798337"/>
              </a:xfrm>
              <a:custGeom>
                <a:avLst/>
                <a:gdLst>
                  <a:gd name="connsiteX0" fmla="*/ 1038838 w 2077501"/>
                  <a:gd name="connsiteY0" fmla="*/ 0 h 1798337"/>
                  <a:gd name="connsiteX1" fmla="*/ 1038838 w 2077501"/>
                  <a:gd name="connsiteY1" fmla="*/ 175 h 1798337"/>
                  <a:gd name="connsiteX2" fmla="*/ 1038838 w 2077501"/>
                  <a:gd name="connsiteY2" fmla="*/ 0 h 1798337"/>
                  <a:gd name="connsiteX3" fmla="*/ 0 w 2077501"/>
                  <a:gd name="connsiteY3" fmla="*/ 1198892 h 1798337"/>
                  <a:gd name="connsiteX4" fmla="*/ 1038838 w 2077501"/>
                  <a:gd name="connsiteY4" fmla="*/ 1798338 h 1798337"/>
                  <a:gd name="connsiteX5" fmla="*/ 1038838 w 2077501"/>
                  <a:gd name="connsiteY5" fmla="*/ 1797987 h 1798337"/>
                  <a:gd name="connsiteX6" fmla="*/ 1038838 w 2077501"/>
                  <a:gd name="connsiteY6" fmla="*/ 1798338 h 1798337"/>
                  <a:gd name="connsiteX7" fmla="*/ 2077501 w 2077501"/>
                  <a:gd name="connsiteY7" fmla="*/ 1198892 h 1798337"/>
                  <a:gd name="connsiteX8" fmla="*/ 1038838 w 2077501"/>
                  <a:gd name="connsiteY8" fmla="*/ 0 h 179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501" h="1798337">
                    <a:moveTo>
                      <a:pt x="1038838" y="0"/>
                    </a:moveTo>
                    <a:lnTo>
                      <a:pt x="1038838" y="175"/>
                    </a:lnTo>
                    <a:lnTo>
                      <a:pt x="1038838" y="0"/>
                    </a:lnTo>
                    <a:lnTo>
                      <a:pt x="0" y="1198892"/>
                    </a:lnTo>
                    <a:lnTo>
                      <a:pt x="1038838" y="1798338"/>
                    </a:lnTo>
                    <a:lnTo>
                      <a:pt x="1038838" y="1797987"/>
                    </a:lnTo>
                    <a:lnTo>
                      <a:pt x="1038838" y="1798338"/>
                    </a:lnTo>
                    <a:lnTo>
                      <a:pt x="2077501" y="1198892"/>
                    </a:lnTo>
                    <a:lnTo>
                      <a:pt x="1038838" y="0"/>
                    </a:lnTo>
                    <a:close/>
                  </a:path>
                </a:pathLst>
              </a:custGeom>
              <a:solidFill>
                <a:schemeClr val="accent1"/>
              </a:solidFill>
              <a:ln w="17529"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A1CB34B1-745F-7A25-8DC9-6E0C86786069}"/>
                  </a:ext>
                </a:extLst>
              </p:cNvPr>
              <p:cNvSpPr/>
              <p:nvPr/>
            </p:nvSpPr>
            <p:spPr>
              <a:xfrm>
                <a:off x="2026426" y="5775627"/>
                <a:ext cx="17530" cy="525"/>
              </a:xfrm>
              <a:custGeom>
                <a:avLst/>
                <a:gdLst>
                  <a:gd name="connsiteX0" fmla="*/ 0 w 17530"/>
                  <a:gd name="connsiteY0" fmla="*/ 0 h 525"/>
                  <a:gd name="connsiteX1" fmla="*/ 0 w 17530"/>
                  <a:gd name="connsiteY1" fmla="*/ 526 h 525"/>
                  <a:gd name="connsiteX2" fmla="*/ 0 w 17530"/>
                  <a:gd name="connsiteY2" fmla="*/ 0 h 525"/>
                  <a:gd name="connsiteX3" fmla="*/ 0 w 17530"/>
                  <a:gd name="connsiteY3" fmla="*/ 0 h 525"/>
                  <a:gd name="connsiteX4" fmla="*/ 0 w 17530"/>
                  <a:gd name="connsiteY4" fmla="*/ 0 h 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 h="525">
                    <a:moveTo>
                      <a:pt x="0" y="0"/>
                    </a:moveTo>
                    <a:lnTo>
                      <a:pt x="0" y="526"/>
                    </a:lnTo>
                    <a:lnTo>
                      <a:pt x="0" y="0"/>
                    </a:lnTo>
                    <a:lnTo>
                      <a:pt x="0" y="0"/>
                    </a:lnTo>
                    <a:lnTo>
                      <a:pt x="0" y="0"/>
                    </a:lnTo>
                    <a:close/>
                  </a:path>
                </a:pathLst>
              </a:custGeom>
              <a:solidFill>
                <a:srgbClr val="00ABE6"/>
              </a:solidFill>
              <a:ln w="17529"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6C6A124C-1693-C771-18E9-216304EA6C4D}"/>
                  </a:ext>
                </a:extLst>
              </p:cNvPr>
              <p:cNvSpPr/>
              <p:nvPr/>
            </p:nvSpPr>
            <p:spPr>
              <a:xfrm>
                <a:off x="987588" y="3977640"/>
                <a:ext cx="1038838" cy="1798512"/>
              </a:xfrm>
              <a:custGeom>
                <a:avLst/>
                <a:gdLst>
                  <a:gd name="connsiteX0" fmla="*/ 0 w 1038838"/>
                  <a:gd name="connsiteY0" fmla="*/ 1198892 h 1798512"/>
                  <a:gd name="connsiteX1" fmla="*/ 1038838 w 1038838"/>
                  <a:gd name="connsiteY1" fmla="*/ 0 h 1798512"/>
                  <a:gd name="connsiteX2" fmla="*/ 1038838 w 1038838"/>
                  <a:gd name="connsiteY2" fmla="*/ 1798513 h 1798512"/>
                  <a:gd name="connsiteX3" fmla="*/ 1038838 w 1038838"/>
                  <a:gd name="connsiteY3" fmla="*/ 1797987 h 1798512"/>
                  <a:gd name="connsiteX4" fmla="*/ 1038838 w 1038838"/>
                  <a:gd name="connsiteY4" fmla="*/ 1798338 h 1798512"/>
                  <a:gd name="connsiteX5" fmla="*/ 0 w 1038838"/>
                  <a:gd name="connsiteY5" fmla="*/ 1198892 h 17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838" h="1798512">
                    <a:moveTo>
                      <a:pt x="0" y="1198892"/>
                    </a:moveTo>
                    <a:lnTo>
                      <a:pt x="1038838" y="0"/>
                    </a:lnTo>
                    <a:lnTo>
                      <a:pt x="1038838" y="1798513"/>
                    </a:lnTo>
                    <a:lnTo>
                      <a:pt x="1038838" y="1797987"/>
                    </a:lnTo>
                    <a:lnTo>
                      <a:pt x="1038838" y="1798338"/>
                    </a:lnTo>
                    <a:lnTo>
                      <a:pt x="0" y="1198892"/>
                    </a:lnTo>
                    <a:close/>
                  </a:path>
                </a:pathLst>
              </a:custGeom>
              <a:solidFill>
                <a:schemeClr val="accent2">
                  <a:alpha val="90000"/>
                </a:schemeClr>
              </a:solidFill>
              <a:ln w="17529" cap="flat">
                <a:noFill/>
                <a:prstDash val="solid"/>
                <a:miter/>
              </a:ln>
            </p:spPr>
            <p:txBody>
              <a:bodyPr rtlCol="0" anchor="ctr"/>
              <a:lstStyle/>
              <a:p>
                <a:endParaRPr lang="en-US"/>
              </a:p>
            </p:txBody>
          </p:sp>
        </p:grpSp>
        <p:sp>
          <p:nvSpPr>
            <p:cNvPr id="89" name="Oval 88">
              <a:extLst>
                <a:ext uri="{FF2B5EF4-FFF2-40B4-BE49-F238E27FC236}">
                  <a16:creationId xmlns:a16="http://schemas.microsoft.com/office/drawing/2014/main" id="{C07025E3-8FA4-515A-045C-F2198906866A}"/>
                </a:ext>
              </a:extLst>
            </p:cNvPr>
            <p:cNvSpPr/>
            <p:nvPr userDrawn="1"/>
          </p:nvSpPr>
          <p:spPr>
            <a:xfrm rot="18900000">
              <a:off x="1671833" y="1083413"/>
              <a:ext cx="873418" cy="87341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034F1428-0D1D-865F-6795-171CD52FEC68}"/>
              </a:ext>
            </a:extLst>
          </p:cNvPr>
          <p:cNvGrpSpPr/>
          <p:nvPr userDrawn="1"/>
        </p:nvGrpSpPr>
        <p:grpSpPr>
          <a:xfrm>
            <a:off x="7450596" y="4503597"/>
            <a:ext cx="3240813" cy="2077120"/>
            <a:chOff x="8209384" y="4471993"/>
            <a:chExt cx="2410609" cy="1545021"/>
          </a:xfrm>
        </p:grpSpPr>
        <p:grpSp>
          <p:nvGrpSpPr>
            <p:cNvPr id="95" name="Group 94">
              <a:extLst>
                <a:ext uri="{FF2B5EF4-FFF2-40B4-BE49-F238E27FC236}">
                  <a16:creationId xmlns:a16="http://schemas.microsoft.com/office/drawing/2014/main" id="{4771672B-A0A0-7E20-EF3E-96882EAC8E75}"/>
                </a:ext>
              </a:extLst>
            </p:cNvPr>
            <p:cNvGrpSpPr/>
            <p:nvPr userDrawn="1"/>
          </p:nvGrpSpPr>
          <p:grpSpPr>
            <a:xfrm>
              <a:off x="8209384" y="4471993"/>
              <a:ext cx="2410609" cy="1545021"/>
              <a:chOff x="7533161" y="5162235"/>
              <a:chExt cx="2410609" cy="1545021"/>
            </a:xfrm>
          </p:grpSpPr>
          <p:sp>
            <p:nvSpPr>
              <p:cNvPr id="97" name="Rounded Rectangle 96">
                <a:extLst>
                  <a:ext uri="{FF2B5EF4-FFF2-40B4-BE49-F238E27FC236}">
                    <a16:creationId xmlns:a16="http://schemas.microsoft.com/office/drawing/2014/main" id="{83BDC74A-3D0F-6F77-A431-0806A22F2787}"/>
                  </a:ext>
                </a:extLst>
              </p:cNvPr>
              <p:cNvSpPr/>
              <p:nvPr userDrawn="1"/>
            </p:nvSpPr>
            <p:spPr>
              <a:xfrm rot="18900000">
                <a:off x="8587376" y="5162235"/>
                <a:ext cx="72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97">
                <a:extLst>
                  <a:ext uri="{FF2B5EF4-FFF2-40B4-BE49-F238E27FC236}">
                    <a16:creationId xmlns:a16="http://schemas.microsoft.com/office/drawing/2014/main" id="{74E12D66-B188-BBC6-5762-8249BDCA2066}"/>
                  </a:ext>
                </a:extLst>
              </p:cNvPr>
              <p:cNvSpPr/>
              <p:nvPr userDrawn="1"/>
            </p:nvSpPr>
            <p:spPr>
              <a:xfrm rot="18900000">
                <a:off x="7829237" y="5854150"/>
                <a:ext cx="900000" cy="180000"/>
              </a:xfrm>
              <a:prstGeom prst="roundRect">
                <a:avLst>
                  <a:gd name="adj" fmla="val 50000"/>
                </a:avLst>
              </a:prstGeom>
              <a:gradFill>
                <a:gsLst>
                  <a:gs pos="0">
                    <a:schemeClr val="accent2">
                      <a:alpha val="29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98">
                <a:extLst>
                  <a:ext uri="{FF2B5EF4-FFF2-40B4-BE49-F238E27FC236}">
                    <a16:creationId xmlns:a16="http://schemas.microsoft.com/office/drawing/2014/main" id="{35A084EE-BDC7-CD1E-C2B4-94ECC6FCD76C}"/>
                  </a:ext>
                </a:extLst>
              </p:cNvPr>
              <p:cNvSpPr/>
              <p:nvPr userDrawn="1"/>
            </p:nvSpPr>
            <p:spPr>
              <a:xfrm rot="18900000">
                <a:off x="8143770" y="5485403"/>
                <a:ext cx="180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a:extLst>
                  <a:ext uri="{FF2B5EF4-FFF2-40B4-BE49-F238E27FC236}">
                    <a16:creationId xmlns:a16="http://schemas.microsoft.com/office/drawing/2014/main" id="{C27359CF-4D96-9F34-6BFE-6ED3FB65EFF7}"/>
                  </a:ext>
                </a:extLst>
              </p:cNvPr>
              <p:cNvSpPr/>
              <p:nvPr userDrawn="1"/>
            </p:nvSpPr>
            <p:spPr>
              <a:xfrm rot="18900000">
                <a:off x="7533161" y="6527256"/>
                <a:ext cx="900000" cy="180000"/>
              </a:xfrm>
              <a:prstGeom prst="roundRect">
                <a:avLst>
                  <a:gd name="adj" fmla="val 50000"/>
                </a:avLst>
              </a:pr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7FA2739D-2003-7189-AD92-D5D03D09EC1C}"/>
                  </a:ext>
                </a:extLst>
              </p:cNvPr>
              <p:cNvSpPr/>
              <p:nvPr userDrawn="1"/>
            </p:nvSpPr>
            <p:spPr>
              <a:xfrm rot="18900000">
                <a:off x="7714580" y="6262292"/>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Rounded Rectangle 95">
              <a:extLst>
                <a:ext uri="{FF2B5EF4-FFF2-40B4-BE49-F238E27FC236}">
                  <a16:creationId xmlns:a16="http://schemas.microsoft.com/office/drawing/2014/main" id="{95F7AF39-99EE-49B5-BD1B-D377C508F896}"/>
                </a:ext>
              </a:extLst>
            </p:cNvPr>
            <p:cNvSpPr/>
            <p:nvPr userDrawn="1"/>
          </p:nvSpPr>
          <p:spPr>
            <a:xfrm rot="8100000">
              <a:off x="9312433" y="5237726"/>
              <a:ext cx="856890" cy="180000"/>
            </a:xfrm>
            <a:prstGeom prst="roundRect">
              <a:avLst>
                <a:gd name="adj" fmla="val 50000"/>
              </a:avLst>
            </a:prstGeom>
            <a:gradFill>
              <a:gsLst>
                <a:gs pos="0">
                  <a:schemeClr val="accent2">
                    <a:lumMod val="20000"/>
                    <a:lumOff val="8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Freeform 101">
            <a:extLst>
              <a:ext uri="{FF2B5EF4-FFF2-40B4-BE49-F238E27FC236}">
                <a16:creationId xmlns:a16="http://schemas.microsoft.com/office/drawing/2014/main" id="{E84A4D52-664D-59F6-DA4C-5D2B5DFE1C70}"/>
              </a:ext>
            </a:extLst>
          </p:cNvPr>
          <p:cNvSpPr/>
          <p:nvPr userDrawn="1"/>
        </p:nvSpPr>
        <p:spPr>
          <a:xfrm flipV="1">
            <a:off x="9665578" y="4331578"/>
            <a:ext cx="2526422" cy="2526422"/>
          </a:xfrm>
          <a:custGeom>
            <a:avLst/>
            <a:gdLst>
              <a:gd name="connsiteX0" fmla="*/ 2526422 w 2526422"/>
              <a:gd name="connsiteY0" fmla="*/ 2526422 h 2526422"/>
              <a:gd name="connsiteX1" fmla="*/ 2526422 w 2526422"/>
              <a:gd name="connsiteY1" fmla="*/ 1526035 h 2526422"/>
              <a:gd name="connsiteX2" fmla="*/ 1000387 w 2526422"/>
              <a:gd name="connsiteY2" fmla="*/ 0 h 2526422"/>
              <a:gd name="connsiteX3" fmla="*/ 0 w 2526422"/>
              <a:gd name="connsiteY3" fmla="*/ 0 h 2526422"/>
              <a:gd name="connsiteX4" fmla="*/ 2526422 w 2526422"/>
              <a:gd name="connsiteY4" fmla="*/ 2526422 h 2526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6422" h="2526422">
                <a:moveTo>
                  <a:pt x="2526422" y="2526422"/>
                </a:moveTo>
                <a:lnTo>
                  <a:pt x="2526422" y="1526035"/>
                </a:lnTo>
                <a:lnTo>
                  <a:pt x="1000387" y="0"/>
                </a:lnTo>
                <a:lnTo>
                  <a:pt x="0" y="0"/>
                </a:lnTo>
                <a:lnTo>
                  <a:pt x="2526422" y="2526422"/>
                </a:lnTo>
                <a:close/>
              </a:path>
            </a:pathLst>
          </a:custGeom>
          <a:gradFill>
            <a:gsLst>
              <a:gs pos="0">
                <a:schemeClr val="accent2">
                  <a:alpha val="50000"/>
                </a:schemeClr>
              </a:gs>
              <a:gs pos="100000">
                <a:schemeClr val="accent1">
                  <a:alpha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3" name="Freeform 102">
            <a:extLst>
              <a:ext uri="{FF2B5EF4-FFF2-40B4-BE49-F238E27FC236}">
                <a16:creationId xmlns:a16="http://schemas.microsoft.com/office/drawing/2014/main" id="{FE35AE01-900D-7E66-1655-5442B262BAFA}"/>
              </a:ext>
            </a:extLst>
          </p:cNvPr>
          <p:cNvSpPr/>
          <p:nvPr userDrawn="1"/>
        </p:nvSpPr>
        <p:spPr>
          <a:xfrm flipV="1">
            <a:off x="10251293" y="5520298"/>
            <a:ext cx="1757828" cy="1334134"/>
          </a:xfrm>
          <a:custGeom>
            <a:avLst/>
            <a:gdLst>
              <a:gd name="connsiteX0" fmla="*/ 1721514 w 2075203"/>
              <a:gd name="connsiteY0" fmla="*/ 1575011 h 1575011"/>
              <a:gd name="connsiteX1" fmla="*/ 1971610 w 2075203"/>
              <a:gd name="connsiteY1" fmla="*/ 1471417 h 1575011"/>
              <a:gd name="connsiteX2" fmla="*/ 1971610 w 2075203"/>
              <a:gd name="connsiteY2" fmla="*/ 971224 h 1575011"/>
              <a:gd name="connsiteX3" fmla="*/ 1000386 w 2075203"/>
              <a:gd name="connsiteY3" fmla="*/ 0 h 1575011"/>
              <a:gd name="connsiteX4" fmla="*/ 0 w 2075203"/>
              <a:gd name="connsiteY4" fmla="*/ 0 h 1575011"/>
              <a:gd name="connsiteX5" fmla="*/ 1471417 w 2075203"/>
              <a:gd name="connsiteY5" fmla="*/ 1471417 h 1575011"/>
              <a:gd name="connsiteX6" fmla="*/ 1721514 w 2075203"/>
              <a:gd name="connsiteY6" fmla="*/ 1575011 h 1575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5203" h="1575011">
                <a:moveTo>
                  <a:pt x="1721514" y="1575011"/>
                </a:moveTo>
                <a:cubicBezTo>
                  <a:pt x="1812031" y="1575011"/>
                  <a:pt x="1902547" y="1540480"/>
                  <a:pt x="1971610" y="1471417"/>
                </a:cubicBezTo>
                <a:cubicBezTo>
                  <a:pt x="2109735" y="1333292"/>
                  <a:pt x="2109735" y="1109349"/>
                  <a:pt x="1971610" y="971224"/>
                </a:cubicBezTo>
                <a:lnTo>
                  <a:pt x="1000386" y="0"/>
                </a:lnTo>
                <a:lnTo>
                  <a:pt x="0" y="0"/>
                </a:lnTo>
                <a:lnTo>
                  <a:pt x="1471417" y="1471417"/>
                </a:lnTo>
                <a:cubicBezTo>
                  <a:pt x="1540479" y="1540480"/>
                  <a:pt x="1630997" y="1575011"/>
                  <a:pt x="1721514" y="1575011"/>
                </a:cubicBezTo>
                <a:close/>
              </a:path>
            </a:pathLst>
          </a:custGeom>
          <a:gradFill flip="none" rotWithShape="1">
            <a:gsLst>
              <a:gs pos="0">
                <a:schemeClr val="accent2"/>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Slide Number Placeholder 5">
            <a:extLst>
              <a:ext uri="{FF2B5EF4-FFF2-40B4-BE49-F238E27FC236}">
                <a16:creationId xmlns:a16="http://schemas.microsoft.com/office/drawing/2014/main" id="{C00B9B52-A7C5-572F-16C6-2FB450978E90}"/>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Tree>
    <p:extLst>
      <p:ext uri="{BB962C8B-B14F-4D97-AF65-F5344CB8AC3E}">
        <p14:creationId xmlns:p14="http://schemas.microsoft.com/office/powerpoint/2010/main" val="410190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gradFill>
          <a:gsLst>
            <a:gs pos="40000">
              <a:schemeClr val="accent2"/>
            </a:gs>
            <a:gs pos="100000">
              <a:schemeClr val="accent1"/>
            </a:gs>
          </a:gsLst>
          <a:lin ang="18900000" scaled="1"/>
        </a:gradFill>
        <a:effectLst/>
      </p:bgPr>
    </p:bg>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0DEEF7CD-768C-C493-2897-D2A7EA76B261}"/>
              </a:ext>
            </a:extLst>
          </p:cNvPr>
          <p:cNvSpPr/>
          <p:nvPr userDrawn="1"/>
        </p:nvSpPr>
        <p:spPr>
          <a:xfrm rot="2700000">
            <a:off x="5046576" y="4042967"/>
            <a:ext cx="3493433" cy="4745044"/>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 w 3575452"/>
              <a:gd name="connsiteY12" fmla="*/ 3546938 h 10726419"/>
              <a:gd name="connsiteX13" fmla="*/ 1 w 3575452"/>
              <a:gd name="connsiteY13" fmla="*/ 1027743 h 10726419"/>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3546938 h 10726419"/>
              <a:gd name="connsiteX10" fmla="*/ 1787726 w 3575452"/>
              <a:gd name="connsiteY10" fmla="*/ 5334664 h 10726419"/>
              <a:gd name="connsiteX11" fmla="*/ 1 w 3575452"/>
              <a:gd name="connsiteY11" fmla="*/ 3546938 h 10726419"/>
              <a:gd name="connsiteX12" fmla="*/ 1 w 3575452"/>
              <a:gd name="connsiteY12" fmla="*/ 1027743 h 10726419"/>
              <a:gd name="connsiteX0" fmla="*/ 523613 w 3575452"/>
              <a:gd name="connsiteY0" fmla="*/ 5477245 h 9698676"/>
              <a:gd name="connsiteX1" fmla="*/ 1787726 w 3575452"/>
              <a:gd name="connsiteY1" fmla="*/ 4953632 h 9698676"/>
              <a:gd name="connsiteX2" fmla="*/ 3434964 w 3575452"/>
              <a:gd name="connsiteY2" fmla="*/ 6045494 h 9698676"/>
              <a:gd name="connsiteX3" fmla="*/ 3493433 w 3575452"/>
              <a:gd name="connsiteY3" fmla="*/ 6205243 h 9698676"/>
              <a:gd name="connsiteX4" fmla="*/ 0 w 3575452"/>
              <a:gd name="connsiteY4" fmla="*/ 9698676 h 9698676"/>
              <a:gd name="connsiteX5" fmla="*/ 0 w 3575452"/>
              <a:gd name="connsiteY5" fmla="*/ 6741357 h 9698676"/>
              <a:gd name="connsiteX6" fmla="*/ 523613 w 3575452"/>
              <a:gd name="connsiteY6" fmla="*/ 5477245 h 9698676"/>
              <a:gd name="connsiteX7" fmla="*/ 1 w 3575452"/>
              <a:gd name="connsiteY7" fmla="*/ 0 h 9698676"/>
              <a:gd name="connsiteX8" fmla="*/ 3575452 w 3575452"/>
              <a:gd name="connsiteY8" fmla="*/ 2519195 h 9698676"/>
              <a:gd name="connsiteX9" fmla="*/ 1787726 w 3575452"/>
              <a:gd name="connsiteY9" fmla="*/ 4306921 h 9698676"/>
              <a:gd name="connsiteX10" fmla="*/ 1 w 3575452"/>
              <a:gd name="connsiteY10" fmla="*/ 2519195 h 9698676"/>
              <a:gd name="connsiteX11" fmla="*/ 1 w 3575452"/>
              <a:gd name="connsiteY11" fmla="*/ 0 h 9698676"/>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 w 3575452"/>
              <a:gd name="connsiteY10" fmla="*/ 0 h 7179481"/>
              <a:gd name="connsiteX0" fmla="*/ 523613 w 3493433"/>
              <a:gd name="connsiteY0" fmla="*/ 2958050 h 7179481"/>
              <a:gd name="connsiteX1" fmla="*/ 1787726 w 3493433"/>
              <a:gd name="connsiteY1" fmla="*/ 2434437 h 7179481"/>
              <a:gd name="connsiteX2" fmla="*/ 3434964 w 3493433"/>
              <a:gd name="connsiteY2" fmla="*/ 3526299 h 7179481"/>
              <a:gd name="connsiteX3" fmla="*/ 3493433 w 3493433"/>
              <a:gd name="connsiteY3" fmla="*/ 3686048 h 7179481"/>
              <a:gd name="connsiteX4" fmla="*/ 0 w 3493433"/>
              <a:gd name="connsiteY4" fmla="*/ 7179481 h 7179481"/>
              <a:gd name="connsiteX5" fmla="*/ 0 w 3493433"/>
              <a:gd name="connsiteY5" fmla="*/ 4222162 h 7179481"/>
              <a:gd name="connsiteX6" fmla="*/ 523613 w 3493433"/>
              <a:gd name="connsiteY6" fmla="*/ 2958050 h 7179481"/>
              <a:gd name="connsiteX7" fmla="*/ 1 w 3493433"/>
              <a:gd name="connsiteY7" fmla="*/ 0 h 7179481"/>
              <a:gd name="connsiteX8" fmla="*/ 1787726 w 3493433"/>
              <a:gd name="connsiteY8" fmla="*/ 1787726 h 7179481"/>
              <a:gd name="connsiteX9" fmla="*/ 1 w 3493433"/>
              <a:gd name="connsiteY9" fmla="*/ 0 h 7179481"/>
              <a:gd name="connsiteX0" fmla="*/ 523613 w 3493433"/>
              <a:gd name="connsiteY0" fmla="*/ 523613 h 4745044"/>
              <a:gd name="connsiteX1" fmla="*/ 1787726 w 3493433"/>
              <a:gd name="connsiteY1" fmla="*/ 0 h 4745044"/>
              <a:gd name="connsiteX2" fmla="*/ 3434964 w 3493433"/>
              <a:gd name="connsiteY2" fmla="*/ 1091862 h 4745044"/>
              <a:gd name="connsiteX3" fmla="*/ 3493433 w 3493433"/>
              <a:gd name="connsiteY3" fmla="*/ 1251611 h 4745044"/>
              <a:gd name="connsiteX4" fmla="*/ 0 w 3493433"/>
              <a:gd name="connsiteY4" fmla="*/ 4745044 h 4745044"/>
              <a:gd name="connsiteX5" fmla="*/ 0 w 3493433"/>
              <a:gd name="connsiteY5" fmla="*/ 1787725 h 4745044"/>
              <a:gd name="connsiteX6" fmla="*/ 523613 w 3493433"/>
              <a:gd name="connsiteY6" fmla="*/ 523613 h 474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433" h="4745044">
                <a:moveTo>
                  <a:pt x="523613" y="523613"/>
                </a:moveTo>
                <a:cubicBezTo>
                  <a:pt x="847128" y="200098"/>
                  <a:pt x="1294060" y="0"/>
                  <a:pt x="1787726" y="0"/>
                </a:cubicBezTo>
                <a:cubicBezTo>
                  <a:pt x="2528227" y="0"/>
                  <a:pt x="3163572" y="450220"/>
                  <a:pt x="3434964" y="1091862"/>
                </a:cubicBezTo>
                <a:lnTo>
                  <a:pt x="3493433" y="1251611"/>
                </a:lnTo>
                <a:lnTo>
                  <a:pt x="0" y="4745044"/>
                </a:lnTo>
                <a:lnTo>
                  <a:pt x="0" y="1787725"/>
                </a:lnTo>
                <a:cubicBezTo>
                  <a:pt x="0" y="1294059"/>
                  <a:pt x="200098" y="847128"/>
                  <a:pt x="523613" y="523613"/>
                </a:cubicBezTo>
                <a:close/>
              </a:path>
            </a:pathLst>
          </a:custGeom>
          <a:gradFill flip="none" rotWithShape="1">
            <a:gsLst>
              <a:gs pos="40000">
                <a:schemeClr val="accent2">
                  <a:alpha val="50000"/>
                </a:schemeClr>
              </a:gs>
              <a:gs pos="100000">
                <a:schemeClr val="accent1"/>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6C44C237-7C04-E7FD-E5BC-7E5B966C8D0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
        <p:nvSpPr>
          <p:cNvPr id="23" name="TextBox 22">
            <a:extLst>
              <a:ext uri="{FF2B5EF4-FFF2-40B4-BE49-F238E27FC236}">
                <a16:creationId xmlns:a16="http://schemas.microsoft.com/office/drawing/2014/main" id="{CC4DBAE3-2589-EC46-BC7C-8C33B77815F3}"/>
              </a:ext>
            </a:extLst>
          </p:cNvPr>
          <p:cNvSpPr txBox="1"/>
          <p:nvPr userDrawn="1"/>
        </p:nvSpPr>
        <p:spPr>
          <a:xfrm>
            <a:off x="73152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2"/>
                </a:solidFill>
                <a:effectLst/>
                <a:uLnTx/>
                <a:uFillTx/>
                <a:latin typeface="Arial Nova" panose="020B0504020202020204" pitchFamily="34" charset="0"/>
                <a:ea typeface="Helvetica Neue"/>
                <a:cs typeface="Helvetica Neue"/>
                <a:sym typeface="Helvetica Neue"/>
              </a:rPr>
              <a:t>Confidential</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hasCustomPrompt="1"/>
          </p:nvPr>
        </p:nvSpPr>
        <p:spPr>
          <a:xfrm>
            <a:off x="731520" y="873400"/>
            <a:ext cx="4979912" cy="3182213"/>
          </a:xfrm>
          <a:prstGeom prst="rect">
            <a:avLst/>
          </a:prstGeom>
        </p:spPr>
        <p:txBody>
          <a:bodyPr lIns="0" tIns="0" rIns="0" bIns="0" anchor="b">
            <a:normAutofit/>
          </a:bodyPr>
          <a:lstStyle>
            <a:lvl1pPr algn="l">
              <a:spcBef>
                <a:spcPts val="600"/>
              </a:spcBef>
              <a:spcAft>
                <a:spcPts val="600"/>
              </a:spcAft>
              <a:defRPr lang="en-US" sz="4400" b="1" i="0" kern="1200" cap="none"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GB"/>
              <a:t>Click To Edit Master Title Style</a:t>
            </a:r>
            <a:endParaRPr lang="en-US"/>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accent2">
                    <a:lumMod val="40000"/>
                    <a:lumOff val="60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1" name="Freeform 70">
            <a:extLst>
              <a:ext uri="{FF2B5EF4-FFF2-40B4-BE49-F238E27FC236}">
                <a16:creationId xmlns:a16="http://schemas.microsoft.com/office/drawing/2014/main" id="{B45B2278-39FA-DDCF-0C32-BAFD988333AB}"/>
              </a:ext>
            </a:extLst>
          </p:cNvPr>
          <p:cNvSpPr/>
          <p:nvPr userDrawn="1"/>
        </p:nvSpPr>
        <p:spPr>
          <a:xfrm>
            <a:off x="15229248" y="1104445"/>
            <a:ext cx="4616" cy="138"/>
          </a:xfrm>
          <a:custGeom>
            <a:avLst/>
            <a:gdLst>
              <a:gd name="connsiteX0" fmla="*/ 0 w 17530"/>
              <a:gd name="connsiteY0" fmla="*/ 0 h 525"/>
              <a:gd name="connsiteX1" fmla="*/ 0 w 17530"/>
              <a:gd name="connsiteY1" fmla="*/ 526 h 525"/>
              <a:gd name="connsiteX2" fmla="*/ 0 w 17530"/>
              <a:gd name="connsiteY2" fmla="*/ 0 h 525"/>
              <a:gd name="connsiteX3" fmla="*/ 0 w 17530"/>
              <a:gd name="connsiteY3" fmla="*/ 0 h 525"/>
              <a:gd name="connsiteX4" fmla="*/ 0 w 17530"/>
              <a:gd name="connsiteY4" fmla="*/ 0 h 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 h="525">
                <a:moveTo>
                  <a:pt x="0" y="0"/>
                </a:moveTo>
                <a:lnTo>
                  <a:pt x="0" y="526"/>
                </a:lnTo>
                <a:lnTo>
                  <a:pt x="0" y="0"/>
                </a:lnTo>
                <a:lnTo>
                  <a:pt x="0" y="0"/>
                </a:lnTo>
                <a:lnTo>
                  <a:pt x="0" y="0"/>
                </a:lnTo>
                <a:close/>
              </a:path>
            </a:pathLst>
          </a:custGeom>
          <a:solidFill>
            <a:srgbClr val="00ABE6"/>
          </a:solidFill>
          <a:ln w="17529" cap="flat">
            <a:noFill/>
            <a:prstDash val="solid"/>
            <a:miter/>
          </a:ln>
        </p:spPr>
        <p:txBody>
          <a:bodyPr rtlCol="0" anchor="ctr"/>
          <a:lstStyle/>
          <a:p>
            <a:endParaRPr lang="en-US"/>
          </a:p>
        </p:txBody>
      </p:sp>
      <p:sp>
        <p:nvSpPr>
          <p:cNvPr id="3" name="Picture Placeholder 2">
            <a:extLst>
              <a:ext uri="{FF2B5EF4-FFF2-40B4-BE49-F238E27FC236}">
                <a16:creationId xmlns:a16="http://schemas.microsoft.com/office/drawing/2014/main" id="{85082118-E0A3-35E3-2B6B-A51E2EA7F294}"/>
              </a:ext>
            </a:extLst>
          </p:cNvPr>
          <p:cNvSpPr>
            <a:spLocks noGrp="1"/>
          </p:cNvSpPr>
          <p:nvPr>
            <p:ph type="pic" sz="quarter" idx="10"/>
          </p:nvPr>
        </p:nvSpPr>
        <p:spPr>
          <a:xfrm>
            <a:off x="6280728" y="0"/>
            <a:ext cx="6911700" cy="5881051"/>
          </a:xfrm>
          <a:custGeom>
            <a:avLst/>
            <a:gdLst>
              <a:gd name="connsiteX0" fmla="*/ 2593515 w 7147031"/>
              <a:gd name="connsiteY0" fmla="*/ 0 h 6081290"/>
              <a:gd name="connsiteX1" fmla="*/ 7147031 w 7147031"/>
              <a:gd name="connsiteY1" fmla="*/ 0 h 6081290"/>
              <a:gd name="connsiteX2" fmla="*/ 7147031 w 7147031"/>
              <a:gd name="connsiteY2" fmla="*/ 1 h 6081290"/>
              <a:gd name="connsiteX3" fmla="*/ 6119170 w 7147031"/>
              <a:gd name="connsiteY3" fmla="*/ 1 h 6081290"/>
              <a:gd name="connsiteX4" fmla="*/ 6119170 w 7147031"/>
              <a:gd name="connsiteY4" fmla="*/ 3449896 h 6081290"/>
              <a:gd name="connsiteX5" fmla="*/ 4210117 w 7147031"/>
              <a:gd name="connsiteY5" fmla="*/ 5358948 h 6081290"/>
              <a:gd name="connsiteX6" fmla="*/ 909647 w 7147031"/>
              <a:gd name="connsiteY6" fmla="*/ 5528247 h 6081290"/>
              <a:gd name="connsiteX7" fmla="*/ 722342 w 7147031"/>
              <a:gd name="connsiteY7" fmla="*/ 5358948 h 6081290"/>
              <a:gd name="connsiteX8" fmla="*/ 553043 w 7147031"/>
              <a:gd name="connsiteY8" fmla="*/ 5171643 h 6081290"/>
              <a:gd name="connsiteX9" fmla="*/ 722342 w 7147031"/>
              <a:gd name="connsiteY9" fmla="*/ 1871173 h 608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7031" h="6081290">
                <a:moveTo>
                  <a:pt x="2593515" y="0"/>
                </a:moveTo>
                <a:lnTo>
                  <a:pt x="7147031" y="0"/>
                </a:lnTo>
                <a:lnTo>
                  <a:pt x="7147031" y="1"/>
                </a:lnTo>
                <a:lnTo>
                  <a:pt x="6119170" y="1"/>
                </a:lnTo>
                <a:lnTo>
                  <a:pt x="6119170" y="3449896"/>
                </a:lnTo>
                <a:lnTo>
                  <a:pt x="4210117" y="5358948"/>
                </a:lnTo>
                <a:cubicBezTo>
                  <a:pt x="3307189" y="6261876"/>
                  <a:pt x="1878318" y="6318309"/>
                  <a:pt x="909647" y="5528247"/>
                </a:cubicBezTo>
                <a:lnTo>
                  <a:pt x="722342" y="5358948"/>
                </a:lnTo>
                <a:lnTo>
                  <a:pt x="553043" y="5171643"/>
                </a:lnTo>
                <a:cubicBezTo>
                  <a:pt x="-237019" y="4202972"/>
                  <a:pt x="-180586" y="2774100"/>
                  <a:pt x="722342" y="1871173"/>
                </a:cubicBezTo>
                <a:close/>
              </a:path>
            </a:pathLst>
          </a:custGeom>
          <a:noFill/>
        </p:spPr>
        <p:txBody>
          <a:bodyPr wrap="square" anchor="ctr">
            <a:noAutofit/>
          </a:bodyPr>
          <a:lstStyle>
            <a:lvl1pPr algn="ctr">
              <a:defRPr/>
            </a:lvl1pPr>
          </a:lstStyle>
          <a:p>
            <a:r>
              <a:rPr lang="en-US"/>
              <a:t>Click icon to add picture</a:t>
            </a:r>
          </a:p>
        </p:txBody>
      </p:sp>
      <p:grpSp>
        <p:nvGrpSpPr>
          <p:cNvPr id="5" name="Group 4">
            <a:extLst>
              <a:ext uri="{FF2B5EF4-FFF2-40B4-BE49-F238E27FC236}">
                <a16:creationId xmlns:a16="http://schemas.microsoft.com/office/drawing/2014/main" id="{E126CFC1-75BC-9A3E-EEBD-C4FFB4866527}"/>
              </a:ext>
            </a:extLst>
          </p:cNvPr>
          <p:cNvGrpSpPr/>
          <p:nvPr userDrawn="1"/>
        </p:nvGrpSpPr>
        <p:grpSpPr>
          <a:xfrm>
            <a:off x="9576895" y="5107918"/>
            <a:ext cx="2410609" cy="1579010"/>
            <a:chOff x="5720145" y="4850137"/>
            <a:chExt cx="2410609" cy="1579010"/>
          </a:xfrm>
        </p:grpSpPr>
        <p:sp>
          <p:nvSpPr>
            <p:cNvPr id="6" name="Rounded Rectangle 5">
              <a:extLst>
                <a:ext uri="{FF2B5EF4-FFF2-40B4-BE49-F238E27FC236}">
                  <a16:creationId xmlns:a16="http://schemas.microsoft.com/office/drawing/2014/main" id="{9D160526-C63A-26A5-A6C8-80786E6C4CCE}"/>
                </a:ext>
              </a:extLst>
            </p:cNvPr>
            <p:cNvSpPr/>
            <p:nvPr userDrawn="1"/>
          </p:nvSpPr>
          <p:spPr>
            <a:xfrm rot="18900000">
              <a:off x="6825961" y="4850137"/>
              <a:ext cx="72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F72C69D0-9069-1CF6-6903-AE20FE5D74A7}"/>
                </a:ext>
              </a:extLst>
            </p:cNvPr>
            <p:cNvSpPr/>
            <p:nvPr userDrawn="1"/>
          </p:nvSpPr>
          <p:spPr>
            <a:xfrm rot="18900000">
              <a:off x="6064691" y="5512743"/>
              <a:ext cx="90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F4F0930-49EE-BE78-AEB0-C4F6B8ADE148}"/>
                </a:ext>
              </a:extLst>
            </p:cNvPr>
            <p:cNvSpPr/>
            <p:nvPr userDrawn="1"/>
          </p:nvSpPr>
          <p:spPr>
            <a:xfrm rot="18900000">
              <a:off x="6330754" y="5207294"/>
              <a:ext cx="180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D82E581-BAF1-1B9F-92A9-E80976917E2B}"/>
                </a:ext>
              </a:extLst>
            </p:cNvPr>
            <p:cNvSpPr/>
            <p:nvPr userDrawn="1"/>
          </p:nvSpPr>
          <p:spPr>
            <a:xfrm rot="18900000">
              <a:off x="5720145" y="6249147"/>
              <a:ext cx="900000" cy="180000"/>
            </a:xfrm>
            <a:prstGeom prst="roundRect">
              <a:avLst>
                <a:gd name="adj" fmla="val 50000"/>
              </a:avLst>
            </a:pr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F21BDD0-8F80-D410-E937-F49B4E85EC9C}"/>
                </a:ext>
              </a:extLst>
            </p:cNvPr>
            <p:cNvSpPr/>
            <p:nvPr userDrawn="1"/>
          </p:nvSpPr>
          <p:spPr>
            <a:xfrm rot="18900000">
              <a:off x="5962524" y="5984183"/>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10D240E-9B01-58B3-5E92-D7FE09C2CE0F}"/>
                </a:ext>
              </a:extLst>
            </p:cNvPr>
            <p:cNvSpPr/>
            <p:nvPr userDrawn="1"/>
          </p:nvSpPr>
          <p:spPr>
            <a:xfrm rot="8100000">
              <a:off x="6551161" y="5757302"/>
              <a:ext cx="1080000" cy="180000"/>
            </a:xfrm>
            <a:prstGeom prst="roundRect">
              <a:avLst>
                <a:gd name="adj" fmla="val 50000"/>
              </a:avLst>
            </a:prstGeom>
            <a:gradFill>
              <a:gsLst>
                <a:gs pos="0">
                  <a:schemeClr val="accent2">
                    <a:lumMod val="20000"/>
                    <a:lumOff val="8000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28BA20A0-6308-DF2C-D808-60687D30A9B2}"/>
              </a:ext>
            </a:extLst>
          </p:cNvPr>
          <p:cNvGrpSpPr/>
          <p:nvPr userDrawn="1"/>
        </p:nvGrpSpPr>
        <p:grpSpPr>
          <a:xfrm>
            <a:off x="6519332" y="-207382"/>
            <a:ext cx="1871756" cy="1468652"/>
            <a:chOff x="10003329" y="243444"/>
            <a:chExt cx="1871756" cy="1468652"/>
          </a:xfrm>
        </p:grpSpPr>
        <p:sp>
          <p:nvSpPr>
            <p:cNvPr id="14" name="Rounded Rectangle 13">
              <a:extLst>
                <a:ext uri="{FF2B5EF4-FFF2-40B4-BE49-F238E27FC236}">
                  <a16:creationId xmlns:a16="http://schemas.microsoft.com/office/drawing/2014/main" id="{E5013749-3C84-20C5-A9D2-6DDE0F117015}"/>
                </a:ext>
              </a:extLst>
            </p:cNvPr>
            <p:cNvSpPr/>
            <p:nvPr userDrawn="1"/>
          </p:nvSpPr>
          <p:spPr>
            <a:xfrm rot="18900000">
              <a:off x="11072700" y="243444"/>
              <a:ext cx="503999" cy="180000"/>
            </a:xfrm>
            <a:prstGeom prst="roundRect">
              <a:avLst>
                <a:gd name="adj" fmla="val 50000"/>
              </a:avLst>
            </a:prstGeom>
            <a:noFill/>
            <a:ln>
              <a:gradFill>
                <a:gsLst>
                  <a:gs pos="0">
                    <a:schemeClr val="accent1"/>
                  </a:gs>
                  <a:gs pos="100000">
                    <a:schemeClr val="accent2"/>
                  </a:gs>
                </a:gsLst>
                <a:lin ang="18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DA2364D5-1681-E23E-5D4B-679B44861671}"/>
                </a:ext>
              </a:extLst>
            </p:cNvPr>
            <p:cNvSpPr/>
            <p:nvPr userDrawn="1"/>
          </p:nvSpPr>
          <p:spPr>
            <a:xfrm rot="18900000">
              <a:off x="10252941" y="846264"/>
              <a:ext cx="936000" cy="180000"/>
            </a:xfrm>
            <a:prstGeom prst="roundRect">
              <a:avLst>
                <a:gd name="adj" fmla="val 50000"/>
              </a:avLst>
            </a:prstGeom>
            <a:gradFill>
              <a:gsLst>
                <a:gs pos="0">
                  <a:schemeClr val="accent2">
                    <a:alpha val="29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62C630E9-12D4-916F-387E-BC16839ABA63}"/>
                </a:ext>
              </a:extLst>
            </p:cNvPr>
            <p:cNvSpPr/>
            <p:nvPr userDrawn="1"/>
          </p:nvSpPr>
          <p:spPr>
            <a:xfrm rot="18900000">
              <a:off x="10687085" y="706620"/>
              <a:ext cx="1188000" cy="180000"/>
            </a:xfrm>
            <a:prstGeom prst="roundRect">
              <a:avLst>
                <a:gd name="adj" fmla="val 50000"/>
              </a:avLst>
            </a:prstGeom>
            <a:gradFill>
              <a:gsLst>
                <a:gs pos="0">
                  <a:schemeClr val="accent2"/>
                </a:gs>
                <a:gs pos="5100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2672438-BC46-943B-860D-8A19AFA5E1C4}"/>
                </a:ext>
              </a:extLst>
            </p:cNvPr>
            <p:cNvSpPr/>
            <p:nvPr userDrawn="1"/>
          </p:nvSpPr>
          <p:spPr>
            <a:xfrm rot="18900000">
              <a:off x="10003329" y="1532096"/>
              <a:ext cx="90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A7E0B5F-7F18-0597-3865-38AFCB4B4C1F}"/>
                </a:ext>
              </a:extLst>
            </p:cNvPr>
            <p:cNvSpPr/>
            <p:nvPr userDrawn="1"/>
          </p:nvSpPr>
          <p:spPr>
            <a:xfrm rot="18900000">
              <a:off x="10168271" y="1300085"/>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Slide Number Placeholder 5">
            <a:extLst>
              <a:ext uri="{FF2B5EF4-FFF2-40B4-BE49-F238E27FC236}">
                <a16:creationId xmlns:a16="http://schemas.microsoft.com/office/drawing/2014/main" id="{E119FEE3-06CC-3E02-26F3-2EC769651DE1}"/>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Tree>
    <p:extLst>
      <p:ext uri="{BB962C8B-B14F-4D97-AF65-F5344CB8AC3E}">
        <p14:creationId xmlns:p14="http://schemas.microsoft.com/office/powerpoint/2010/main" val="1221149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349BB9A5-991E-9A33-9B28-D52D5458533B}"/>
              </a:ext>
            </a:extLst>
          </p:cNvPr>
          <p:cNvSpPr/>
          <p:nvPr userDrawn="1"/>
        </p:nvSpPr>
        <p:spPr>
          <a:xfrm flipV="1">
            <a:off x="8034464" y="-1"/>
            <a:ext cx="4157536" cy="4491765"/>
          </a:xfrm>
          <a:custGeom>
            <a:avLst/>
            <a:gdLst>
              <a:gd name="connsiteX0" fmla="*/ 1537804 w 4157536"/>
              <a:gd name="connsiteY0" fmla="*/ 4491765 h 4491765"/>
              <a:gd name="connsiteX1" fmla="*/ 4157536 w 4157536"/>
              <a:gd name="connsiteY1" fmla="*/ 4491765 h 4491765"/>
              <a:gd name="connsiteX2" fmla="*/ 4157536 w 4157536"/>
              <a:gd name="connsiteY2" fmla="*/ 1203577 h 4491765"/>
              <a:gd name="connsiteX3" fmla="*/ 3565746 w 4157536"/>
              <a:gd name="connsiteY3" fmla="*/ 611787 h 4491765"/>
              <a:gd name="connsiteX4" fmla="*/ 611785 w 4157536"/>
              <a:gd name="connsiteY4" fmla="*/ 611787 h 4491765"/>
              <a:gd name="connsiteX5" fmla="*/ 611786 w 4157536"/>
              <a:gd name="connsiteY5" fmla="*/ 611787 h 4491765"/>
              <a:gd name="connsiteX6" fmla="*/ 611786 w 4157536"/>
              <a:gd name="connsiteY6" fmla="*/ 3565747 h 4491765"/>
              <a:gd name="connsiteX7" fmla="*/ 1537804 w 4157536"/>
              <a:gd name="connsiteY7" fmla="*/ 4491765 h 449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7536" h="4491765">
                <a:moveTo>
                  <a:pt x="1537804" y="4491765"/>
                </a:moveTo>
                <a:lnTo>
                  <a:pt x="4157536" y="4491765"/>
                </a:lnTo>
                <a:lnTo>
                  <a:pt x="4157536" y="1203577"/>
                </a:lnTo>
                <a:lnTo>
                  <a:pt x="3565746" y="611787"/>
                </a:lnTo>
                <a:cubicBezTo>
                  <a:pt x="2750032" y="-203928"/>
                  <a:pt x="1427497" y="-203928"/>
                  <a:pt x="611785" y="611787"/>
                </a:cubicBezTo>
                <a:lnTo>
                  <a:pt x="611786" y="611787"/>
                </a:lnTo>
                <a:cubicBezTo>
                  <a:pt x="-203928" y="1427500"/>
                  <a:pt x="-203928" y="2750033"/>
                  <a:pt x="611786" y="3565747"/>
                </a:cubicBezTo>
                <a:lnTo>
                  <a:pt x="1537804" y="4491765"/>
                </a:lnTo>
                <a:close/>
              </a:path>
            </a:pathLst>
          </a:custGeom>
          <a:solidFill>
            <a:schemeClr val="bg1"/>
          </a:solidFill>
          <a:ln>
            <a:noFill/>
          </a:ln>
          <a:effectLst>
            <a:outerShdw blurRad="2286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9F81428C-5EA5-E774-3653-4C22BFC5F6E7}"/>
              </a:ext>
            </a:extLst>
          </p:cNvPr>
          <p:cNvSpPr/>
          <p:nvPr userDrawn="1"/>
        </p:nvSpPr>
        <p:spPr>
          <a:xfrm flipV="1">
            <a:off x="3385915" y="4143737"/>
            <a:ext cx="5337819" cy="2713812"/>
          </a:xfrm>
          <a:custGeom>
            <a:avLst/>
            <a:gdLst>
              <a:gd name="connsiteX0" fmla="*/ 3920253 w 6009018"/>
              <a:gd name="connsiteY0" fmla="*/ 3055058 h 3055058"/>
              <a:gd name="connsiteX1" fmla="*/ 5397233 w 6009018"/>
              <a:gd name="connsiteY1" fmla="*/ 2443273 h 3055058"/>
              <a:gd name="connsiteX2" fmla="*/ 5856073 w 6009018"/>
              <a:gd name="connsiteY2" fmla="*/ 180288 h 3055058"/>
              <a:gd name="connsiteX3" fmla="*/ 5772397 w 6009018"/>
              <a:gd name="connsiteY3" fmla="*/ 1 h 3055058"/>
              <a:gd name="connsiteX4" fmla="*/ 0 w 6009018"/>
              <a:gd name="connsiteY4" fmla="*/ 0 h 3055058"/>
              <a:gd name="connsiteX5" fmla="*/ 2443273 w 6009018"/>
              <a:gd name="connsiteY5" fmla="*/ 2443274 h 3055058"/>
              <a:gd name="connsiteX6" fmla="*/ 3920253 w 6009018"/>
              <a:gd name="connsiteY6" fmla="*/ 3055058 h 305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9018" h="3055058">
                <a:moveTo>
                  <a:pt x="3920253" y="3055058"/>
                </a:moveTo>
                <a:cubicBezTo>
                  <a:pt x="4454815" y="3055058"/>
                  <a:pt x="4989377" y="2851129"/>
                  <a:pt x="5397233" y="2443273"/>
                </a:cubicBezTo>
                <a:cubicBezTo>
                  <a:pt x="6009019" y="1831487"/>
                  <a:pt x="6161965" y="934616"/>
                  <a:pt x="5856073" y="180288"/>
                </a:cubicBezTo>
                <a:lnTo>
                  <a:pt x="5772397" y="1"/>
                </a:lnTo>
                <a:lnTo>
                  <a:pt x="0" y="0"/>
                </a:lnTo>
                <a:lnTo>
                  <a:pt x="2443273" y="2443274"/>
                </a:lnTo>
                <a:cubicBezTo>
                  <a:pt x="2851129" y="2851130"/>
                  <a:pt x="3385690" y="3055058"/>
                  <a:pt x="3920253" y="3055058"/>
                </a:cubicBezTo>
                <a:close/>
              </a:path>
            </a:pathLst>
          </a:custGeom>
          <a:solidFill>
            <a:schemeClr val="bg1"/>
          </a:solidFill>
          <a:ln>
            <a:noFill/>
          </a:ln>
          <a:effectLst>
            <a:outerShdw blurRad="2286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Title 1">
            <a:extLst>
              <a:ext uri="{FF2B5EF4-FFF2-40B4-BE49-F238E27FC236}">
                <a16:creationId xmlns:a16="http://schemas.microsoft.com/office/drawing/2014/main" id="{B4A29752-FB82-3B4D-B1A0-32110296F971}"/>
              </a:ext>
            </a:extLst>
          </p:cNvPr>
          <p:cNvSpPr>
            <a:spLocks noGrp="1"/>
          </p:cNvSpPr>
          <p:nvPr userDrawn="1">
            <p:ph type="ctrTitle" hasCustomPrompt="1"/>
          </p:nvPr>
        </p:nvSpPr>
        <p:spPr>
          <a:xfrm>
            <a:off x="731520" y="873400"/>
            <a:ext cx="4979912" cy="3182213"/>
          </a:xfrm>
          <a:prstGeom prst="rect">
            <a:avLst/>
          </a:prstGeom>
        </p:spPr>
        <p:txBody>
          <a:bodyPr lIns="0" tIns="0" rIns="0" bIns="0" anchor="b">
            <a:normAutofit/>
          </a:bodyPr>
          <a:lstStyle>
            <a:lvl1pPr algn="l">
              <a:spcBef>
                <a:spcPts val="600"/>
              </a:spcBef>
              <a:spcAft>
                <a:spcPts val="600"/>
              </a:spcAft>
              <a:defRPr lang="en-US" sz="4400" b="1" i="0" kern="1200" cap="none" baseline="0" dirty="0" smtClean="0">
                <a:solidFill>
                  <a:schemeClr val="accent2"/>
                </a:solidFill>
                <a:latin typeface="Arial Nova" panose="020B0504020202020204" pitchFamily="34" charset="0"/>
                <a:ea typeface="Source Sans Pro" panose="020B0503030403020204" pitchFamily="34" charset="0"/>
                <a:cs typeface="Calibri Light"/>
              </a:defRPr>
            </a:lvl1pPr>
          </a:lstStyle>
          <a:p>
            <a:r>
              <a:rPr lang="en-GB"/>
              <a:t>Click To Edit Master Title Style</a:t>
            </a:r>
            <a:endParaRPr lang="en-US"/>
          </a:p>
        </p:txBody>
      </p:sp>
      <p:sp>
        <p:nvSpPr>
          <p:cNvPr id="25" name="Subtitle 2">
            <a:extLst>
              <a:ext uri="{FF2B5EF4-FFF2-40B4-BE49-F238E27FC236}">
                <a16:creationId xmlns:a16="http://schemas.microsoft.com/office/drawing/2014/main" id="{A0FBF160-493B-AA48-9079-8533D7030ADB}"/>
              </a:ext>
            </a:extLst>
          </p:cNvPr>
          <p:cNvSpPr>
            <a:spLocks noGrp="1"/>
          </p:cNvSpPr>
          <p:nvPr userDrawn="1">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73152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8B8B8F"/>
                </a:solidFill>
                <a:effectLst/>
                <a:uLnTx/>
                <a:uFillTx/>
                <a:latin typeface="Arial Nova" panose="020B0504020202020204" pitchFamily="34" charset="0"/>
                <a:ea typeface="Helvetica Neue"/>
                <a:cs typeface="Helvetica Neue"/>
                <a:sym typeface="Helvetica Neue"/>
              </a:rPr>
              <a:t>Confidential</a:t>
            </a:r>
          </a:p>
        </p:txBody>
      </p:sp>
      <p:pic>
        <p:nvPicPr>
          <p:cNvPr id="9" name="Graphic 8">
            <a:extLst>
              <a:ext uri="{FF2B5EF4-FFF2-40B4-BE49-F238E27FC236}">
                <a16:creationId xmlns:a16="http://schemas.microsoft.com/office/drawing/2014/main" id="{0A69FE23-511C-284F-8CD7-01D5D8CBBD5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grpSp>
        <p:nvGrpSpPr>
          <p:cNvPr id="42" name="Group 41">
            <a:extLst>
              <a:ext uri="{FF2B5EF4-FFF2-40B4-BE49-F238E27FC236}">
                <a16:creationId xmlns:a16="http://schemas.microsoft.com/office/drawing/2014/main" id="{BE6D6CE1-5B91-41AF-796D-5D6EB3DF011E}"/>
              </a:ext>
            </a:extLst>
          </p:cNvPr>
          <p:cNvGrpSpPr/>
          <p:nvPr userDrawn="1"/>
        </p:nvGrpSpPr>
        <p:grpSpPr>
          <a:xfrm>
            <a:off x="9484295" y="5131068"/>
            <a:ext cx="2410609" cy="1579010"/>
            <a:chOff x="5720145" y="4850137"/>
            <a:chExt cx="2410609" cy="1579010"/>
          </a:xfrm>
        </p:grpSpPr>
        <p:sp>
          <p:nvSpPr>
            <p:cNvPr id="43" name="Rounded Rectangle 42">
              <a:extLst>
                <a:ext uri="{FF2B5EF4-FFF2-40B4-BE49-F238E27FC236}">
                  <a16:creationId xmlns:a16="http://schemas.microsoft.com/office/drawing/2014/main" id="{A43B7001-DD48-017F-0A7A-9B3A3E70D600}"/>
                </a:ext>
              </a:extLst>
            </p:cNvPr>
            <p:cNvSpPr/>
            <p:nvPr userDrawn="1"/>
          </p:nvSpPr>
          <p:spPr>
            <a:xfrm rot="18900000">
              <a:off x="6825961" y="4850137"/>
              <a:ext cx="72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2769926E-AA5E-4BE7-7641-B3647BE059C5}"/>
                </a:ext>
              </a:extLst>
            </p:cNvPr>
            <p:cNvSpPr/>
            <p:nvPr userDrawn="1"/>
          </p:nvSpPr>
          <p:spPr>
            <a:xfrm rot="18900000">
              <a:off x="6064691" y="5512743"/>
              <a:ext cx="90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a:extLst>
                <a:ext uri="{FF2B5EF4-FFF2-40B4-BE49-F238E27FC236}">
                  <a16:creationId xmlns:a16="http://schemas.microsoft.com/office/drawing/2014/main" id="{9D35409F-18B0-6067-34B8-3A11711FC6C7}"/>
                </a:ext>
              </a:extLst>
            </p:cNvPr>
            <p:cNvSpPr/>
            <p:nvPr userDrawn="1"/>
          </p:nvSpPr>
          <p:spPr>
            <a:xfrm rot="18900000">
              <a:off x="6330754" y="5207294"/>
              <a:ext cx="180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CD651AA2-8054-0B39-56CC-B540A3C4C75F}"/>
                </a:ext>
              </a:extLst>
            </p:cNvPr>
            <p:cNvSpPr/>
            <p:nvPr userDrawn="1"/>
          </p:nvSpPr>
          <p:spPr>
            <a:xfrm rot="18900000">
              <a:off x="5720145" y="6249147"/>
              <a:ext cx="900000" cy="180000"/>
            </a:xfrm>
            <a:prstGeom prst="roundRect">
              <a:avLst>
                <a:gd name="adj" fmla="val 50000"/>
              </a:avLst>
            </a:pr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FA04845F-A90F-8E85-FCE1-97F0EA41EE27}"/>
                </a:ext>
              </a:extLst>
            </p:cNvPr>
            <p:cNvSpPr/>
            <p:nvPr userDrawn="1"/>
          </p:nvSpPr>
          <p:spPr>
            <a:xfrm rot="18900000">
              <a:off x="5962524" y="5984183"/>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FCA11CDC-C09B-0301-8D85-CC167A2E41B6}"/>
                </a:ext>
              </a:extLst>
            </p:cNvPr>
            <p:cNvSpPr/>
            <p:nvPr userDrawn="1"/>
          </p:nvSpPr>
          <p:spPr>
            <a:xfrm rot="8100000">
              <a:off x="6551161" y="5757302"/>
              <a:ext cx="1080000" cy="180000"/>
            </a:xfrm>
            <a:prstGeom prst="roundRect">
              <a:avLst>
                <a:gd name="adj" fmla="val 50000"/>
              </a:avLst>
            </a:prstGeom>
            <a:gradFill>
              <a:gsLst>
                <a:gs pos="0">
                  <a:schemeClr val="accent2">
                    <a:lumMod val="20000"/>
                    <a:lumOff val="8000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854BD48F-22A8-B020-37B8-EA9D9A2EECD0}"/>
              </a:ext>
            </a:extLst>
          </p:cNvPr>
          <p:cNvGrpSpPr/>
          <p:nvPr userDrawn="1"/>
        </p:nvGrpSpPr>
        <p:grpSpPr>
          <a:xfrm>
            <a:off x="6519332" y="-207382"/>
            <a:ext cx="1871756" cy="1468652"/>
            <a:chOff x="10003329" y="243444"/>
            <a:chExt cx="1871756" cy="1468652"/>
          </a:xfrm>
        </p:grpSpPr>
        <p:sp>
          <p:nvSpPr>
            <p:cNvPr id="50" name="Rounded Rectangle 49">
              <a:extLst>
                <a:ext uri="{FF2B5EF4-FFF2-40B4-BE49-F238E27FC236}">
                  <a16:creationId xmlns:a16="http://schemas.microsoft.com/office/drawing/2014/main" id="{93DD5236-C38D-2F9F-A07D-D5057CA36B4E}"/>
                </a:ext>
              </a:extLst>
            </p:cNvPr>
            <p:cNvSpPr/>
            <p:nvPr userDrawn="1"/>
          </p:nvSpPr>
          <p:spPr>
            <a:xfrm rot="18900000">
              <a:off x="11072700" y="243444"/>
              <a:ext cx="503999" cy="180000"/>
            </a:xfrm>
            <a:prstGeom prst="roundRect">
              <a:avLst>
                <a:gd name="adj" fmla="val 50000"/>
              </a:avLst>
            </a:prstGeom>
            <a:noFill/>
            <a:ln>
              <a:gradFill>
                <a:gsLst>
                  <a:gs pos="0">
                    <a:schemeClr val="accent1"/>
                  </a:gs>
                  <a:gs pos="100000">
                    <a:schemeClr val="accent2"/>
                  </a:gs>
                </a:gsLst>
                <a:lin ang="18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a:extLst>
                <a:ext uri="{FF2B5EF4-FFF2-40B4-BE49-F238E27FC236}">
                  <a16:creationId xmlns:a16="http://schemas.microsoft.com/office/drawing/2014/main" id="{A491B11C-F63E-5CDC-9484-1ED82B17BBCD}"/>
                </a:ext>
              </a:extLst>
            </p:cNvPr>
            <p:cNvSpPr/>
            <p:nvPr userDrawn="1"/>
          </p:nvSpPr>
          <p:spPr>
            <a:xfrm rot="18900000">
              <a:off x="10252941" y="846264"/>
              <a:ext cx="936000" cy="180000"/>
            </a:xfrm>
            <a:prstGeom prst="roundRect">
              <a:avLst>
                <a:gd name="adj" fmla="val 50000"/>
              </a:avLst>
            </a:prstGeom>
            <a:gradFill>
              <a:gsLst>
                <a:gs pos="0">
                  <a:schemeClr val="accent2">
                    <a:alpha val="29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a:extLst>
                <a:ext uri="{FF2B5EF4-FFF2-40B4-BE49-F238E27FC236}">
                  <a16:creationId xmlns:a16="http://schemas.microsoft.com/office/drawing/2014/main" id="{6175FE77-04D2-F1C9-ED7D-4A8A3A791794}"/>
                </a:ext>
              </a:extLst>
            </p:cNvPr>
            <p:cNvSpPr/>
            <p:nvPr userDrawn="1"/>
          </p:nvSpPr>
          <p:spPr>
            <a:xfrm rot="18900000">
              <a:off x="10687085" y="706620"/>
              <a:ext cx="1188000" cy="180000"/>
            </a:xfrm>
            <a:prstGeom prst="roundRect">
              <a:avLst>
                <a:gd name="adj" fmla="val 50000"/>
              </a:avLst>
            </a:prstGeom>
            <a:gradFill>
              <a:gsLst>
                <a:gs pos="0">
                  <a:schemeClr val="accent2"/>
                </a:gs>
                <a:gs pos="5100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a:extLst>
                <a:ext uri="{FF2B5EF4-FFF2-40B4-BE49-F238E27FC236}">
                  <a16:creationId xmlns:a16="http://schemas.microsoft.com/office/drawing/2014/main" id="{99C571A2-9356-1C68-C83B-7DAE5C11851E}"/>
                </a:ext>
              </a:extLst>
            </p:cNvPr>
            <p:cNvSpPr/>
            <p:nvPr userDrawn="1"/>
          </p:nvSpPr>
          <p:spPr>
            <a:xfrm rot="18900000">
              <a:off x="10003329" y="1532096"/>
              <a:ext cx="90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3FDDDCEC-D5EF-373D-B454-9203503E0532}"/>
                </a:ext>
              </a:extLst>
            </p:cNvPr>
            <p:cNvSpPr/>
            <p:nvPr userDrawn="1"/>
          </p:nvSpPr>
          <p:spPr>
            <a:xfrm rot="18900000">
              <a:off x="10168271" y="1300085"/>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Picture Placeholder 54">
            <a:extLst>
              <a:ext uri="{FF2B5EF4-FFF2-40B4-BE49-F238E27FC236}">
                <a16:creationId xmlns:a16="http://schemas.microsoft.com/office/drawing/2014/main" id="{3CA14791-7083-6A1E-9DD9-0BAFC2F34E92}"/>
              </a:ext>
            </a:extLst>
          </p:cNvPr>
          <p:cNvSpPr>
            <a:spLocks noGrp="1"/>
          </p:cNvSpPr>
          <p:nvPr>
            <p:ph type="pic" sz="quarter" idx="10"/>
          </p:nvPr>
        </p:nvSpPr>
        <p:spPr>
          <a:xfrm>
            <a:off x="6280728" y="0"/>
            <a:ext cx="6911700" cy="5881051"/>
          </a:xfrm>
          <a:custGeom>
            <a:avLst/>
            <a:gdLst>
              <a:gd name="connsiteX0" fmla="*/ 2593515 w 7147031"/>
              <a:gd name="connsiteY0" fmla="*/ 0 h 6081290"/>
              <a:gd name="connsiteX1" fmla="*/ 7147031 w 7147031"/>
              <a:gd name="connsiteY1" fmla="*/ 0 h 6081290"/>
              <a:gd name="connsiteX2" fmla="*/ 7147031 w 7147031"/>
              <a:gd name="connsiteY2" fmla="*/ 1 h 6081290"/>
              <a:gd name="connsiteX3" fmla="*/ 6119170 w 7147031"/>
              <a:gd name="connsiteY3" fmla="*/ 1 h 6081290"/>
              <a:gd name="connsiteX4" fmla="*/ 6119170 w 7147031"/>
              <a:gd name="connsiteY4" fmla="*/ 3449896 h 6081290"/>
              <a:gd name="connsiteX5" fmla="*/ 4210117 w 7147031"/>
              <a:gd name="connsiteY5" fmla="*/ 5358948 h 6081290"/>
              <a:gd name="connsiteX6" fmla="*/ 909647 w 7147031"/>
              <a:gd name="connsiteY6" fmla="*/ 5528247 h 6081290"/>
              <a:gd name="connsiteX7" fmla="*/ 722342 w 7147031"/>
              <a:gd name="connsiteY7" fmla="*/ 5358948 h 6081290"/>
              <a:gd name="connsiteX8" fmla="*/ 553043 w 7147031"/>
              <a:gd name="connsiteY8" fmla="*/ 5171643 h 6081290"/>
              <a:gd name="connsiteX9" fmla="*/ 722342 w 7147031"/>
              <a:gd name="connsiteY9" fmla="*/ 1871173 h 608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47031" h="6081290">
                <a:moveTo>
                  <a:pt x="2593515" y="0"/>
                </a:moveTo>
                <a:lnTo>
                  <a:pt x="7147031" y="0"/>
                </a:lnTo>
                <a:lnTo>
                  <a:pt x="7147031" y="1"/>
                </a:lnTo>
                <a:lnTo>
                  <a:pt x="6119170" y="1"/>
                </a:lnTo>
                <a:lnTo>
                  <a:pt x="6119170" y="3449896"/>
                </a:lnTo>
                <a:lnTo>
                  <a:pt x="4210117" y="5358948"/>
                </a:lnTo>
                <a:cubicBezTo>
                  <a:pt x="3307189" y="6261876"/>
                  <a:pt x="1878318" y="6318309"/>
                  <a:pt x="909647" y="5528247"/>
                </a:cubicBezTo>
                <a:lnTo>
                  <a:pt x="722342" y="5358948"/>
                </a:lnTo>
                <a:lnTo>
                  <a:pt x="553043" y="5171643"/>
                </a:lnTo>
                <a:cubicBezTo>
                  <a:pt x="-237019" y="4202972"/>
                  <a:pt x="-180586" y="2774100"/>
                  <a:pt x="722342" y="1871173"/>
                </a:cubicBezTo>
                <a:close/>
              </a:path>
            </a:pathLst>
          </a:custGeom>
          <a:noFill/>
        </p:spPr>
        <p:txBody>
          <a:bodyPr wrap="square" anchor="ctr">
            <a:noAutofit/>
          </a:bodyPr>
          <a:lstStyle>
            <a:lvl1pPr algn="ctr">
              <a:defRPr/>
            </a:lvl1pPr>
          </a:lstStyle>
          <a:p>
            <a:r>
              <a:rPr lang="en-US"/>
              <a:t>Click icon to add picture</a:t>
            </a:r>
          </a:p>
        </p:txBody>
      </p:sp>
      <p:sp>
        <p:nvSpPr>
          <p:cNvPr id="3" name="Slide Number Placeholder 5">
            <a:extLst>
              <a:ext uri="{FF2B5EF4-FFF2-40B4-BE49-F238E27FC236}">
                <a16:creationId xmlns:a16="http://schemas.microsoft.com/office/drawing/2014/main" id="{B6FFC04B-67AE-909D-7665-0D227F91B5EE}"/>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Tree>
    <p:extLst>
      <p:ext uri="{BB962C8B-B14F-4D97-AF65-F5344CB8AC3E}">
        <p14:creationId xmlns:p14="http://schemas.microsoft.com/office/powerpoint/2010/main" val="334386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rademarks and Copyrigh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TextBox 6">
            <a:extLst>
              <a:ext uri="{FF2B5EF4-FFF2-40B4-BE49-F238E27FC236}">
                <a16:creationId xmlns:a16="http://schemas.microsoft.com/office/drawing/2014/main" id="{991912F5-3F1E-8D0D-4C12-361D03DC6931}"/>
              </a:ext>
            </a:extLst>
          </p:cNvPr>
          <p:cNvSpPr txBox="1"/>
          <p:nvPr userDrawn="1"/>
        </p:nvSpPr>
        <p:spPr>
          <a:xfrm>
            <a:off x="640080" y="1371600"/>
            <a:ext cx="11010814" cy="4893647"/>
          </a:xfrm>
          <a:prstGeom prst="rect">
            <a:avLst/>
          </a:prstGeom>
          <a:noFill/>
        </p:spPr>
        <p:txBody>
          <a:bodyPr wrap="square" lIns="0" tIns="0" rIns="0" bIns="0">
            <a:spAutoFit/>
          </a:bodyPr>
          <a:lstStyle/>
          <a:p>
            <a:pPr>
              <a:spcBef>
                <a:spcPts val="600"/>
              </a:spcBef>
              <a:spcAft>
                <a:spcPts val="600"/>
              </a:spcAft>
            </a:pPr>
            <a:r>
              <a:rPr lang="en-GB" sz="1600">
                <a:solidFill>
                  <a:schemeClr val="tx1">
                    <a:lumMod val="65000"/>
                    <a:lumOff val="35000"/>
                  </a:schemeClr>
                </a:solidFill>
              </a:rPr>
              <a:t>The information contained herein is the proprietary and confidential information of Blue Prism Limited and should not </a:t>
            </a:r>
            <a:br>
              <a:rPr lang="en-GB" sz="1600">
                <a:solidFill>
                  <a:schemeClr val="tx1">
                    <a:lumMod val="65000"/>
                    <a:lumOff val="35000"/>
                  </a:schemeClr>
                </a:solidFill>
              </a:rPr>
            </a:br>
            <a:r>
              <a:rPr lang="en-GB" sz="1600">
                <a:solidFill>
                  <a:schemeClr val="tx1">
                    <a:lumMod val="65000"/>
                    <a:lumOff val="35000"/>
                  </a:schemeClr>
                </a:solidFill>
              </a:rPr>
              <a:t>be disclosed to a third party without the written consent of an authorised Blue Prism representative. No part may be reproduced or transmitted in any form or by any means, electronic or mechanical, including photocopying without the written permission of Blue Prism Limited.</a:t>
            </a:r>
          </a:p>
          <a:p>
            <a:pPr>
              <a:spcBef>
                <a:spcPts val="600"/>
              </a:spcBef>
              <a:spcAft>
                <a:spcPts val="600"/>
              </a:spcAft>
            </a:pPr>
            <a:r>
              <a:rPr lang="en-GB" sz="1600">
                <a:solidFill>
                  <a:schemeClr val="tx1">
                    <a:lumMod val="65000"/>
                    <a:lumOff val="35000"/>
                  </a:schemeClr>
                </a:solidFill>
              </a:rPr>
              <a:t>“Blue Prism</a:t>
            </a:r>
            <a:r>
              <a:rPr lang="en-GB" sz="1600" spc="-150">
                <a:solidFill>
                  <a:schemeClr val="tx1">
                    <a:lumMod val="65000"/>
                    <a:lumOff val="35000"/>
                  </a:schemeClr>
                </a:solidFill>
              </a:rPr>
              <a:t>”,</a:t>
            </a:r>
            <a:r>
              <a:rPr lang="en-GB" sz="1600">
                <a:solidFill>
                  <a:schemeClr val="tx1">
                    <a:lumMod val="65000"/>
                    <a:lumOff val="35000"/>
                  </a:schemeClr>
                </a:solidFill>
              </a:rPr>
              <a:t> the “Blue Prism” logo and Prism device are either trademarks or registered trademarks of Blue Prism Limited and its affiliates. All Rights Reserved.</a:t>
            </a:r>
          </a:p>
          <a:p>
            <a:pPr>
              <a:spcBef>
                <a:spcPts val="600"/>
              </a:spcBef>
              <a:spcAft>
                <a:spcPts val="600"/>
              </a:spcAft>
            </a:pPr>
            <a:r>
              <a:rPr lang="en-GB" sz="1600">
                <a:solidFill>
                  <a:schemeClr val="tx1">
                    <a:lumMod val="65000"/>
                    <a:lumOff val="35000"/>
                  </a:schemeClr>
                </a:solidFill>
              </a:rPr>
              <a:t>SS&amp;C </a:t>
            </a:r>
            <a:r>
              <a:rPr lang="en-GB" sz="2000" baseline="10000">
                <a:solidFill>
                  <a:schemeClr val="tx1">
                    <a:lumMod val="65000"/>
                    <a:lumOff val="35000"/>
                  </a:schemeClr>
                </a:solidFill>
              </a:rPr>
              <a:t>|</a:t>
            </a:r>
            <a:r>
              <a:rPr lang="en-GB" sz="1600">
                <a:solidFill>
                  <a:schemeClr val="tx1">
                    <a:lumMod val="65000"/>
                    <a:lumOff val="35000"/>
                  </a:schemeClr>
                </a:solidFill>
              </a:rPr>
              <a:t> Blue Prism</a:t>
            </a:r>
            <a:r>
              <a:rPr lang="en-GB" sz="1200" baseline="60000">
                <a:solidFill>
                  <a:schemeClr val="tx1">
                    <a:lumMod val="65000"/>
                    <a:lumOff val="35000"/>
                  </a:schemeClr>
                </a:solidFill>
              </a:rPr>
              <a:t>®</a:t>
            </a:r>
            <a:r>
              <a:rPr lang="en-GB" sz="1600">
                <a:solidFill>
                  <a:schemeClr val="tx1">
                    <a:lumMod val="65000"/>
                    <a:lumOff val="35000"/>
                  </a:schemeClr>
                </a:solidFill>
              </a:rPr>
              <a:t> is a trading style adopted by Blue Prism Limited and its affiliates.</a:t>
            </a:r>
          </a:p>
          <a:p>
            <a:pPr>
              <a:spcBef>
                <a:spcPts val="600"/>
              </a:spcBef>
              <a:spcAft>
                <a:spcPts val="600"/>
              </a:spcAft>
            </a:pPr>
            <a:r>
              <a:rPr lang="en-GB" sz="1600">
                <a:solidFill>
                  <a:schemeClr val="tx1">
                    <a:lumMod val="65000"/>
                    <a:lumOff val="35000"/>
                  </a:schemeClr>
                </a:solidFill>
              </a:rPr>
              <a:t>Product offerings including but not limited to products marketed under the names: </a:t>
            </a:r>
            <a:br>
              <a:rPr lang="en-GB" sz="1400">
                <a:solidFill>
                  <a:schemeClr val="tx1">
                    <a:lumMod val="65000"/>
                    <a:lumOff val="35000"/>
                  </a:schemeClr>
                </a:solidFill>
              </a:rPr>
            </a:br>
            <a:br>
              <a:rPr lang="en-GB" sz="800">
                <a:solidFill>
                  <a:schemeClr val="tx1">
                    <a:lumMod val="65000"/>
                    <a:lumOff val="35000"/>
                  </a:schemeClr>
                </a:solidFill>
              </a:rPr>
            </a:br>
            <a:r>
              <a:rPr lang="en-GB" sz="1400">
                <a:solidFill>
                  <a:schemeClr val="tx1">
                    <a:lumMod val="65000"/>
                    <a:lumOff val="35000"/>
                  </a:schemeClr>
                </a:solidFill>
              </a:rPr>
              <a:t>SS&amp;C Blue Prism Cloud, SS&amp;C Blue Prism Enterprise, SS&amp;C Blue Prism Automation Lifecycle Management (ALM), </a:t>
            </a:r>
            <a:br>
              <a:rPr lang="en-GB" sz="1400">
                <a:solidFill>
                  <a:schemeClr val="tx1">
                    <a:lumMod val="65000"/>
                    <a:lumOff val="35000"/>
                  </a:schemeClr>
                </a:solidFill>
              </a:rPr>
            </a:br>
            <a:r>
              <a:rPr lang="en-GB" sz="1400">
                <a:solidFill>
                  <a:schemeClr val="tx1">
                    <a:lumMod val="65000"/>
                    <a:lumOff val="35000"/>
                  </a:schemeClr>
                </a:solidFill>
              </a:rPr>
              <a:t>SS&amp;C Blue Prism Capture, SS&amp;C Blue Prism Cloud IADA (Intelligent Automation Digital Assistant), SS&amp;C Blue Prism Digital Exchange, SS&amp;C Blue Prism Digital Exchange Private, SS&amp;C Blue Prism Decipher IDP, SS&amp;C Blue Prism Decision, SS&amp;C Blue Prism Desktop, </a:t>
            </a:r>
            <a:br>
              <a:rPr lang="en-GB" sz="1400">
                <a:solidFill>
                  <a:schemeClr val="tx1">
                    <a:lumMod val="65000"/>
                    <a:lumOff val="35000"/>
                  </a:schemeClr>
                </a:solidFill>
              </a:rPr>
            </a:br>
            <a:r>
              <a:rPr lang="en-GB" sz="1400">
                <a:solidFill>
                  <a:schemeClr val="tx1">
                    <a:lumMod val="65000"/>
                    <a:lumOff val="35000"/>
                  </a:schemeClr>
                </a:solidFill>
              </a:rPr>
              <a:t>SS&amp;C Blue Prism Director, SS&amp;C Blue Prism Document Automation, SS&amp;C Blue Prism Hub, SS&amp;C Blue Prism Interact, </a:t>
            </a:r>
            <a:br>
              <a:rPr lang="en-GB" sz="1400">
                <a:solidFill>
                  <a:schemeClr val="tx1">
                    <a:lumMod val="65000"/>
                    <a:lumOff val="35000"/>
                  </a:schemeClr>
                </a:solidFill>
              </a:rPr>
            </a:br>
            <a:r>
              <a:rPr lang="en-GB" sz="1400">
                <a:solidFill>
                  <a:schemeClr val="tx1">
                    <a:lumMod val="65000"/>
                    <a:lumOff val="35000"/>
                  </a:schemeClr>
                </a:solidFill>
              </a:rPr>
              <a:t>SS&amp;C Blue Prism Process Assessment Tool, SS&amp;C Blue Prism Process Intelligence powered by ABBYY Timeline, </a:t>
            </a:r>
            <a:br>
              <a:rPr lang="en-GB" sz="1400">
                <a:solidFill>
                  <a:schemeClr val="tx1">
                    <a:lumMod val="65000"/>
                    <a:lumOff val="35000"/>
                  </a:schemeClr>
                </a:solidFill>
              </a:rPr>
            </a:br>
            <a:r>
              <a:rPr lang="en-GB" sz="1400">
                <a:solidFill>
                  <a:schemeClr val="tx1">
                    <a:lumMod val="65000"/>
                    <a:lumOff val="35000"/>
                  </a:schemeClr>
                </a:solidFill>
              </a:rPr>
              <a:t>SS&amp;C Blue Prism Process Studio, SS&amp;C Blue Prism UX Builder, SS&amp;C Blue Prism Service Assist and </a:t>
            </a:r>
            <a:br>
              <a:rPr lang="en-GB" sz="1400">
                <a:solidFill>
                  <a:schemeClr val="tx1">
                    <a:lumMod val="65000"/>
                    <a:lumOff val="35000"/>
                  </a:schemeClr>
                </a:solidFill>
              </a:rPr>
            </a:br>
            <a:r>
              <a:rPr lang="en-GB" sz="1400">
                <a:solidFill>
                  <a:schemeClr val="tx1">
                    <a:lumMod val="65000"/>
                    <a:lumOff val="35000"/>
                  </a:schemeClr>
                </a:solidFill>
              </a:rPr>
              <a:t>SS&amp;C Blue Prism Accelerators for use with SAP</a:t>
            </a:r>
            <a:r>
              <a:rPr lang="en-GB" sz="1000" baseline="60000">
                <a:solidFill>
                  <a:schemeClr val="tx1">
                    <a:lumMod val="65000"/>
                    <a:lumOff val="35000"/>
                  </a:schemeClr>
                </a:solidFill>
              </a:rPr>
              <a:t>®</a:t>
            </a:r>
            <a:r>
              <a:rPr lang="en-GB" sz="1400">
                <a:solidFill>
                  <a:schemeClr val="tx1">
                    <a:lumMod val="65000"/>
                    <a:lumOff val="35000"/>
                  </a:schemeClr>
                </a:solidFill>
              </a:rPr>
              <a:t> ERP are product offerings of either Blue Prism Limited or its affiliates.</a:t>
            </a:r>
          </a:p>
          <a:p>
            <a:pPr>
              <a:spcBef>
                <a:spcPts val="600"/>
              </a:spcBef>
              <a:spcAft>
                <a:spcPts val="600"/>
              </a:spcAft>
            </a:pPr>
            <a:endParaRPr lang="en-GB" sz="1400">
              <a:solidFill>
                <a:schemeClr val="tx1">
                  <a:lumMod val="65000"/>
                  <a:lumOff val="35000"/>
                </a:schemeClr>
              </a:solidFill>
            </a:endParaRPr>
          </a:p>
          <a:p>
            <a:pPr>
              <a:spcBef>
                <a:spcPts val="600"/>
              </a:spcBef>
              <a:spcAft>
                <a:spcPts val="600"/>
              </a:spcAft>
            </a:pPr>
            <a:r>
              <a:rPr lang="en-GB" sz="1400">
                <a:solidFill>
                  <a:schemeClr val="tx1">
                    <a:lumMod val="65000"/>
                    <a:lumOff val="35000"/>
                  </a:schemeClr>
                </a:solidFill>
              </a:rPr>
              <a:t>© 2001-2023 Blue Prism Limited</a:t>
            </a:r>
          </a:p>
        </p:txBody>
      </p:sp>
      <p:sp>
        <p:nvSpPr>
          <p:cNvPr id="11" name="TextBox 10">
            <a:extLst>
              <a:ext uri="{FF2B5EF4-FFF2-40B4-BE49-F238E27FC236}">
                <a16:creationId xmlns:a16="http://schemas.microsoft.com/office/drawing/2014/main" id="{E8FF7892-3FEF-9860-95F0-6F695581E069}"/>
              </a:ext>
            </a:extLst>
          </p:cNvPr>
          <p:cNvSpPr txBox="1"/>
          <p:nvPr userDrawn="1"/>
        </p:nvSpPr>
        <p:spPr>
          <a:xfrm>
            <a:off x="640081" y="457200"/>
            <a:ext cx="10881360" cy="914400"/>
          </a:xfrm>
          <a:prstGeom prst="rect">
            <a:avLst/>
          </a:prstGeom>
          <a:noFill/>
        </p:spPr>
        <p:txBody>
          <a:bodyPr wrap="square" lIns="0" tIns="0" rIns="0" bIns="457200">
            <a:noAutofit/>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Arial Nova" panose="020B0504020202020204" pitchFamily="34" charset="0"/>
                <a:ea typeface="+mj-ea"/>
                <a:cs typeface="+mj-cs"/>
              </a:rPr>
              <a:t>Trademarks and Copyright</a:t>
            </a:r>
            <a:endParaRPr lang="en-GB" sz="3000">
              <a:solidFill>
                <a:schemeClr val="tx1"/>
              </a:solidFill>
            </a:endParaRPr>
          </a:p>
        </p:txBody>
      </p:sp>
    </p:spTree>
    <p:extLst>
      <p:ext uri="{BB962C8B-B14F-4D97-AF65-F5344CB8AC3E}">
        <p14:creationId xmlns:p14="http://schemas.microsoft.com/office/powerpoint/2010/main" val="286532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Roadmap Disclaimer">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TextBox 6">
            <a:extLst>
              <a:ext uri="{FF2B5EF4-FFF2-40B4-BE49-F238E27FC236}">
                <a16:creationId xmlns:a16="http://schemas.microsoft.com/office/drawing/2014/main" id="{991912F5-3F1E-8D0D-4C12-361D03DC6931}"/>
              </a:ext>
            </a:extLst>
          </p:cNvPr>
          <p:cNvSpPr txBox="1"/>
          <p:nvPr userDrawn="1"/>
        </p:nvSpPr>
        <p:spPr>
          <a:xfrm>
            <a:off x="640080" y="1371600"/>
            <a:ext cx="11010814" cy="3200876"/>
          </a:xfrm>
          <a:prstGeom prst="rect">
            <a:avLst/>
          </a:prstGeom>
          <a:noFill/>
        </p:spPr>
        <p:txBody>
          <a:bodyPr wrap="square" lIns="0" tIns="0" rIns="0" bIns="0">
            <a:spAutoFit/>
          </a:bodyPr>
          <a:lstStyle/>
          <a:p>
            <a:pPr>
              <a:spcBef>
                <a:spcPts val="600"/>
              </a:spcBef>
              <a:spcAft>
                <a:spcPts val="600"/>
              </a:spcAft>
            </a:pPr>
            <a:r>
              <a:rPr lang="en-GB" sz="1800" baseline="0">
                <a:solidFill>
                  <a:schemeClr val="tx1">
                    <a:lumMod val="65000"/>
                    <a:lumOff val="35000"/>
                  </a:schemeClr>
                </a:solidFill>
              </a:rPr>
              <a:t>The information in this presentation is CONFIDENTIAL AND PROPRIETARY to SS&amp;C Blue Prism and may not be disclosed without the prior written consent of SS&amp;C Blue Prism. The roadmap in this presentation provides an outline of our product plans and is provided for INFORMATIONAL PURPOSES ONLY. It’s general in nature and should not be construed as a binding commitment by SS&amp;C Blue Prism. SS&amp;C Blue Prism makes no guarantee of any kind regarding the information provided in this presentation.​ Please do not rely on this information in making any purchase decision. The timing of development, release and implementation for any product, feature or functionality, including any upgrades to SS&amp;C Blue Prism products and services, shall be decided at SS&amp;C Blue Prism’s sole discretion and is subject to change.​ </a:t>
            </a:r>
          </a:p>
          <a:p>
            <a:pPr>
              <a:spcBef>
                <a:spcPts val="600"/>
              </a:spcBef>
              <a:spcAft>
                <a:spcPts val="600"/>
              </a:spcAft>
            </a:pPr>
            <a:r>
              <a:rPr lang="en-GB" sz="1800" baseline="0">
                <a:solidFill>
                  <a:schemeClr val="tx1">
                    <a:lumMod val="65000"/>
                    <a:lumOff val="35000"/>
                  </a:schemeClr>
                </a:solidFill>
              </a:rPr>
              <a:t>The commercial structure and licensing model for any item listed on this roadmap should be discussed separately with your SS&amp;C Blue Prism representative. Any feature, functionality, product or service on this roadmap may or may not require a fee separate from other SS&amp;C Blue Prism fees.​ </a:t>
            </a:r>
          </a:p>
        </p:txBody>
      </p:sp>
      <p:sp>
        <p:nvSpPr>
          <p:cNvPr id="11" name="TextBox 10">
            <a:extLst>
              <a:ext uri="{FF2B5EF4-FFF2-40B4-BE49-F238E27FC236}">
                <a16:creationId xmlns:a16="http://schemas.microsoft.com/office/drawing/2014/main" id="{E8FF7892-3FEF-9860-95F0-6F695581E069}"/>
              </a:ext>
            </a:extLst>
          </p:cNvPr>
          <p:cNvSpPr txBox="1"/>
          <p:nvPr userDrawn="1"/>
        </p:nvSpPr>
        <p:spPr>
          <a:xfrm>
            <a:off x="640081" y="457200"/>
            <a:ext cx="10881360" cy="914400"/>
          </a:xfrm>
          <a:prstGeom prst="rect">
            <a:avLst/>
          </a:prstGeom>
          <a:noFill/>
        </p:spPr>
        <p:txBody>
          <a:bodyPr wrap="square" lIns="0" tIns="0" rIns="0" bIns="457200">
            <a:noAutofit/>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GB" sz="3000" b="1" i="0" u="none" strike="noStrike" kern="1200" cap="none" spc="0" normalizeH="0" baseline="0" noProof="0">
                <a:ln>
                  <a:noFill/>
                </a:ln>
                <a:solidFill>
                  <a:schemeClr val="tx1"/>
                </a:solidFill>
                <a:effectLst/>
                <a:uLnTx/>
                <a:uFillTx/>
                <a:latin typeface="Arial Nova" panose="020B0504020202020204" pitchFamily="34" charset="0"/>
                <a:ea typeface="+mj-ea"/>
                <a:cs typeface="+mj-cs"/>
              </a:rPr>
              <a:t>Roadmap Disclaimer</a:t>
            </a:r>
            <a:endParaRPr lang="en-GB" sz="3000">
              <a:solidFill>
                <a:schemeClr val="tx1"/>
              </a:solidFill>
            </a:endParaRPr>
          </a:p>
        </p:txBody>
      </p:sp>
    </p:spTree>
    <p:extLst>
      <p:ext uri="{BB962C8B-B14F-4D97-AF65-F5344CB8AC3E}">
        <p14:creationId xmlns:p14="http://schemas.microsoft.com/office/powerpoint/2010/main" val="169161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48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5" name="Title 4">
            <a:extLst>
              <a:ext uri="{FF2B5EF4-FFF2-40B4-BE49-F238E27FC236}">
                <a16:creationId xmlns:a16="http://schemas.microsoft.com/office/drawing/2014/main" id="{D63F29B4-2BF7-1B31-1374-B18EFB6636B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407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hasCustomPrompt="1"/>
          </p:nvPr>
        </p:nvSpPr>
        <p:spPr>
          <a:xfrm>
            <a:off x="640079" y="457200"/>
            <a:ext cx="5212080" cy="914400"/>
          </a:xfrm>
        </p:spPr>
        <p:txBody>
          <a:bodyPr bIns="0"/>
          <a:lstStyle/>
          <a:p>
            <a:r>
              <a:rPr lang="en-GB"/>
              <a:t>Click To Edit Master Title Style</a:t>
            </a:r>
            <a:endParaRPr lang="en-US"/>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52120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408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1_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40079" y="1416247"/>
            <a:ext cx="2507384" cy="2086322"/>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hasCustomPrompt="1"/>
          </p:nvPr>
        </p:nvSpPr>
        <p:spPr>
          <a:xfrm>
            <a:off x="640078" y="457200"/>
            <a:ext cx="10881360" cy="914400"/>
          </a:xfrm>
        </p:spPr>
        <p:txBody>
          <a:bodyPr bIns="0"/>
          <a:lstStyle/>
          <a:p>
            <a:r>
              <a:rPr lang="en-GB"/>
              <a:t>Click To Edit Master Title Style</a:t>
            </a:r>
            <a:endParaRPr lang="en-US"/>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3811976" y="1416247"/>
            <a:ext cx="6685808" cy="208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0746F416-2A6D-4641-9C1B-110780D15901}"/>
              </a:ext>
            </a:extLst>
          </p:cNvPr>
          <p:cNvSpPr>
            <a:spLocks noGrp="1"/>
          </p:cNvSpPr>
          <p:nvPr>
            <p:ph type="body" sz="quarter" idx="14"/>
          </p:nvPr>
        </p:nvSpPr>
        <p:spPr>
          <a:xfrm>
            <a:off x="640078" y="3831120"/>
            <a:ext cx="2507384" cy="2092875"/>
          </a:xfrm>
          <a:solidFill>
            <a:schemeClr val="bg2"/>
          </a:solidFill>
        </p:spPr>
        <p:txBody>
          <a:bodyPr lIns="182880" tIns="182880" rIns="182880" bIns="182880"/>
          <a:lstStyle>
            <a:lvl1pPr>
              <a:defRPr sz="1400" baseline="0">
                <a:solidFill>
                  <a:schemeClr val="tx2"/>
                </a:solidFill>
              </a:defRPr>
            </a:lvl1pPr>
            <a:lvl2pPr>
              <a:defRPr sz="1400" baseline="0">
                <a:solidFill>
                  <a:schemeClr val="tx2"/>
                </a:solidFill>
              </a:defRPr>
            </a:lvl2pPr>
            <a:lvl3pPr>
              <a:defRPr sz="1400" baseline="0">
                <a:solidFill>
                  <a:schemeClr val="tx2"/>
                </a:solidFill>
              </a:defRPr>
            </a:lvl3pPr>
            <a:lvl4pPr>
              <a:defRPr sz="14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326B64C-F29E-864A-864F-DE4F232F6637}"/>
              </a:ext>
            </a:extLst>
          </p:cNvPr>
          <p:cNvSpPr>
            <a:spLocks noGrp="1"/>
          </p:cNvSpPr>
          <p:nvPr>
            <p:ph sz="quarter" idx="15"/>
          </p:nvPr>
        </p:nvSpPr>
        <p:spPr>
          <a:xfrm>
            <a:off x="3811588" y="3831120"/>
            <a:ext cx="6686550" cy="20928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6610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mp;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hasCustomPrompt="1"/>
          </p:nvPr>
        </p:nvSpPr>
        <p:spPr>
          <a:xfrm>
            <a:off x="640080" y="457200"/>
            <a:ext cx="10881360" cy="914400"/>
          </a:xfrm>
        </p:spPr>
        <p:txBody>
          <a:bodyPr bIns="0"/>
          <a:lstStyle/>
          <a:p>
            <a:r>
              <a:rPr lang="en-GB"/>
              <a:t>Click To Edit Master Title Style</a:t>
            </a:r>
            <a:endParaRPr lang="en-US"/>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10" name="Content Placeholder 9">
            <a:extLst>
              <a:ext uri="{FF2B5EF4-FFF2-40B4-BE49-F238E27FC236}">
                <a16:creationId xmlns:a16="http://schemas.microsoft.com/office/drawing/2014/main" id="{58D2D4D4-7D3F-4C1D-9CBD-187582378485}"/>
              </a:ext>
            </a:extLst>
          </p:cNvPr>
          <p:cNvSpPr>
            <a:spLocks noGrp="1"/>
          </p:cNvSpPr>
          <p:nvPr>
            <p:ph sz="quarter" idx="14"/>
          </p:nvPr>
        </p:nvSpPr>
        <p:spPr>
          <a:xfrm>
            <a:off x="64008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93D463A-6813-40B0-AC51-DBDF880575C6}"/>
              </a:ext>
            </a:extLst>
          </p:cNvPr>
          <p:cNvSpPr>
            <a:spLocks noGrp="1"/>
          </p:cNvSpPr>
          <p:nvPr>
            <p:ph sz="quarter" idx="15"/>
          </p:nvPr>
        </p:nvSpPr>
        <p:spPr>
          <a:xfrm>
            <a:off x="621792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39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mp;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hasCustomPrompt="1"/>
          </p:nvPr>
        </p:nvSpPr>
        <p:spPr>
          <a:xfrm>
            <a:off x="640080" y="457200"/>
            <a:ext cx="10881360" cy="548640"/>
          </a:xfrm>
        </p:spPr>
        <p:txBody>
          <a:bodyPr bIns="0" anchor="t"/>
          <a:lstStyle/>
          <a:p>
            <a:r>
              <a:rPr lang="en-GB"/>
              <a:t>Click To Edit Master Title Style</a:t>
            </a:r>
            <a:endParaRPr lang="en-US"/>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Text Placeholder 7">
            <a:extLst>
              <a:ext uri="{FF2B5EF4-FFF2-40B4-BE49-F238E27FC236}">
                <a16:creationId xmlns:a16="http://schemas.microsoft.com/office/drawing/2014/main" id="{351EDF07-E606-BE40-A231-362AA4F17F8D}"/>
              </a:ext>
            </a:extLst>
          </p:cNvPr>
          <p:cNvSpPr>
            <a:spLocks noGrp="1"/>
          </p:cNvSpPr>
          <p:nvPr>
            <p:ph type="body" sz="quarter" idx="13"/>
          </p:nvPr>
        </p:nvSpPr>
        <p:spPr>
          <a:xfrm>
            <a:off x="640080" y="1005840"/>
            <a:ext cx="10881360" cy="548640"/>
          </a:xfrm>
        </p:spPr>
        <p:txBody>
          <a:bodyPr>
            <a:normAutofit/>
          </a:bodyPr>
          <a:lstStyle>
            <a:lvl1pPr>
              <a:lnSpc>
                <a:spcPct val="90000"/>
              </a:lnSpc>
              <a:defRPr sz="2400" b="1">
                <a:solidFill>
                  <a:schemeClr val="accent1"/>
                </a:solidFill>
              </a:defRPr>
            </a:lvl1pPr>
          </a:lstStyle>
          <a:p>
            <a:pPr lvl="0"/>
            <a:r>
              <a:rPr lang="en-US"/>
              <a:t>Click to edit Master text styles</a:t>
            </a:r>
          </a:p>
        </p:txBody>
      </p:sp>
      <p:sp>
        <p:nvSpPr>
          <p:cNvPr id="5" name="Content Placeholder 4">
            <a:extLst>
              <a:ext uri="{FF2B5EF4-FFF2-40B4-BE49-F238E27FC236}">
                <a16:creationId xmlns:a16="http://schemas.microsoft.com/office/drawing/2014/main" id="{B67374A3-0142-2348-8165-FADF3E54E27B}"/>
              </a:ext>
            </a:extLst>
          </p:cNvPr>
          <p:cNvSpPr>
            <a:spLocks noGrp="1"/>
          </p:cNvSpPr>
          <p:nvPr>
            <p:ph sz="quarter" idx="14"/>
          </p:nvPr>
        </p:nvSpPr>
        <p:spPr>
          <a:xfrm>
            <a:off x="640080" y="1737360"/>
            <a:ext cx="10881360" cy="46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58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F4476-0241-CF48-A181-3299BBE4D690}"/>
              </a:ext>
            </a:extLst>
          </p:cNvPr>
          <p:cNvSpPr>
            <a:spLocks noGrp="1"/>
          </p:cNvSpPr>
          <p:nvPr>
            <p:ph type="sldNum" sz="quarter" idx="10"/>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69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gradFill>
            <a:gsLst>
              <a:gs pos="40000">
                <a:schemeClr val="accent2"/>
              </a:gs>
              <a:gs pos="100000">
                <a:schemeClr val="accent1"/>
              </a:gs>
            </a:gsLst>
            <a:lin ang="18900000" scaled="1"/>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6" name="Freeform 5">
            <a:extLst>
              <a:ext uri="{FF2B5EF4-FFF2-40B4-BE49-F238E27FC236}">
                <a16:creationId xmlns:a16="http://schemas.microsoft.com/office/drawing/2014/main" id="{DDE52B2F-C4C2-22E1-AAC0-1FD606CF79E5}"/>
              </a:ext>
            </a:extLst>
          </p:cNvPr>
          <p:cNvSpPr/>
          <p:nvPr userDrawn="1"/>
        </p:nvSpPr>
        <p:spPr>
          <a:xfrm rot="2700000">
            <a:off x="7231545" y="3401950"/>
            <a:ext cx="3493433" cy="4745044"/>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5477245 h 9698676"/>
              <a:gd name="connsiteX1" fmla="*/ 1787726 w 3575452"/>
              <a:gd name="connsiteY1" fmla="*/ 4953632 h 9698676"/>
              <a:gd name="connsiteX2" fmla="*/ 3434964 w 3575452"/>
              <a:gd name="connsiteY2" fmla="*/ 6045494 h 9698676"/>
              <a:gd name="connsiteX3" fmla="*/ 3493433 w 3575452"/>
              <a:gd name="connsiteY3" fmla="*/ 6205243 h 9698676"/>
              <a:gd name="connsiteX4" fmla="*/ 0 w 3575452"/>
              <a:gd name="connsiteY4" fmla="*/ 9698676 h 9698676"/>
              <a:gd name="connsiteX5" fmla="*/ 0 w 3575452"/>
              <a:gd name="connsiteY5" fmla="*/ 6741357 h 9698676"/>
              <a:gd name="connsiteX6" fmla="*/ 523613 w 3575452"/>
              <a:gd name="connsiteY6" fmla="*/ 5477245 h 9698676"/>
              <a:gd name="connsiteX7" fmla="*/ 1 w 3575452"/>
              <a:gd name="connsiteY7" fmla="*/ 0 h 9698676"/>
              <a:gd name="connsiteX8" fmla="*/ 3575452 w 3575452"/>
              <a:gd name="connsiteY8" fmla="*/ 1519965 h 9698676"/>
              <a:gd name="connsiteX9" fmla="*/ 3575452 w 3575452"/>
              <a:gd name="connsiteY9" fmla="*/ 2519195 h 9698676"/>
              <a:gd name="connsiteX10" fmla="*/ 1787726 w 3575452"/>
              <a:gd name="connsiteY10" fmla="*/ 4306921 h 9698676"/>
              <a:gd name="connsiteX11" fmla="*/ 1787727 w 3575452"/>
              <a:gd name="connsiteY11" fmla="*/ 4306920 h 9698676"/>
              <a:gd name="connsiteX12" fmla="*/ 1 w 3575452"/>
              <a:gd name="connsiteY12" fmla="*/ 2519195 h 9698676"/>
              <a:gd name="connsiteX13" fmla="*/ 1 w 3575452"/>
              <a:gd name="connsiteY13" fmla="*/ 0 h 9698676"/>
              <a:gd name="connsiteX0" fmla="*/ 523613 w 3575452"/>
              <a:gd name="connsiteY0" fmla="*/ 3957280 h 8178711"/>
              <a:gd name="connsiteX1" fmla="*/ 1787726 w 3575452"/>
              <a:gd name="connsiteY1" fmla="*/ 3433667 h 8178711"/>
              <a:gd name="connsiteX2" fmla="*/ 3434964 w 3575452"/>
              <a:gd name="connsiteY2" fmla="*/ 4525529 h 8178711"/>
              <a:gd name="connsiteX3" fmla="*/ 3493433 w 3575452"/>
              <a:gd name="connsiteY3" fmla="*/ 4685278 h 8178711"/>
              <a:gd name="connsiteX4" fmla="*/ 0 w 3575452"/>
              <a:gd name="connsiteY4" fmla="*/ 8178711 h 8178711"/>
              <a:gd name="connsiteX5" fmla="*/ 0 w 3575452"/>
              <a:gd name="connsiteY5" fmla="*/ 5221392 h 8178711"/>
              <a:gd name="connsiteX6" fmla="*/ 523613 w 3575452"/>
              <a:gd name="connsiteY6" fmla="*/ 3957280 h 8178711"/>
              <a:gd name="connsiteX7" fmla="*/ 1 w 3575452"/>
              <a:gd name="connsiteY7" fmla="*/ 999230 h 8178711"/>
              <a:gd name="connsiteX8" fmla="*/ 3575452 w 3575452"/>
              <a:gd name="connsiteY8" fmla="*/ 0 h 8178711"/>
              <a:gd name="connsiteX9" fmla="*/ 3575452 w 3575452"/>
              <a:gd name="connsiteY9" fmla="*/ 999230 h 8178711"/>
              <a:gd name="connsiteX10" fmla="*/ 1787726 w 3575452"/>
              <a:gd name="connsiteY10" fmla="*/ 2786956 h 8178711"/>
              <a:gd name="connsiteX11" fmla="*/ 1787727 w 3575452"/>
              <a:gd name="connsiteY11" fmla="*/ 2786955 h 8178711"/>
              <a:gd name="connsiteX12" fmla="*/ 1 w 3575452"/>
              <a:gd name="connsiteY12" fmla="*/ 999230 h 817871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787727 w 3575452"/>
              <a:gd name="connsiteY10" fmla="*/ 1787725 h 7179481"/>
              <a:gd name="connsiteX11" fmla="*/ 1 w 3575452"/>
              <a:gd name="connsiteY11" fmla="*/ 0 h 717948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 w 3575452"/>
              <a:gd name="connsiteY10" fmla="*/ 0 h 7179481"/>
              <a:gd name="connsiteX0" fmla="*/ 523613 w 3493433"/>
              <a:gd name="connsiteY0" fmla="*/ 2958050 h 7179481"/>
              <a:gd name="connsiteX1" fmla="*/ 1787726 w 3493433"/>
              <a:gd name="connsiteY1" fmla="*/ 2434437 h 7179481"/>
              <a:gd name="connsiteX2" fmla="*/ 3434964 w 3493433"/>
              <a:gd name="connsiteY2" fmla="*/ 3526299 h 7179481"/>
              <a:gd name="connsiteX3" fmla="*/ 3493433 w 3493433"/>
              <a:gd name="connsiteY3" fmla="*/ 3686048 h 7179481"/>
              <a:gd name="connsiteX4" fmla="*/ 0 w 3493433"/>
              <a:gd name="connsiteY4" fmla="*/ 7179481 h 7179481"/>
              <a:gd name="connsiteX5" fmla="*/ 0 w 3493433"/>
              <a:gd name="connsiteY5" fmla="*/ 4222162 h 7179481"/>
              <a:gd name="connsiteX6" fmla="*/ 523613 w 3493433"/>
              <a:gd name="connsiteY6" fmla="*/ 2958050 h 7179481"/>
              <a:gd name="connsiteX7" fmla="*/ 1 w 3493433"/>
              <a:gd name="connsiteY7" fmla="*/ 0 h 7179481"/>
              <a:gd name="connsiteX8" fmla="*/ 1787726 w 3493433"/>
              <a:gd name="connsiteY8" fmla="*/ 1787726 h 7179481"/>
              <a:gd name="connsiteX9" fmla="*/ 1 w 3493433"/>
              <a:gd name="connsiteY9" fmla="*/ 0 h 7179481"/>
              <a:gd name="connsiteX0" fmla="*/ 523613 w 3493433"/>
              <a:gd name="connsiteY0" fmla="*/ 523613 h 4745044"/>
              <a:gd name="connsiteX1" fmla="*/ 1787726 w 3493433"/>
              <a:gd name="connsiteY1" fmla="*/ 0 h 4745044"/>
              <a:gd name="connsiteX2" fmla="*/ 3434964 w 3493433"/>
              <a:gd name="connsiteY2" fmla="*/ 1091862 h 4745044"/>
              <a:gd name="connsiteX3" fmla="*/ 3493433 w 3493433"/>
              <a:gd name="connsiteY3" fmla="*/ 1251611 h 4745044"/>
              <a:gd name="connsiteX4" fmla="*/ 0 w 3493433"/>
              <a:gd name="connsiteY4" fmla="*/ 4745044 h 4745044"/>
              <a:gd name="connsiteX5" fmla="*/ 0 w 3493433"/>
              <a:gd name="connsiteY5" fmla="*/ 1787725 h 4745044"/>
              <a:gd name="connsiteX6" fmla="*/ 523613 w 3493433"/>
              <a:gd name="connsiteY6" fmla="*/ 523613 h 474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433" h="4745044">
                <a:moveTo>
                  <a:pt x="523613" y="523613"/>
                </a:moveTo>
                <a:cubicBezTo>
                  <a:pt x="847128" y="200098"/>
                  <a:pt x="1294060" y="0"/>
                  <a:pt x="1787726" y="0"/>
                </a:cubicBezTo>
                <a:cubicBezTo>
                  <a:pt x="2528227" y="0"/>
                  <a:pt x="3163572" y="450220"/>
                  <a:pt x="3434964" y="1091862"/>
                </a:cubicBezTo>
                <a:lnTo>
                  <a:pt x="3493433" y="1251611"/>
                </a:lnTo>
                <a:lnTo>
                  <a:pt x="0" y="4745044"/>
                </a:lnTo>
                <a:lnTo>
                  <a:pt x="0" y="1787725"/>
                </a:lnTo>
                <a:cubicBezTo>
                  <a:pt x="0" y="1294059"/>
                  <a:pt x="200098" y="847128"/>
                  <a:pt x="523613" y="523613"/>
                </a:cubicBezTo>
                <a:close/>
              </a:path>
            </a:pathLst>
          </a:custGeom>
          <a:gradFill flip="none" rotWithShape="1">
            <a:gsLst>
              <a:gs pos="40000">
                <a:schemeClr val="accent2">
                  <a:alpha val="50000"/>
                </a:schemeClr>
              </a:gs>
              <a:gs pos="100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a:solidFill>
            <a:schemeClr val="accent2">
              <a:lumMod val="20000"/>
              <a:lumOff val="80000"/>
            </a:schemeClr>
          </a:solidFill>
        </p:spPr>
        <p:txBody>
          <a:bodyPr anchor="ctr"/>
          <a:lstStyle>
            <a:lvl1pPr algn="ctr">
              <a:defRPr/>
            </a:lvl1pPr>
          </a:lstStyle>
          <a:p>
            <a:r>
              <a:rPr lang="en-US"/>
              <a:t>Click icon to add picture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C144D6E-36EC-08E6-193E-6B4A94630E15}"/>
              </a:ext>
            </a:extLst>
          </p:cNvPr>
          <p:cNvSpPr/>
          <p:nvPr userDrawn="1"/>
        </p:nvSpPr>
        <p:spPr>
          <a:xfrm rot="18900000">
            <a:off x="9893287" y="1007280"/>
            <a:ext cx="921369"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4D707449-54F0-452D-5EA5-497372371CCF}"/>
              </a:ext>
            </a:extLst>
          </p:cNvPr>
          <p:cNvSpPr/>
          <p:nvPr userDrawn="1"/>
        </p:nvSpPr>
        <p:spPr>
          <a:xfrm rot="18900000">
            <a:off x="10636001" y="759284"/>
            <a:ext cx="766322" cy="180000"/>
          </a:xfrm>
          <a:custGeom>
            <a:avLst/>
            <a:gdLst>
              <a:gd name="connsiteX0" fmla="*/ 586322 w 766322"/>
              <a:gd name="connsiteY0" fmla="*/ 0 h 180000"/>
              <a:gd name="connsiteX1" fmla="*/ 766322 w 766322"/>
              <a:gd name="connsiteY1" fmla="*/ 180000 h 180000"/>
              <a:gd name="connsiteX2" fmla="*/ 90000 w 766322"/>
              <a:gd name="connsiteY2" fmla="*/ 180000 h 180000"/>
              <a:gd name="connsiteX3" fmla="*/ 0 w 766322"/>
              <a:gd name="connsiteY3" fmla="*/ 90000 h 180000"/>
              <a:gd name="connsiteX4" fmla="*/ 90000 w 766322"/>
              <a:gd name="connsiteY4" fmla="*/ 0 h 180000"/>
              <a:gd name="connsiteX5" fmla="*/ 586322 w 766322"/>
              <a:gd name="connsiteY5" fmla="*/ 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22" h="180000">
                <a:moveTo>
                  <a:pt x="586322" y="0"/>
                </a:moveTo>
                <a:lnTo>
                  <a:pt x="766322" y="180000"/>
                </a:lnTo>
                <a:lnTo>
                  <a:pt x="90000" y="180000"/>
                </a:lnTo>
                <a:cubicBezTo>
                  <a:pt x="40294" y="180000"/>
                  <a:pt x="0" y="139706"/>
                  <a:pt x="0" y="90000"/>
                </a:cubicBezTo>
                <a:cubicBezTo>
                  <a:pt x="0" y="40294"/>
                  <a:pt x="40294" y="0"/>
                  <a:pt x="90000" y="0"/>
                </a:cubicBezTo>
                <a:lnTo>
                  <a:pt x="586322" y="0"/>
                </a:lnTo>
                <a:close/>
              </a:path>
            </a:pathLst>
          </a:cu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ounded Rectangle 19">
            <a:extLst>
              <a:ext uri="{FF2B5EF4-FFF2-40B4-BE49-F238E27FC236}">
                <a16:creationId xmlns:a16="http://schemas.microsoft.com/office/drawing/2014/main" id="{82FDFC4A-035E-8CB0-8CB0-9104EA14680C}"/>
              </a:ext>
            </a:extLst>
          </p:cNvPr>
          <p:cNvSpPr/>
          <p:nvPr userDrawn="1"/>
        </p:nvSpPr>
        <p:spPr>
          <a:xfrm rot="18900000">
            <a:off x="9695646" y="1496558"/>
            <a:ext cx="1179941" cy="180000"/>
          </a:xfrm>
          <a:prstGeom prst="roundRect">
            <a:avLst>
              <a:gd name="adj" fmla="val 50000"/>
            </a:avLst>
          </a:pr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F0FA6D62-D1A0-88FD-3B36-628321F5E2B9}"/>
              </a:ext>
            </a:extLst>
          </p:cNvPr>
          <p:cNvSpPr/>
          <p:nvPr userDrawn="1"/>
        </p:nvSpPr>
        <p:spPr>
          <a:xfrm rot="18900000">
            <a:off x="10001859" y="1269393"/>
            <a:ext cx="180000" cy="18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E0FBDBD-5389-E7DA-FF4A-36843648524E}"/>
              </a:ext>
            </a:extLst>
          </p:cNvPr>
          <p:cNvSpPr/>
          <p:nvPr userDrawn="1"/>
        </p:nvSpPr>
        <p:spPr>
          <a:xfrm rot="18900000">
            <a:off x="7217172" y="5542645"/>
            <a:ext cx="126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1A1EB916-4762-A325-C6B1-F2F8613B1981}"/>
              </a:ext>
            </a:extLst>
          </p:cNvPr>
          <p:cNvSpPr/>
          <p:nvPr userDrawn="1"/>
        </p:nvSpPr>
        <p:spPr>
          <a:xfrm rot="8100000">
            <a:off x="10546610" y="1110028"/>
            <a:ext cx="1080000" cy="180000"/>
          </a:xfrm>
          <a:prstGeom prst="roundRect">
            <a:avLst>
              <a:gd name="adj" fmla="val 50000"/>
            </a:avLst>
          </a:pr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CFB9F304-5F90-1C8B-33AD-3021A13BF540}"/>
              </a:ext>
            </a:extLst>
          </p:cNvPr>
          <p:cNvSpPr/>
          <p:nvPr userDrawn="1"/>
        </p:nvSpPr>
        <p:spPr>
          <a:xfrm rot="18900000">
            <a:off x="7748940" y="5618242"/>
            <a:ext cx="90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95ADF585-5999-96A7-38D3-06860E9BA395}"/>
              </a:ext>
            </a:extLst>
          </p:cNvPr>
          <p:cNvSpPr/>
          <p:nvPr userDrawn="1"/>
        </p:nvSpPr>
        <p:spPr>
          <a:xfrm rot="18900000">
            <a:off x="6685557" y="5880458"/>
            <a:ext cx="853868" cy="180000"/>
          </a:xfrm>
          <a:custGeom>
            <a:avLst/>
            <a:gdLst>
              <a:gd name="connsiteX0" fmla="*/ 827508 w 853868"/>
              <a:gd name="connsiteY0" fmla="*/ 26361 h 180000"/>
              <a:gd name="connsiteX1" fmla="*/ 853868 w 853868"/>
              <a:gd name="connsiteY1" fmla="*/ 90000 h 180000"/>
              <a:gd name="connsiteX2" fmla="*/ 763868 w 853868"/>
              <a:gd name="connsiteY2" fmla="*/ 180000 h 180000"/>
              <a:gd name="connsiteX3" fmla="*/ 166970 w 853868"/>
              <a:gd name="connsiteY3" fmla="*/ 180000 h 180000"/>
              <a:gd name="connsiteX4" fmla="*/ 0 w 853868"/>
              <a:gd name="connsiteY4" fmla="*/ 13030 h 180000"/>
              <a:gd name="connsiteX5" fmla="*/ 8836 w 853868"/>
              <a:gd name="connsiteY5" fmla="*/ 7073 h 180000"/>
              <a:gd name="connsiteX6" fmla="*/ 43868 w 853868"/>
              <a:gd name="connsiteY6" fmla="*/ 0 h 180000"/>
              <a:gd name="connsiteX7" fmla="*/ 763868 w 853868"/>
              <a:gd name="connsiteY7" fmla="*/ 0 h 180000"/>
              <a:gd name="connsiteX8" fmla="*/ 827508 w 853868"/>
              <a:gd name="connsiteY8" fmla="*/ 26361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868" h="180000">
                <a:moveTo>
                  <a:pt x="827508" y="26361"/>
                </a:moveTo>
                <a:cubicBezTo>
                  <a:pt x="843794" y="42648"/>
                  <a:pt x="853868" y="65147"/>
                  <a:pt x="853868" y="90000"/>
                </a:cubicBezTo>
                <a:cubicBezTo>
                  <a:pt x="853868" y="139707"/>
                  <a:pt x="813574" y="180001"/>
                  <a:pt x="763868" y="180000"/>
                </a:cubicBezTo>
                <a:lnTo>
                  <a:pt x="166970" y="180000"/>
                </a:lnTo>
                <a:lnTo>
                  <a:pt x="0" y="13030"/>
                </a:lnTo>
                <a:lnTo>
                  <a:pt x="8836" y="7073"/>
                </a:lnTo>
                <a:cubicBezTo>
                  <a:pt x="19603" y="2519"/>
                  <a:pt x="31441" y="0"/>
                  <a:pt x="43868" y="0"/>
                </a:cubicBezTo>
                <a:lnTo>
                  <a:pt x="763868" y="0"/>
                </a:lnTo>
                <a:cubicBezTo>
                  <a:pt x="788721" y="1"/>
                  <a:pt x="811221" y="10074"/>
                  <a:pt x="827508" y="26361"/>
                </a:cubicBezTo>
                <a:close/>
              </a:path>
            </a:pathLst>
          </a:cu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hasCustomPrompt="1"/>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4000" b="1" kern="1200" cap="none" baseline="0" dirty="0" smtClean="0">
                <a:solidFill>
                  <a:schemeClr val="bg1"/>
                </a:solidFill>
                <a:latin typeface="Arial Nova" panose="020B0504020202020204" pitchFamily="34" charset="0"/>
                <a:ea typeface="+mj-ea"/>
                <a:cs typeface="+mj-cs"/>
              </a:defRPr>
            </a:lvl1pPr>
          </a:lstStyle>
          <a:p>
            <a:r>
              <a:rPr lang="en-GB"/>
              <a:t>Click To Edit Master Title Style</a:t>
            </a:r>
            <a:endParaRPr lang="en-US"/>
          </a:p>
        </p:txBody>
      </p:sp>
    </p:spTree>
    <p:extLst>
      <p:ext uri="{BB962C8B-B14F-4D97-AF65-F5344CB8AC3E}">
        <p14:creationId xmlns:p14="http://schemas.microsoft.com/office/powerpoint/2010/main" val="259680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220866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solidFill>
              </a:defRPr>
            </a:lvl1pPr>
            <a:lvl2pPr>
              <a:lnSpc>
                <a:spcPct val="90000"/>
              </a:lnSpc>
              <a:buClr>
                <a:schemeClr val="bg1"/>
              </a:buClr>
              <a:defRPr sz="1800" baseline="0">
                <a:solidFill>
                  <a:schemeClr val="tx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57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gradFill>
            <a:gsLst>
              <a:gs pos="40000">
                <a:schemeClr val="accent2"/>
              </a:gs>
              <a:gs pos="100000">
                <a:schemeClr val="accent1"/>
              </a:gs>
            </a:gsLst>
            <a:lin ang="2700000" scaled="0"/>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14" name="Freeform 13">
            <a:extLst>
              <a:ext uri="{FF2B5EF4-FFF2-40B4-BE49-F238E27FC236}">
                <a16:creationId xmlns:a16="http://schemas.microsoft.com/office/drawing/2014/main" id="{8DDB9E16-84F4-E972-106B-09BD9E97CD10}"/>
              </a:ext>
            </a:extLst>
          </p:cNvPr>
          <p:cNvSpPr/>
          <p:nvPr userDrawn="1"/>
        </p:nvSpPr>
        <p:spPr>
          <a:xfrm rot="2700000">
            <a:off x="8414320" y="396779"/>
            <a:ext cx="3575451" cy="5334664"/>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6504988 h 7769100"/>
              <a:gd name="connsiteX1" fmla="*/ 1787726 w 3575452"/>
              <a:gd name="connsiteY1" fmla="*/ 5981375 h 7769100"/>
              <a:gd name="connsiteX2" fmla="*/ 3434964 w 3575452"/>
              <a:gd name="connsiteY2" fmla="*/ 7073237 h 7769100"/>
              <a:gd name="connsiteX3" fmla="*/ 3493433 w 3575452"/>
              <a:gd name="connsiteY3" fmla="*/ 7232986 h 7769100"/>
              <a:gd name="connsiteX4" fmla="*/ 0 w 3575452"/>
              <a:gd name="connsiteY4" fmla="*/ 7769100 h 7769100"/>
              <a:gd name="connsiteX5" fmla="*/ 523613 w 3575452"/>
              <a:gd name="connsiteY5" fmla="*/ 6504988 h 7769100"/>
              <a:gd name="connsiteX6" fmla="*/ 1 w 3575452"/>
              <a:gd name="connsiteY6" fmla="*/ 1027743 h 7769100"/>
              <a:gd name="connsiteX7" fmla="*/ 1027744 w 3575452"/>
              <a:gd name="connsiteY7" fmla="*/ 0 h 7769100"/>
              <a:gd name="connsiteX8" fmla="*/ 3575452 w 3575452"/>
              <a:gd name="connsiteY8" fmla="*/ 2547708 h 7769100"/>
              <a:gd name="connsiteX9" fmla="*/ 3575452 w 3575452"/>
              <a:gd name="connsiteY9" fmla="*/ 3546938 h 7769100"/>
              <a:gd name="connsiteX10" fmla="*/ 1787726 w 3575452"/>
              <a:gd name="connsiteY10" fmla="*/ 5334664 h 7769100"/>
              <a:gd name="connsiteX11" fmla="*/ 1787727 w 3575452"/>
              <a:gd name="connsiteY11" fmla="*/ 5334663 h 7769100"/>
              <a:gd name="connsiteX12" fmla="*/ 1 w 3575452"/>
              <a:gd name="connsiteY12" fmla="*/ 3546938 h 7769100"/>
              <a:gd name="connsiteX13" fmla="*/ 1 w 3575452"/>
              <a:gd name="connsiteY13" fmla="*/ 1027743 h 7769100"/>
              <a:gd name="connsiteX0" fmla="*/ 523612 w 3575451"/>
              <a:gd name="connsiteY0" fmla="*/ 6504988 h 7232986"/>
              <a:gd name="connsiteX1" fmla="*/ 1787725 w 3575451"/>
              <a:gd name="connsiteY1" fmla="*/ 5981375 h 7232986"/>
              <a:gd name="connsiteX2" fmla="*/ 3434963 w 3575451"/>
              <a:gd name="connsiteY2" fmla="*/ 7073237 h 7232986"/>
              <a:gd name="connsiteX3" fmla="*/ 3493432 w 3575451"/>
              <a:gd name="connsiteY3" fmla="*/ 7232986 h 7232986"/>
              <a:gd name="connsiteX4" fmla="*/ 523612 w 3575451"/>
              <a:gd name="connsiteY4" fmla="*/ 6504988 h 7232986"/>
              <a:gd name="connsiteX5" fmla="*/ 0 w 3575451"/>
              <a:gd name="connsiteY5" fmla="*/ 1027743 h 7232986"/>
              <a:gd name="connsiteX6" fmla="*/ 1027743 w 3575451"/>
              <a:gd name="connsiteY6" fmla="*/ 0 h 7232986"/>
              <a:gd name="connsiteX7" fmla="*/ 3575451 w 3575451"/>
              <a:gd name="connsiteY7" fmla="*/ 2547708 h 7232986"/>
              <a:gd name="connsiteX8" fmla="*/ 3575451 w 3575451"/>
              <a:gd name="connsiteY8" fmla="*/ 3546938 h 7232986"/>
              <a:gd name="connsiteX9" fmla="*/ 1787725 w 3575451"/>
              <a:gd name="connsiteY9" fmla="*/ 5334664 h 7232986"/>
              <a:gd name="connsiteX10" fmla="*/ 1787726 w 3575451"/>
              <a:gd name="connsiteY10" fmla="*/ 5334663 h 7232986"/>
              <a:gd name="connsiteX11" fmla="*/ 0 w 3575451"/>
              <a:gd name="connsiteY11" fmla="*/ 3546938 h 7232986"/>
              <a:gd name="connsiteX12" fmla="*/ 0 w 3575451"/>
              <a:gd name="connsiteY12" fmla="*/ 1027743 h 7232986"/>
              <a:gd name="connsiteX0" fmla="*/ 3493432 w 3575451"/>
              <a:gd name="connsiteY0" fmla="*/ 7232986 h 7232986"/>
              <a:gd name="connsiteX1" fmla="*/ 1787725 w 3575451"/>
              <a:gd name="connsiteY1" fmla="*/ 5981375 h 7232986"/>
              <a:gd name="connsiteX2" fmla="*/ 3434963 w 3575451"/>
              <a:gd name="connsiteY2" fmla="*/ 7073237 h 7232986"/>
              <a:gd name="connsiteX3" fmla="*/ 3493432 w 3575451"/>
              <a:gd name="connsiteY3" fmla="*/ 7232986 h 7232986"/>
              <a:gd name="connsiteX4" fmla="*/ 0 w 3575451"/>
              <a:gd name="connsiteY4" fmla="*/ 1027743 h 7232986"/>
              <a:gd name="connsiteX5" fmla="*/ 1027743 w 3575451"/>
              <a:gd name="connsiteY5" fmla="*/ 0 h 7232986"/>
              <a:gd name="connsiteX6" fmla="*/ 3575451 w 3575451"/>
              <a:gd name="connsiteY6" fmla="*/ 2547708 h 7232986"/>
              <a:gd name="connsiteX7" fmla="*/ 3575451 w 3575451"/>
              <a:gd name="connsiteY7" fmla="*/ 3546938 h 7232986"/>
              <a:gd name="connsiteX8" fmla="*/ 1787725 w 3575451"/>
              <a:gd name="connsiteY8" fmla="*/ 5334664 h 7232986"/>
              <a:gd name="connsiteX9" fmla="*/ 1787726 w 3575451"/>
              <a:gd name="connsiteY9" fmla="*/ 5334663 h 7232986"/>
              <a:gd name="connsiteX10" fmla="*/ 0 w 3575451"/>
              <a:gd name="connsiteY10" fmla="*/ 3546938 h 7232986"/>
              <a:gd name="connsiteX11" fmla="*/ 0 w 3575451"/>
              <a:gd name="connsiteY11" fmla="*/ 1027743 h 7232986"/>
              <a:gd name="connsiteX0" fmla="*/ 3493432 w 3575451"/>
              <a:gd name="connsiteY0" fmla="*/ 7232986 h 7232986"/>
              <a:gd name="connsiteX1" fmla="*/ 3434963 w 3575451"/>
              <a:gd name="connsiteY1" fmla="*/ 7073237 h 7232986"/>
              <a:gd name="connsiteX2" fmla="*/ 3493432 w 3575451"/>
              <a:gd name="connsiteY2" fmla="*/ 7232986 h 7232986"/>
              <a:gd name="connsiteX3" fmla="*/ 0 w 3575451"/>
              <a:gd name="connsiteY3" fmla="*/ 1027743 h 7232986"/>
              <a:gd name="connsiteX4" fmla="*/ 1027743 w 3575451"/>
              <a:gd name="connsiteY4" fmla="*/ 0 h 7232986"/>
              <a:gd name="connsiteX5" fmla="*/ 3575451 w 3575451"/>
              <a:gd name="connsiteY5" fmla="*/ 2547708 h 7232986"/>
              <a:gd name="connsiteX6" fmla="*/ 3575451 w 3575451"/>
              <a:gd name="connsiteY6" fmla="*/ 3546938 h 7232986"/>
              <a:gd name="connsiteX7" fmla="*/ 1787725 w 3575451"/>
              <a:gd name="connsiteY7" fmla="*/ 5334664 h 7232986"/>
              <a:gd name="connsiteX8" fmla="*/ 1787726 w 3575451"/>
              <a:gd name="connsiteY8" fmla="*/ 5334663 h 7232986"/>
              <a:gd name="connsiteX9" fmla="*/ 0 w 3575451"/>
              <a:gd name="connsiteY9" fmla="*/ 3546938 h 7232986"/>
              <a:gd name="connsiteX10" fmla="*/ 0 w 3575451"/>
              <a:gd name="connsiteY10" fmla="*/ 1027743 h 7232986"/>
              <a:gd name="connsiteX0" fmla="*/ 0 w 3575451"/>
              <a:gd name="connsiteY0" fmla="*/ 1027743 h 5334664"/>
              <a:gd name="connsiteX1" fmla="*/ 1027743 w 3575451"/>
              <a:gd name="connsiteY1" fmla="*/ 0 h 5334664"/>
              <a:gd name="connsiteX2" fmla="*/ 3575451 w 3575451"/>
              <a:gd name="connsiteY2" fmla="*/ 2547708 h 5334664"/>
              <a:gd name="connsiteX3" fmla="*/ 3575451 w 3575451"/>
              <a:gd name="connsiteY3" fmla="*/ 3546938 h 5334664"/>
              <a:gd name="connsiteX4" fmla="*/ 1787725 w 3575451"/>
              <a:gd name="connsiteY4" fmla="*/ 5334664 h 5334664"/>
              <a:gd name="connsiteX5" fmla="*/ 1787726 w 3575451"/>
              <a:gd name="connsiteY5" fmla="*/ 5334663 h 5334664"/>
              <a:gd name="connsiteX6" fmla="*/ 0 w 3575451"/>
              <a:gd name="connsiteY6" fmla="*/ 3546938 h 5334664"/>
              <a:gd name="connsiteX7" fmla="*/ 0 w 3575451"/>
              <a:gd name="connsiteY7" fmla="*/ 1027743 h 533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5451" h="5334664">
                <a:moveTo>
                  <a:pt x="0" y="1027743"/>
                </a:moveTo>
                <a:lnTo>
                  <a:pt x="1027743" y="0"/>
                </a:lnTo>
                <a:lnTo>
                  <a:pt x="3575451" y="2547708"/>
                </a:lnTo>
                <a:lnTo>
                  <a:pt x="3575451" y="3546938"/>
                </a:lnTo>
                <a:cubicBezTo>
                  <a:pt x="3575451" y="4534272"/>
                  <a:pt x="2775058" y="5334665"/>
                  <a:pt x="1787725" y="5334664"/>
                </a:cubicBezTo>
                <a:lnTo>
                  <a:pt x="1787726" y="5334663"/>
                </a:lnTo>
                <a:cubicBezTo>
                  <a:pt x="800392" y="5334664"/>
                  <a:pt x="0" y="4534272"/>
                  <a:pt x="0" y="3546938"/>
                </a:cubicBezTo>
                <a:lnTo>
                  <a:pt x="0" y="1027743"/>
                </a:lnTo>
                <a:close/>
              </a:path>
            </a:pathLst>
          </a:custGeom>
          <a:gradFill flip="none" rotWithShape="1">
            <a:gsLst>
              <a:gs pos="40000">
                <a:schemeClr val="accent2">
                  <a:alpha val="50000"/>
                </a:schemeClr>
              </a:gs>
              <a:gs pos="100000">
                <a:schemeClr val="accent1"/>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a:solidFill>
            <a:schemeClr val="accent2">
              <a:lumMod val="20000"/>
              <a:lumOff val="80000"/>
            </a:schemeClr>
          </a:solidFill>
        </p:spPr>
        <p:txBody>
          <a:bodyPr anchor="ctr"/>
          <a:lstStyle>
            <a:lvl1pPr algn="ctr">
              <a:defRPr/>
            </a:lvl1pPr>
          </a:lstStyle>
          <a:p>
            <a:r>
              <a:rPr lang="en-US"/>
              <a:t>Click icon to add picture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EAEBA3BA-F4A1-DDD1-F30C-41F9F9E67E22}"/>
              </a:ext>
            </a:extLst>
          </p:cNvPr>
          <p:cNvSpPr/>
          <p:nvPr userDrawn="1"/>
        </p:nvSpPr>
        <p:spPr>
          <a:xfrm rot="18900000">
            <a:off x="9047527" y="5622531"/>
            <a:ext cx="720000" cy="180000"/>
          </a:xfrm>
          <a:prstGeom prst="roundRect">
            <a:avLst>
              <a:gd name="adj" fmla="val 50000"/>
            </a:avLst>
          </a:prstGeom>
          <a:gradFill>
            <a:gsLst>
              <a:gs pos="0">
                <a:schemeClr val="accent1">
                  <a:lumMod val="20000"/>
                  <a:lumOff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2897A5F5-6011-178F-3A1D-8A35B0E1A49C}"/>
              </a:ext>
            </a:extLst>
          </p:cNvPr>
          <p:cNvSpPr/>
          <p:nvPr userDrawn="1"/>
        </p:nvSpPr>
        <p:spPr>
          <a:xfrm rot="18900000">
            <a:off x="9700698" y="5454727"/>
            <a:ext cx="1440000" cy="180000"/>
          </a:xfrm>
          <a:prstGeom prst="roundRect">
            <a:avLst>
              <a:gd name="adj" fmla="val 50000"/>
            </a:avLst>
          </a:pr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ED79795-56E3-6078-FCD2-A5F39B4744EB}"/>
              </a:ext>
            </a:extLst>
          </p:cNvPr>
          <p:cNvGrpSpPr/>
          <p:nvPr userDrawn="1"/>
        </p:nvGrpSpPr>
        <p:grpSpPr>
          <a:xfrm rot="18900000">
            <a:off x="10161452" y="1069048"/>
            <a:ext cx="676079" cy="676079"/>
            <a:chOff x="10647680" y="2105124"/>
            <a:chExt cx="676079" cy="676079"/>
          </a:xfrm>
          <a:solidFill>
            <a:schemeClr val="bg1"/>
          </a:solidFill>
        </p:grpSpPr>
        <p:sp>
          <p:nvSpPr>
            <p:cNvPr id="28" name="Oval 27">
              <a:extLst>
                <a:ext uri="{FF2B5EF4-FFF2-40B4-BE49-F238E27FC236}">
                  <a16:creationId xmlns:a16="http://schemas.microsoft.com/office/drawing/2014/main" id="{8310D95A-3464-8CC6-78D0-F57F82F78CBF}"/>
                </a:ext>
              </a:extLst>
            </p:cNvPr>
            <p:cNvSpPr/>
            <p:nvPr userDrawn="1"/>
          </p:nvSpPr>
          <p:spPr>
            <a:xfrm>
              <a:off x="10647680"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7A55FAE-98C8-5C61-CF34-C0FB7759F064}"/>
                </a:ext>
              </a:extLst>
            </p:cNvPr>
            <p:cNvSpPr/>
            <p:nvPr userDrawn="1"/>
          </p:nvSpPr>
          <p:spPr>
            <a:xfrm>
              <a:off x="10647680"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F4E20AF-C224-49E7-7DBB-9435EA589D81}"/>
                </a:ext>
              </a:extLst>
            </p:cNvPr>
            <p:cNvSpPr/>
            <p:nvPr userDrawn="1"/>
          </p:nvSpPr>
          <p:spPr>
            <a:xfrm>
              <a:off x="1096771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24B1B9E-7667-9D4A-2EEF-0050BD2E8929}"/>
                </a:ext>
              </a:extLst>
            </p:cNvPr>
            <p:cNvSpPr/>
            <p:nvPr userDrawn="1"/>
          </p:nvSpPr>
          <p:spPr>
            <a:xfrm>
              <a:off x="1096771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1817AB5-448D-3355-96C1-5C1850B2B5EF}"/>
                </a:ext>
              </a:extLst>
            </p:cNvPr>
            <p:cNvSpPr/>
            <p:nvPr userDrawn="1"/>
          </p:nvSpPr>
          <p:spPr>
            <a:xfrm>
              <a:off x="10647680"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79CB4E8-6535-9F2F-0A49-7CC4FB750636}"/>
                </a:ext>
              </a:extLst>
            </p:cNvPr>
            <p:cNvSpPr/>
            <p:nvPr userDrawn="1"/>
          </p:nvSpPr>
          <p:spPr>
            <a:xfrm>
              <a:off x="1096771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7F89B25-FA07-B21D-ADA7-3E50BEA19FB2}"/>
                </a:ext>
              </a:extLst>
            </p:cNvPr>
            <p:cNvSpPr/>
            <p:nvPr userDrawn="1"/>
          </p:nvSpPr>
          <p:spPr>
            <a:xfrm>
              <a:off x="1128775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6271591-3CA4-0BFB-A10A-F98317044764}"/>
                </a:ext>
              </a:extLst>
            </p:cNvPr>
            <p:cNvSpPr/>
            <p:nvPr userDrawn="1"/>
          </p:nvSpPr>
          <p:spPr>
            <a:xfrm>
              <a:off x="1128775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FA5C3AC-BCD3-90C7-6A15-0E6C05FED67F}"/>
                </a:ext>
              </a:extLst>
            </p:cNvPr>
            <p:cNvSpPr/>
            <p:nvPr userDrawn="1"/>
          </p:nvSpPr>
          <p:spPr>
            <a:xfrm>
              <a:off x="1128775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15">
            <a:extLst>
              <a:ext uri="{FF2B5EF4-FFF2-40B4-BE49-F238E27FC236}">
                <a16:creationId xmlns:a16="http://schemas.microsoft.com/office/drawing/2014/main" id="{DF98C332-0001-CE72-3681-993E4E1E6F6D}"/>
              </a:ext>
            </a:extLst>
          </p:cNvPr>
          <p:cNvSpPr/>
          <p:nvPr userDrawn="1"/>
        </p:nvSpPr>
        <p:spPr>
          <a:xfrm rot="18900000">
            <a:off x="10889734" y="1986126"/>
            <a:ext cx="850359" cy="180001"/>
          </a:xfrm>
          <a:custGeom>
            <a:avLst/>
            <a:gdLst>
              <a:gd name="connsiteX0" fmla="*/ 850359 w 850359"/>
              <a:gd name="connsiteY0" fmla="*/ 0 h 180001"/>
              <a:gd name="connsiteX1" fmla="*/ 670358 w 850359"/>
              <a:gd name="connsiteY1" fmla="*/ 180001 h 180001"/>
              <a:gd name="connsiteX2" fmla="*/ 90000 w 850359"/>
              <a:gd name="connsiteY2" fmla="*/ 180001 h 180001"/>
              <a:gd name="connsiteX3" fmla="*/ 0 w 850359"/>
              <a:gd name="connsiteY3" fmla="*/ 90000 h 180001"/>
              <a:gd name="connsiteX4" fmla="*/ 89999 w 850359"/>
              <a:gd name="connsiteY4" fmla="*/ 0 h 180001"/>
              <a:gd name="connsiteX5" fmla="*/ 850359 w 850359"/>
              <a:gd name="connsiteY5" fmla="*/ 0 h 18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359" h="180001">
                <a:moveTo>
                  <a:pt x="850359" y="0"/>
                </a:moveTo>
                <a:lnTo>
                  <a:pt x="670358" y="180001"/>
                </a:lnTo>
                <a:lnTo>
                  <a:pt x="90000" y="180001"/>
                </a:lnTo>
                <a:cubicBezTo>
                  <a:pt x="40294" y="180000"/>
                  <a:pt x="0" y="139706"/>
                  <a:pt x="0" y="90000"/>
                </a:cubicBezTo>
                <a:cubicBezTo>
                  <a:pt x="0" y="40294"/>
                  <a:pt x="40294" y="0"/>
                  <a:pt x="89999" y="0"/>
                </a:cubicBezTo>
                <a:lnTo>
                  <a:pt x="850359" y="0"/>
                </a:lnTo>
                <a:close/>
              </a:path>
            </a:pathLst>
          </a:custGeom>
          <a:gradFill>
            <a:gsLst>
              <a:gs pos="0">
                <a:schemeClr val="accent2"/>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B38EA4BF-036E-D07C-E9F5-7D1CCCBA2EE5}"/>
              </a:ext>
            </a:extLst>
          </p:cNvPr>
          <p:cNvSpPr/>
          <p:nvPr userDrawn="1"/>
        </p:nvSpPr>
        <p:spPr>
          <a:xfrm rot="18900000">
            <a:off x="11063673" y="1502908"/>
            <a:ext cx="646577" cy="180000"/>
          </a:xfrm>
          <a:custGeom>
            <a:avLst/>
            <a:gdLst>
              <a:gd name="connsiteX0" fmla="*/ 646577 w 646577"/>
              <a:gd name="connsiteY0" fmla="*/ 0 h 180000"/>
              <a:gd name="connsiteX1" fmla="*/ 466577 w 646577"/>
              <a:gd name="connsiteY1" fmla="*/ 180000 h 180000"/>
              <a:gd name="connsiteX2" fmla="*/ 90000 w 646577"/>
              <a:gd name="connsiteY2" fmla="*/ 180000 h 180000"/>
              <a:gd name="connsiteX3" fmla="*/ 0 w 646577"/>
              <a:gd name="connsiteY3" fmla="*/ 90000 h 180000"/>
              <a:gd name="connsiteX4" fmla="*/ 90000 w 646577"/>
              <a:gd name="connsiteY4" fmla="*/ 0 h 180000"/>
              <a:gd name="connsiteX5" fmla="*/ 646577 w 646577"/>
              <a:gd name="connsiteY5" fmla="*/ 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577" h="180000">
                <a:moveTo>
                  <a:pt x="646577" y="0"/>
                </a:moveTo>
                <a:lnTo>
                  <a:pt x="466577" y="180000"/>
                </a:lnTo>
                <a:lnTo>
                  <a:pt x="90000" y="180000"/>
                </a:lnTo>
                <a:cubicBezTo>
                  <a:pt x="40294" y="180001"/>
                  <a:pt x="0" y="139706"/>
                  <a:pt x="0" y="90000"/>
                </a:cubicBezTo>
                <a:cubicBezTo>
                  <a:pt x="-1" y="40295"/>
                  <a:pt x="40294" y="-1"/>
                  <a:pt x="90000" y="0"/>
                </a:cubicBezTo>
                <a:lnTo>
                  <a:pt x="646577" y="0"/>
                </a:lnTo>
                <a:close/>
              </a:path>
            </a:pathLst>
          </a:cu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4958BF98-D834-8906-F935-A0152B0D88B1}"/>
              </a:ext>
            </a:extLst>
          </p:cNvPr>
          <p:cNvSpPr/>
          <p:nvPr userDrawn="1"/>
        </p:nvSpPr>
        <p:spPr>
          <a:xfrm rot="18900000">
            <a:off x="9070316" y="5676844"/>
            <a:ext cx="1423592" cy="200016"/>
          </a:xfrm>
          <a:custGeom>
            <a:avLst/>
            <a:gdLst>
              <a:gd name="connsiteX0" fmla="*/ 1397232 w 1423592"/>
              <a:gd name="connsiteY0" fmla="*/ 26361 h 180000"/>
              <a:gd name="connsiteX1" fmla="*/ 1423592 w 1423592"/>
              <a:gd name="connsiteY1" fmla="*/ 90000 h 180000"/>
              <a:gd name="connsiteX2" fmla="*/ 1333592 w 1423592"/>
              <a:gd name="connsiteY2" fmla="*/ 180000 h 180000"/>
              <a:gd name="connsiteX3" fmla="*/ 180000 w 1423592"/>
              <a:gd name="connsiteY3" fmla="*/ 180000 h 180000"/>
              <a:gd name="connsiteX4" fmla="*/ 0 w 1423592"/>
              <a:gd name="connsiteY4" fmla="*/ 0 h 180000"/>
              <a:gd name="connsiteX5" fmla="*/ 1333592 w 1423592"/>
              <a:gd name="connsiteY5" fmla="*/ 0 h 180000"/>
              <a:gd name="connsiteX6" fmla="*/ 1397232 w 1423592"/>
              <a:gd name="connsiteY6" fmla="*/ 26361 h 180000"/>
              <a:gd name="connsiteX0" fmla="*/ 0 w 1423592"/>
              <a:gd name="connsiteY0" fmla="*/ 0 h 271440"/>
              <a:gd name="connsiteX1" fmla="*/ 1333592 w 1423592"/>
              <a:gd name="connsiteY1" fmla="*/ 0 h 271440"/>
              <a:gd name="connsiteX2" fmla="*/ 1397232 w 1423592"/>
              <a:gd name="connsiteY2" fmla="*/ 26361 h 271440"/>
              <a:gd name="connsiteX3" fmla="*/ 1423592 w 1423592"/>
              <a:gd name="connsiteY3" fmla="*/ 90000 h 271440"/>
              <a:gd name="connsiteX4" fmla="*/ 1333592 w 1423592"/>
              <a:gd name="connsiteY4" fmla="*/ 180000 h 271440"/>
              <a:gd name="connsiteX5" fmla="*/ 271440 w 1423592"/>
              <a:gd name="connsiteY5" fmla="*/ 271440 h 271440"/>
              <a:gd name="connsiteX0" fmla="*/ 0 w 1423592"/>
              <a:gd name="connsiteY0" fmla="*/ 0 h 200016"/>
              <a:gd name="connsiteX1" fmla="*/ 1333592 w 1423592"/>
              <a:gd name="connsiteY1" fmla="*/ 0 h 200016"/>
              <a:gd name="connsiteX2" fmla="*/ 1397232 w 1423592"/>
              <a:gd name="connsiteY2" fmla="*/ 26361 h 200016"/>
              <a:gd name="connsiteX3" fmla="*/ 1423592 w 1423592"/>
              <a:gd name="connsiteY3" fmla="*/ 90000 h 200016"/>
              <a:gd name="connsiteX4" fmla="*/ 1333592 w 1423592"/>
              <a:gd name="connsiteY4" fmla="*/ 180000 h 200016"/>
              <a:gd name="connsiteX5" fmla="*/ 200016 w 1423592"/>
              <a:gd name="connsiteY5" fmla="*/ 200016 h 2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3592" h="200016">
                <a:moveTo>
                  <a:pt x="0" y="0"/>
                </a:moveTo>
                <a:lnTo>
                  <a:pt x="1333592" y="0"/>
                </a:lnTo>
                <a:cubicBezTo>
                  <a:pt x="1358445" y="1"/>
                  <a:pt x="1380944" y="10074"/>
                  <a:pt x="1397232" y="26361"/>
                </a:cubicBezTo>
                <a:cubicBezTo>
                  <a:pt x="1413518" y="42647"/>
                  <a:pt x="1423592" y="65148"/>
                  <a:pt x="1423592" y="90000"/>
                </a:cubicBezTo>
                <a:cubicBezTo>
                  <a:pt x="1423592" y="139707"/>
                  <a:pt x="1383298" y="180001"/>
                  <a:pt x="1333592" y="180000"/>
                </a:cubicBezTo>
                <a:cubicBezTo>
                  <a:pt x="949061" y="180000"/>
                  <a:pt x="200016" y="200016"/>
                  <a:pt x="200016" y="200016"/>
                </a:cubicBezTo>
              </a:path>
            </a:pathLst>
          </a:custGeom>
          <a:noFill/>
          <a:ln>
            <a:gradFill>
              <a:gsLst>
                <a:gs pos="0">
                  <a:schemeClr val="accent1"/>
                </a:gs>
                <a:gs pos="100000">
                  <a:schemeClr val="accent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hasCustomPrompt="1"/>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4000" b="1" kern="1200" cap="none" baseline="0" dirty="0" smtClean="0">
                <a:solidFill>
                  <a:schemeClr val="bg1"/>
                </a:solidFill>
                <a:latin typeface="Arial Nova" panose="020B0504020202020204" pitchFamily="34" charset="0"/>
                <a:ea typeface="+mj-ea"/>
                <a:cs typeface="+mj-cs"/>
              </a:defRPr>
            </a:lvl1pPr>
          </a:lstStyle>
          <a:p>
            <a:r>
              <a:rPr lang="en-GB"/>
              <a:t>Click To Edit Master Title Style</a:t>
            </a:r>
            <a:endParaRPr lang="en-US"/>
          </a:p>
        </p:txBody>
      </p:sp>
    </p:spTree>
    <p:extLst>
      <p:ext uri="{BB962C8B-B14F-4D97-AF65-F5344CB8AC3E}">
        <p14:creationId xmlns:p14="http://schemas.microsoft.com/office/powerpoint/2010/main" val="256590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gradFill>
            <a:gsLst>
              <a:gs pos="40000">
                <a:schemeClr val="accent2"/>
              </a:gs>
              <a:gs pos="100000">
                <a:schemeClr val="accent1"/>
              </a:gs>
            </a:gsLst>
            <a:lin ang="2700000" scaled="0"/>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14" name="Freeform 13">
            <a:extLst>
              <a:ext uri="{FF2B5EF4-FFF2-40B4-BE49-F238E27FC236}">
                <a16:creationId xmlns:a16="http://schemas.microsoft.com/office/drawing/2014/main" id="{8DDB9E16-84F4-E972-106B-09BD9E97CD10}"/>
              </a:ext>
            </a:extLst>
          </p:cNvPr>
          <p:cNvSpPr/>
          <p:nvPr userDrawn="1"/>
        </p:nvSpPr>
        <p:spPr>
          <a:xfrm rot="2700000">
            <a:off x="8414320" y="396779"/>
            <a:ext cx="3575451" cy="5334664"/>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6504988 h 7769100"/>
              <a:gd name="connsiteX1" fmla="*/ 1787726 w 3575452"/>
              <a:gd name="connsiteY1" fmla="*/ 5981375 h 7769100"/>
              <a:gd name="connsiteX2" fmla="*/ 3434964 w 3575452"/>
              <a:gd name="connsiteY2" fmla="*/ 7073237 h 7769100"/>
              <a:gd name="connsiteX3" fmla="*/ 3493433 w 3575452"/>
              <a:gd name="connsiteY3" fmla="*/ 7232986 h 7769100"/>
              <a:gd name="connsiteX4" fmla="*/ 0 w 3575452"/>
              <a:gd name="connsiteY4" fmla="*/ 7769100 h 7769100"/>
              <a:gd name="connsiteX5" fmla="*/ 523613 w 3575452"/>
              <a:gd name="connsiteY5" fmla="*/ 6504988 h 7769100"/>
              <a:gd name="connsiteX6" fmla="*/ 1 w 3575452"/>
              <a:gd name="connsiteY6" fmla="*/ 1027743 h 7769100"/>
              <a:gd name="connsiteX7" fmla="*/ 1027744 w 3575452"/>
              <a:gd name="connsiteY7" fmla="*/ 0 h 7769100"/>
              <a:gd name="connsiteX8" fmla="*/ 3575452 w 3575452"/>
              <a:gd name="connsiteY8" fmla="*/ 2547708 h 7769100"/>
              <a:gd name="connsiteX9" fmla="*/ 3575452 w 3575452"/>
              <a:gd name="connsiteY9" fmla="*/ 3546938 h 7769100"/>
              <a:gd name="connsiteX10" fmla="*/ 1787726 w 3575452"/>
              <a:gd name="connsiteY10" fmla="*/ 5334664 h 7769100"/>
              <a:gd name="connsiteX11" fmla="*/ 1787727 w 3575452"/>
              <a:gd name="connsiteY11" fmla="*/ 5334663 h 7769100"/>
              <a:gd name="connsiteX12" fmla="*/ 1 w 3575452"/>
              <a:gd name="connsiteY12" fmla="*/ 3546938 h 7769100"/>
              <a:gd name="connsiteX13" fmla="*/ 1 w 3575452"/>
              <a:gd name="connsiteY13" fmla="*/ 1027743 h 7769100"/>
              <a:gd name="connsiteX0" fmla="*/ 523612 w 3575451"/>
              <a:gd name="connsiteY0" fmla="*/ 6504988 h 7232986"/>
              <a:gd name="connsiteX1" fmla="*/ 1787725 w 3575451"/>
              <a:gd name="connsiteY1" fmla="*/ 5981375 h 7232986"/>
              <a:gd name="connsiteX2" fmla="*/ 3434963 w 3575451"/>
              <a:gd name="connsiteY2" fmla="*/ 7073237 h 7232986"/>
              <a:gd name="connsiteX3" fmla="*/ 3493432 w 3575451"/>
              <a:gd name="connsiteY3" fmla="*/ 7232986 h 7232986"/>
              <a:gd name="connsiteX4" fmla="*/ 523612 w 3575451"/>
              <a:gd name="connsiteY4" fmla="*/ 6504988 h 7232986"/>
              <a:gd name="connsiteX5" fmla="*/ 0 w 3575451"/>
              <a:gd name="connsiteY5" fmla="*/ 1027743 h 7232986"/>
              <a:gd name="connsiteX6" fmla="*/ 1027743 w 3575451"/>
              <a:gd name="connsiteY6" fmla="*/ 0 h 7232986"/>
              <a:gd name="connsiteX7" fmla="*/ 3575451 w 3575451"/>
              <a:gd name="connsiteY7" fmla="*/ 2547708 h 7232986"/>
              <a:gd name="connsiteX8" fmla="*/ 3575451 w 3575451"/>
              <a:gd name="connsiteY8" fmla="*/ 3546938 h 7232986"/>
              <a:gd name="connsiteX9" fmla="*/ 1787725 w 3575451"/>
              <a:gd name="connsiteY9" fmla="*/ 5334664 h 7232986"/>
              <a:gd name="connsiteX10" fmla="*/ 1787726 w 3575451"/>
              <a:gd name="connsiteY10" fmla="*/ 5334663 h 7232986"/>
              <a:gd name="connsiteX11" fmla="*/ 0 w 3575451"/>
              <a:gd name="connsiteY11" fmla="*/ 3546938 h 7232986"/>
              <a:gd name="connsiteX12" fmla="*/ 0 w 3575451"/>
              <a:gd name="connsiteY12" fmla="*/ 1027743 h 7232986"/>
              <a:gd name="connsiteX0" fmla="*/ 3493432 w 3575451"/>
              <a:gd name="connsiteY0" fmla="*/ 7232986 h 7232986"/>
              <a:gd name="connsiteX1" fmla="*/ 1787725 w 3575451"/>
              <a:gd name="connsiteY1" fmla="*/ 5981375 h 7232986"/>
              <a:gd name="connsiteX2" fmla="*/ 3434963 w 3575451"/>
              <a:gd name="connsiteY2" fmla="*/ 7073237 h 7232986"/>
              <a:gd name="connsiteX3" fmla="*/ 3493432 w 3575451"/>
              <a:gd name="connsiteY3" fmla="*/ 7232986 h 7232986"/>
              <a:gd name="connsiteX4" fmla="*/ 0 w 3575451"/>
              <a:gd name="connsiteY4" fmla="*/ 1027743 h 7232986"/>
              <a:gd name="connsiteX5" fmla="*/ 1027743 w 3575451"/>
              <a:gd name="connsiteY5" fmla="*/ 0 h 7232986"/>
              <a:gd name="connsiteX6" fmla="*/ 3575451 w 3575451"/>
              <a:gd name="connsiteY6" fmla="*/ 2547708 h 7232986"/>
              <a:gd name="connsiteX7" fmla="*/ 3575451 w 3575451"/>
              <a:gd name="connsiteY7" fmla="*/ 3546938 h 7232986"/>
              <a:gd name="connsiteX8" fmla="*/ 1787725 w 3575451"/>
              <a:gd name="connsiteY8" fmla="*/ 5334664 h 7232986"/>
              <a:gd name="connsiteX9" fmla="*/ 1787726 w 3575451"/>
              <a:gd name="connsiteY9" fmla="*/ 5334663 h 7232986"/>
              <a:gd name="connsiteX10" fmla="*/ 0 w 3575451"/>
              <a:gd name="connsiteY10" fmla="*/ 3546938 h 7232986"/>
              <a:gd name="connsiteX11" fmla="*/ 0 w 3575451"/>
              <a:gd name="connsiteY11" fmla="*/ 1027743 h 7232986"/>
              <a:gd name="connsiteX0" fmla="*/ 3493432 w 3575451"/>
              <a:gd name="connsiteY0" fmla="*/ 7232986 h 7232986"/>
              <a:gd name="connsiteX1" fmla="*/ 3434963 w 3575451"/>
              <a:gd name="connsiteY1" fmla="*/ 7073237 h 7232986"/>
              <a:gd name="connsiteX2" fmla="*/ 3493432 w 3575451"/>
              <a:gd name="connsiteY2" fmla="*/ 7232986 h 7232986"/>
              <a:gd name="connsiteX3" fmla="*/ 0 w 3575451"/>
              <a:gd name="connsiteY3" fmla="*/ 1027743 h 7232986"/>
              <a:gd name="connsiteX4" fmla="*/ 1027743 w 3575451"/>
              <a:gd name="connsiteY4" fmla="*/ 0 h 7232986"/>
              <a:gd name="connsiteX5" fmla="*/ 3575451 w 3575451"/>
              <a:gd name="connsiteY5" fmla="*/ 2547708 h 7232986"/>
              <a:gd name="connsiteX6" fmla="*/ 3575451 w 3575451"/>
              <a:gd name="connsiteY6" fmla="*/ 3546938 h 7232986"/>
              <a:gd name="connsiteX7" fmla="*/ 1787725 w 3575451"/>
              <a:gd name="connsiteY7" fmla="*/ 5334664 h 7232986"/>
              <a:gd name="connsiteX8" fmla="*/ 1787726 w 3575451"/>
              <a:gd name="connsiteY8" fmla="*/ 5334663 h 7232986"/>
              <a:gd name="connsiteX9" fmla="*/ 0 w 3575451"/>
              <a:gd name="connsiteY9" fmla="*/ 3546938 h 7232986"/>
              <a:gd name="connsiteX10" fmla="*/ 0 w 3575451"/>
              <a:gd name="connsiteY10" fmla="*/ 1027743 h 7232986"/>
              <a:gd name="connsiteX0" fmla="*/ 0 w 3575451"/>
              <a:gd name="connsiteY0" fmla="*/ 1027743 h 5334664"/>
              <a:gd name="connsiteX1" fmla="*/ 1027743 w 3575451"/>
              <a:gd name="connsiteY1" fmla="*/ 0 h 5334664"/>
              <a:gd name="connsiteX2" fmla="*/ 3575451 w 3575451"/>
              <a:gd name="connsiteY2" fmla="*/ 2547708 h 5334664"/>
              <a:gd name="connsiteX3" fmla="*/ 3575451 w 3575451"/>
              <a:gd name="connsiteY3" fmla="*/ 3546938 h 5334664"/>
              <a:gd name="connsiteX4" fmla="*/ 1787725 w 3575451"/>
              <a:gd name="connsiteY4" fmla="*/ 5334664 h 5334664"/>
              <a:gd name="connsiteX5" fmla="*/ 1787726 w 3575451"/>
              <a:gd name="connsiteY5" fmla="*/ 5334663 h 5334664"/>
              <a:gd name="connsiteX6" fmla="*/ 0 w 3575451"/>
              <a:gd name="connsiteY6" fmla="*/ 3546938 h 5334664"/>
              <a:gd name="connsiteX7" fmla="*/ 0 w 3575451"/>
              <a:gd name="connsiteY7" fmla="*/ 1027743 h 533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5451" h="5334664">
                <a:moveTo>
                  <a:pt x="0" y="1027743"/>
                </a:moveTo>
                <a:lnTo>
                  <a:pt x="1027743" y="0"/>
                </a:lnTo>
                <a:lnTo>
                  <a:pt x="3575451" y="2547708"/>
                </a:lnTo>
                <a:lnTo>
                  <a:pt x="3575451" y="3546938"/>
                </a:lnTo>
                <a:cubicBezTo>
                  <a:pt x="3575451" y="4534272"/>
                  <a:pt x="2775058" y="5334665"/>
                  <a:pt x="1787725" y="5334664"/>
                </a:cubicBezTo>
                <a:lnTo>
                  <a:pt x="1787726" y="5334663"/>
                </a:lnTo>
                <a:cubicBezTo>
                  <a:pt x="800392" y="5334664"/>
                  <a:pt x="0" y="4534272"/>
                  <a:pt x="0" y="3546938"/>
                </a:cubicBezTo>
                <a:lnTo>
                  <a:pt x="0" y="1027743"/>
                </a:lnTo>
                <a:close/>
              </a:path>
            </a:pathLst>
          </a:custGeom>
          <a:gradFill flip="none" rotWithShape="1">
            <a:gsLst>
              <a:gs pos="40000">
                <a:schemeClr val="accent2">
                  <a:alpha val="50000"/>
                </a:schemeClr>
              </a:gs>
              <a:gs pos="100000">
                <a:schemeClr val="accent1"/>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a:solidFill>
            <a:schemeClr val="accent2">
              <a:lumMod val="20000"/>
              <a:lumOff val="80000"/>
            </a:schemeClr>
          </a:solidFill>
        </p:spPr>
        <p:txBody>
          <a:bodyPr anchor="ctr"/>
          <a:lstStyle>
            <a:lvl1pPr algn="ctr">
              <a:defRPr/>
            </a:lvl1pPr>
          </a:lstStyle>
          <a:p>
            <a:r>
              <a:rPr lang="en-US"/>
              <a:t>Click icon to add picture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7229EBB-1482-7DE7-A024-1F72229AFCC6}"/>
              </a:ext>
            </a:extLst>
          </p:cNvPr>
          <p:cNvSpPr/>
          <p:nvPr userDrawn="1"/>
        </p:nvSpPr>
        <p:spPr>
          <a:xfrm rot="18900000">
            <a:off x="9720325" y="5586835"/>
            <a:ext cx="90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493A46A4-ECA2-4545-E695-1BDF4DE8FF8A}"/>
              </a:ext>
            </a:extLst>
          </p:cNvPr>
          <p:cNvSpPr/>
          <p:nvPr userDrawn="1"/>
        </p:nvSpPr>
        <p:spPr>
          <a:xfrm rot="18900000">
            <a:off x="10446519" y="4772629"/>
            <a:ext cx="108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D13B4DE-393A-305C-17AF-FFDC9B60D80D}"/>
              </a:ext>
            </a:extLst>
          </p:cNvPr>
          <p:cNvSpPr/>
          <p:nvPr userDrawn="1"/>
        </p:nvSpPr>
        <p:spPr>
          <a:xfrm rot="18900000">
            <a:off x="10182231" y="5375977"/>
            <a:ext cx="126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B95FC743-1AE1-753B-BF1E-A7E032D174A6}"/>
              </a:ext>
            </a:extLst>
          </p:cNvPr>
          <p:cNvSpPr/>
          <p:nvPr userDrawn="1"/>
        </p:nvSpPr>
        <p:spPr>
          <a:xfrm rot="18900000">
            <a:off x="9044565" y="5975492"/>
            <a:ext cx="585634" cy="180000"/>
          </a:xfrm>
          <a:custGeom>
            <a:avLst/>
            <a:gdLst>
              <a:gd name="connsiteX0" fmla="*/ 559274 w 585634"/>
              <a:gd name="connsiteY0" fmla="*/ 26361 h 180000"/>
              <a:gd name="connsiteX1" fmla="*/ 585634 w 585634"/>
              <a:gd name="connsiteY1" fmla="*/ 90000 h 180000"/>
              <a:gd name="connsiteX2" fmla="*/ 495634 w 585634"/>
              <a:gd name="connsiteY2" fmla="*/ 180000 h 180000"/>
              <a:gd name="connsiteX3" fmla="*/ 180000 w 585634"/>
              <a:gd name="connsiteY3" fmla="*/ 180000 h 180000"/>
              <a:gd name="connsiteX4" fmla="*/ 0 w 585634"/>
              <a:gd name="connsiteY4" fmla="*/ 0 h 180000"/>
              <a:gd name="connsiteX5" fmla="*/ 495634 w 585634"/>
              <a:gd name="connsiteY5" fmla="*/ 0 h 180000"/>
              <a:gd name="connsiteX6" fmla="*/ 559274 w 585634"/>
              <a:gd name="connsiteY6" fmla="*/ 26361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634" h="180000">
                <a:moveTo>
                  <a:pt x="559274" y="26361"/>
                </a:moveTo>
                <a:cubicBezTo>
                  <a:pt x="575560" y="42648"/>
                  <a:pt x="585634" y="65147"/>
                  <a:pt x="585634" y="90000"/>
                </a:cubicBezTo>
                <a:cubicBezTo>
                  <a:pt x="585634" y="139707"/>
                  <a:pt x="545340" y="180001"/>
                  <a:pt x="495634" y="180000"/>
                </a:cubicBezTo>
                <a:lnTo>
                  <a:pt x="180000" y="180000"/>
                </a:lnTo>
                <a:lnTo>
                  <a:pt x="0" y="0"/>
                </a:lnTo>
                <a:lnTo>
                  <a:pt x="495634" y="0"/>
                </a:lnTo>
                <a:cubicBezTo>
                  <a:pt x="520487" y="1"/>
                  <a:pt x="542987" y="10074"/>
                  <a:pt x="559274" y="26361"/>
                </a:cubicBezTo>
                <a:close/>
              </a:path>
            </a:pathLst>
          </a:cu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hasCustomPrompt="1"/>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4000" b="1" kern="1200" cap="none" baseline="0" dirty="0" smtClean="0">
                <a:solidFill>
                  <a:schemeClr val="bg1"/>
                </a:solidFill>
                <a:latin typeface="Arial Nova" panose="020B0504020202020204" pitchFamily="34" charset="0"/>
                <a:ea typeface="+mj-ea"/>
                <a:cs typeface="+mj-cs"/>
              </a:defRPr>
            </a:lvl1pPr>
          </a:lstStyle>
          <a:p>
            <a:r>
              <a:rPr lang="en-GB"/>
              <a:t>Click To Edit Master Title Style</a:t>
            </a:r>
            <a:endParaRPr lang="en-US"/>
          </a:p>
        </p:txBody>
      </p:sp>
      <p:sp>
        <p:nvSpPr>
          <p:cNvPr id="18" name="Freeform 17">
            <a:extLst>
              <a:ext uri="{FF2B5EF4-FFF2-40B4-BE49-F238E27FC236}">
                <a16:creationId xmlns:a16="http://schemas.microsoft.com/office/drawing/2014/main" id="{54CEF5AD-3D81-745F-25F1-F4560E77774D}"/>
              </a:ext>
            </a:extLst>
          </p:cNvPr>
          <p:cNvSpPr/>
          <p:nvPr userDrawn="1"/>
        </p:nvSpPr>
        <p:spPr>
          <a:xfrm rot="18900000">
            <a:off x="10714261" y="757794"/>
            <a:ext cx="766322" cy="180000"/>
          </a:xfrm>
          <a:custGeom>
            <a:avLst/>
            <a:gdLst>
              <a:gd name="connsiteX0" fmla="*/ 586322 w 766322"/>
              <a:gd name="connsiteY0" fmla="*/ 0 h 180000"/>
              <a:gd name="connsiteX1" fmla="*/ 766322 w 766322"/>
              <a:gd name="connsiteY1" fmla="*/ 180000 h 180000"/>
              <a:gd name="connsiteX2" fmla="*/ 90000 w 766322"/>
              <a:gd name="connsiteY2" fmla="*/ 180000 h 180000"/>
              <a:gd name="connsiteX3" fmla="*/ 0 w 766322"/>
              <a:gd name="connsiteY3" fmla="*/ 90000 h 180000"/>
              <a:gd name="connsiteX4" fmla="*/ 90000 w 766322"/>
              <a:gd name="connsiteY4" fmla="*/ 0 h 180000"/>
              <a:gd name="connsiteX5" fmla="*/ 586322 w 766322"/>
              <a:gd name="connsiteY5" fmla="*/ 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22" h="180000">
                <a:moveTo>
                  <a:pt x="586322" y="0"/>
                </a:moveTo>
                <a:lnTo>
                  <a:pt x="766322" y="180000"/>
                </a:lnTo>
                <a:lnTo>
                  <a:pt x="90000" y="180000"/>
                </a:lnTo>
                <a:cubicBezTo>
                  <a:pt x="40294" y="180000"/>
                  <a:pt x="0" y="139706"/>
                  <a:pt x="0" y="90000"/>
                </a:cubicBezTo>
                <a:cubicBezTo>
                  <a:pt x="0" y="40294"/>
                  <a:pt x="40294" y="0"/>
                  <a:pt x="90000" y="0"/>
                </a:cubicBezTo>
                <a:lnTo>
                  <a:pt x="586322" y="0"/>
                </a:lnTo>
                <a:close/>
              </a:path>
            </a:pathLst>
          </a:cu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ounded Rectangle 18">
            <a:extLst>
              <a:ext uri="{FF2B5EF4-FFF2-40B4-BE49-F238E27FC236}">
                <a16:creationId xmlns:a16="http://schemas.microsoft.com/office/drawing/2014/main" id="{1830C40F-3AEC-4441-D14B-6C2F9B326B0D}"/>
              </a:ext>
            </a:extLst>
          </p:cNvPr>
          <p:cNvSpPr/>
          <p:nvPr userDrawn="1"/>
        </p:nvSpPr>
        <p:spPr>
          <a:xfrm rot="18900000">
            <a:off x="9127017" y="1210830"/>
            <a:ext cx="1152000" cy="180000"/>
          </a:xfrm>
          <a:prstGeom prst="roundRect">
            <a:avLst>
              <a:gd name="adj" fmla="val 50000"/>
            </a:avLst>
          </a:pr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0C894C0-3CE3-68B2-428E-D374B64B1798}"/>
              </a:ext>
            </a:extLst>
          </p:cNvPr>
          <p:cNvSpPr/>
          <p:nvPr userDrawn="1"/>
        </p:nvSpPr>
        <p:spPr>
          <a:xfrm rot="18900000">
            <a:off x="10800126" y="965090"/>
            <a:ext cx="180000" cy="18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CE84F0CB-24AD-9747-1663-46955DE55BC6}"/>
              </a:ext>
            </a:extLst>
          </p:cNvPr>
          <p:cNvSpPr/>
          <p:nvPr userDrawn="1"/>
        </p:nvSpPr>
        <p:spPr>
          <a:xfrm rot="8100000">
            <a:off x="8686752" y="1266249"/>
            <a:ext cx="2160000" cy="180000"/>
          </a:xfrm>
          <a:prstGeom prst="roundRect">
            <a:avLst>
              <a:gd name="adj" fmla="val 50000"/>
            </a:avLst>
          </a:pr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028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E8825E-4076-3D46-AB69-24B86B2B0F9F}"/>
              </a:ext>
            </a:extLst>
          </p:cNvPr>
          <p:cNvSpPr/>
          <p:nvPr userDrawn="1"/>
        </p:nvSpPr>
        <p:spPr>
          <a:xfrm>
            <a:off x="640080" y="640080"/>
            <a:ext cx="10911840" cy="5577840"/>
          </a:xfrm>
          <a:prstGeom prst="rect">
            <a:avLst/>
          </a:prstGeom>
          <a:gradFill>
            <a:gsLst>
              <a:gs pos="40000">
                <a:schemeClr val="accent2"/>
              </a:gs>
              <a:gs pos="100000">
                <a:schemeClr val="accent1"/>
              </a:gs>
            </a:gsLst>
            <a:lin ang="18900000" scaled="1"/>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6" name="Freeform 5">
            <a:extLst>
              <a:ext uri="{FF2B5EF4-FFF2-40B4-BE49-F238E27FC236}">
                <a16:creationId xmlns:a16="http://schemas.microsoft.com/office/drawing/2014/main" id="{DDE52B2F-C4C2-22E1-AAC0-1FD606CF79E5}"/>
              </a:ext>
            </a:extLst>
          </p:cNvPr>
          <p:cNvSpPr/>
          <p:nvPr userDrawn="1"/>
        </p:nvSpPr>
        <p:spPr>
          <a:xfrm rot="2700000">
            <a:off x="6236082" y="2785739"/>
            <a:ext cx="4259912" cy="5786133"/>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5477245 h 9698676"/>
              <a:gd name="connsiteX1" fmla="*/ 1787726 w 3575452"/>
              <a:gd name="connsiteY1" fmla="*/ 4953632 h 9698676"/>
              <a:gd name="connsiteX2" fmla="*/ 3434964 w 3575452"/>
              <a:gd name="connsiteY2" fmla="*/ 6045494 h 9698676"/>
              <a:gd name="connsiteX3" fmla="*/ 3493433 w 3575452"/>
              <a:gd name="connsiteY3" fmla="*/ 6205243 h 9698676"/>
              <a:gd name="connsiteX4" fmla="*/ 0 w 3575452"/>
              <a:gd name="connsiteY4" fmla="*/ 9698676 h 9698676"/>
              <a:gd name="connsiteX5" fmla="*/ 0 w 3575452"/>
              <a:gd name="connsiteY5" fmla="*/ 6741357 h 9698676"/>
              <a:gd name="connsiteX6" fmla="*/ 523613 w 3575452"/>
              <a:gd name="connsiteY6" fmla="*/ 5477245 h 9698676"/>
              <a:gd name="connsiteX7" fmla="*/ 1 w 3575452"/>
              <a:gd name="connsiteY7" fmla="*/ 0 h 9698676"/>
              <a:gd name="connsiteX8" fmla="*/ 3575452 w 3575452"/>
              <a:gd name="connsiteY8" fmla="*/ 1519965 h 9698676"/>
              <a:gd name="connsiteX9" fmla="*/ 3575452 w 3575452"/>
              <a:gd name="connsiteY9" fmla="*/ 2519195 h 9698676"/>
              <a:gd name="connsiteX10" fmla="*/ 1787726 w 3575452"/>
              <a:gd name="connsiteY10" fmla="*/ 4306921 h 9698676"/>
              <a:gd name="connsiteX11" fmla="*/ 1787727 w 3575452"/>
              <a:gd name="connsiteY11" fmla="*/ 4306920 h 9698676"/>
              <a:gd name="connsiteX12" fmla="*/ 1 w 3575452"/>
              <a:gd name="connsiteY12" fmla="*/ 2519195 h 9698676"/>
              <a:gd name="connsiteX13" fmla="*/ 1 w 3575452"/>
              <a:gd name="connsiteY13" fmla="*/ 0 h 9698676"/>
              <a:gd name="connsiteX0" fmla="*/ 523613 w 3575452"/>
              <a:gd name="connsiteY0" fmla="*/ 3957280 h 8178711"/>
              <a:gd name="connsiteX1" fmla="*/ 1787726 w 3575452"/>
              <a:gd name="connsiteY1" fmla="*/ 3433667 h 8178711"/>
              <a:gd name="connsiteX2" fmla="*/ 3434964 w 3575452"/>
              <a:gd name="connsiteY2" fmla="*/ 4525529 h 8178711"/>
              <a:gd name="connsiteX3" fmla="*/ 3493433 w 3575452"/>
              <a:gd name="connsiteY3" fmla="*/ 4685278 h 8178711"/>
              <a:gd name="connsiteX4" fmla="*/ 0 w 3575452"/>
              <a:gd name="connsiteY4" fmla="*/ 8178711 h 8178711"/>
              <a:gd name="connsiteX5" fmla="*/ 0 w 3575452"/>
              <a:gd name="connsiteY5" fmla="*/ 5221392 h 8178711"/>
              <a:gd name="connsiteX6" fmla="*/ 523613 w 3575452"/>
              <a:gd name="connsiteY6" fmla="*/ 3957280 h 8178711"/>
              <a:gd name="connsiteX7" fmla="*/ 1 w 3575452"/>
              <a:gd name="connsiteY7" fmla="*/ 999230 h 8178711"/>
              <a:gd name="connsiteX8" fmla="*/ 3575452 w 3575452"/>
              <a:gd name="connsiteY8" fmla="*/ 0 h 8178711"/>
              <a:gd name="connsiteX9" fmla="*/ 3575452 w 3575452"/>
              <a:gd name="connsiteY9" fmla="*/ 999230 h 8178711"/>
              <a:gd name="connsiteX10" fmla="*/ 1787726 w 3575452"/>
              <a:gd name="connsiteY10" fmla="*/ 2786956 h 8178711"/>
              <a:gd name="connsiteX11" fmla="*/ 1787727 w 3575452"/>
              <a:gd name="connsiteY11" fmla="*/ 2786955 h 8178711"/>
              <a:gd name="connsiteX12" fmla="*/ 1 w 3575452"/>
              <a:gd name="connsiteY12" fmla="*/ 999230 h 817871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787727 w 3575452"/>
              <a:gd name="connsiteY10" fmla="*/ 1787725 h 7179481"/>
              <a:gd name="connsiteX11" fmla="*/ 1 w 3575452"/>
              <a:gd name="connsiteY11" fmla="*/ 0 h 717948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 w 3575452"/>
              <a:gd name="connsiteY10" fmla="*/ 0 h 7179481"/>
              <a:gd name="connsiteX0" fmla="*/ 523613 w 3493433"/>
              <a:gd name="connsiteY0" fmla="*/ 2958050 h 7179481"/>
              <a:gd name="connsiteX1" fmla="*/ 1787726 w 3493433"/>
              <a:gd name="connsiteY1" fmla="*/ 2434437 h 7179481"/>
              <a:gd name="connsiteX2" fmla="*/ 3434964 w 3493433"/>
              <a:gd name="connsiteY2" fmla="*/ 3526299 h 7179481"/>
              <a:gd name="connsiteX3" fmla="*/ 3493433 w 3493433"/>
              <a:gd name="connsiteY3" fmla="*/ 3686048 h 7179481"/>
              <a:gd name="connsiteX4" fmla="*/ 0 w 3493433"/>
              <a:gd name="connsiteY4" fmla="*/ 7179481 h 7179481"/>
              <a:gd name="connsiteX5" fmla="*/ 0 w 3493433"/>
              <a:gd name="connsiteY5" fmla="*/ 4222162 h 7179481"/>
              <a:gd name="connsiteX6" fmla="*/ 523613 w 3493433"/>
              <a:gd name="connsiteY6" fmla="*/ 2958050 h 7179481"/>
              <a:gd name="connsiteX7" fmla="*/ 1 w 3493433"/>
              <a:gd name="connsiteY7" fmla="*/ 0 h 7179481"/>
              <a:gd name="connsiteX8" fmla="*/ 1787726 w 3493433"/>
              <a:gd name="connsiteY8" fmla="*/ 1787726 h 7179481"/>
              <a:gd name="connsiteX9" fmla="*/ 1 w 3493433"/>
              <a:gd name="connsiteY9" fmla="*/ 0 h 7179481"/>
              <a:gd name="connsiteX0" fmla="*/ 523613 w 3493433"/>
              <a:gd name="connsiteY0" fmla="*/ 523613 h 4745044"/>
              <a:gd name="connsiteX1" fmla="*/ 1787726 w 3493433"/>
              <a:gd name="connsiteY1" fmla="*/ 0 h 4745044"/>
              <a:gd name="connsiteX2" fmla="*/ 3434964 w 3493433"/>
              <a:gd name="connsiteY2" fmla="*/ 1091862 h 4745044"/>
              <a:gd name="connsiteX3" fmla="*/ 3493433 w 3493433"/>
              <a:gd name="connsiteY3" fmla="*/ 1251611 h 4745044"/>
              <a:gd name="connsiteX4" fmla="*/ 0 w 3493433"/>
              <a:gd name="connsiteY4" fmla="*/ 4745044 h 4745044"/>
              <a:gd name="connsiteX5" fmla="*/ 0 w 3493433"/>
              <a:gd name="connsiteY5" fmla="*/ 1787725 h 4745044"/>
              <a:gd name="connsiteX6" fmla="*/ 523613 w 3493433"/>
              <a:gd name="connsiteY6" fmla="*/ 523613 h 474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433" h="4745044">
                <a:moveTo>
                  <a:pt x="523613" y="523613"/>
                </a:moveTo>
                <a:cubicBezTo>
                  <a:pt x="847128" y="200098"/>
                  <a:pt x="1294060" y="0"/>
                  <a:pt x="1787726" y="0"/>
                </a:cubicBezTo>
                <a:cubicBezTo>
                  <a:pt x="2528227" y="0"/>
                  <a:pt x="3163572" y="450220"/>
                  <a:pt x="3434964" y="1091862"/>
                </a:cubicBezTo>
                <a:lnTo>
                  <a:pt x="3493433" y="1251611"/>
                </a:lnTo>
                <a:lnTo>
                  <a:pt x="0" y="4745044"/>
                </a:lnTo>
                <a:lnTo>
                  <a:pt x="0" y="1787725"/>
                </a:lnTo>
                <a:cubicBezTo>
                  <a:pt x="0" y="1294059"/>
                  <a:pt x="200098" y="847128"/>
                  <a:pt x="523613" y="523613"/>
                </a:cubicBezTo>
                <a:close/>
              </a:path>
            </a:pathLst>
          </a:custGeom>
          <a:gradFill flip="none" rotWithShape="1">
            <a:gsLst>
              <a:gs pos="40000">
                <a:schemeClr val="accent2">
                  <a:alpha val="50000"/>
                </a:schemeClr>
              </a:gs>
              <a:gs pos="100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C144D6E-36EC-08E6-193E-6B4A94630E15}"/>
              </a:ext>
            </a:extLst>
          </p:cNvPr>
          <p:cNvSpPr/>
          <p:nvPr userDrawn="1"/>
        </p:nvSpPr>
        <p:spPr>
          <a:xfrm rot="18900000">
            <a:off x="8840562" y="5586834"/>
            <a:ext cx="90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4D707449-54F0-452D-5EA5-497372371CCF}"/>
              </a:ext>
            </a:extLst>
          </p:cNvPr>
          <p:cNvSpPr/>
          <p:nvPr userDrawn="1"/>
        </p:nvSpPr>
        <p:spPr>
          <a:xfrm rot="18900000">
            <a:off x="8970872" y="757794"/>
            <a:ext cx="766322" cy="180000"/>
          </a:xfrm>
          <a:custGeom>
            <a:avLst/>
            <a:gdLst>
              <a:gd name="connsiteX0" fmla="*/ 586322 w 766322"/>
              <a:gd name="connsiteY0" fmla="*/ 0 h 180000"/>
              <a:gd name="connsiteX1" fmla="*/ 766322 w 766322"/>
              <a:gd name="connsiteY1" fmla="*/ 180000 h 180000"/>
              <a:gd name="connsiteX2" fmla="*/ 90000 w 766322"/>
              <a:gd name="connsiteY2" fmla="*/ 180000 h 180000"/>
              <a:gd name="connsiteX3" fmla="*/ 0 w 766322"/>
              <a:gd name="connsiteY3" fmla="*/ 90000 h 180000"/>
              <a:gd name="connsiteX4" fmla="*/ 90000 w 766322"/>
              <a:gd name="connsiteY4" fmla="*/ 0 h 180000"/>
              <a:gd name="connsiteX5" fmla="*/ 586322 w 766322"/>
              <a:gd name="connsiteY5" fmla="*/ 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22" h="180000">
                <a:moveTo>
                  <a:pt x="586322" y="0"/>
                </a:moveTo>
                <a:lnTo>
                  <a:pt x="766322" y="180000"/>
                </a:lnTo>
                <a:lnTo>
                  <a:pt x="90000" y="180000"/>
                </a:lnTo>
                <a:cubicBezTo>
                  <a:pt x="40294" y="180000"/>
                  <a:pt x="0" y="139706"/>
                  <a:pt x="0" y="90000"/>
                </a:cubicBezTo>
                <a:cubicBezTo>
                  <a:pt x="0" y="40294"/>
                  <a:pt x="40294" y="0"/>
                  <a:pt x="90000" y="0"/>
                </a:cubicBezTo>
                <a:lnTo>
                  <a:pt x="586322" y="0"/>
                </a:lnTo>
                <a:close/>
              </a:path>
            </a:pathLst>
          </a:cu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ounded Rectangle 19">
            <a:extLst>
              <a:ext uri="{FF2B5EF4-FFF2-40B4-BE49-F238E27FC236}">
                <a16:creationId xmlns:a16="http://schemas.microsoft.com/office/drawing/2014/main" id="{82FDFC4A-035E-8CB0-8CB0-9104EA14680C}"/>
              </a:ext>
            </a:extLst>
          </p:cNvPr>
          <p:cNvSpPr/>
          <p:nvPr userDrawn="1"/>
        </p:nvSpPr>
        <p:spPr>
          <a:xfrm rot="18900000">
            <a:off x="7259762" y="1045054"/>
            <a:ext cx="1152000" cy="180000"/>
          </a:xfrm>
          <a:prstGeom prst="roundRect">
            <a:avLst>
              <a:gd name="adj" fmla="val 50000"/>
            </a:avLst>
          </a:pr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hasCustomPrompt="1"/>
          </p:nvPr>
        </p:nvSpPr>
        <p:spPr>
          <a:xfrm>
            <a:off x="1186550" y="2479360"/>
            <a:ext cx="6120000" cy="1645920"/>
          </a:xfrm>
          <a:prstGeom prst="rect">
            <a:avLst/>
          </a:prstGeom>
        </p:spPr>
        <p:txBody>
          <a:bodyPr bIns="0" anchor="b"/>
          <a:lstStyle>
            <a:lvl1pPr>
              <a:lnSpc>
                <a:spcPct val="90000"/>
              </a:lnSpc>
              <a:spcBef>
                <a:spcPts val="0"/>
              </a:spcBef>
              <a:spcAft>
                <a:spcPts val="0"/>
              </a:spcAft>
              <a:defRPr lang="en-US" sz="4000" b="1" kern="1200" cap="none" baseline="0" dirty="0" smtClean="0">
                <a:solidFill>
                  <a:schemeClr val="bg1"/>
                </a:solidFill>
                <a:latin typeface="Arial Nova" panose="020B0504020202020204" pitchFamily="34" charset="0"/>
                <a:ea typeface="+mj-ea"/>
                <a:cs typeface="+mj-cs"/>
              </a:defRPr>
            </a:lvl1pPr>
          </a:lstStyle>
          <a:p>
            <a:r>
              <a:rPr lang="en-GB"/>
              <a:t>Click To Edit</a:t>
            </a:r>
            <a:br>
              <a:rPr lang="en-GB"/>
            </a:br>
            <a:r>
              <a:rPr lang="en-GB"/>
              <a:t>Master Title Style</a:t>
            </a:r>
            <a:endParaRPr lang="en-US"/>
          </a:p>
        </p:txBody>
      </p:sp>
      <p:sp>
        <p:nvSpPr>
          <p:cNvPr id="9" name="Rounded Rectangle 8">
            <a:extLst>
              <a:ext uri="{FF2B5EF4-FFF2-40B4-BE49-F238E27FC236}">
                <a16:creationId xmlns:a16="http://schemas.microsoft.com/office/drawing/2014/main" id="{9B7FF75C-EE4E-7C1E-C527-1E3EA5D3F4A1}"/>
              </a:ext>
            </a:extLst>
          </p:cNvPr>
          <p:cNvSpPr/>
          <p:nvPr userDrawn="1"/>
        </p:nvSpPr>
        <p:spPr>
          <a:xfrm rot="18900000">
            <a:off x="9566756" y="4772628"/>
            <a:ext cx="108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E0FBDBD-5389-E7DA-FF4A-36843648524E}"/>
              </a:ext>
            </a:extLst>
          </p:cNvPr>
          <p:cNvSpPr/>
          <p:nvPr userDrawn="1"/>
        </p:nvSpPr>
        <p:spPr>
          <a:xfrm rot="18900000">
            <a:off x="9302468" y="5375976"/>
            <a:ext cx="126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2DA33DA5-5693-8C2C-9B20-9827DB4CF8B0}"/>
              </a:ext>
            </a:extLst>
          </p:cNvPr>
          <p:cNvSpPr/>
          <p:nvPr userDrawn="1"/>
        </p:nvSpPr>
        <p:spPr>
          <a:xfrm rot="18900000">
            <a:off x="8164802" y="5975491"/>
            <a:ext cx="585634" cy="180000"/>
          </a:xfrm>
          <a:custGeom>
            <a:avLst/>
            <a:gdLst>
              <a:gd name="connsiteX0" fmla="*/ 559274 w 585634"/>
              <a:gd name="connsiteY0" fmla="*/ 26361 h 180000"/>
              <a:gd name="connsiteX1" fmla="*/ 585634 w 585634"/>
              <a:gd name="connsiteY1" fmla="*/ 90000 h 180000"/>
              <a:gd name="connsiteX2" fmla="*/ 495634 w 585634"/>
              <a:gd name="connsiteY2" fmla="*/ 180000 h 180000"/>
              <a:gd name="connsiteX3" fmla="*/ 180000 w 585634"/>
              <a:gd name="connsiteY3" fmla="*/ 180000 h 180000"/>
              <a:gd name="connsiteX4" fmla="*/ 0 w 585634"/>
              <a:gd name="connsiteY4" fmla="*/ 0 h 180000"/>
              <a:gd name="connsiteX5" fmla="*/ 495634 w 585634"/>
              <a:gd name="connsiteY5" fmla="*/ 0 h 180000"/>
              <a:gd name="connsiteX6" fmla="*/ 559274 w 585634"/>
              <a:gd name="connsiteY6" fmla="*/ 26361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634" h="180000">
                <a:moveTo>
                  <a:pt x="559274" y="26361"/>
                </a:moveTo>
                <a:cubicBezTo>
                  <a:pt x="575560" y="42648"/>
                  <a:pt x="585634" y="65147"/>
                  <a:pt x="585634" y="90000"/>
                </a:cubicBezTo>
                <a:cubicBezTo>
                  <a:pt x="585634" y="139707"/>
                  <a:pt x="545340" y="180001"/>
                  <a:pt x="495634" y="180000"/>
                </a:cubicBezTo>
                <a:lnTo>
                  <a:pt x="180000" y="180000"/>
                </a:lnTo>
                <a:lnTo>
                  <a:pt x="0" y="0"/>
                </a:lnTo>
                <a:lnTo>
                  <a:pt x="495634" y="0"/>
                </a:lnTo>
                <a:cubicBezTo>
                  <a:pt x="520487" y="1"/>
                  <a:pt x="542987" y="10074"/>
                  <a:pt x="559274" y="26361"/>
                </a:cubicBezTo>
                <a:close/>
              </a:path>
            </a:pathLst>
          </a:cu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FADF073-3A4D-57F8-CE1F-A84923545BB3}"/>
              </a:ext>
            </a:extLst>
          </p:cNvPr>
          <p:cNvSpPr/>
          <p:nvPr userDrawn="1"/>
        </p:nvSpPr>
        <p:spPr>
          <a:xfrm rot="18900000">
            <a:off x="7215494" y="1580666"/>
            <a:ext cx="180000" cy="18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1A1EB916-4762-A325-C6B1-F2F8613B1981}"/>
              </a:ext>
            </a:extLst>
          </p:cNvPr>
          <p:cNvSpPr/>
          <p:nvPr userDrawn="1"/>
        </p:nvSpPr>
        <p:spPr>
          <a:xfrm rot="8100000">
            <a:off x="6943363" y="1266249"/>
            <a:ext cx="2160000" cy="180000"/>
          </a:xfrm>
          <a:prstGeom prst="roundRect">
            <a:avLst>
              <a:gd name="adj" fmla="val 50000"/>
            </a:avLst>
          </a:pr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E7DFD76D-932D-F592-82B1-AA6664379BBC}"/>
              </a:ext>
            </a:extLst>
          </p:cNvPr>
          <p:cNvSpPr>
            <a:spLocks noGrp="1"/>
          </p:cNvSpPr>
          <p:nvPr>
            <p:ph type="body" idx="12"/>
          </p:nvPr>
        </p:nvSpPr>
        <p:spPr>
          <a:xfrm>
            <a:off x="1186552" y="4308160"/>
            <a:ext cx="4572000" cy="1018234"/>
          </a:xfrm>
        </p:spPr>
        <p:txBody>
          <a:bodyPr>
            <a:normAutofit/>
          </a:bodyPr>
          <a:lstStyle>
            <a:lvl1pPr marL="0" indent="0">
              <a:lnSpc>
                <a:spcPct val="85000"/>
              </a:lnSpc>
              <a:buNone/>
              <a:defRPr lang="en-US" sz="16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4" name="Group 13">
            <a:extLst>
              <a:ext uri="{FF2B5EF4-FFF2-40B4-BE49-F238E27FC236}">
                <a16:creationId xmlns:a16="http://schemas.microsoft.com/office/drawing/2014/main" id="{381A47D0-08AF-CACA-B12B-8EBEF9D6B78D}"/>
              </a:ext>
            </a:extLst>
          </p:cNvPr>
          <p:cNvGrpSpPr/>
          <p:nvPr userDrawn="1"/>
        </p:nvGrpSpPr>
        <p:grpSpPr>
          <a:xfrm flipH="1">
            <a:off x="8594657" y="5109496"/>
            <a:ext cx="424800" cy="424800"/>
            <a:chOff x="11106773" y="2873982"/>
            <a:chExt cx="424800" cy="424800"/>
          </a:xfrm>
        </p:grpSpPr>
        <p:sp>
          <p:nvSpPr>
            <p:cNvPr id="15" name="Rounded Rectangle 14">
              <a:extLst>
                <a:ext uri="{FF2B5EF4-FFF2-40B4-BE49-F238E27FC236}">
                  <a16:creationId xmlns:a16="http://schemas.microsoft.com/office/drawing/2014/main" id="{01E4F037-1536-873C-1ADA-5CCB52B68ECC}"/>
                </a:ext>
              </a:extLst>
            </p:cNvPr>
            <p:cNvSpPr/>
            <p:nvPr userDrawn="1"/>
          </p:nvSpPr>
          <p:spPr>
            <a:xfrm rot="18900000">
              <a:off x="11106773" y="2873982"/>
              <a:ext cx="424800" cy="424800"/>
            </a:xfrm>
            <a:prstGeom prst="roundRect">
              <a:avLst>
                <a:gd name="adj" fmla="val 50000"/>
              </a:avLst>
            </a:prstGeom>
            <a:gradFill>
              <a:gsLst>
                <a:gs pos="0">
                  <a:schemeClr val="accent1">
                    <a:lumMod val="20000"/>
                    <a:lumOff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hord 15">
              <a:extLst>
                <a:ext uri="{FF2B5EF4-FFF2-40B4-BE49-F238E27FC236}">
                  <a16:creationId xmlns:a16="http://schemas.microsoft.com/office/drawing/2014/main" id="{E25B385C-3BF1-FB5C-EC85-2CB20DE6CEEB}"/>
                </a:ext>
              </a:extLst>
            </p:cNvPr>
            <p:cNvSpPr/>
            <p:nvPr userDrawn="1"/>
          </p:nvSpPr>
          <p:spPr>
            <a:xfrm rot="18900000">
              <a:off x="11106773" y="2873982"/>
              <a:ext cx="424800" cy="424800"/>
            </a:xfrm>
            <a:prstGeom prst="chord">
              <a:avLst>
                <a:gd name="adj1" fmla="val 5314213"/>
                <a:gd name="adj2" fmla="val 16200000"/>
              </a:avLst>
            </a:prstGeom>
            <a:gradFill flip="none" rotWithShape="1">
              <a:gsLst>
                <a:gs pos="0">
                  <a:schemeClr val="accent2">
                    <a:lumMod val="20000"/>
                    <a:lumOff val="80000"/>
                    <a:alpha val="50000"/>
                  </a:schemeClr>
                </a:gs>
                <a:gs pos="99000">
                  <a:schemeClr val="accent2">
                    <a:alpha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 Placeholder 2">
            <a:extLst>
              <a:ext uri="{FF2B5EF4-FFF2-40B4-BE49-F238E27FC236}">
                <a16:creationId xmlns:a16="http://schemas.microsoft.com/office/drawing/2014/main" id="{53165D1C-C968-23D8-C81A-CAA9D3B1A2EE}"/>
              </a:ext>
            </a:extLst>
          </p:cNvPr>
          <p:cNvSpPr>
            <a:spLocks noGrp="1"/>
          </p:cNvSpPr>
          <p:nvPr>
            <p:ph type="body" idx="13" hasCustomPrompt="1"/>
          </p:nvPr>
        </p:nvSpPr>
        <p:spPr>
          <a:xfrm>
            <a:off x="1186552" y="1426465"/>
            <a:ext cx="1117736" cy="1034608"/>
          </a:xfrm>
        </p:spPr>
        <p:txBody>
          <a:bodyPr anchor="b">
            <a:noAutofit/>
          </a:bodyPr>
          <a:lstStyle>
            <a:lvl1pPr marL="0" indent="0">
              <a:lnSpc>
                <a:spcPct val="100000"/>
              </a:lnSpc>
              <a:buNone/>
              <a:defRPr lang="en-US" sz="72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Tree>
    <p:extLst>
      <p:ext uri="{BB962C8B-B14F-4D97-AF65-F5344CB8AC3E}">
        <p14:creationId xmlns:p14="http://schemas.microsoft.com/office/powerpoint/2010/main" val="2583767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5_Divi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E8825E-4076-3D46-AB69-24B86B2B0F9F}"/>
              </a:ext>
            </a:extLst>
          </p:cNvPr>
          <p:cNvSpPr/>
          <p:nvPr userDrawn="1"/>
        </p:nvSpPr>
        <p:spPr>
          <a:xfrm>
            <a:off x="640080" y="640080"/>
            <a:ext cx="10911840" cy="5577840"/>
          </a:xfrm>
          <a:prstGeom prst="rect">
            <a:avLst/>
          </a:prstGeom>
          <a:gradFill>
            <a:gsLst>
              <a:gs pos="40000">
                <a:schemeClr val="accent2"/>
              </a:gs>
              <a:gs pos="100000">
                <a:schemeClr val="accent1"/>
              </a:gs>
            </a:gsLst>
            <a:lin ang="18900000" scaled="1"/>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6" name="Freeform 5">
            <a:extLst>
              <a:ext uri="{FF2B5EF4-FFF2-40B4-BE49-F238E27FC236}">
                <a16:creationId xmlns:a16="http://schemas.microsoft.com/office/drawing/2014/main" id="{DDE52B2F-C4C2-22E1-AAC0-1FD606CF79E5}"/>
              </a:ext>
            </a:extLst>
          </p:cNvPr>
          <p:cNvSpPr/>
          <p:nvPr userDrawn="1"/>
        </p:nvSpPr>
        <p:spPr>
          <a:xfrm rot="2700000" flipH="1" flipV="1">
            <a:off x="5579121" y="-1837237"/>
            <a:ext cx="4478111" cy="6082508"/>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5477245 h 9698676"/>
              <a:gd name="connsiteX1" fmla="*/ 1787726 w 3575452"/>
              <a:gd name="connsiteY1" fmla="*/ 4953632 h 9698676"/>
              <a:gd name="connsiteX2" fmla="*/ 3434964 w 3575452"/>
              <a:gd name="connsiteY2" fmla="*/ 6045494 h 9698676"/>
              <a:gd name="connsiteX3" fmla="*/ 3493433 w 3575452"/>
              <a:gd name="connsiteY3" fmla="*/ 6205243 h 9698676"/>
              <a:gd name="connsiteX4" fmla="*/ 0 w 3575452"/>
              <a:gd name="connsiteY4" fmla="*/ 9698676 h 9698676"/>
              <a:gd name="connsiteX5" fmla="*/ 0 w 3575452"/>
              <a:gd name="connsiteY5" fmla="*/ 6741357 h 9698676"/>
              <a:gd name="connsiteX6" fmla="*/ 523613 w 3575452"/>
              <a:gd name="connsiteY6" fmla="*/ 5477245 h 9698676"/>
              <a:gd name="connsiteX7" fmla="*/ 1 w 3575452"/>
              <a:gd name="connsiteY7" fmla="*/ 0 h 9698676"/>
              <a:gd name="connsiteX8" fmla="*/ 3575452 w 3575452"/>
              <a:gd name="connsiteY8" fmla="*/ 1519965 h 9698676"/>
              <a:gd name="connsiteX9" fmla="*/ 3575452 w 3575452"/>
              <a:gd name="connsiteY9" fmla="*/ 2519195 h 9698676"/>
              <a:gd name="connsiteX10" fmla="*/ 1787726 w 3575452"/>
              <a:gd name="connsiteY10" fmla="*/ 4306921 h 9698676"/>
              <a:gd name="connsiteX11" fmla="*/ 1787727 w 3575452"/>
              <a:gd name="connsiteY11" fmla="*/ 4306920 h 9698676"/>
              <a:gd name="connsiteX12" fmla="*/ 1 w 3575452"/>
              <a:gd name="connsiteY12" fmla="*/ 2519195 h 9698676"/>
              <a:gd name="connsiteX13" fmla="*/ 1 w 3575452"/>
              <a:gd name="connsiteY13" fmla="*/ 0 h 9698676"/>
              <a:gd name="connsiteX0" fmla="*/ 523613 w 3575452"/>
              <a:gd name="connsiteY0" fmla="*/ 3957280 h 8178711"/>
              <a:gd name="connsiteX1" fmla="*/ 1787726 w 3575452"/>
              <a:gd name="connsiteY1" fmla="*/ 3433667 h 8178711"/>
              <a:gd name="connsiteX2" fmla="*/ 3434964 w 3575452"/>
              <a:gd name="connsiteY2" fmla="*/ 4525529 h 8178711"/>
              <a:gd name="connsiteX3" fmla="*/ 3493433 w 3575452"/>
              <a:gd name="connsiteY3" fmla="*/ 4685278 h 8178711"/>
              <a:gd name="connsiteX4" fmla="*/ 0 w 3575452"/>
              <a:gd name="connsiteY4" fmla="*/ 8178711 h 8178711"/>
              <a:gd name="connsiteX5" fmla="*/ 0 w 3575452"/>
              <a:gd name="connsiteY5" fmla="*/ 5221392 h 8178711"/>
              <a:gd name="connsiteX6" fmla="*/ 523613 w 3575452"/>
              <a:gd name="connsiteY6" fmla="*/ 3957280 h 8178711"/>
              <a:gd name="connsiteX7" fmla="*/ 1 w 3575452"/>
              <a:gd name="connsiteY7" fmla="*/ 999230 h 8178711"/>
              <a:gd name="connsiteX8" fmla="*/ 3575452 w 3575452"/>
              <a:gd name="connsiteY8" fmla="*/ 0 h 8178711"/>
              <a:gd name="connsiteX9" fmla="*/ 3575452 w 3575452"/>
              <a:gd name="connsiteY9" fmla="*/ 999230 h 8178711"/>
              <a:gd name="connsiteX10" fmla="*/ 1787726 w 3575452"/>
              <a:gd name="connsiteY10" fmla="*/ 2786956 h 8178711"/>
              <a:gd name="connsiteX11" fmla="*/ 1787727 w 3575452"/>
              <a:gd name="connsiteY11" fmla="*/ 2786955 h 8178711"/>
              <a:gd name="connsiteX12" fmla="*/ 1 w 3575452"/>
              <a:gd name="connsiteY12" fmla="*/ 999230 h 817871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787727 w 3575452"/>
              <a:gd name="connsiteY10" fmla="*/ 1787725 h 7179481"/>
              <a:gd name="connsiteX11" fmla="*/ 1 w 3575452"/>
              <a:gd name="connsiteY11" fmla="*/ 0 h 717948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 w 3575452"/>
              <a:gd name="connsiteY10" fmla="*/ 0 h 7179481"/>
              <a:gd name="connsiteX0" fmla="*/ 523613 w 3493433"/>
              <a:gd name="connsiteY0" fmla="*/ 2958050 h 7179481"/>
              <a:gd name="connsiteX1" fmla="*/ 1787726 w 3493433"/>
              <a:gd name="connsiteY1" fmla="*/ 2434437 h 7179481"/>
              <a:gd name="connsiteX2" fmla="*/ 3434964 w 3493433"/>
              <a:gd name="connsiteY2" fmla="*/ 3526299 h 7179481"/>
              <a:gd name="connsiteX3" fmla="*/ 3493433 w 3493433"/>
              <a:gd name="connsiteY3" fmla="*/ 3686048 h 7179481"/>
              <a:gd name="connsiteX4" fmla="*/ 0 w 3493433"/>
              <a:gd name="connsiteY4" fmla="*/ 7179481 h 7179481"/>
              <a:gd name="connsiteX5" fmla="*/ 0 w 3493433"/>
              <a:gd name="connsiteY5" fmla="*/ 4222162 h 7179481"/>
              <a:gd name="connsiteX6" fmla="*/ 523613 w 3493433"/>
              <a:gd name="connsiteY6" fmla="*/ 2958050 h 7179481"/>
              <a:gd name="connsiteX7" fmla="*/ 1 w 3493433"/>
              <a:gd name="connsiteY7" fmla="*/ 0 h 7179481"/>
              <a:gd name="connsiteX8" fmla="*/ 1787726 w 3493433"/>
              <a:gd name="connsiteY8" fmla="*/ 1787726 h 7179481"/>
              <a:gd name="connsiteX9" fmla="*/ 1 w 3493433"/>
              <a:gd name="connsiteY9" fmla="*/ 0 h 7179481"/>
              <a:gd name="connsiteX0" fmla="*/ 523613 w 3493433"/>
              <a:gd name="connsiteY0" fmla="*/ 523613 h 4745044"/>
              <a:gd name="connsiteX1" fmla="*/ 1787726 w 3493433"/>
              <a:gd name="connsiteY1" fmla="*/ 0 h 4745044"/>
              <a:gd name="connsiteX2" fmla="*/ 3434964 w 3493433"/>
              <a:gd name="connsiteY2" fmla="*/ 1091862 h 4745044"/>
              <a:gd name="connsiteX3" fmla="*/ 3493433 w 3493433"/>
              <a:gd name="connsiteY3" fmla="*/ 1251611 h 4745044"/>
              <a:gd name="connsiteX4" fmla="*/ 0 w 3493433"/>
              <a:gd name="connsiteY4" fmla="*/ 4745044 h 4745044"/>
              <a:gd name="connsiteX5" fmla="*/ 0 w 3493433"/>
              <a:gd name="connsiteY5" fmla="*/ 1787725 h 4745044"/>
              <a:gd name="connsiteX6" fmla="*/ 523613 w 3493433"/>
              <a:gd name="connsiteY6" fmla="*/ 523613 h 474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433" h="4745044">
                <a:moveTo>
                  <a:pt x="523613" y="523613"/>
                </a:moveTo>
                <a:cubicBezTo>
                  <a:pt x="847128" y="200098"/>
                  <a:pt x="1294060" y="0"/>
                  <a:pt x="1787726" y="0"/>
                </a:cubicBezTo>
                <a:cubicBezTo>
                  <a:pt x="2528227" y="0"/>
                  <a:pt x="3163572" y="450220"/>
                  <a:pt x="3434964" y="1091862"/>
                </a:cubicBezTo>
                <a:lnTo>
                  <a:pt x="3493433" y="1251611"/>
                </a:lnTo>
                <a:lnTo>
                  <a:pt x="0" y="4745044"/>
                </a:lnTo>
                <a:lnTo>
                  <a:pt x="0" y="1787725"/>
                </a:lnTo>
                <a:cubicBezTo>
                  <a:pt x="0" y="1294059"/>
                  <a:pt x="200098" y="847128"/>
                  <a:pt x="523613" y="523613"/>
                </a:cubicBezTo>
                <a:close/>
              </a:path>
            </a:pathLst>
          </a:custGeom>
          <a:gradFill flip="none" rotWithShape="1">
            <a:gsLst>
              <a:gs pos="40000">
                <a:schemeClr val="accent2">
                  <a:alpha val="50000"/>
                </a:schemeClr>
              </a:gs>
              <a:gs pos="100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43BA5131-7F4D-3D69-4612-9F23EB91CB17}"/>
              </a:ext>
            </a:extLst>
          </p:cNvPr>
          <p:cNvGrpSpPr/>
          <p:nvPr userDrawn="1"/>
        </p:nvGrpSpPr>
        <p:grpSpPr>
          <a:xfrm>
            <a:off x="7644321" y="3091641"/>
            <a:ext cx="2878522" cy="1680558"/>
            <a:chOff x="6946067" y="3523722"/>
            <a:chExt cx="2616838" cy="1527780"/>
          </a:xfrm>
        </p:grpSpPr>
        <p:sp>
          <p:nvSpPr>
            <p:cNvPr id="7" name="Rounded Rectangle 6">
              <a:extLst>
                <a:ext uri="{FF2B5EF4-FFF2-40B4-BE49-F238E27FC236}">
                  <a16:creationId xmlns:a16="http://schemas.microsoft.com/office/drawing/2014/main" id="{FE28C50B-EBC7-18F6-9E28-97B70AE2EC60}"/>
                </a:ext>
              </a:extLst>
            </p:cNvPr>
            <p:cNvSpPr/>
            <p:nvPr userDrawn="1"/>
          </p:nvSpPr>
          <p:spPr>
            <a:xfrm rot="18900000">
              <a:off x="6946067" y="4718749"/>
              <a:ext cx="1260000" cy="180000"/>
            </a:xfrm>
            <a:prstGeom prst="roundRect">
              <a:avLst>
                <a:gd name="adj" fmla="val 50000"/>
              </a:avLst>
            </a:pr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31CF867-AAB5-5540-0350-70CDA1C322CC}"/>
                </a:ext>
              </a:extLst>
            </p:cNvPr>
            <p:cNvSpPr/>
            <p:nvPr userDrawn="1"/>
          </p:nvSpPr>
          <p:spPr>
            <a:xfrm rot="18900000">
              <a:off x="7629629" y="4871502"/>
              <a:ext cx="1440000" cy="180000"/>
            </a:xfrm>
            <a:prstGeom prst="roundRect">
              <a:avLst>
                <a:gd name="adj" fmla="val 50000"/>
              </a:avLst>
            </a:prstGeom>
            <a:gradFill>
              <a:gsLst>
                <a:gs pos="0">
                  <a:schemeClr val="accent2">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725B8FF4-2956-0006-B5D7-EA80955FA281}"/>
                </a:ext>
              </a:extLst>
            </p:cNvPr>
            <p:cNvSpPr/>
            <p:nvPr userDrawn="1"/>
          </p:nvSpPr>
          <p:spPr>
            <a:xfrm rot="18900000">
              <a:off x="7917517" y="4273271"/>
              <a:ext cx="1080000" cy="180000"/>
            </a:xfrm>
            <a:prstGeom prst="roundRect">
              <a:avLst>
                <a:gd name="adj" fmla="val 50000"/>
              </a:avLst>
            </a:prstGeom>
            <a:noFill/>
            <a:ln>
              <a:gradFill>
                <a:gsLst>
                  <a:gs pos="0">
                    <a:schemeClr val="accent2"/>
                  </a:gs>
                  <a:gs pos="50000">
                    <a:schemeClr val="accent1"/>
                  </a:gs>
                  <a:gs pos="100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AD9AC139-FF23-F3F7-0FBF-3C7F86E28785}"/>
                </a:ext>
              </a:extLst>
            </p:cNvPr>
            <p:cNvSpPr/>
            <p:nvPr userDrawn="1"/>
          </p:nvSpPr>
          <p:spPr>
            <a:xfrm rot="18900000">
              <a:off x="8842905" y="3523722"/>
              <a:ext cx="72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7CA2B3F9-5300-19B2-2078-69BADB11F7FE}"/>
              </a:ext>
            </a:extLst>
          </p:cNvPr>
          <p:cNvGrpSpPr/>
          <p:nvPr userDrawn="1"/>
        </p:nvGrpSpPr>
        <p:grpSpPr>
          <a:xfrm rot="18900000">
            <a:off x="8317195" y="2218002"/>
            <a:ext cx="676079" cy="676079"/>
            <a:chOff x="10647680" y="2105124"/>
            <a:chExt cx="676079" cy="676079"/>
          </a:xfrm>
          <a:solidFill>
            <a:schemeClr val="bg1"/>
          </a:solidFill>
        </p:grpSpPr>
        <p:sp>
          <p:nvSpPr>
            <p:cNvPr id="35" name="Oval 34">
              <a:extLst>
                <a:ext uri="{FF2B5EF4-FFF2-40B4-BE49-F238E27FC236}">
                  <a16:creationId xmlns:a16="http://schemas.microsoft.com/office/drawing/2014/main" id="{BFF1E2E5-FF4A-C7B2-21C0-52E8923CC3C1}"/>
                </a:ext>
              </a:extLst>
            </p:cNvPr>
            <p:cNvSpPr/>
            <p:nvPr userDrawn="1"/>
          </p:nvSpPr>
          <p:spPr>
            <a:xfrm>
              <a:off x="10647680"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1F8DE4F3-50A4-0A70-040E-C7FDACD22196}"/>
                </a:ext>
              </a:extLst>
            </p:cNvPr>
            <p:cNvSpPr/>
            <p:nvPr userDrawn="1"/>
          </p:nvSpPr>
          <p:spPr>
            <a:xfrm>
              <a:off x="10647680"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BE5D58B9-7B80-42FB-6BC0-F41A96D501BA}"/>
                </a:ext>
              </a:extLst>
            </p:cNvPr>
            <p:cNvSpPr/>
            <p:nvPr userDrawn="1"/>
          </p:nvSpPr>
          <p:spPr>
            <a:xfrm>
              <a:off x="1096771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543B50C-E7E6-B55A-0E36-7214FF22E68A}"/>
                </a:ext>
              </a:extLst>
            </p:cNvPr>
            <p:cNvSpPr/>
            <p:nvPr userDrawn="1"/>
          </p:nvSpPr>
          <p:spPr>
            <a:xfrm>
              <a:off x="1096771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33B2FCF2-B621-D293-6C8D-5AAEFBAFD364}"/>
                </a:ext>
              </a:extLst>
            </p:cNvPr>
            <p:cNvSpPr/>
            <p:nvPr userDrawn="1"/>
          </p:nvSpPr>
          <p:spPr>
            <a:xfrm>
              <a:off x="10647680"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3C16E92-3409-2F90-4BD7-724FE55E2521}"/>
                </a:ext>
              </a:extLst>
            </p:cNvPr>
            <p:cNvSpPr/>
            <p:nvPr userDrawn="1"/>
          </p:nvSpPr>
          <p:spPr>
            <a:xfrm>
              <a:off x="1096771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01D5C43-A451-D27D-B963-57CA72F65CA2}"/>
                </a:ext>
              </a:extLst>
            </p:cNvPr>
            <p:cNvSpPr/>
            <p:nvPr userDrawn="1"/>
          </p:nvSpPr>
          <p:spPr>
            <a:xfrm>
              <a:off x="1128775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38C5B8D-3550-088D-4B7E-843271D8B4FD}"/>
                </a:ext>
              </a:extLst>
            </p:cNvPr>
            <p:cNvSpPr/>
            <p:nvPr userDrawn="1"/>
          </p:nvSpPr>
          <p:spPr>
            <a:xfrm>
              <a:off x="1128775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CADA342-3A90-25A7-D227-1AF429C4942C}"/>
                </a:ext>
              </a:extLst>
            </p:cNvPr>
            <p:cNvSpPr/>
            <p:nvPr userDrawn="1"/>
          </p:nvSpPr>
          <p:spPr>
            <a:xfrm>
              <a:off x="1128775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8F462DDD-18A2-2D6F-EF3E-75BFEEAD6D18}"/>
              </a:ext>
            </a:extLst>
          </p:cNvPr>
          <p:cNvGrpSpPr/>
          <p:nvPr userDrawn="1"/>
        </p:nvGrpSpPr>
        <p:grpSpPr>
          <a:xfrm>
            <a:off x="7887526" y="5100905"/>
            <a:ext cx="579295" cy="579295"/>
            <a:chOff x="2792599" y="1083414"/>
            <a:chExt cx="873418" cy="873418"/>
          </a:xfrm>
        </p:grpSpPr>
        <p:grpSp>
          <p:nvGrpSpPr>
            <p:cNvPr id="47" name="Graphic 11">
              <a:extLst>
                <a:ext uri="{FF2B5EF4-FFF2-40B4-BE49-F238E27FC236}">
                  <a16:creationId xmlns:a16="http://schemas.microsoft.com/office/drawing/2014/main" id="{E233C8DA-DFF7-DC1E-834F-9C3207279A3C}"/>
                </a:ext>
              </a:extLst>
            </p:cNvPr>
            <p:cNvGrpSpPr/>
            <p:nvPr userDrawn="1"/>
          </p:nvGrpSpPr>
          <p:grpSpPr>
            <a:xfrm>
              <a:off x="2955773" y="1283321"/>
              <a:ext cx="547070" cy="473605"/>
              <a:chOff x="987588" y="3977640"/>
              <a:chExt cx="2077501" cy="1798512"/>
            </a:xfrm>
          </p:grpSpPr>
          <p:sp>
            <p:nvSpPr>
              <p:cNvPr id="49" name="Freeform 48">
                <a:extLst>
                  <a:ext uri="{FF2B5EF4-FFF2-40B4-BE49-F238E27FC236}">
                    <a16:creationId xmlns:a16="http://schemas.microsoft.com/office/drawing/2014/main" id="{E2844B9F-3B8C-F315-405C-2F9CDA4F20FE}"/>
                  </a:ext>
                </a:extLst>
              </p:cNvPr>
              <p:cNvSpPr/>
              <p:nvPr/>
            </p:nvSpPr>
            <p:spPr>
              <a:xfrm>
                <a:off x="987588" y="3977640"/>
                <a:ext cx="2077501" cy="1798337"/>
              </a:xfrm>
              <a:custGeom>
                <a:avLst/>
                <a:gdLst>
                  <a:gd name="connsiteX0" fmla="*/ 1038838 w 2077501"/>
                  <a:gd name="connsiteY0" fmla="*/ 0 h 1798337"/>
                  <a:gd name="connsiteX1" fmla="*/ 1038838 w 2077501"/>
                  <a:gd name="connsiteY1" fmla="*/ 175 h 1798337"/>
                  <a:gd name="connsiteX2" fmla="*/ 1038838 w 2077501"/>
                  <a:gd name="connsiteY2" fmla="*/ 0 h 1798337"/>
                  <a:gd name="connsiteX3" fmla="*/ 0 w 2077501"/>
                  <a:gd name="connsiteY3" fmla="*/ 1198892 h 1798337"/>
                  <a:gd name="connsiteX4" fmla="*/ 1038838 w 2077501"/>
                  <a:gd name="connsiteY4" fmla="*/ 1798338 h 1798337"/>
                  <a:gd name="connsiteX5" fmla="*/ 1038838 w 2077501"/>
                  <a:gd name="connsiteY5" fmla="*/ 1797987 h 1798337"/>
                  <a:gd name="connsiteX6" fmla="*/ 1038838 w 2077501"/>
                  <a:gd name="connsiteY6" fmla="*/ 1798338 h 1798337"/>
                  <a:gd name="connsiteX7" fmla="*/ 2077501 w 2077501"/>
                  <a:gd name="connsiteY7" fmla="*/ 1198892 h 1798337"/>
                  <a:gd name="connsiteX8" fmla="*/ 1038838 w 2077501"/>
                  <a:gd name="connsiteY8" fmla="*/ 0 h 179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501" h="1798337">
                    <a:moveTo>
                      <a:pt x="1038838" y="0"/>
                    </a:moveTo>
                    <a:lnTo>
                      <a:pt x="1038838" y="175"/>
                    </a:lnTo>
                    <a:lnTo>
                      <a:pt x="1038838" y="0"/>
                    </a:lnTo>
                    <a:lnTo>
                      <a:pt x="0" y="1198892"/>
                    </a:lnTo>
                    <a:lnTo>
                      <a:pt x="1038838" y="1798338"/>
                    </a:lnTo>
                    <a:lnTo>
                      <a:pt x="1038838" y="1797987"/>
                    </a:lnTo>
                    <a:lnTo>
                      <a:pt x="1038838" y="1798338"/>
                    </a:lnTo>
                    <a:lnTo>
                      <a:pt x="2077501" y="1198892"/>
                    </a:lnTo>
                    <a:lnTo>
                      <a:pt x="1038838" y="0"/>
                    </a:lnTo>
                    <a:close/>
                  </a:path>
                </a:pathLst>
              </a:custGeom>
              <a:solidFill>
                <a:schemeClr val="accent1"/>
              </a:solidFill>
              <a:ln w="1752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14591AB9-70A1-917F-4116-EA4CD9851808}"/>
                  </a:ext>
                </a:extLst>
              </p:cNvPr>
              <p:cNvSpPr/>
              <p:nvPr/>
            </p:nvSpPr>
            <p:spPr>
              <a:xfrm>
                <a:off x="2026426" y="5775627"/>
                <a:ext cx="17530" cy="525"/>
              </a:xfrm>
              <a:custGeom>
                <a:avLst/>
                <a:gdLst>
                  <a:gd name="connsiteX0" fmla="*/ 0 w 17530"/>
                  <a:gd name="connsiteY0" fmla="*/ 0 h 525"/>
                  <a:gd name="connsiteX1" fmla="*/ 0 w 17530"/>
                  <a:gd name="connsiteY1" fmla="*/ 526 h 525"/>
                  <a:gd name="connsiteX2" fmla="*/ 0 w 17530"/>
                  <a:gd name="connsiteY2" fmla="*/ 0 h 525"/>
                  <a:gd name="connsiteX3" fmla="*/ 0 w 17530"/>
                  <a:gd name="connsiteY3" fmla="*/ 0 h 525"/>
                  <a:gd name="connsiteX4" fmla="*/ 0 w 17530"/>
                  <a:gd name="connsiteY4" fmla="*/ 0 h 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 h="525">
                    <a:moveTo>
                      <a:pt x="0" y="0"/>
                    </a:moveTo>
                    <a:lnTo>
                      <a:pt x="0" y="526"/>
                    </a:lnTo>
                    <a:lnTo>
                      <a:pt x="0" y="0"/>
                    </a:lnTo>
                    <a:lnTo>
                      <a:pt x="0" y="0"/>
                    </a:lnTo>
                    <a:lnTo>
                      <a:pt x="0" y="0"/>
                    </a:lnTo>
                    <a:close/>
                  </a:path>
                </a:pathLst>
              </a:custGeom>
              <a:solidFill>
                <a:srgbClr val="00ABE6"/>
              </a:solidFill>
              <a:ln w="1752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80871137-E77C-CD7B-D6DA-697AB1D687AA}"/>
                  </a:ext>
                </a:extLst>
              </p:cNvPr>
              <p:cNvSpPr/>
              <p:nvPr/>
            </p:nvSpPr>
            <p:spPr>
              <a:xfrm flipH="1">
                <a:off x="2026251" y="3977640"/>
                <a:ext cx="1038838" cy="1798512"/>
              </a:xfrm>
              <a:custGeom>
                <a:avLst/>
                <a:gdLst>
                  <a:gd name="connsiteX0" fmla="*/ 0 w 1038838"/>
                  <a:gd name="connsiteY0" fmla="*/ 1198892 h 1798512"/>
                  <a:gd name="connsiteX1" fmla="*/ 1038838 w 1038838"/>
                  <a:gd name="connsiteY1" fmla="*/ 0 h 1798512"/>
                  <a:gd name="connsiteX2" fmla="*/ 1038838 w 1038838"/>
                  <a:gd name="connsiteY2" fmla="*/ 1798513 h 1798512"/>
                  <a:gd name="connsiteX3" fmla="*/ 1038838 w 1038838"/>
                  <a:gd name="connsiteY3" fmla="*/ 1797987 h 1798512"/>
                  <a:gd name="connsiteX4" fmla="*/ 1038838 w 1038838"/>
                  <a:gd name="connsiteY4" fmla="*/ 1798338 h 1798512"/>
                  <a:gd name="connsiteX5" fmla="*/ 0 w 1038838"/>
                  <a:gd name="connsiteY5" fmla="*/ 1198892 h 17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838" h="1798512">
                    <a:moveTo>
                      <a:pt x="0" y="1198892"/>
                    </a:moveTo>
                    <a:lnTo>
                      <a:pt x="1038838" y="0"/>
                    </a:lnTo>
                    <a:lnTo>
                      <a:pt x="1038838" y="1798513"/>
                    </a:lnTo>
                    <a:lnTo>
                      <a:pt x="1038838" y="1797987"/>
                    </a:lnTo>
                    <a:lnTo>
                      <a:pt x="1038838" y="1798338"/>
                    </a:lnTo>
                    <a:lnTo>
                      <a:pt x="0" y="1198892"/>
                    </a:lnTo>
                    <a:close/>
                  </a:path>
                </a:pathLst>
              </a:custGeom>
              <a:solidFill>
                <a:schemeClr val="accent2">
                  <a:alpha val="50000"/>
                </a:schemeClr>
              </a:solidFill>
              <a:ln w="17529" cap="flat">
                <a:noFill/>
                <a:prstDash val="solid"/>
                <a:miter/>
              </a:ln>
            </p:spPr>
            <p:txBody>
              <a:bodyPr rtlCol="0" anchor="ctr"/>
              <a:lstStyle/>
              <a:p>
                <a:endParaRPr lang="en-US"/>
              </a:p>
            </p:txBody>
          </p:sp>
        </p:grpSp>
        <p:sp>
          <p:nvSpPr>
            <p:cNvPr id="48" name="Oval 47">
              <a:extLst>
                <a:ext uri="{FF2B5EF4-FFF2-40B4-BE49-F238E27FC236}">
                  <a16:creationId xmlns:a16="http://schemas.microsoft.com/office/drawing/2014/main" id="{DB6DCE4B-F606-2DA6-2D53-45461C23F7B8}"/>
                </a:ext>
              </a:extLst>
            </p:cNvPr>
            <p:cNvSpPr/>
            <p:nvPr userDrawn="1"/>
          </p:nvSpPr>
          <p:spPr>
            <a:xfrm rot="18900000">
              <a:off x="2792599" y="1083414"/>
              <a:ext cx="873418" cy="87341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itle 1">
            <a:extLst>
              <a:ext uri="{FF2B5EF4-FFF2-40B4-BE49-F238E27FC236}">
                <a16:creationId xmlns:a16="http://schemas.microsoft.com/office/drawing/2014/main" id="{526415F2-1241-FC40-F580-31B810B0E326}"/>
              </a:ext>
            </a:extLst>
          </p:cNvPr>
          <p:cNvSpPr>
            <a:spLocks noGrp="1"/>
          </p:cNvSpPr>
          <p:nvPr>
            <p:ph type="title" hasCustomPrompt="1"/>
          </p:nvPr>
        </p:nvSpPr>
        <p:spPr>
          <a:xfrm>
            <a:off x="1186550" y="2479360"/>
            <a:ext cx="6120000" cy="1645920"/>
          </a:xfrm>
          <a:prstGeom prst="rect">
            <a:avLst/>
          </a:prstGeom>
        </p:spPr>
        <p:txBody>
          <a:bodyPr bIns="0" anchor="b"/>
          <a:lstStyle>
            <a:lvl1pPr>
              <a:lnSpc>
                <a:spcPct val="90000"/>
              </a:lnSpc>
              <a:spcBef>
                <a:spcPts val="0"/>
              </a:spcBef>
              <a:spcAft>
                <a:spcPts val="0"/>
              </a:spcAft>
              <a:defRPr lang="en-US" sz="4000" b="1" kern="1200" cap="none" baseline="0" dirty="0" smtClean="0">
                <a:solidFill>
                  <a:schemeClr val="bg1"/>
                </a:solidFill>
                <a:latin typeface="Arial Nova" panose="020B0504020202020204" pitchFamily="34" charset="0"/>
                <a:ea typeface="+mj-ea"/>
                <a:cs typeface="+mj-cs"/>
              </a:defRPr>
            </a:lvl1pPr>
          </a:lstStyle>
          <a:p>
            <a:r>
              <a:rPr lang="en-GB"/>
              <a:t>Click To Edit</a:t>
            </a:r>
            <a:br>
              <a:rPr lang="en-GB"/>
            </a:br>
            <a:r>
              <a:rPr lang="en-GB"/>
              <a:t>Master Title Style</a:t>
            </a:r>
            <a:endParaRPr lang="en-US"/>
          </a:p>
        </p:txBody>
      </p:sp>
      <p:sp>
        <p:nvSpPr>
          <p:cNvPr id="54" name="Text Placeholder 2">
            <a:extLst>
              <a:ext uri="{FF2B5EF4-FFF2-40B4-BE49-F238E27FC236}">
                <a16:creationId xmlns:a16="http://schemas.microsoft.com/office/drawing/2014/main" id="{0DF632C3-1CFA-1947-A749-92296DE57D15}"/>
              </a:ext>
            </a:extLst>
          </p:cNvPr>
          <p:cNvSpPr>
            <a:spLocks noGrp="1"/>
          </p:cNvSpPr>
          <p:nvPr>
            <p:ph type="body" idx="12"/>
          </p:nvPr>
        </p:nvSpPr>
        <p:spPr>
          <a:xfrm>
            <a:off x="1186552" y="4308160"/>
            <a:ext cx="4572000" cy="1018234"/>
          </a:xfrm>
        </p:spPr>
        <p:txBody>
          <a:bodyPr>
            <a:normAutofit/>
          </a:bodyPr>
          <a:lstStyle>
            <a:lvl1pPr marL="0" indent="0">
              <a:lnSpc>
                <a:spcPct val="85000"/>
              </a:lnSpc>
              <a:buNone/>
              <a:defRPr lang="en-US" sz="16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5" name="Text Placeholder 2">
            <a:extLst>
              <a:ext uri="{FF2B5EF4-FFF2-40B4-BE49-F238E27FC236}">
                <a16:creationId xmlns:a16="http://schemas.microsoft.com/office/drawing/2014/main" id="{63A4C58C-0C9F-172B-F8FE-BCB600E2CA0C}"/>
              </a:ext>
            </a:extLst>
          </p:cNvPr>
          <p:cNvSpPr>
            <a:spLocks noGrp="1"/>
          </p:cNvSpPr>
          <p:nvPr>
            <p:ph type="body" idx="13" hasCustomPrompt="1"/>
          </p:nvPr>
        </p:nvSpPr>
        <p:spPr>
          <a:xfrm>
            <a:off x="1186552" y="1426465"/>
            <a:ext cx="1117736" cy="1034608"/>
          </a:xfrm>
        </p:spPr>
        <p:txBody>
          <a:bodyPr anchor="b">
            <a:noAutofit/>
          </a:bodyPr>
          <a:lstStyle>
            <a:lvl1pPr marL="0" indent="0">
              <a:lnSpc>
                <a:spcPct val="100000"/>
              </a:lnSpc>
              <a:buNone/>
              <a:defRPr lang="en-US" sz="72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Tree>
    <p:extLst>
      <p:ext uri="{BB962C8B-B14F-4D97-AF65-F5344CB8AC3E}">
        <p14:creationId xmlns:p14="http://schemas.microsoft.com/office/powerpoint/2010/main" val="392239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6E8825E-4076-3D46-AB69-24B86B2B0F9F}"/>
              </a:ext>
            </a:extLst>
          </p:cNvPr>
          <p:cNvSpPr/>
          <p:nvPr userDrawn="1"/>
        </p:nvSpPr>
        <p:spPr>
          <a:xfrm>
            <a:off x="640080" y="640080"/>
            <a:ext cx="10911840" cy="5577840"/>
          </a:xfrm>
          <a:prstGeom prst="rect">
            <a:avLst/>
          </a:prstGeom>
          <a:gradFill>
            <a:gsLst>
              <a:gs pos="40000">
                <a:schemeClr val="accent2"/>
              </a:gs>
              <a:gs pos="100000">
                <a:schemeClr val="accent1"/>
              </a:gs>
            </a:gsLst>
            <a:lin ang="18900000" scaled="1"/>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2" name="Freeform 21">
            <a:extLst>
              <a:ext uri="{FF2B5EF4-FFF2-40B4-BE49-F238E27FC236}">
                <a16:creationId xmlns:a16="http://schemas.microsoft.com/office/drawing/2014/main" id="{27CC26E7-A366-8D98-5CF8-41B14C570F56}"/>
              </a:ext>
            </a:extLst>
          </p:cNvPr>
          <p:cNvSpPr/>
          <p:nvPr userDrawn="1"/>
        </p:nvSpPr>
        <p:spPr>
          <a:xfrm rot="2700000" flipH="1" flipV="1">
            <a:off x="6447954" y="-629175"/>
            <a:ext cx="5437147" cy="5360016"/>
          </a:xfrm>
          <a:custGeom>
            <a:avLst/>
            <a:gdLst>
              <a:gd name="connsiteX0" fmla="*/ 5437147 w 5437147"/>
              <a:gd name="connsiteY0" fmla="*/ 1947997 h 5360016"/>
              <a:gd name="connsiteX1" fmla="*/ 2025128 w 5437147"/>
              <a:gd name="connsiteY1" fmla="*/ 5360016 h 5360016"/>
              <a:gd name="connsiteX2" fmla="*/ 0 w 5437147"/>
              <a:gd name="connsiteY2" fmla="*/ 3334888 h 5360016"/>
              <a:gd name="connsiteX3" fmla="*/ 0 w 5437147"/>
              <a:gd name="connsiteY3" fmla="*/ 2782400 h 5360016"/>
              <a:gd name="connsiteX4" fmla="*/ 814947 w 5437147"/>
              <a:gd name="connsiteY4" fmla="*/ 814947 h 5360016"/>
              <a:gd name="connsiteX5" fmla="*/ 2782401 w 5437147"/>
              <a:gd name="connsiteY5" fmla="*/ 0 h 5360016"/>
              <a:gd name="connsiteX6" fmla="*/ 5346148 w 5437147"/>
              <a:gd name="connsiteY6" fmla="*/ 1699365 h 5360016"/>
              <a:gd name="connsiteX7" fmla="*/ 5437147 w 5437147"/>
              <a:gd name="connsiteY7" fmla="*/ 1947997 h 536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7147" h="5360016">
                <a:moveTo>
                  <a:pt x="5437147" y="1947997"/>
                </a:moveTo>
                <a:lnTo>
                  <a:pt x="2025128" y="5360016"/>
                </a:lnTo>
                <a:lnTo>
                  <a:pt x="0" y="3334888"/>
                </a:lnTo>
                <a:lnTo>
                  <a:pt x="0" y="2782400"/>
                </a:lnTo>
                <a:cubicBezTo>
                  <a:pt x="0" y="2014062"/>
                  <a:pt x="311431" y="1318463"/>
                  <a:pt x="814947" y="814947"/>
                </a:cubicBezTo>
                <a:cubicBezTo>
                  <a:pt x="1318463" y="311431"/>
                  <a:pt x="2014063" y="0"/>
                  <a:pt x="2782401" y="0"/>
                </a:cubicBezTo>
                <a:cubicBezTo>
                  <a:pt x="3934910" y="0"/>
                  <a:pt x="4923755" y="700719"/>
                  <a:pt x="5346148" y="1699365"/>
                </a:cubicBezTo>
                <a:lnTo>
                  <a:pt x="5437147" y="1947997"/>
                </a:lnTo>
                <a:close/>
              </a:path>
            </a:pathLst>
          </a:custGeom>
          <a:gradFill flip="none" rotWithShape="1">
            <a:gsLst>
              <a:gs pos="40000">
                <a:schemeClr val="accent2">
                  <a:alpha val="50000"/>
                </a:schemeClr>
              </a:gs>
              <a:gs pos="100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A5B8E6A-947E-CE6D-0A6E-96674101D033}"/>
              </a:ext>
            </a:extLst>
          </p:cNvPr>
          <p:cNvSpPr/>
          <p:nvPr userDrawn="1"/>
        </p:nvSpPr>
        <p:spPr>
          <a:xfrm rot="18900000">
            <a:off x="8179232" y="4560308"/>
            <a:ext cx="3135314" cy="424431"/>
          </a:xfrm>
          <a:prstGeom prst="roundRect">
            <a:avLst>
              <a:gd name="adj" fmla="val 50000"/>
            </a:avLst>
          </a:prstGeom>
          <a:gradFill>
            <a:gsLst>
              <a:gs pos="0">
                <a:schemeClr val="accent2">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77846EBF-7A4F-B695-0A68-86803EA0BC1E}"/>
              </a:ext>
            </a:extLst>
          </p:cNvPr>
          <p:cNvSpPr/>
          <p:nvPr userDrawn="1"/>
        </p:nvSpPr>
        <p:spPr>
          <a:xfrm rot="18900000">
            <a:off x="7600195" y="3559724"/>
            <a:ext cx="4933126" cy="738943"/>
          </a:xfrm>
          <a:custGeom>
            <a:avLst/>
            <a:gdLst>
              <a:gd name="connsiteX0" fmla="*/ 2833475 w 2833475"/>
              <a:gd name="connsiteY0" fmla="*/ 3388 h 424432"/>
              <a:gd name="connsiteX1" fmla="*/ 2412431 w 2833475"/>
              <a:gd name="connsiteY1" fmla="*/ 424432 h 424432"/>
              <a:gd name="connsiteX2" fmla="*/ 212216 w 2833475"/>
              <a:gd name="connsiteY2" fmla="*/ 424431 h 424432"/>
              <a:gd name="connsiteX3" fmla="*/ 4311 w 2833475"/>
              <a:gd name="connsiteY3" fmla="*/ 254984 h 424432"/>
              <a:gd name="connsiteX4" fmla="*/ 0 w 2833475"/>
              <a:gd name="connsiteY4" fmla="*/ 212216 h 424432"/>
              <a:gd name="connsiteX5" fmla="*/ 4311 w 2833475"/>
              <a:gd name="connsiteY5" fmla="*/ 169447 h 424432"/>
              <a:gd name="connsiteX6" fmla="*/ 212216 w 2833475"/>
              <a:gd name="connsiteY6" fmla="*/ 0 h 424432"/>
              <a:gd name="connsiteX7" fmla="*/ 2799870 w 2833475"/>
              <a:gd name="connsiteY7" fmla="*/ 0 h 424432"/>
              <a:gd name="connsiteX8" fmla="*/ 2833475 w 2833475"/>
              <a:gd name="connsiteY8" fmla="*/ 3388 h 42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3475" h="424432">
                <a:moveTo>
                  <a:pt x="2833475" y="3388"/>
                </a:moveTo>
                <a:lnTo>
                  <a:pt x="2412431" y="424432"/>
                </a:lnTo>
                <a:lnTo>
                  <a:pt x="212216" y="424431"/>
                </a:lnTo>
                <a:cubicBezTo>
                  <a:pt x="109663" y="424431"/>
                  <a:pt x="24099" y="351687"/>
                  <a:pt x="4311" y="254984"/>
                </a:cubicBezTo>
                <a:lnTo>
                  <a:pt x="0" y="212216"/>
                </a:lnTo>
                <a:lnTo>
                  <a:pt x="4311" y="169447"/>
                </a:lnTo>
                <a:cubicBezTo>
                  <a:pt x="24099" y="72744"/>
                  <a:pt x="109663" y="0"/>
                  <a:pt x="212216" y="0"/>
                </a:cubicBezTo>
                <a:lnTo>
                  <a:pt x="2799870" y="0"/>
                </a:lnTo>
                <a:lnTo>
                  <a:pt x="2833475" y="3388"/>
                </a:lnTo>
                <a:close/>
              </a:path>
            </a:pathLst>
          </a:cu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EA5CB44-76A0-DF93-B299-14E8F365EF3F}"/>
              </a:ext>
            </a:extLst>
          </p:cNvPr>
          <p:cNvGrpSpPr/>
          <p:nvPr userDrawn="1"/>
        </p:nvGrpSpPr>
        <p:grpSpPr>
          <a:xfrm>
            <a:off x="9081209" y="2255015"/>
            <a:ext cx="2377357" cy="1062968"/>
            <a:chOff x="6486977" y="5852143"/>
            <a:chExt cx="1786146" cy="798626"/>
          </a:xfrm>
        </p:grpSpPr>
        <p:sp>
          <p:nvSpPr>
            <p:cNvPr id="13" name="Rounded Rectangle 12">
              <a:extLst>
                <a:ext uri="{FF2B5EF4-FFF2-40B4-BE49-F238E27FC236}">
                  <a16:creationId xmlns:a16="http://schemas.microsoft.com/office/drawing/2014/main" id="{BEDD3ECE-4D29-009C-7D11-46ECC8A91683}"/>
                </a:ext>
              </a:extLst>
            </p:cNvPr>
            <p:cNvSpPr/>
            <p:nvPr userDrawn="1"/>
          </p:nvSpPr>
          <p:spPr>
            <a:xfrm rot="18900000">
              <a:off x="7155846" y="6252794"/>
              <a:ext cx="90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CD22BE21-2A3E-B777-5815-0FEC80A09C4B}"/>
                </a:ext>
              </a:extLst>
            </p:cNvPr>
            <p:cNvSpPr/>
            <p:nvPr userDrawn="1"/>
          </p:nvSpPr>
          <p:spPr>
            <a:xfrm rot="18900000">
              <a:off x="6589144" y="5999329"/>
              <a:ext cx="90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B2556B7-AF05-5924-8744-D20B57C5F440}"/>
                </a:ext>
              </a:extLst>
            </p:cNvPr>
            <p:cNvSpPr/>
            <p:nvPr userDrawn="1"/>
          </p:nvSpPr>
          <p:spPr>
            <a:xfrm rot="18900000">
              <a:off x="6920754" y="5852143"/>
              <a:ext cx="1352369"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8F89ABC-31EF-93D9-8817-9D025D6504D2}"/>
                </a:ext>
              </a:extLst>
            </p:cNvPr>
            <p:cNvSpPr/>
            <p:nvPr userDrawn="1"/>
          </p:nvSpPr>
          <p:spPr>
            <a:xfrm rot="18900000">
              <a:off x="6486977" y="6470769"/>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a:extLst>
              <a:ext uri="{FF2B5EF4-FFF2-40B4-BE49-F238E27FC236}">
                <a16:creationId xmlns:a16="http://schemas.microsoft.com/office/drawing/2014/main" id="{5F5FA23E-6244-821D-2D5E-B749C85E604C}"/>
              </a:ext>
            </a:extLst>
          </p:cNvPr>
          <p:cNvSpPr>
            <a:spLocks noGrp="1"/>
          </p:cNvSpPr>
          <p:nvPr>
            <p:ph type="title" hasCustomPrompt="1"/>
          </p:nvPr>
        </p:nvSpPr>
        <p:spPr>
          <a:xfrm>
            <a:off x="1186550" y="2479360"/>
            <a:ext cx="6120000" cy="1645920"/>
          </a:xfrm>
          <a:prstGeom prst="rect">
            <a:avLst/>
          </a:prstGeom>
        </p:spPr>
        <p:txBody>
          <a:bodyPr bIns="0" anchor="b"/>
          <a:lstStyle>
            <a:lvl1pPr>
              <a:lnSpc>
                <a:spcPct val="90000"/>
              </a:lnSpc>
              <a:spcBef>
                <a:spcPts val="0"/>
              </a:spcBef>
              <a:spcAft>
                <a:spcPts val="0"/>
              </a:spcAft>
              <a:defRPr lang="en-US" sz="4000" b="1" kern="1200" cap="none" baseline="0" dirty="0" smtClean="0">
                <a:solidFill>
                  <a:schemeClr val="bg1"/>
                </a:solidFill>
                <a:latin typeface="Arial Nova" panose="020B0504020202020204" pitchFamily="34" charset="0"/>
                <a:ea typeface="+mj-ea"/>
                <a:cs typeface="+mj-cs"/>
              </a:defRPr>
            </a:lvl1pPr>
          </a:lstStyle>
          <a:p>
            <a:r>
              <a:rPr lang="en-GB"/>
              <a:t>Click To Edit</a:t>
            </a:r>
            <a:br>
              <a:rPr lang="en-GB"/>
            </a:br>
            <a:r>
              <a:rPr lang="en-GB"/>
              <a:t>Master Title Style</a:t>
            </a:r>
            <a:endParaRPr lang="en-US"/>
          </a:p>
        </p:txBody>
      </p:sp>
      <p:sp>
        <p:nvSpPr>
          <p:cNvPr id="32" name="Text Placeholder 2">
            <a:extLst>
              <a:ext uri="{FF2B5EF4-FFF2-40B4-BE49-F238E27FC236}">
                <a16:creationId xmlns:a16="http://schemas.microsoft.com/office/drawing/2014/main" id="{33AF1640-2646-9BDF-3527-B07E8509FF49}"/>
              </a:ext>
            </a:extLst>
          </p:cNvPr>
          <p:cNvSpPr>
            <a:spLocks noGrp="1"/>
          </p:cNvSpPr>
          <p:nvPr>
            <p:ph type="body" idx="12"/>
          </p:nvPr>
        </p:nvSpPr>
        <p:spPr>
          <a:xfrm>
            <a:off x="1186552" y="4308160"/>
            <a:ext cx="4572000" cy="1018234"/>
          </a:xfrm>
        </p:spPr>
        <p:txBody>
          <a:bodyPr>
            <a:normAutofit/>
          </a:bodyPr>
          <a:lstStyle>
            <a:lvl1pPr marL="0" indent="0">
              <a:lnSpc>
                <a:spcPct val="85000"/>
              </a:lnSpc>
              <a:buNone/>
              <a:defRPr lang="en-US" sz="16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7" name="Text Placeholder 2">
            <a:extLst>
              <a:ext uri="{FF2B5EF4-FFF2-40B4-BE49-F238E27FC236}">
                <a16:creationId xmlns:a16="http://schemas.microsoft.com/office/drawing/2014/main" id="{3E5C7FD8-2B25-03C8-0987-03891719320C}"/>
              </a:ext>
            </a:extLst>
          </p:cNvPr>
          <p:cNvSpPr>
            <a:spLocks noGrp="1"/>
          </p:cNvSpPr>
          <p:nvPr>
            <p:ph type="body" idx="13" hasCustomPrompt="1"/>
          </p:nvPr>
        </p:nvSpPr>
        <p:spPr>
          <a:xfrm>
            <a:off x="1186552" y="1426465"/>
            <a:ext cx="1117736" cy="1034608"/>
          </a:xfrm>
        </p:spPr>
        <p:txBody>
          <a:bodyPr anchor="b">
            <a:noAutofit/>
          </a:bodyPr>
          <a:lstStyle>
            <a:lvl1pPr marL="0" indent="0">
              <a:lnSpc>
                <a:spcPct val="100000"/>
              </a:lnSpc>
              <a:buNone/>
              <a:defRPr lang="en-US" sz="7200" kern="1200" cap="none" baseline="0" dirty="0" smtClean="0">
                <a:solidFill>
                  <a:schemeClr val="accent2">
                    <a:lumMod val="40000"/>
                    <a:lumOff val="60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01</a:t>
            </a:r>
          </a:p>
        </p:txBody>
      </p:sp>
    </p:spTree>
    <p:extLst>
      <p:ext uri="{BB962C8B-B14F-4D97-AF65-F5344CB8AC3E}">
        <p14:creationId xmlns:p14="http://schemas.microsoft.com/office/powerpoint/2010/main" val="311860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gradFill flip="none" rotWithShape="1">
            <a:gsLst>
              <a:gs pos="40000">
                <a:schemeClr val="accent2"/>
              </a:gs>
              <a:gs pos="100000">
                <a:schemeClr val="accent1"/>
              </a:gs>
            </a:gsLst>
            <a:path path="circle">
              <a:fillToRect r="100000" b="100000"/>
            </a:path>
            <a:tileRect l="-100000" t="-100000"/>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Freeform 23">
            <a:extLst>
              <a:ext uri="{FF2B5EF4-FFF2-40B4-BE49-F238E27FC236}">
                <a16:creationId xmlns:a16="http://schemas.microsoft.com/office/drawing/2014/main" id="{69961B62-ACB3-BB5C-7288-9DD22FCE6667}"/>
              </a:ext>
            </a:extLst>
          </p:cNvPr>
          <p:cNvSpPr/>
          <p:nvPr userDrawn="1"/>
        </p:nvSpPr>
        <p:spPr>
          <a:xfrm rot="18900000" flipH="1" flipV="1">
            <a:off x="-1574995" y="4463711"/>
            <a:ext cx="3493433" cy="3982988"/>
          </a:xfrm>
          <a:custGeom>
            <a:avLst/>
            <a:gdLst>
              <a:gd name="connsiteX0" fmla="*/ 0 w 3493433"/>
              <a:gd name="connsiteY0" fmla="*/ 3982988 h 3982988"/>
              <a:gd name="connsiteX1" fmla="*/ 0 w 3493433"/>
              <a:gd name="connsiteY1" fmla="*/ 1025669 h 3982988"/>
              <a:gd name="connsiteX2" fmla="*/ 305316 w 3493433"/>
              <a:gd name="connsiteY2" fmla="*/ 26136 h 3982988"/>
              <a:gd name="connsiteX3" fmla="*/ 324860 w 3493433"/>
              <a:gd name="connsiteY3" fmla="*/ 0 h 3982988"/>
              <a:gd name="connsiteX4" fmla="*/ 2152960 w 3493433"/>
              <a:gd name="connsiteY4" fmla="*/ 1828100 h 3982988"/>
              <a:gd name="connsiteX5" fmla="*/ 3492917 w 3493433"/>
              <a:gd name="connsiteY5" fmla="*/ 488144 h 3982988"/>
              <a:gd name="connsiteX6" fmla="*/ 3493433 w 3493433"/>
              <a:gd name="connsiteY6" fmla="*/ 489555 h 3982988"/>
              <a:gd name="connsiteX7" fmla="*/ 0 w 3493433"/>
              <a:gd name="connsiteY7" fmla="*/ 3982988 h 398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3433" h="3982988">
                <a:moveTo>
                  <a:pt x="0" y="3982988"/>
                </a:moveTo>
                <a:lnTo>
                  <a:pt x="0" y="1025669"/>
                </a:lnTo>
                <a:cubicBezTo>
                  <a:pt x="0" y="655419"/>
                  <a:pt x="112555" y="311459"/>
                  <a:pt x="305316" y="26136"/>
                </a:cubicBezTo>
                <a:lnTo>
                  <a:pt x="324860" y="0"/>
                </a:lnTo>
                <a:lnTo>
                  <a:pt x="2152960" y="1828100"/>
                </a:lnTo>
                <a:lnTo>
                  <a:pt x="3492917" y="488144"/>
                </a:lnTo>
                <a:lnTo>
                  <a:pt x="3493433" y="489555"/>
                </a:lnTo>
                <a:lnTo>
                  <a:pt x="0" y="3982988"/>
                </a:lnTo>
                <a:close/>
              </a:path>
            </a:pathLst>
          </a:custGeom>
          <a:gradFill flip="none" rotWithShape="1">
            <a:gsLst>
              <a:gs pos="40000">
                <a:schemeClr val="accent2">
                  <a:alpha val="50000"/>
                </a:schemeClr>
              </a:gs>
              <a:gs pos="100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hasCustomPrompt="1"/>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2"/>
                </a:solidFill>
                <a:effectLst/>
                <a:uLnTx/>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ounded Rectangle 4">
            <a:extLst>
              <a:ext uri="{FF2B5EF4-FFF2-40B4-BE49-F238E27FC236}">
                <a16:creationId xmlns:a16="http://schemas.microsoft.com/office/drawing/2014/main" id="{E2D519F3-1513-E337-0A03-8FBA3038E9BB}"/>
              </a:ext>
            </a:extLst>
          </p:cNvPr>
          <p:cNvSpPr/>
          <p:nvPr userDrawn="1"/>
        </p:nvSpPr>
        <p:spPr>
          <a:xfrm rot="18900000">
            <a:off x="2557162" y="6252795"/>
            <a:ext cx="90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0FD2FC18-F5FC-2137-8F6F-B4BA66A135F6}"/>
              </a:ext>
            </a:extLst>
          </p:cNvPr>
          <p:cNvSpPr/>
          <p:nvPr userDrawn="1"/>
        </p:nvSpPr>
        <p:spPr>
          <a:xfrm rot="18900000">
            <a:off x="1990460" y="5999330"/>
            <a:ext cx="90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36C1E2E0-CD74-78C6-6496-F78D1D874F3A}"/>
              </a:ext>
            </a:extLst>
          </p:cNvPr>
          <p:cNvSpPr/>
          <p:nvPr userDrawn="1"/>
        </p:nvSpPr>
        <p:spPr>
          <a:xfrm rot="18900000">
            <a:off x="2335604" y="5884800"/>
            <a:ext cx="126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2D2FB97A-0987-968A-9FFD-B0610940D4F3}"/>
              </a:ext>
            </a:extLst>
          </p:cNvPr>
          <p:cNvSpPr/>
          <p:nvPr userDrawn="1"/>
        </p:nvSpPr>
        <p:spPr>
          <a:xfrm rot="18900000">
            <a:off x="1933293" y="6624588"/>
            <a:ext cx="585634" cy="180000"/>
          </a:xfrm>
          <a:custGeom>
            <a:avLst/>
            <a:gdLst>
              <a:gd name="connsiteX0" fmla="*/ 559274 w 585634"/>
              <a:gd name="connsiteY0" fmla="*/ 26361 h 180000"/>
              <a:gd name="connsiteX1" fmla="*/ 585634 w 585634"/>
              <a:gd name="connsiteY1" fmla="*/ 90000 h 180000"/>
              <a:gd name="connsiteX2" fmla="*/ 495634 w 585634"/>
              <a:gd name="connsiteY2" fmla="*/ 180000 h 180000"/>
              <a:gd name="connsiteX3" fmla="*/ 180000 w 585634"/>
              <a:gd name="connsiteY3" fmla="*/ 180000 h 180000"/>
              <a:gd name="connsiteX4" fmla="*/ 0 w 585634"/>
              <a:gd name="connsiteY4" fmla="*/ 0 h 180000"/>
              <a:gd name="connsiteX5" fmla="*/ 495634 w 585634"/>
              <a:gd name="connsiteY5" fmla="*/ 0 h 180000"/>
              <a:gd name="connsiteX6" fmla="*/ 559274 w 585634"/>
              <a:gd name="connsiteY6" fmla="*/ 26361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634" h="180000">
                <a:moveTo>
                  <a:pt x="559274" y="26361"/>
                </a:moveTo>
                <a:cubicBezTo>
                  <a:pt x="575560" y="42648"/>
                  <a:pt x="585634" y="65147"/>
                  <a:pt x="585634" y="90000"/>
                </a:cubicBezTo>
                <a:cubicBezTo>
                  <a:pt x="585634" y="139707"/>
                  <a:pt x="545340" y="180001"/>
                  <a:pt x="495634" y="180000"/>
                </a:cubicBezTo>
                <a:lnTo>
                  <a:pt x="180000" y="180000"/>
                </a:lnTo>
                <a:lnTo>
                  <a:pt x="0" y="0"/>
                </a:lnTo>
                <a:lnTo>
                  <a:pt x="495634" y="0"/>
                </a:lnTo>
                <a:cubicBezTo>
                  <a:pt x="520487" y="1"/>
                  <a:pt x="542987" y="10074"/>
                  <a:pt x="559274" y="26361"/>
                </a:cubicBezTo>
                <a:close/>
              </a:path>
            </a:pathLst>
          </a:cu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D4249C2F-BB00-78D1-2A16-E2500BE27032}"/>
              </a:ext>
            </a:extLst>
          </p:cNvPr>
          <p:cNvSpPr/>
          <p:nvPr userDrawn="1"/>
        </p:nvSpPr>
        <p:spPr>
          <a:xfrm rot="18900000">
            <a:off x="1888293" y="6470770"/>
            <a:ext cx="180000" cy="18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accent2">
                    <a:lumMod val="40000"/>
                    <a:lumOff val="60000"/>
                  </a:schemeClr>
                </a:solidFill>
              </a:defRPr>
            </a:lvl1pPr>
            <a:lvl2pPr>
              <a:lnSpc>
                <a:spcPct val="90000"/>
              </a:lnSpc>
              <a:buClr>
                <a:schemeClr val="bg1"/>
              </a:buClr>
              <a:defRPr sz="1800" baseline="0">
                <a:solidFill>
                  <a:schemeClr val="accent2">
                    <a:lumMod val="40000"/>
                    <a:lumOff val="60000"/>
                  </a:schemeClr>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Tree>
    <p:extLst>
      <p:ext uri="{BB962C8B-B14F-4D97-AF65-F5344CB8AC3E}">
        <p14:creationId xmlns:p14="http://schemas.microsoft.com/office/powerpoint/2010/main" val="366769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gradFill flip="none" rotWithShape="1">
            <a:gsLst>
              <a:gs pos="40000">
                <a:schemeClr val="accent2"/>
              </a:gs>
              <a:gs pos="100000">
                <a:schemeClr val="accent1"/>
              </a:gs>
            </a:gsLst>
            <a:path path="circle">
              <a:fillToRect l="100000" t="100000"/>
            </a:path>
            <a:tileRect r="-100000" b="-100000"/>
          </a:gra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0" name="Freeform 19">
            <a:extLst>
              <a:ext uri="{FF2B5EF4-FFF2-40B4-BE49-F238E27FC236}">
                <a16:creationId xmlns:a16="http://schemas.microsoft.com/office/drawing/2014/main" id="{43748538-0D6C-CB8D-D543-6E386819852F}"/>
              </a:ext>
            </a:extLst>
          </p:cNvPr>
          <p:cNvSpPr/>
          <p:nvPr userDrawn="1"/>
        </p:nvSpPr>
        <p:spPr>
          <a:xfrm rot="8100000" flipH="1" flipV="1">
            <a:off x="578011" y="3355247"/>
            <a:ext cx="2315237" cy="3144729"/>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5477245 h 9698676"/>
              <a:gd name="connsiteX1" fmla="*/ 1787726 w 3575452"/>
              <a:gd name="connsiteY1" fmla="*/ 4953632 h 9698676"/>
              <a:gd name="connsiteX2" fmla="*/ 3434964 w 3575452"/>
              <a:gd name="connsiteY2" fmla="*/ 6045494 h 9698676"/>
              <a:gd name="connsiteX3" fmla="*/ 3493433 w 3575452"/>
              <a:gd name="connsiteY3" fmla="*/ 6205243 h 9698676"/>
              <a:gd name="connsiteX4" fmla="*/ 0 w 3575452"/>
              <a:gd name="connsiteY4" fmla="*/ 9698676 h 9698676"/>
              <a:gd name="connsiteX5" fmla="*/ 0 w 3575452"/>
              <a:gd name="connsiteY5" fmla="*/ 6741357 h 9698676"/>
              <a:gd name="connsiteX6" fmla="*/ 523613 w 3575452"/>
              <a:gd name="connsiteY6" fmla="*/ 5477245 h 9698676"/>
              <a:gd name="connsiteX7" fmla="*/ 1 w 3575452"/>
              <a:gd name="connsiteY7" fmla="*/ 0 h 9698676"/>
              <a:gd name="connsiteX8" fmla="*/ 3575452 w 3575452"/>
              <a:gd name="connsiteY8" fmla="*/ 1519965 h 9698676"/>
              <a:gd name="connsiteX9" fmla="*/ 3575452 w 3575452"/>
              <a:gd name="connsiteY9" fmla="*/ 2519195 h 9698676"/>
              <a:gd name="connsiteX10" fmla="*/ 1787726 w 3575452"/>
              <a:gd name="connsiteY10" fmla="*/ 4306921 h 9698676"/>
              <a:gd name="connsiteX11" fmla="*/ 1787727 w 3575452"/>
              <a:gd name="connsiteY11" fmla="*/ 4306920 h 9698676"/>
              <a:gd name="connsiteX12" fmla="*/ 1 w 3575452"/>
              <a:gd name="connsiteY12" fmla="*/ 2519195 h 9698676"/>
              <a:gd name="connsiteX13" fmla="*/ 1 w 3575452"/>
              <a:gd name="connsiteY13" fmla="*/ 0 h 9698676"/>
              <a:gd name="connsiteX0" fmla="*/ 523613 w 3575452"/>
              <a:gd name="connsiteY0" fmla="*/ 3957280 h 8178711"/>
              <a:gd name="connsiteX1" fmla="*/ 1787726 w 3575452"/>
              <a:gd name="connsiteY1" fmla="*/ 3433667 h 8178711"/>
              <a:gd name="connsiteX2" fmla="*/ 3434964 w 3575452"/>
              <a:gd name="connsiteY2" fmla="*/ 4525529 h 8178711"/>
              <a:gd name="connsiteX3" fmla="*/ 3493433 w 3575452"/>
              <a:gd name="connsiteY3" fmla="*/ 4685278 h 8178711"/>
              <a:gd name="connsiteX4" fmla="*/ 0 w 3575452"/>
              <a:gd name="connsiteY4" fmla="*/ 8178711 h 8178711"/>
              <a:gd name="connsiteX5" fmla="*/ 0 w 3575452"/>
              <a:gd name="connsiteY5" fmla="*/ 5221392 h 8178711"/>
              <a:gd name="connsiteX6" fmla="*/ 523613 w 3575452"/>
              <a:gd name="connsiteY6" fmla="*/ 3957280 h 8178711"/>
              <a:gd name="connsiteX7" fmla="*/ 1 w 3575452"/>
              <a:gd name="connsiteY7" fmla="*/ 999230 h 8178711"/>
              <a:gd name="connsiteX8" fmla="*/ 3575452 w 3575452"/>
              <a:gd name="connsiteY8" fmla="*/ 0 h 8178711"/>
              <a:gd name="connsiteX9" fmla="*/ 3575452 w 3575452"/>
              <a:gd name="connsiteY9" fmla="*/ 999230 h 8178711"/>
              <a:gd name="connsiteX10" fmla="*/ 1787726 w 3575452"/>
              <a:gd name="connsiteY10" fmla="*/ 2786956 h 8178711"/>
              <a:gd name="connsiteX11" fmla="*/ 1787727 w 3575452"/>
              <a:gd name="connsiteY11" fmla="*/ 2786955 h 8178711"/>
              <a:gd name="connsiteX12" fmla="*/ 1 w 3575452"/>
              <a:gd name="connsiteY12" fmla="*/ 999230 h 817871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787727 w 3575452"/>
              <a:gd name="connsiteY10" fmla="*/ 1787725 h 7179481"/>
              <a:gd name="connsiteX11" fmla="*/ 1 w 3575452"/>
              <a:gd name="connsiteY11" fmla="*/ 0 h 717948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 w 3575452"/>
              <a:gd name="connsiteY10" fmla="*/ 0 h 7179481"/>
              <a:gd name="connsiteX0" fmla="*/ 523613 w 3493433"/>
              <a:gd name="connsiteY0" fmla="*/ 2958050 h 7179481"/>
              <a:gd name="connsiteX1" fmla="*/ 1787726 w 3493433"/>
              <a:gd name="connsiteY1" fmla="*/ 2434437 h 7179481"/>
              <a:gd name="connsiteX2" fmla="*/ 3434964 w 3493433"/>
              <a:gd name="connsiteY2" fmla="*/ 3526299 h 7179481"/>
              <a:gd name="connsiteX3" fmla="*/ 3493433 w 3493433"/>
              <a:gd name="connsiteY3" fmla="*/ 3686048 h 7179481"/>
              <a:gd name="connsiteX4" fmla="*/ 0 w 3493433"/>
              <a:gd name="connsiteY4" fmla="*/ 7179481 h 7179481"/>
              <a:gd name="connsiteX5" fmla="*/ 0 w 3493433"/>
              <a:gd name="connsiteY5" fmla="*/ 4222162 h 7179481"/>
              <a:gd name="connsiteX6" fmla="*/ 523613 w 3493433"/>
              <a:gd name="connsiteY6" fmla="*/ 2958050 h 7179481"/>
              <a:gd name="connsiteX7" fmla="*/ 1 w 3493433"/>
              <a:gd name="connsiteY7" fmla="*/ 0 h 7179481"/>
              <a:gd name="connsiteX8" fmla="*/ 1787726 w 3493433"/>
              <a:gd name="connsiteY8" fmla="*/ 1787726 h 7179481"/>
              <a:gd name="connsiteX9" fmla="*/ 1 w 3493433"/>
              <a:gd name="connsiteY9" fmla="*/ 0 h 7179481"/>
              <a:gd name="connsiteX0" fmla="*/ 523613 w 3493433"/>
              <a:gd name="connsiteY0" fmla="*/ 523613 h 4745044"/>
              <a:gd name="connsiteX1" fmla="*/ 1787726 w 3493433"/>
              <a:gd name="connsiteY1" fmla="*/ 0 h 4745044"/>
              <a:gd name="connsiteX2" fmla="*/ 3434964 w 3493433"/>
              <a:gd name="connsiteY2" fmla="*/ 1091862 h 4745044"/>
              <a:gd name="connsiteX3" fmla="*/ 3493433 w 3493433"/>
              <a:gd name="connsiteY3" fmla="*/ 1251611 h 4745044"/>
              <a:gd name="connsiteX4" fmla="*/ 0 w 3493433"/>
              <a:gd name="connsiteY4" fmla="*/ 4745044 h 4745044"/>
              <a:gd name="connsiteX5" fmla="*/ 0 w 3493433"/>
              <a:gd name="connsiteY5" fmla="*/ 1787725 h 4745044"/>
              <a:gd name="connsiteX6" fmla="*/ 523613 w 3493433"/>
              <a:gd name="connsiteY6" fmla="*/ 523613 h 474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433" h="4745044">
                <a:moveTo>
                  <a:pt x="523613" y="523613"/>
                </a:moveTo>
                <a:cubicBezTo>
                  <a:pt x="847128" y="200098"/>
                  <a:pt x="1294060" y="0"/>
                  <a:pt x="1787726" y="0"/>
                </a:cubicBezTo>
                <a:cubicBezTo>
                  <a:pt x="2528227" y="0"/>
                  <a:pt x="3163572" y="450220"/>
                  <a:pt x="3434964" y="1091862"/>
                </a:cubicBezTo>
                <a:lnTo>
                  <a:pt x="3493433" y="1251611"/>
                </a:lnTo>
                <a:lnTo>
                  <a:pt x="0" y="4745044"/>
                </a:lnTo>
                <a:lnTo>
                  <a:pt x="0" y="1787725"/>
                </a:lnTo>
                <a:cubicBezTo>
                  <a:pt x="0" y="1294059"/>
                  <a:pt x="200098" y="847128"/>
                  <a:pt x="523613" y="523613"/>
                </a:cubicBezTo>
                <a:close/>
              </a:path>
            </a:pathLst>
          </a:custGeom>
          <a:gradFill flip="none" rotWithShape="1">
            <a:gsLst>
              <a:gs pos="40000">
                <a:schemeClr val="accent2">
                  <a:alpha val="50000"/>
                </a:schemeClr>
              </a:gs>
              <a:gs pos="100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hasCustomPrompt="1"/>
          </p:nvPr>
        </p:nvSpPr>
        <p:spPr>
          <a:xfrm>
            <a:off x="2548219" y="548640"/>
            <a:ext cx="8134295" cy="1005840"/>
          </a:xfrm>
        </p:spPr>
        <p:txBody>
          <a:bodyPr bIns="0" anchor="t" anchorCtr="0"/>
          <a:lstStyle>
            <a:lvl1pPr>
              <a:lnSpc>
                <a:spcPct val="90000"/>
              </a:lnSpc>
              <a:defRPr sz="3000" baseline="0">
                <a:solidFill>
                  <a:schemeClr val="tx1"/>
                </a:solidFill>
              </a:defRPr>
            </a:lvl1pPr>
          </a:lstStyle>
          <a:p>
            <a:r>
              <a:rPr lang="en-GB"/>
              <a:t>Click To Edit Master Title Style</a:t>
            </a:r>
            <a:endParaRPr lang="en-US"/>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2"/>
                </a:solidFill>
                <a:effectLst/>
                <a:uLnTx/>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74AF22BF-1433-E58B-DE17-07AA5721B65A}"/>
              </a:ext>
            </a:extLst>
          </p:cNvPr>
          <p:cNvGrpSpPr/>
          <p:nvPr userDrawn="1"/>
        </p:nvGrpSpPr>
        <p:grpSpPr>
          <a:xfrm rot="18900000">
            <a:off x="1537036" y="5386989"/>
            <a:ext cx="676079" cy="676079"/>
            <a:chOff x="10647680" y="2105124"/>
            <a:chExt cx="676079" cy="676079"/>
          </a:xfrm>
          <a:solidFill>
            <a:schemeClr val="bg1"/>
          </a:solidFill>
        </p:grpSpPr>
        <p:sp>
          <p:nvSpPr>
            <p:cNvPr id="8" name="Oval 7">
              <a:extLst>
                <a:ext uri="{FF2B5EF4-FFF2-40B4-BE49-F238E27FC236}">
                  <a16:creationId xmlns:a16="http://schemas.microsoft.com/office/drawing/2014/main" id="{3FE7A1D0-D558-07DE-4972-FBD1C5C14F5B}"/>
                </a:ext>
              </a:extLst>
            </p:cNvPr>
            <p:cNvSpPr/>
            <p:nvPr userDrawn="1"/>
          </p:nvSpPr>
          <p:spPr>
            <a:xfrm>
              <a:off x="10647680"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64201EC-B4A2-226F-D694-B14800354C04}"/>
                </a:ext>
              </a:extLst>
            </p:cNvPr>
            <p:cNvSpPr/>
            <p:nvPr userDrawn="1"/>
          </p:nvSpPr>
          <p:spPr>
            <a:xfrm>
              <a:off x="10647680"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A173F9A-4BE2-E8DC-F047-7E3C3958F03C}"/>
                </a:ext>
              </a:extLst>
            </p:cNvPr>
            <p:cNvSpPr/>
            <p:nvPr userDrawn="1"/>
          </p:nvSpPr>
          <p:spPr>
            <a:xfrm>
              <a:off x="1096771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90409F0-C9BB-D7A7-F064-2865C68E20FB}"/>
                </a:ext>
              </a:extLst>
            </p:cNvPr>
            <p:cNvSpPr/>
            <p:nvPr userDrawn="1"/>
          </p:nvSpPr>
          <p:spPr>
            <a:xfrm>
              <a:off x="1096771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EDACF18-C0FF-D582-A672-24A5E37D6555}"/>
                </a:ext>
              </a:extLst>
            </p:cNvPr>
            <p:cNvSpPr/>
            <p:nvPr userDrawn="1"/>
          </p:nvSpPr>
          <p:spPr>
            <a:xfrm>
              <a:off x="10647680"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288C83B-529C-C441-1154-A381BE707CBF}"/>
                </a:ext>
              </a:extLst>
            </p:cNvPr>
            <p:cNvSpPr/>
            <p:nvPr userDrawn="1"/>
          </p:nvSpPr>
          <p:spPr>
            <a:xfrm>
              <a:off x="1096771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C06ED254-6209-D293-5CA6-268318A6BFE8}"/>
                </a:ext>
              </a:extLst>
            </p:cNvPr>
            <p:cNvSpPr/>
            <p:nvPr userDrawn="1"/>
          </p:nvSpPr>
          <p:spPr>
            <a:xfrm>
              <a:off x="1128775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2D4C34-A83C-8404-C6CB-B8FF65BEB189}"/>
                </a:ext>
              </a:extLst>
            </p:cNvPr>
            <p:cNvSpPr/>
            <p:nvPr userDrawn="1"/>
          </p:nvSpPr>
          <p:spPr>
            <a:xfrm>
              <a:off x="1128775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D3820AC-68EB-A835-81A8-99B23B36CF84}"/>
                </a:ext>
              </a:extLst>
            </p:cNvPr>
            <p:cNvSpPr/>
            <p:nvPr userDrawn="1"/>
          </p:nvSpPr>
          <p:spPr>
            <a:xfrm>
              <a:off x="1128775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a:extLst>
              <a:ext uri="{FF2B5EF4-FFF2-40B4-BE49-F238E27FC236}">
                <a16:creationId xmlns:a16="http://schemas.microsoft.com/office/drawing/2014/main" id="{D70A00D4-6CDA-7C0C-A00D-951788FB92C5}"/>
              </a:ext>
            </a:extLst>
          </p:cNvPr>
          <p:cNvSpPr/>
          <p:nvPr userDrawn="1"/>
        </p:nvSpPr>
        <p:spPr>
          <a:xfrm rot="18900000">
            <a:off x="227524" y="5033680"/>
            <a:ext cx="1440000" cy="180000"/>
          </a:xfrm>
          <a:prstGeom prst="roundRect">
            <a:avLst>
              <a:gd name="adj" fmla="val 50000"/>
            </a:avLst>
          </a:prstGeom>
          <a:noFill/>
          <a:ln>
            <a:gradFill>
              <a:gsLst>
                <a:gs pos="0">
                  <a:schemeClr val="accent1"/>
                </a:gs>
                <a:gs pos="100000">
                  <a:schemeClr val="accent2"/>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3F94F8BB-8C0B-7C11-FF98-755E96DF72F4}"/>
              </a:ext>
            </a:extLst>
          </p:cNvPr>
          <p:cNvSpPr/>
          <p:nvPr userDrawn="1"/>
        </p:nvSpPr>
        <p:spPr>
          <a:xfrm rot="18900000">
            <a:off x="-153416" y="5827505"/>
            <a:ext cx="613038" cy="180000"/>
          </a:xfrm>
          <a:custGeom>
            <a:avLst/>
            <a:gdLst>
              <a:gd name="connsiteX0" fmla="*/ 586678 w 613038"/>
              <a:gd name="connsiteY0" fmla="*/ 26361 h 180000"/>
              <a:gd name="connsiteX1" fmla="*/ 613038 w 613038"/>
              <a:gd name="connsiteY1" fmla="*/ 90000 h 180000"/>
              <a:gd name="connsiteX2" fmla="*/ 523038 w 613038"/>
              <a:gd name="connsiteY2" fmla="*/ 180000 h 180000"/>
              <a:gd name="connsiteX3" fmla="*/ 0 w 613038"/>
              <a:gd name="connsiteY3" fmla="*/ 180000 h 180000"/>
              <a:gd name="connsiteX4" fmla="*/ 179999 w 613038"/>
              <a:gd name="connsiteY4" fmla="*/ 0 h 180000"/>
              <a:gd name="connsiteX5" fmla="*/ 523038 w 613038"/>
              <a:gd name="connsiteY5" fmla="*/ 0 h 180000"/>
              <a:gd name="connsiteX6" fmla="*/ 586678 w 613038"/>
              <a:gd name="connsiteY6" fmla="*/ 26361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038" h="180000">
                <a:moveTo>
                  <a:pt x="586678" y="26361"/>
                </a:moveTo>
                <a:cubicBezTo>
                  <a:pt x="602964" y="42648"/>
                  <a:pt x="613038" y="65147"/>
                  <a:pt x="613038" y="90000"/>
                </a:cubicBezTo>
                <a:cubicBezTo>
                  <a:pt x="613038" y="139707"/>
                  <a:pt x="572744" y="180001"/>
                  <a:pt x="523038" y="180000"/>
                </a:cubicBezTo>
                <a:lnTo>
                  <a:pt x="0" y="180000"/>
                </a:lnTo>
                <a:lnTo>
                  <a:pt x="179999" y="0"/>
                </a:lnTo>
                <a:lnTo>
                  <a:pt x="523038" y="0"/>
                </a:lnTo>
                <a:cubicBezTo>
                  <a:pt x="547891" y="0"/>
                  <a:pt x="570391" y="10074"/>
                  <a:pt x="586678" y="26361"/>
                </a:cubicBezTo>
                <a:close/>
              </a:path>
            </a:pathLst>
          </a:cu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Rounded Rectangle 22">
            <a:extLst>
              <a:ext uri="{FF2B5EF4-FFF2-40B4-BE49-F238E27FC236}">
                <a16:creationId xmlns:a16="http://schemas.microsoft.com/office/drawing/2014/main" id="{39E129B4-3AFB-FD12-8A9D-4C1F2289D71C}"/>
              </a:ext>
            </a:extLst>
          </p:cNvPr>
          <p:cNvSpPr/>
          <p:nvPr userDrawn="1"/>
        </p:nvSpPr>
        <p:spPr>
          <a:xfrm rot="18900000">
            <a:off x="63552" y="5718104"/>
            <a:ext cx="126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64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gradFill flip="none" rotWithShape="1">
            <a:gsLst>
              <a:gs pos="4000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502F76F6-23B3-37C1-BD7F-6A3975DADE95}"/>
              </a:ext>
            </a:extLst>
          </p:cNvPr>
          <p:cNvSpPr/>
          <p:nvPr userDrawn="1"/>
        </p:nvSpPr>
        <p:spPr>
          <a:xfrm rot="18900000">
            <a:off x="11662201" y="470384"/>
            <a:ext cx="695256" cy="180000"/>
          </a:xfrm>
          <a:custGeom>
            <a:avLst/>
            <a:gdLst>
              <a:gd name="connsiteX0" fmla="*/ 695256 w 695256"/>
              <a:gd name="connsiteY0" fmla="*/ 0 h 180000"/>
              <a:gd name="connsiteX1" fmla="*/ 515256 w 695256"/>
              <a:gd name="connsiteY1" fmla="*/ 180000 h 180000"/>
              <a:gd name="connsiteX2" fmla="*/ 90000 w 695256"/>
              <a:gd name="connsiteY2" fmla="*/ 180000 h 180000"/>
              <a:gd name="connsiteX3" fmla="*/ 0 w 695256"/>
              <a:gd name="connsiteY3" fmla="*/ 90000 h 180000"/>
              <a:gd name="connsiteX4" fmla="*/ 90000 w 695256"/>
              <a:gd name="connsiteY4" fmla="*/ 0 h 180000"/>
              <a:gd name="connsiteX5" fmla="*/ 695256 w 695256"/>
              <a:gd name="connsiteY5" fmla="*/ 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256" h="180000">
                <a:moveTo>
                  <a:pt x="695256" y="0"/>
                </a:moveTo>
                <a:lnTo>
                  <a:pt x="515256" y="180000"/>
                </a:lnTo>
                <a:lnTo>
                  <a:pt x="90000" y="180000"/>
                </a:lnTo>
                <a:cubicBezTo>
                  <a:pt x="40294" y="180000"/>
                  <a:pt x="0" y="139706"/>
                  <a:pt x="0" y="90000"/>
                </a:cubicBezTo>
                <a:cubicBezTo>
                  <a:pt x="0" y="40294"/>
                  <a:pt x="40294" y="0"/>
                  <a:pt x="90000" y="0"/>
                </a:cubicBezTo>
                <a:lnTo>
                  <a:pt x="695256" y="0"/>
                </a:lnTo>
                <a:close/>
              </a:path>
            </a:pathLst>
          </a:cu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hasCustomPrompt="1"/>
          </p:nvPr>
        </p:nvSpPr>
        <p:spPr>
          <a:xfrm>
            <a:off x="640080" y="59266"/>
            <a:ext cx="10881360" cy="1129453"/>
          </a:xfrm>
        </p:spPr>
        <p:txBody>
          <a:bodyPr bIns="0" anchor="ctr"/>
          <a:lstStyle>
            <a:lvl1pPr>
              <a:defRPr>
                <a:solidFill>
                  <a:schemeClr val="bg1"/>
                </a:solidFill>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ounded Rectangle 4">
            <a:extLst>
              <a:ext uri="{FF2B5EF4-FFF2-40B4-BE49-F238E27FC236}">
                <a16:creationId xmlns:a16="http://schemas.microsoft.com/office/drawing/2014/main" id="{A0173A3D-2B9D-3940-9168-793789C44544}"/>
              </a:ext>
            </a:extLst>
          </p:cNvPr>
          <p:cNvSpPr/>
          <p:nvPr userDrawn="1"/>
        </p:nvSpPr>
        <p:spPr>
          <a:xfrm rot="8100000">
            <a:off x="11083282" y="514507"/>
            <a:ext cx="936000" cy="180000"/>
          </a:xfrm>
          <a:prstGeom prst="roundRect">
            <a:avLst>
              <a:gd name="adj" fmla="val 50000"/>
            </a:avLst>
          </a:pr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FEDA6CA7-3DD4-B252-EDD5-F226A1446103}"/>
              </a:ext>
            </a:extLst>
          </p:cNvPr>
          <p:cNvSpPr/>
          <p:nvPr userDrawn="1"/>
        </p:nvSpPr>
        <p:spPr>
          <a:xfrm rot="18900000">
            <a:off x="11168122" y="117296"/>
            <a:ext cx="766322" cy="180000"/>
          </a:xfrm>
          <a:custGeom>
            <a:avLst/>
            <a:gdLst>
              <a:gd name="connsiteX0" fmla="*/ 586322 w 766322"/>
              <a:gd name="connsiteY0" fmla="*/ 0 h 180000"/>
              <a:gd name="connsiteX1" fmla="*/ 766322 w 766322"/>
              <a:gd name="connsiteY1" fmla="*/ 180000 h 180000"/>
              <a:gd name="connsiteX2" fmla="*/ 90000 w 766322"/>
              <a:gd name="connsiteY2" fmla="*/ 180000 h 180000"/>
              <a:gd name="connsiteX3" fmla="*/ 0 w 766322"/>
              <a:gd name="connsiteY3" fmla="*/ 90000 h 180000"/>
              <a:gd name="connsiteX4" fmla="*/ 90000 w 766322"/>
              <a:gd name="connsiteY4" fmla="*/ 0 h 180000"/>
              <a:gd name="connsiteX5" fmla="*/ 586322 w 766322"/>
              <a:gd name="connsiteY5" fmla="*/ 0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322" h="180000">
                <a:moveTo>
                  <a:pt x="586322" y="0"/>
                </a:moveTo>
                <a:lnTo>
                  <a:pt x="766322" y="180000"/>
                </a:lnTo>
                <a:lnTo>
                  <a:pt x="90000" y="180000"/>
                </a:lnTo>
                <a:cubicBezTo>
                  <a:pt x="40294" y="180000"/>
                  <a:pt x="0" y="139706"/>
                  <a:pt x="0" y="90000"/>
                </a:cubicBezTo>
                <a:cubicBezTo>
                  <a:pt x="0" y="40294"/>
                  <a:pt x="40294" y="0"/>
                  <a:pt x="90000" y="0"/>
                </a:cubicBezTo>
                <a:lnTo>
                  <a:pt x="586322" y="0"/>
                </a:lnTo>
                <a:close/>
              </a:path>
            </a:pathLst>
          </a:cu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ounded Rectangle 8">
            <a:extLst>
              <a:ext uri="{FF2B5EF4-FFF2-40B4-BE49-F238E27FC236}">
                <a16:creationId xmlns:a16="http://schemas.microsoft.com/office/drawing/2014/main" id="{7A18F543-A3B8-5AF4-4B29-D189CA3382EE}"/>
              </a:ext>
            </a:extLst>
          </p:cNvPr>
          <p:cNvSpPr/>
          <p:nvPr userDrawn="1"/>
        </p:nvSpPr>
        <p:spPr>
          <a:xfrm rot="18900000">
            <a:off x="10577078" y="731887"/>
            <a:ext cx="720000" cy="180000"/>
          </a:xfrm>
          <a:prstGeom prst="roundRect">
            <a:avLst>
              <a:gd name="adj" fmla="val 50000"/>
            </a:avLst>
          </a:prstGeom>
          <a:gradFill flip="none" rotWithShape="1">
            <a:gsLst>
              <a:gs pos="0">
                <a:schemeClr val="accent1">
                  <a:lumMod val="60000"/>
                  <a:lumOff val="4000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7C4CC7F-4F44-4911-C966-E6724EFFF63A}"/>
              </a:ext>
            </a:extLst>
          </p:cNvPr>
          <p:cNvSpPr/>
          <p:nvPr userDrawn="1"/>
        </p:nvSpPr>
        <p:spPr>
          <a:xfrm rot="18900000">
            <a:off x="11737659" y="652554"/>
            <a:ext cx="180000" cy="180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46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gradFill>
          <a:gsLst>
            <a:gs pos="40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09C3BD75-0DCE-FB0F-7C3F-AF91E055B931}"/>
              </a:ext>
            </a:extLst>
          </p:cNvPr>
          <p:cNvSpPr/>
          <p:nvPr userDrawn="1"/>
        </p:nvSpPr>
        <p:spPr>
          <a:xfrm rot="2700000">
            <a:off x="4762188" y="1738177"/>
            <a:ext cx="6354950" cy="8631773"/>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5477245 h 9698676"/>
              <a:gd name="connsiteX1" fmla="*/ 1787726 w 3575452"/>
              <a:gd name="connsiteY1" fmla="*/ 4953632 h 9698676"/>
              <a:gd name="connsiteX2" fmla="*/ 3434964 w 3575452"/>
              <a:gd name="connsiteY2" fmla="*/ 6045494 h 9698676"/>
              <a:gd name="connsiteX3" fmla="*/ 3493433 w 3575452"/>
              <a:gd name="connsiteY3" fmla="*/ 6205243 h 9698676"/>
              <a:gd name="connsiteX4" fmla="*/ 0 w 3575452"/>
              <a:gd name="connsiteY4" fmla="*/ 9698676 h 9698676"/>
              <a:gd name="connsiteX5" fmla="*/ 0 w 3575452"/>
              <a:gd name="connsiteY5" fmla="*/ 6741357 h 9698676"/>
              <a:gd name="connsiteX6" fmla="*/ 523613 w 3575452"/>
              <a:gd name="connsiteY6" fmla="*/ 5477245 h 9698676"/>
              <a:gd name="connsiteX7" fmla="*/ 1 w 3575452"/>
              <a:gd name="connsiteY7" fmla="*/ 0 h 9698676"/>
              <a:gd name="connsiteX8" fmla="*/ 3575452 w 3575452"/>
              <a:gd name="connsiteY8" fmla="*/ 1519965 h 9698676"/>
              <a:gd name="connsiteX9" fmla="*/ 3575452 w 3575452"/>
              <a:gd name="connsiteY9" fmla="*/ 2519195 h 9698676"/>
              <a:gd name="connsiteX10" fmla="*/ 1787726 w 3575452"/>
              <a:gd name="connsiteY10" fmla="*/ 4306921 h 9698676"/>
              <a:gd name="connsiteX11" fmla="*/ 1787727 w 3575452"/>
              <a:gd name="connsiteY11" fmla="*/ 4306920 h 9698676"/>
              <a:gd name="connsiteX12" fmla="*/ 1 w 3575452"/>
              <a:gd name="connsiteY12" fmla="*/ 2519195 h 9698676"/>
              <a:gd name="connsiteX13" fmla="*/ 1 w 3575452"/>
              <a:gd name="connsiteY13" fmla="*/ 0 h 9698676"/>
              <a:gd name="connsiteX0" fmla="*/ 523613 w 3575452"/>
              <a:gd name="connsiteY0" fmla="*/ 3957280 h 8178711"/>
              <a:gd name="connsiteX1" fmla="*/ 1787726 w 3575452"/>
              <a:gd name="connsiteY1" fmla="*/ 3433667 h 8178711"/>
              <a:gd name="connsiteX2" fmla="*/ 3434964 w 3575452"/>
              <a:gd name="connsiteY2" fmla="*/ 4525529 h 8178711"/>
              <a:gd name="connsiteX3" fmla="*/ 3493433 w 3575452"/>
              <a:gd name="connsiteY3" fmla="*/ 4685278 h 8178711"/>
              <a:gd name="connsiteX4" fmla="*/ 0 w 3575452"/>
              <a:gd name="connsiteY4" fmla="*/ 8178711 h 8178711"/>
              <a:gd name="connsiteX5" fmla="*/ 0 w 3575452"/>
              <a:gd name="connsiteY5" fmla="*/ 5221392 h 8178711"/>
              <a:gd name="connsiteX6" fmla="*/ 523613 w 3575452"/>
              <a:gd name="connsiteY6" fmla="*/ 3957280 h 8178711"/>
              <a:gd name="connsiteX7" fmla="*/ 1 w 3575452"/>
              <a:gd name="connsiteY7" fmla="*/ 999230 h 8178711"/>
              <a:gd name="connsiteX8" fmla="*/ 3575452 w 3575452"/>
              <a:gd name="connsiteY8" fmla="*/ 0 h 8178711"/>
              <a:gd name="connsiteX9" fmla="*/ 3575452 w 3575452"/>
              <a:gd name="connsiteY9" fmla="*/ 999230 h 8178711"/>
              <a:gd name="connsiteX10" fmla="*/ 1787726 w 3575452"/>
              <a:gd name="connsiteY10" fmla="*/ 2786956 h 8178711"/>
              <a:gd name="connsiteX11" fmla="*/ 1787727 w 3575452"/>
              <a:gd name="connsiteY11" fmla="*/ 2786955 h 8178711"/>
              <a:gd name="connsiteX12" fmla="*/ 1 w 3575452"/>
              <a:gd name="connsiteY12" fmla="*/ 999230 h 817871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787727 w 3575452"/>
              <a:gd name="connsiteY10" fmla="*/ 1787725 h 7179481"/>
              <a:gd name="connsiteX11" fmla="*/ 1 w 3575452"/>
              <a:gd name="connsiteY11" fmla="*/ 0 h 717948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 w 3575452"/>
              <a:gd name="connsiteY10" fmla="*/ 0 h 7179481"/>
              <a:gd name="connsiteX0" fmla="*/ 523613 w 3493433"/>
              <a:gd name="connsiteY0" fmla="*/ 2958050 h 7179481"/>
              <a:gd name="connsiteX1" fmla="*/ 1787726 w 3493433"/>
              <a:gd name="connsiteY1" fmla="*/ 2434437 h 7179481"/>
              <a:gd name="connsiteX2" fmla="*/ 3434964 w 3493433"/>
              <a:gd name="connsiteY2" fmla="*/ 3526299 h 7179481"/>
              <a:gd name="connsiteX3" fmla="*/ 3493433 w 3493433"/>
              <a:gd name="connsiteY3" fmla="*/ 3686048 h 7179481"/>
              <a:gd name="connsiteX4" fmla="*/ 0 w 3493433"/>
              <a:gd name="connsiteY4" fmla="*/ 7179481 h 7179481"/>
              <a:gd name="connsiteX5" fmla="*/ 0 w 3493433"/>
              <a:gd name="connsiteY5" fmla="*/ 4222162 h 7179481"/>
              <a:gd name="connsiteX6" fmla="*/ 523613 w 3493433"/>
              <a:gd name="connsiteY6" fmla="*/ 2958050 h 7179481"/>
              <a:gd name="connsiteX7" fmla="*/ 1 w 3493433"/>
              <a:gd name="connsiteY7" fmla="*/ 0 h 7179481"/>
              <a:gd name="connsiteX8" fmla="*/ 1787726 w 3493433"/>
              <a:gd name="connsiteY8" fmla="*/ 1787726 h 7179481"/>
              <a:gd name="connsiteX9" fmla="*/ 1 w 3493433"/>
              <a:gd name="connsiteY9" fmla="*/ 0 h 7179481"/>
              <a:gd name="connsiteX0" fmla="*/ 523613 w 3493433"/>
              <a:gd name="connsiteY0" fmla="*/ 523613 h 4745044"/>
              <a:gd name="connsiteX1" fmla="*/ 1787726 w 3493433"/>
              <a:gd name="connsiteY1" fmla="*/ 0 h 4745044"/>
              <a:gd name="connsiteX2" fmla="*/ 3434964 w 3493433"/>
              <a:gd name="connsiteY2" fmla="*/ 1091862 h 4745044"/>
              <a:gd name="connsiteX3" fmla="*/ 3493433 w 3493433"/>
              <a:gd name="connsiteY3" fmla="*/ 1251611 h 4745044"/>
              <a:gd name="connsiteX4" fmla="*/ 0 w 3493433"/>
              <a:gd name="connsiteY4" fmla="*/ 4745044 h 4745044"/>
              <a:gd name="connsiteX5" fmla="*/ 0 w 3493433"/>
              <a:gd name="connsiteY5" fmla="*/ 1787725 h 4745044"/>
              <a:gd name="connsiteX6" fmla="*/ 523613 w 3493433"/>
              <a:gd name="connsiteY6" fmla="*/ 523613 h 474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433" h="4745044">
                <a:moveTo>
                  <a:pt x="523613" y="523613"/>
                </a:moveTo>
                <a:cubicBezTo>
                  <a:pt x="847128" y="200098"/>
                  <a:pt x="1294060" y="0"/>
                  <a:pt x="1787726" y="0"/>
                </a:cubicBezTo>
                <a:cubicBezTo>
                  <a:pt x="2528227" y="0"/>
                  <a:pt x="3163572" y="450220"/>
                  <a:pt x="3434964" y="1091862"/>
                </a:cubicBezTo>
                <a:lnTo>
                  <a:pt x="3493433" y="1251611"/>
                </a:lnTo>
                <a:lnTo>
                  <a:pt x="0" y="4745044"/>
                </a:lnTo>
                <a:lnTo>
                  <a:pt x="0" y="1787725"/>
                </a:lnTo>
                <a:cubicBezTo>
                  <a:pt x="0" y="1294059"/>
                  <a:pt x="200098" y="847128"/>
                  <a:pt x="523613" y="523613"/>
                </a:cubicBezTo>
                <a:close/>
              </a:path>
            </a:pathLst>
          </a:custGeom>
          <a:gradFill flip="none" rotWithShape="1">
            <a:gsLst>
              <a:gs pos="40000">
                <a:schemeClr val="accent2">
                  <a:alpha val="50000"/>
                </a:schemeClr>
              </a:gs>
              <a:gs pos="100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2CF04F6A-8D7F-CA43-A4C3-3974282FD35B}"/>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D34A9D24-0779-544D-8AE3-DBF84ED3618D}"/>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736AEE9-FB91-C04A-819E-7E5D6CF89A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grpSp>
        <p:nvGrpSpPr>
          <p:cNvPr id="12" name="Group 11">
            <a:extLst>
              <a:ext uri="{FF2B5EF4-FFF2-40B4-BE49-F238E27FC236}">
                <a16:creationId xmlns:a16="http://schemas.microsoft.com/office/drawing/2014/main" id="{B6D5093C-3B41-5610-B0C8-39539DA735D0}"/>
              </a:ext>
            </a:extLst>
          </p:cNvPr>
          <p:cNvGrpSpPr/>
          <p:nvPr userDrawn="1"/>
        </p:nvGrpSpPr>
        <p:grpSpPr>
          <a:xfrm>
            <a:off x="7913603" y="5518384"/>
            <a:ext cx="2272431" cy="1224238"/>
            <a:chOff x="6486977" y="5884799"/>
            <a:chExt cx="1707311" cy="919788"/>
          </a:xfrm>
        </p:grpSpPr>
        <p:sp>
          <p:nvSpPr>
            <p:cNvPr id="3" name="Rounded Rectangle 2">
              <a:extLst>
                <a:ext uri="{FF2B5EF4-FFF2-40B4-BE49-F238E27FC236}">
                  <a16:creationId xmlns:a16="http://schemas.microsoft.com/office/drawing/2014/main" id="{AC5C9810-E11D-8508-B3EE-B8CF1EDC498C}"/>
                </a:ext>
              </a:extLst>
            </p:cNvPr>
            <p:cNvSpPr/>
            <p:nvPr userDrawn="1"/>
          </p:nvSpPr>
          <p:spPr>
            <a:xfrm rot="18900000">
              <a:off x="7155846" y="6252794"/>
              <a:ext cx="90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EE90DE3-F221-4129-C0FC-DFA305BC1F0E}"/>
                </a:ext>
              </a:extLst>
            </p:cNvPr>
            <p:cNvSpPr/>
            <p:nvPr userDrawn="1"/>
          </p:nvSpPr>
          <p:spPr>
            <a:xfrm rot="18900000">
              <a:off x="6589144" y="5999329"/>
              <a:ext cx="90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62FDDC2-A128-979A-084F-FF31C365CA3D}"/>
                </a:ext>
              </a:extLst>
            </p:cNvPr>
            <p:cNvSpPr/>
            <p:nvPr userDrawn="1"/>
          </p:nvSpPr>
          <p:spPr>
            <a:xfrm rot="18900000">
              <a:off x="6934288" y="5884799"/>
              <a:ext cx="1260000"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534095DF-19F3-D918-65A0-4B5ED17F6FD1}"/>
                </a:ext>
              </a:extLst>
            </p:cNvPr>
            <p:cNvSpPr/>
            <p:nvPr userDrawn="1"/>
          </p:nvSpPr>
          <p:spPr>
            <a:xfrm rot="18900000">
              <a:off x="6531977" y="6624587"/>
              <a:ext cx="585634" cy="180000"/>
            </a:xfrm>
            <a:custGeom>
              <a:avLst/>
              <a:gdLst>
                <a:gd name="connsiteX0" fmla="*/ 559274 w 585634"/>
                <a:gd name="connsiteY0" fmla="*/ 26361 h 180000"/>
                <a:gd name="connsiteX1" fmla="*/ 585634 w 585634"/>
                <a:gd name="connsiteY1" fmla="*/ 90000 h 180000"/>
                <a:gd name="connsiteX2" fmla="*/ 495634 w 585634"/>
                <a:gd name="connsiteY2" fmla="*/ 180000 h 180000"/>
                <a:gd name="connsiteX3" fmla="*/ 180000 w 585634"/>
                <a:gd name="connsiteY3" fmla="*/ 180000 h 180000"/>
                <a:gd name="connsiteX4" fmla="*/ 0 w 585634"/>
                <a:gd name="connsiteY4" fmla="*/ 0 h 180000"/>
                <a:gd name="connsiteX5" fmla="*/ 495634 w 585634"/>
                <a:gd name="connsiteY5" fmla="*/ 0 h 180000"/>
                <a:gd name="connsiteX6" fmla="*/ 559274 w 585634"/>
                <a:gd name="connsiteY6" fmla="*/ 26361 h 1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634" h="180000">
                  <a:moveTo>
                    <a:pt x="559274" y="26361"/>
                  </a:moveTo>
                  <a:cubicBezTo>
                    <a:pt x="575560" y="42648"/>
                    <a:pt x="585634" y="65147"/>
                    <a:pt x="585634" y="90000"/>
                  </a:cubicBezTo>
                  <a:cubicBezTo>
                    <a:pt x="585634" y="139707"/>
                    <a:pt x="545340" y="180001"/>
                    <a:pt x="495634" y="180000"/>
                  </a:cubicBezTo>
                  <a:lnTo>
                    <a:pt x="180000" y="180000"/>
                  </a:lnTo>
                  <a:lnTo>
                    <a:pt x="0" y="0"/>
                  </a:lnTo>
                  <a:lnTo>
                    <a:pt x="495634" y="0"/>
                  </a:lnTo>
                  <a:cubicBezTo>
                    <a:pt x="520487" y="1"/>
                    <a:pt x="542987" y="10074"/>
                    <a:pt x="559274" y="26361"/>
                  </a:cubicBezTo>
                  <a:close/>
                </a:path>
              </a:pathLst>
            </a:custGeom>
            <a:gradFill>
              <a:gsLst>
                <a:gs pos="0">
                  <a:schemeClr val="accent2">
                    <a:alpha val="31286"/>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Oval 10">
              <a:extLst>
                <a:ext uri="{FF2B5EF4-FFF2-40B4-BE49-F238E27FC236}">
                  <a16:creationId xmlns:a16="http://schemas.microsoft.com/office/drawing/2014/main" id="{F5EBB9AB-274E-510D-1C0C-DBEFC4A2B226}"/>
                </a:ext>
              </a:extLst>
            </p:cNvPr>
            <p:cNvSpPr/>
            <p:nvPr userDrawn="1"/>
          </p:nvSpPr>
          <p:spPr>
            <a:xfrm rot="18900000">
              <a:off x="6486977" y="6470769"/>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ounded Rectangle 26">
            <a:extLst>
              <a:ext uri="{FF2B5EF4-FFF2-40B4-BE49-F238E27FC236}">
                <a16:creationId xmlns:a16="http://schemas.microsoft.com/office/drawing/2014/main" id="{A02E3FAD-4875-8A56-131A-5104F562EA50}"/>
              </a:ext>
            </a:extLst>
          </p:cNvPr>
          <p:cNvSpPr/>
          <p:nvPr userDrawn="1"/>
        </p:nvSpPr>
        <p:spPr>
          <a:xfrm rot="18900000">
            <a:off x="8494430" y="5545869"/>
            <a:ext cx="3135314" cy="424431"/>
          </a:xfrm>
          <a:prstGeom prst="roundRect">
            <a:avLst>
              <a:gd name="adj" fmla="val 50000"/>
            </a:avLst>
          </a:prstGeom>
          <a:gradFill>
            <a:gsLst>
              <a:gs pos="0">
                <a:schemeClr val="accent2">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2B255F61-8793-4BD5-E0D4-AC4849115599}"/>
              </a:ext>
            </a:extLst>
          </p:cNvPr>
          <p:cNvSpPr/>
          <p:nvPr userDrawn="1"/>
        </p:nvSpPr>
        <p:spPr>
          <a:xfrm rot="18900000">
            <a:off x="9921141" y="3989373"/>
            <a:ext cx="2833475" cy="424432"/>
          </a:xfrm>
          <a:custGeom>
            <a:avLst/>
            <a:gdLst>
              <a:gd name="connsiteX0" fmla="*/ 2833475 w 2833475"/>
              <a:gd name="connsiteY0" fmla="*/ 3388 h 424432"/>
              <a:gd name="connsiteX1" fmla="*/ 2412431 w 2833475"/>
              <a:gd name="connsiteY1" fmla="*/ 424432 h 424432"/>
              <a:gd name="connsiteX2" fmla="*/ 212216 w 2833475"/>
              <a:gd name="connsiteY2" fmla="*/ 424431 h 424432"/>
              <a:gd name="connsiteX3" fmla="*/ 4311 w 2833475"/>
              <a:gd name="connsiteY3" fmla="*/ 254984 h 424432"/>
              <a:gd name="connsiteX4" fmla="*/ 0 w 2833475"/>
              <a:gd name="connsiteY4" fmla="*/ 212216 h 424432"/>
              <a:gd name="connsiteX5" fmla="*/ 4311 w 2833475"/>
              <a:gd name="connsiteY5" fmla="*/ 169447 h 424432"/>
              <a:gd name="connsiteX6" fmla="*/ 212216 w 2833475"/>
              <a:gd name="connsiteY6" fmla="*/ 0 h 424432"/>
              <a:gd name="connsiteX7" fmla="*/ 2799870 w 2833475"/>
              <a:gd name="connsiteY7" fmla="*/ 0 h 424432"/>
              <a:gd name="connsiteX8" fmla="*/ 2833475 w 2833475"/>
              <a:gd name="connsiteY8" fmla="*/ 3388 h 42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3475" h="424432">
                <a:moveTo>
                  <a:pt x="2833475" y="3388"/>
                </a:moveTo>
                <a:lnTo>
                  <a:pt x="2412431" y="424432"/>
                </a:lnTo>
                <a:lnTo>
                  <a:pt x="212216" y="424431"/>
                </a:lnTo>
                <a:cubicBezTo>
                  <a:pt x="109663" y="424431"/>
                  <a:pt x="24099" y="351687"/>
                  <a:pt x="4311" y="254984"/>
                </a:cubicBezTo>
                <a:lnTo>
                  <a:pt x="0" y="212216"/>
                </a:lnTo>
                <a:lnTo>
                  <a:pt x="4311" y="169447"/>
                </a:lnTo>
                <a:cubicBezTo>
                  <a:pt x="24099" y="72744"/>
                  <a:pt x="109663" y="0"/>
                  <a:pt x="212216" y="0"/>
                </a:cubicBezTo>
                <a:lnTo>
                  <a:pt x="2799870" y="0"/>
                </a:lnTo>
                <a:lnTo>
                  <a:pt x="2833475" y="3388"/>
                </a:lnTo>
                <a:close/>
              </a:path>
            </a:pathLst>
          </a:cu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oup 12">
            <a:extLst>
              <a:ext uri="{FF2B5EF4-FFF2-40B4-BE49-F238E27FC236}">
                <a16:creationId xmlns:a16="http://schemas.microsoft.com/office/drawing/2014/main" id="{61400482-40F3-9903-322F-6C0FDCF35F6B}"/>
              </a:ext>
            </a:extLst>
          </p:cNvPr>
          <p:cNvGrpSpPr/>
          <p:nvPr userDrawn="1"/>
        </p:nvGrpSpPr>
        <p:grpSpPr>
          <a:xfrm rot="18900000">
            <a:off x="10504547" y="5114356"/>
            <a:ext cx="676079" cy="676079"/>
            <a:chOff x="10647680" y="2105124"/>
            <a:chExt cx="676079" cy="676079"/>
          </a:xfrm>
          <a:solidFill>
            <a:schemeClr val="bg1"/>
          </a:solidFill>
        </p:grpSpPr>
        <p:sp>
          <p:nvSpPr>
            <p:cNvPr id="14" name="Oval 13">
              <a:extLst>
                <a:ext uri="{FF2B5EF4-FFF2-40B4-BE49-F238E27FC236}">
                  <a16:creationId xmlns:a16="http://schemas.microsoft.com/office/drawing/2014/main" id="{C9868D8E-994E-552C-AB8E-9A9EED8F39DA}"/>
                </a:ext>
              </a:extLst>
            </p:cNvPr>
            <p:cNvSpPr/>
            <p:nvPr userDrawn="1"/>
          </p:nvSpPr>
          <p:spPr>
            <a:xfrm>
              <a:off x="10647680"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D8FBDE-AE27-27B0-CCFF-31A4FAFB4DBC}"/>
                </a:ext>
              </a:extLst>
            </p:cNvPr>
            <p:cNvSpPr/>
            <p:nvPr userDrawn="1"/>
          </p:nvSpPr>
          <p:spPr>
            <a:xfrm>
              <a:off x="10647680"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962F28-32B9-FB14-99AB-DBA80CF75104}"/>
                </a:ext>
              </a:extLst>
            </p:cNvPr>
            <p:cNvSpPr/>
            <p:nvPr userDrawn="1"/>
          </p:nvSpPr>
          <p:spPr>
            <a:xfrm>
              <a:off x="1096771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3B5D98-2E36-5974-1014-0081332DCFCC}"/>
                </a:ext>
              </a:extLst>
            </p:cNvPr>
            <p:cNvSpPr/>
            <p:nvPr userDrawn="1"/>
          </p:nvSpPr>
          <p:spPr>
            <a:xfrm>
              <a:off x="1096771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74CACC-C307-D47D-5CEE-EED30889A66E}"/>
                </a:ext>
              </a:extLst>
            </p:cNvPr>
            <p:cNvSpPr/>
            <p:nvPr userDrawn="1"/>
          </p:nvSpPr>
          <p:spPr>
            <a:xfrm>
              <a:off x="10647680"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E56E34-9E82-8CF1-6B1B-1C7882040051}"/>
                </a:ext>
              </a:extLst>
            </p:cNvPr>
            <p:cNvSpPr/>
            <p:nvPr userDrawn="1"/>
          </p:nvSpPr>
          <p:spPr>
            <a:xfrm>
              <a:off x="1096771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AE992A-B12C-9881-9974-8EDE898ECD33}"/>
                </a:ext>
              </a:extLst>
            </p:cNvPr>
            <p:cNvSpPr/>
            <p:nvPr userDrawn="1"/>
          </p:nvSpPr>
          <p:spPr>
            <a:xfrm>
              <a:off x="1128775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4D2B3BA-711D-C2E3-1CE0-54C60A6A7F75}"/>
                </a:ext>
              </a:extLst>
            </p:cNvPr>
            <p:cNvSpPr/>
            <p:nvPr userDrawn="1"/>
          </p:nvSpPr>
          <p:spPr>
            <a:xfrm>
              <a:off x="1128775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54CADA-AD6C-7040-1F69-51362B944F87}"/>
                </a:ext>
              </a:extLst>
            </p:cNvPr>
            <p:cNvSpPr/>
            <p:nvPr userDrawn="1"/>
          </p:nvSpPr>
          <p:spPr>
            <a:xfrm>
              <a:off x="1128775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635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1_Blue Background">
    <p:bg>
      <p:bgPr>
        <a:gradFill>
          <a:gsLst>
            <a:gs pos="40000">
              <a:schemeClr val="accent2"/>
            </a:gs>
            <a:gs pos="100000">
              <a:schemeClr val="accent1"/>
            </a:gs>
          </a:gsLst>
          <a:lin ang="18900000" scaled="0"/>
        </a:gradFill>
        <a:effectLst/>
      </p:bgPr>
    </p:bg>
    <p:spTree>
      <p:nvGrpSpPr>
        <p:cNvPr id="1" name=""/>
        <p:cNvGrpSpPr/>
        <p:nvPr/>
      </p:nvGrpSpPr>
      <p:grpSpPr>
        <a:xfrm>
          <a:off x="0" y="0"/>
          <a:ext cx="0" cy="0"/>
          <a:chOff x="0" y="0"/>
          <a:chExt cx="0" cy="0"/>
        </a:xfrm>
      </p:grpSpPr>
      <p:sp>
        <p:nvSpPr>
          <p:cNvPr id="27" name="Rounded Rectangle 26">
            <a:extLst>
              <a:ext uri="{FF2B5EF4-FFF2-40B4-BE49-F238E27FC236}">
                <a16:creationId xmlns:a16="http://schemas.microsoft.com/office/drawing/2014/main" id="{A02E3FAD-4875-8A56-131A-5104F562EA50}"/>
              </a:ext>
            </a:extLst>
          </p:cNvPr>
          <p:cNvSpPr/>
          <p:nvPr userDrawn="1"/>
        </p:nvSpPr>
        <p:spPr>
          <a:xfrm rot="18900000">
            <a:off x="8830859" y="3180748"/>
            <a:ext cx="3135314" cy="424431"/>
          </a:xfrm>
          <a:prstGeom prst="roundRect">
            <a:avLst>
              <a:gd name="adj" fmla="val 50000"/>
            </a:avLst>
          </a:prstGeom>
          <a:gradFill>
            <a:gsLst>
              <a:gs pos="0">
                <a:schemeClr val="accent2">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2B255F61-8793-4BD5-E0D4-AC4849115599}"/>
              </a:ext>
            </a:extLst>
          </p:cNvPr>
          <p:cNvSpPr/>
          <p:nvPr userDrawn="1"/>
        </p:nvSpPr>
        <p:spPr>
          <a:xfrm rot="18900000">
            <a:off x="8251822" y="2180164"/>
            <a:ext cx="4933126" cy="738943"/>
          </a:xfrm>
          <a:custGeom>
            <a:avLst/>
            <a:gdLst>
              <a:gd name="connsiteX0" fmla="*/ 2833475 w 2833475"/>
              <a:gd name="connsiteY0" fmla="*/ 3388 h 424432"/>
              <a:gd name="connsiteX1" fmla="*/ 2412431 w 2833475"/>
              <a:gd name="connsiteY1" fmla="*/ 424432 h 424432"/>
              <a:gd name="connsiteX2" fmla="*/ 212216 w 2833475"/>
              <a:gd name="connsiteY2" fmla="*/ 424431 h 424432"/>
              <a:gd name="connsiteX3" fmla="*/ 4311 w 2833475"/>
              <a:gd name="connsiteY3" fmla="*/ 254984 h 424432"/>
              <a:gd name="connsiteX4" fmla="*/ 0 w 2833475"/>
              <a:gd name="connsiteY4" fmla="*/ 212216 h 424432"/>
              <a:gd name="connsiteX5" fmla="*/ 4311 w 2833475"/>
              <a:gd name="connsiteY5" fmla="*/ 169447 h 424432"/>
              <a:gd name="connsiteX6" fmla="*/ 212216 w 2833475"/>
              <a:gd name="connsiteY6" fmla="*/ 0 h 424432"/>
              <a:gd name="connsiteX7" fmla="*/ 2799870 w 2833475"/>
              <a:gd name="connsiteY7" fmla="*/ 0 h 424432"/>
              <a:gd name="connsiteX8" fmla="*/ 2833475 w 2833475"/>
              <a:gd name="connsiteY8" fmla="*/ 3388 h 424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3475" h="424432">
                <a:moveTo>
                  <a:pt x="2833475" y="3388"/>
                </a:moveTo>
                <a:lnTo>
                  <a:pt x="2412431" y="424432"/>
                </a:lnTo>
                <a:lnTo>
                  <a:pt x="212216" y="424431"/>
                </a:lnTo>
                <a:cubicBezTo>
                  <a:pt x="109663" y="424431"/>
                  <a:pt x="24099" y="351687"/>
                  <a:pt x="4311" y="254984"/>
                </a:cubicBezTo>
                <a:lnTo>
                  <a:pt x="0" y="212216"/>
                </a:lnTo>
                <a:lnTo>
                  <a:pt x="4311" y="169447"/>
                </a:lnTo>
                <a:cubicBezTo>
                  <a:pt x="24099" y="72744"/>
                  <a:pt x="109663" y="0"/>
                  <a:pt x="212216" y="0"/>
                </a:cubicBezTo>
                <a:lnTo>
                  <a:pt x="2799870" y="0"/>
                </a:lnTo>
                <a:lnTo>
                  <a:pt x="2833475" y="3388"/>
                </a:lnTo>
                <a:close/>
              </a:path>
            </a:pathLst>
          </a:cu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reeform 1">
            <a:extLst>
              <a:ext uri="{FF2B5EF4-FFF2-40B4-BE49-F238E27FC236}">
                <a16:creationId xmlns:a16="http://schemas.microsoft.com/office/drawing/2014/main" id="{09C3BD75-0DCE-FB0F-7C3F-AF91E055B931}"/>
              </a:ext>
            </a:extLst>
          </p:cNvPr>
          <p:cNvSpPr/>
          <p:nvPr userDrawn="1"/>
        </p:nvSpPr>
        <p:spPr>
          <a:xfrm rot="13500000">
            <a:off x="3715918" y="-3512876"/>
            <a:ext cx="6354950" cy="8631773"/>
          </a:xfrm>
          <a:custGeom>
            <a:avLst/>
            <a:gdLst>
              <a:gd name="connsiteX0" fmla="*/ 523613 w 3575452"/>
              <a:gd name="connsiteY0" fmla="*/ 6504988 h 10726419"/>
              <a:gd name="connsiteX1" fmla="*/ 1787726 w 3575452"/>
              <a:gd name="connsiteY1" fmla="*/ 5981375 h 10726419"/>
              <a:gd name="connsiteX2" fmla="*/ 3434964 w 3575452"/>
              <a:gd name="connsiteY2" fmla="*/ 7073237 h 10726419"/>
              <a:gd name="connsiteX3" fmla="*/ 3493433 w 3575452"/>
              <a:gd name="connsiteY3" fmla="*/ 7232986 h 10726419"/>
              <a:gd name="connsiteX4" fmla="*/ 0 w 3575452"/>
              <a:gd name="connsiteY4" fmla="*/ 10726419 h 10726419"/>
              <a:gd name="connsiteX5" fmla="*/ 0 w 3575452"/>
              <a:gd name="connsiteY5" fmla="*/ 7769100 h 10726419"/>
              <a:gd name="connsiteX6" fmla="*/ 523613 w 3575452"/>
              <a:gd name="connsiteY6" fmla="*/ 6504988 h 10726419"/>
              <a:gd name="connsiteX7" fmla="*/ 1 w 3575452"/>
              <a:gd name="connsiteY7" fmla="*/ 1027743 h 10726419"/>
              <a:gd name="connsiteX8" fmla="*/ 1027744 w 3575452"/>
              <a:gd name="connsiteY8" fmla="*/ 0 h 10726419"/>
              <a:gd name="connsiteX9" fmla="*/ 3575452 w 3575452"/>
              <a:gd name="connsiteY9" fmla="*/ 2547708 h 10726419"/>
              <a:gd name="connsiteX10" fmla="*/ 3575452 w 3575452"/>
              <a:gd name="connsiteY10" fmla="*/ 3546938 h 10726419"/>
              <a:gd name="connsiteX11" fmla="*/ 1787726 w 3575452"/>
              <a:gd name="connsiteY11" fmla="*/ 5334664 h 10726419"/>
              <a:gd name="connsiteX12" fmla="*/ 1787727 w 3575452"/>
              <a:gd name="connsiteY12" fmla="*/ 5334663 h 10726419"/>
              <a:gd name="connsiteX13" fmla="*/ 1 w 3575452"/>
              <a:gd name="connsiteY13" fmla="*/ 3546938 h 10726419"/>
              <a:gd name="connsiteX0" fmla="*/ 523613 w 3575452"/>
              <a:gd name="connsiteY0" fmla="*/ 5477245 h 9698676"/>
              <a:gd name="connsiteX1" fmla="*/ 1787726 w 3575452"/>
              <a:gd name="connsiteY1" fmla="*/ 4953632 h 9698676"/>
              <a:gd name="connsiteX2" fmla="*/ 3434964 w 3575452"/>
              <a:gd name="connsiteY2" fmla="*/ 6045494 h 9698676"/>
              <a:gd name="connsiteX3" fmla="*/ 3493433 w 3575452"/>
              <a:gd name="connsiteY3" fmla="*/ 6205243 h 9698676"/>
              <a:gd name="connsiteX4" fmla="*/ 0 w 3575452"/>
              <a:gd name="connsiteY4" fmla="*/ 9698676 h 9698676"/>
              <a:gd name="connsiteX5" fmla="*/ 0 w 3575452"/>
              <a:gd name="connsiteY5" fmla="*/ 6741357 h 9698676"/>
              <a:gd name="connsiteX6" fmla="*/ 523613 w 3575452"/>
              <a:gd name="connsiteY6" fmla="*/ 5477245 h 9698676"/>
              <a:gd name="connsiteX7" fmla="*/ 1 w 3575452"/>
              <a:gd name="connsiteY7" fmla="*/ 0 h 9698676"/>
              <a:gd name="connsiteX8" fmla="*/ 3575452 w 3575452"/>
              <a:gd name="connsiteY8" fmla="*/ 1519965 h 9698676"/>
              <a:gd name="connsiteX9" fmla="*/ 3575452 w 3575452"/>
              <a:gd name="connsiteY9" fmla="*/ 2519195 h 9698676"/>
              <a:gd name="connsiteX10" fmla="*/ 1787726 w 3575452"/>
              <a:gd name="connsiteY10" fmla="*/ 4306921 h 9698676"/>
              <a:gd name="connsiteX11" fmla="*/ 1787727 w 3575452"/>
              <a:gd name="connsiteY11" fmla="*/ 4306920 h 9698676"/>
              <a:gd name="connsiteX12" fmla="*/ 1 w 3575452"/>
              <a:gd name="connsiteY12" fmla="*/ 2519195 h 9698676"/>
              <a:gd name="connsiteX13" fmla="*/ 1 w 3575452"/>
              <a:gd name="connsiteY13" fmla="*/ 0 h 9698676"/>
              <a:gd name="connsiteX0" fmla="*/ 523613 w 3575452"/>
              <a:gd name="connsiteY0" fmla="*/ 3957280 h 8178711"/>
              <a:gd name="connsiteX1" fmla="*/ 1787726 w 3575452"/>
              <a:gd name="connsiteY1" fmla="*/ 3433667 h 8178711"/>
              <a:gd name="connsiteX2" fmla="*/ 3434964 w 3575452"/>
              <a:gd name="connsiteY2" fmla="*/ 4525529 h 8178711"/>
              <a:gd name="connsiteX3" fmla="*/ 3493433 w 3575452"/>
              <a:gd name="connsiteY3" fmla="*/ 4685278 h 8178711"/>
              <a:gd name="connsiteX4" fmla="*/ 0 w 3575452"/>
              <a:gd name="connsiteY4" fmla="*/ 8178711 h 8178711"/>
              <a:gd name="connsiteX5" fmla="*/ 0 w 3575452"/>
              <a:gd name="connsiteY5" fmla="*/ 5221392 h 8178711"/>
              <a:gd name="connsiteX6" fmla="*/ 523613 w 3575452"/>
              <a:gd name="connsiteY6" fmla="*/ 3957280 h 8178711"/>
              <a:gd name="connsiteX7" fmla="*/ 1 w 3575452"/>
              <a:gd name="connsiteY7" fmla="*/ 999230 h 8178711"/>
              <a:gd name="connsiteX8" fmla="*/ 3575452 w 3575452"/>
              <a:gd name="connsiteY8" fmla="*/ 0 h 8178711"/>
              <a:gd name="connsiteX9" fmla="*/ 3575452 w 3575452"/>
              <a:gd name="connsiteY9" fmla="*/ 999230 h 8178711"/>
              <a:gd name="connsiteX10" fmla="*/ 1787726 w 3575452"/>
              <a:gd name="connsiteY10" fmla="*/ 2786956 h 8178711"/>
              <a:gd name="connsiteX11" fmla="*/ 1787727 w 3575452"/>
              <a:gd name="connsiteY11" fmla="*/ 2786955 h 8178711"/>
              <a:gd name="connsiteX12" fmla="*/ 1 w 3575452"/>
              <a:gd name="connsiteY12" fmla="*/ 999230 h 817871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787727 w 3575452"/>
              <a:gd name="connsiteY10" fmla="*/ 1787725 h 7179481"/>
              <a:gd name="connsiteX11" fmla="*/ 1 w 3575452"/>
              <a:gd name="connsiteY11" fmla="*/ 0 h 7179481"/>
              <a:gd name="connsiteX0" fmla="*/ 523613 w 3575452"/>
              <a:gd name="connsiteY0" fmla="*/ 2958050 h 7179481"/>
              <a:gd name="connsiteX1" fmla="*/ 1787726 w 3575452"/>
              <a:gd name="connsiteY1" fmla="*/ 2434437 h 7179481"/>
              <a:gd name="connsiteX2" fmla="*/ 3434964 w 3575452"/>
              <a:gd name="connsiteY2" fmla="*/ 3526299 h 7179481"/>
              <a:gd name="connsiteX3" fmla="*/ 3493433 w 3575452"/>
              <a:gd name="connsiteY3" fmla="*/ 3686048 h 7179481"/>
              <a:gd name="connsiteX4" fmla="*/ 0 w 3575452"/>
              <a:gd name="connsiteY4" fmla="*/ 7179481 h 7179481"/>
              <a:gd name="connsiteX5" fmla="*/ 0 w 3575452"/>
              <a:gd name="connsiteY5" fmla="*/ 4222162 h 7179481"/>
              <a:gd name="connsiteX6" fmla="*/ 523613 w 3575452"/>
              <a:gd name="connsiteY6" fmla="*/ 2958050 h 7179481"/>
              <a:gd name="connsiteX7" fmla="*/ 1 w 3575452"/>
              <a:gd name="connsiteY7" fmla="*/ 0 h 7179481"/>
              <a:gd name="connsiteX8" fmla="*/ 3575452 w 3575452"/>
              <a:gd name="connsiteY8" fmla="*/ 0 h 7179481"/>
              <a:gd name="connsiteX9" fmla="*/ 1787726 w 3575452"/>
              <a:gd name="connsiteY9" fmla="*/ 1787726 h 7179481"/>
              <a:gd name="connsiteX10" fmla="*/ 1 w 3575452"/>
              <a:gd name="connsiteY10" fmla="*/ 0 h 7179481"/>
              <a:gd name="connsiteX0" fmla="*/ 523613 w 3493433"/>
              <a:gd name="connsiteY0" fmla="*/ 2958050 h 7179481"/>
              <a:gd name="connsiteX1" fmla="*/ 1787726 w 3493433"/>
              <a:gd name="connsiteY1" fmla="*/ 2434437 h 7179481"/>
              <a:gd name="connsiteX2" fmla="*/ 3434964 w 3493433"/>
              <a:gd name="connsiteY2" fmla="*/ 3526299 h 7179481"/>
              <a:gd name="connsiteX3" fmla="*/ 3493433 w 3493433"/>
              <a:gd name="connsiteY3" fmla="*/ 3686048 h 7179481"/>
              <a:gd name="connsiteX4" fmla="*/ 0 w 3493433"/>
              <a:gd name="connsiteY4" fmla="*/ 7179481 h 7179481"/>
              <a:gd name="connsiteX5" fmla="*/ 0 w 3493433"/>
              <a:gd name="connsiteY5" fmla="*/ 4222162 h 7179481"/>
              <a:gd name="connsiteX6" fmla="*/ 523613 w 3493433"/>
              <a:gd name="connsiteY6" fmla="*/ 2958050 h 7179481"/>
              <a:gd name="connsiteX7" fmla="*/ 1 w 3493433"/>
              <a:gd name="connsiteY7" fmla="*/ 0 h 7179481"/>
              <a:gd name="connsiteX8" fmla="*/ 1787726 w 3493433"/>
              <a:gd name="connsiteY8" fmla="*/ 1787726 h 7179481"/>
              <a:gd name="connsiteX9" fmla="*/ 1 w 3493433"/>
              <a:gd name="connsiteY9" fmla="*/ 0 h 7179481"/>
              <a:gd name="connsiteX0" fmla="*/ 523613 w 3493433"/>
              <a:gd name="connsiteY0" fmla="*/ 523613 h 4745044"/>
              <a:gd name="connsiteX1" fmla="*/ 1787726 w 3493433"/>
              <a:gd name="connsiteY1" fmla="*/ 0 h 4745044"/>
              <a:gd name="connsiteX2" fmla="*/ 3434964 w 3493433"/>
              <a:gd name="connsiteY2" fmla="*/ 1091862 h 4745044"/>
              <a:gd name="connsiteX3" fmla="*/ 3493433 w 3493433"/>
              <a:gd name="connsiteY3" fmla="*/ 1251611 h 4745044"/>
              <a:gd name="connsiteX4" fmla="*/ 0 w 3493433"/>
              <a:gd name="connsiteY4" fmla="*/ 4745044 h 4745044"/>
              <a:gd name="connsiteX5" fmla="*/ 0 w 3493433"/>
              <a:gd name="connsiteY5" fmla="*/ 1787725 h 4745044"/>
              <a:gd name="connsiteX6" fmla="*/ 523613 w 3493433"/>
              <a:gd name="connsiteY6" fmla="*/ 523613 h 474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3433" h="4745044">
                <a:moveTo>
                  <a:pt x="523613" y="523613"/>
                </a:moveTo>
                <a:cubicBezTo>
                  <a:pt x="847128" y="200098"/>
                  <a:pt x="1294060" y="0"/>
                  <a:pt x="1787726" y="0"/>
                </a:cubicBezTo>
                <a:cubicBezTo>
                  <a:pt x="2528227" y="0"/>
                  <a:pt x="3163572" y="450220"/>
                  <a:pt x="3434964" y="1091862"/>
                </a:cubicBezTo>
                <a:lnTo>
                  <a:pt x="3493433" y="1251611"/>
                </a:lnTo>
                <a:lnTo>
                  <a:pt x="0" y="4745044"/>
                </a:lnTo>
                <a:lnTo>
                  <a:pt x="0" y="1787725"/>
                </a:lnTo>
                <a:cubicBezTo>
                  <a:pt x="0" y="1294059"/>
                  <a:pt x="200098" y="847128"/>
                  <a:pt x="523613" y="523613"/>
                </a:cubicBezTo>
                <a:close/>
              </a:path>
            </a:pathLst>
          </a:custGeom>
          <a:gradFill flip="none" rotWithShape="1">
            <a:gsLst>
              <a:gs pos="40000">
                <a:schemeClr val="accent2">
                  <a:alpha val="50000"/>
                </a:schemeClr>
              </a:gs>
              <a:gs pos="100000">
                <a:schemeClr val="accent1"/>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2CF04F6A-8D7F-CA43-A4C3-3974282FD35B}"/>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D34A9D24-0779-544D-8AE3-DBF84ED3618D}"/>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736AEE9-FB91-C04A-819E-7E5D6CF89A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grpSp>
        <p:nvGrpSpPr>
          <p:cNvPr id="12" name="Group 11">
            <a:extLst>
              <a:ext uri="{FF2B5EF4-FFF2-40B4-BE49-F238E27FC236}">
                <a16:creationId xmlns:a16="http://schemas.microsoft.com/office/drawing/2014/main" id="{B6D5093C-3B41-5610-B0C8-39539DA735D0}"/>
              </a:ext>
            </a:extLst>
          </p:cNvPr>
          <p:cNvGrpSpPr/>
          <p:nvPr userDrawn="1"/>
        </p:nvGrpSpPr>
        <p:grpSpPr>
          <a:xfrm>
            <a:off x="9897429" y="577227"/>
            <a:ext cx="2684637" cy="1190247"/>
            <a:chOff x="6486977" y="5756516"/>
            <a:chExt cx="2017010" cy="894253"/>
          </a:xfrm>
        </p:grpSpPr>
        <p:sp>
          <p:nvSpPr>
            <p:cNvPr id="3" name="Rounded Rectangle 2">
              <a:extLst>
                <a:ext uri="{FF2B5EF4-FFF2-40B4-BE49-F238E27FC236}">
                  <a16:creationId xmlns:a16="http://schemas.microsoft.com/office/drawing/2014/main" id="{AC5C9810-E11D-8508-B3EE-B8CF1EDC498C}"/>
                </a:ext>
              </a:extLst>
            </p:cNvPr>
            <p:cNvSpPr/>
            <p:nvPr userDrawn="1"/>
          </p:nvSpPr>
          <p:spPr>
            <a:xfrm rot="18900000">
              <a:off x="7155846" y="6252794"/>
              <a:ext cx="900000" cy="180000"/>
            </a:xfrm>
            <a:prstGeom prst="roundRect">
              <a:avLst>
                <a:gd name="adj" fmla="val 50000"/>
              </a:avLst>
            </a:prstGeom>
            <a:gradFill>
              <a:gsLst>
                <a:gs pos="0">
                  <a:schemeClr val="accent2">
                    <a:alpha val="34961"/>
                  </a:schemeClr>
                </a:gs>
                <a:gs pos="50000">
                  <a:schemeClr val="accent1"/>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FEE90DE3-F221-4129-C0FC-DFA305BC1F0E}"/>
                </a:ext>
              </a:extLst>
            </p:cNvPr>
            <p:cNvSpPr/>
            <p:nvPr userDrawn="1"/>
          </p:nvSpPr>
          <p:spPr>
            <a:xfrm rot="18900000">
              <a:off x="6589144" y="5999329"/>
              <a:ext cx="900000" cy="180000"/>
            </a:xfrm>
            <a:prstGeom prst="roundRect">
              <a:avLst>
                <a:gd name="adj" fmla="val 50000"/>
              </a:avLst>
            </a:pr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862FDDC2-A128-979A-084F-FF31C365CA3D}"/>
                </a:ext>
              </a:extLst>
            </p:cNvPr>
            <p:cNvSpPr/>
            <p:nvPr userDrawn="1"/>
          </p:nvSpPr>
          <p:spPr>
            <a:xfrm rot="18900000">
              <a:off x="6881145" y="5756516"/>
              <a:ext cx="1622842" cy="180000"/>
            </a:xfrm>
            <a:prstGeom prst="roundRect">
              <a:avLst>
                <a:gd name="adj" fmla="val 50000"/>
              </a:avLst>
            </a:pr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EBB9AB-274E-510D-1C0C-DBEFC4A2B226}"/>
                </a:ext>
              </a:extLst>
            </p:cNvPr>
            <p:cNvSpPr/>
            <p:nvPr userDrawn="1"/>
          </p:nvSpPr>
          <p:spPr>
            <a:xfrm rot="18900000">
              <a:off x="6486977" y="6470769"/>
              <a:ext cx="180000" cy="1800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61400482-40F3-9903-322F-6C0FDCF35F6B}"/>
              </a:ext>
            </a:extLst>
          </p:cNvPr>
          <p:cNvGrpSpPr/>
          <p:nvPr userDrawn="1"/>
        </p:nvGrpSpPr>
        <p:grpSpPr>
          <a:xfrm rot="18900000">
            <a:off x="10828098" y="3405620"/>
            <a:ext cx="676079" cy="676079"/>
            <a:chOff x="10647680" y="2105124"/>
            <a:chExt cx="676079" cy="676079"/>
          </a:xfrm>
          <a:solidFill>
            <a:schemeClr val="bg1"/>
          </a:solidFill>
        </p:grpSpPr>
        <p:sp>
          <p:nvSpPr>
            <p:cNvPr id="14" name="Oval 13">
              <a:extLst>
                <a:ext uri="{FF2B5EF4-FFF2-40B4-BE49-F238E27FC236}">
                  <a16:creationId xmlns:a16="http://schemas.microsoft.com/office/drawing/2014/main" id="{C9868D8E-994E-552C-AB8E-9A9EED8F39DA}"/>
                </a:ext>
              </a:extLst>
            </p:cNvPr>
            <p:cNvSpPr/>
            <p:nvPr userDrawn="1"/>
          </p:nvSpPr>
          <p:spPr>
            <a:xfrm>
              <a:off x="10647680"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D8FBDE-AE27-27B0-CCFF-31A4FAFB4DBC}"/>
                </a:ext>
              </a:extLst>
            </p:cNvPr>
            <p:cNvSpPr/>
            <p:nvPr userDrawn="1"/>
          </p:nvSpPr>
          <p:spPr>
            <a:xfrm>
              <a:off x="10647680"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9962F28-32B9-FB14-99AB-DBA80CF75104}"/>
                </a:ext>
              </a:extLst>
            </p:cNvPr>
            <p:cNvSpPr/>
            <p:nvPr userDrawn="1"/>
          </p:nvSpPr>
          <p:spPr>
            <a:xfrm>
              <a:off x="1096771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3B5D98-2E36-5974-1014-0081332DCFCC}"/>
                </a:ext>
              </a:extLst>
            </p:cNvPr>
            <p:cNvSpPr/>
            <p:nvPr userDrawn="1"/>
          </p:nvSpPr>
          <p:spPr>
            <a:xfrm>
              <a:off x="1096771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674CACC-C307-D47D-5CEE-EED30889A66E}"/>
                </a:ext>
              </a:extLst>
            </p:cNvPr>
            <p:cNvSpPr/>
            <p:nvPr userDrawn="1"/>
          </p:nvSpPr>
          <p:spPr>
            <a:xfrm>
              <a:off x="10647680"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FE56E34-9E82-8CF1-6B1B-1C7882040051}"/>
                </a:ext>
              </a:extLst>
            </p:cNvPr>
            <p:cNvSpPr/>
            <p:nvPr userDrawn="1"/>
          </p:nvSpPr>
          <p:spPr>
            <a:xfrm>
              <a:off x="1096771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BAE992A-B12C-9881-9974-8EDE898ECD33}"/>
                </a:ext>
              </a:extLst>
            </p:cNvPr>
            <p:cNvSpPr/>
            <p:nvPr userDrawn="1"/>
          </p:nvSpPr>
          <p:spPr>
            <a:xfrm>
              <a:off x="11287759" y="2105124"/>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4D2B3BA-711D-C2E3-1CE0-54C60A6A7F75}"/>
                </a:ext>
              </a:extLst>
            </p:cNvPr>
            <p:cNvSpPr/>
            <p:nvPr userDrawn="1"/>
          </p:nvSpPr>
          <p:spPr>
            <a:xfrm>
              <a:off x="11287759" y="274520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F54CADA-AD6C-7040-1F69-51362B944F87}"/>
                </a:ext>
              </a:extLst>
            </p:cNvPr>
            <p:cNvSpPr/>
            <p:nvPr userDrawn="1"/>
          </p:nvSpPr>
          <p:spPr>
            <a:xfrm>
              <a:off x="11287759" y="2425163"/>
              <a:ext cx="36000" cy="36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69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EED24220-0B62-728A-5116-5844E61D3B86}"/>
              </a:ext>
            </a:extLst>
          </p:cNvPr>
          <p:cNvSpPr/>
          <p:nvPr userDrawn="1"/>
        </p:nvSpPr>
        <p:spPr>
          <a:xfrm rot="2700000">
            <a:off x="7954374" y="3646271"/>
            <a:ext cx="3989409" cy="5418717"/>
          </a:xfrm>
          <a:custGeom>
            <a:avLst/>
            <a:gdLst>
              <a:gd name="connsiteX0" fmla="*/ 597952 w 3989409"/>
              <a:gd name="connsiteY0" fmla="*/ 597953 h 5418717"/>
              <a:gd name="connsiteX1" fmla="*/ 2041537 w 3989409"/>
              <a:gd name="connsiteY1" fmla="*/ 0 h 5418717"/>
              <a:gd name="connsiteX2" fmla="*/ 2502591 w 3989409"/>
              <a:gd name="connsiteY2" fmla="*/ 52278 h 5418717"/>
              <a:gd name="connsiteX3" fmla="*/ 2512188 w 3989409"/>
              <a:gd name="connsiteY3" fmla="*/ 54874 h 5418717"/>
              <a:gd name="connsiteX4" fmla="*/ 3935919 w 3989409"/>
              <a:gd name="connsiteY4" fmla="*/ 1478605 h 5418717"/>
              <a:gd name="connsiteX5" fmla="*/ 3988286 w 3989409"/>
              <a:gd name="connsiteY5" fmla="*/ 1426238 h 5418717"/>
              <a:gd name="connsiteX6" fmla="*/ 3989409 w 3989409"/>
              <a:gd name="connsiteY6" fmla="*/ 1429307 h 5418717"/>
              <a:gd name="connsiteX7" fmla="*/ 0 w 3989409"/>
              <a:gd name="connsiteY7" fmla="*/ 5418717 h 5418717"/>
              <a:gd name="connsiteX8" fmla="*/ 0 w 3989409"/>
              <a:gd name="connsiteY8" fmla="*/ 2041536 h 5418717"/>
              <a:gd name="connsiteX9" fmla="*/ 597952 w 3989409"/>
              <a:gd name="connsiteY9" fmla="*/ 597953 h 541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9409" h="5418717">
                <a:moveTo>
                  <a:pt x="597952" y="597953"/>
                </a:moveTo>
                <a:cubicBezTo>
                  <a:pt x="967398" y="228506"/>
                  <a:pt x="1477783" y="0"/>
                  <a:pt x="2041537" y="0"/>
                </a:cubicBezTo>
                <a:cubicBezTo>
                  <a:pt x="2200093" y="0"/>
                  <a:pt x="2354427" y="18075"/>
                  <a:pt x="2502591" y="52278"/>
                </a:cubicBezTo>
                <a:lnTo>
                  <a:pt x="2512188" y="54874"/>
                </a:lnTo>
                <a:lnTo>
                  <a:pt x="3935919" y="1478605"/>
                </a:lnTo>
                <a:lnTo>
                  <a:pt x="3988286" y="1426238"/>
                </a:lnTo>
                <a:lnTo>
                  <a:pt x="3989409" y="1429307"/>
                </a:lnTo>
                <a:lnTo>
                  <a:pt x="0" y="5418717"/>
                </a:lnTo>
                <a:lnTo>
                  <a:pt x="0" y="2041536"/>
                </a:lnTo>
                <a:cubicBezTo>
                  <a:pt x="0" y="1477782"/>
                  <a:pt x="228506" y="967398"/>
                  <a:pt x="597952" y="597953"/>
                </a:cubicBezTo>
                <a:close/>
              </a:path>
            </a:pathLst>
          </a:custGeom>
          <a:solidFill>
            <a:schemeClr val="bg1"/>
          </a:solidFill>
          <a:ln>
            <a:noFill/>
          </a:ln>
          <a:effectLst>
            <a:outerShdw blurRad="2286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01CF5469-E4E7-E4EA-C91A-1EC47AFC5ACE}"/>
              </a:ext>
            </a:extLst>
          </p:cNvPr>
          <p:cNvSpPr/>
          <p:nvPr userDrawn="1"/>
        </p:nvSpPr>
        <p:spPr>
          <a:xfrm rot="13500000">
            <a:off x="-10336" y="-1938427"/>
            <a:ext cx="3320351" cy="5294600"/>
          </a:xfrm>
          <a:custGeom>
            <a:avLst/>
            <a:gdLst>
              <a:gd name="connsiteX0" fmla="*/ 0 w 3320351"/>
              <a:gd name="connsiteY0" fmla="*/ 5294600 h 5294600"/>
              <a:gd name="connsiteX1" fmla="*/ 0 w 3320351"/>
              <a:gd name="connsiteY1" fmla="*/ 1917418 h 5294600"/>
              <a:gd name="connsiteX2" fmla="*/ 597952 w 3320351"/>
              <a:gd name="connsiteY2" fmla="*/ 473835 h 5294600"/>
              <a:gd name="connsiteX3" fmla="*/ 1246879 w 3320351"/>
              <a:gd name="connsiteY3" fmla="*/ 36316 h 5294600"/>
              <a:gd name="connsiteX4" fmla="*/ 1346102 w 3320351"/>
              <a:gd name="connsiteY4" fmla="*/ 0 h 5294600"/>
              <a:gd name="connsiteX5" fmla="*/ 3320351 w 3320351"/>
              <a:gd name="connsiteY5" fmla="*/ 1974248 h 5294600"/>
              <a:gd name="connsiteX6" fmla="*/ 0 w 3320351"/>
              <a:gd name="connsiteY6" fmla="*/ 5294600 h 529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351" h="5294600">
                <a:moveTo>
                  <a:pt x="0" y="5294600"/>
                </a:moveTo>
                <a:lnTo>
                  <a:pt x="0" y="1917418"/>
                </a:lnTo>
                <a:cubicBezTo>
                  <a:pt x="0" y="1353664"/>
                  <a:pt x="228506" y="843280"/>
                  <a:pt x="597952" y="473835"/>
                </a:cubicBezTo>
                <a:cubicBezTo>
                  <a:pt x="782675" y="289111"/>
                  <a:pt x="1002633" y="139623"/>
                  <a:pt x="1246879" y="36316"/>
                </a:cubicBezTo>
                <a:lnTo>
                  <a:pt x="1346102" y="0"/>
                </a:lnTo>
                <a:lnTo>
                  <a:pt x="3320351" y="1974248"/>
                </a:lnTo>
                <a:lnTo>
                  <a:pt x="0" y="5294600"/>
                </a:lnTo>
                <a:close/>
              </a:path>
            </a:pathLst>
          </a:custGeom>
          <a:solidFill>
            <a:schemeClr val="bg1"/>
          </a:solidFill>
          <a:ln>
            <a:noFill/>
          </a:ln>
          <a:effectLst>
            <a:outerShdw blurRad="2286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 2023 Blue Prism Limited. “Blue Prism”, the “Blue Prism” logo and Prism device are either trademarks or registered trademarks of Blue Prism Limited and its affiliates. All Rights Reserved.</a:t>
            </a:r>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Confidential</a:t>
            </a:r>
          </a:p>
        </p:txBody>
      </p:sp>
      <p:pic>
        <p:nvPicPr>
          <p:cNvPr id="6" name="Graphic 5">
            <a:extLst>
              <a:ext uri="{FF2B5EF4-FFF2-40B4-BE49-F238E27FC236}">
                <a16:creationId xmlns:a16="http://schemas.microsoft.com/office/drawing/2014/main" id="{2E8FDD3C-994C-AA45-957C-B313741F083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grpSp>
        <p:nvGrpSpPr>
          <p:cNvPr id="15" name="Group 14">
            <a:extLst>
              <a:ext uri="{FF2B5EF4-FFF2-40B4-BE49-F238E27FC236}">
                <a16:creationId xmlns:a16="http://schemas.microsoft.com/office/drawing/2014/main" id="{01332A5C-FA2C-C2E1-E2C2-6B99C5899DBD}"/>
              </a:ext>
            </a:extLst>
          </p:cNvPr>
          <p:cNvGrpSpPr/>
          <p:nvPr userDrawn="1"/>
        </p:nvGrpSpPr>
        <p:grpSpPr>
          <a:xfrm>
            <a:off x="9105506" y="73123"/>
            <a:ext cx="2441345" cy="1061479"/>
            <a:chOff x="8849164" y="96599"/>
            <a:chExt cx="2954028" cy="1284390"/>
          </a:xfrm>
        </p:grpSpPr>
        <p:sp>
          <p:nvSpPr>
            <p:cNvPr id="16" name="Freeform 15">
              <a:extLst>
                <a:ext uri="{FF2B5EF4-FFF2-40B4-BE49-F238E27FC236}">
                  <a16:creationId xmlns:a16="http://schemas.microsoft.com/office/drawing/2014/main" id="{DDA93030-20DC-8E91-4F62-4E47FBF46290}"/>
                </a:ext>
              </a:extLst>
            </p:cNvPr>
            <p:cNvSpPr/>
            <p:nvPr userDrawn="1"/>
          </p:nvSpPr>
          <p:spPr>
            <a:xfrm rot="18900000">
              <a:off x="9461161" y="96599"/>
              <a:ext cx="959752" cy="284370"/>
            </a:xfrm>
            <a:custGeom>
              <a:avLst/>
              <a:gdLst>
                <a:gd name="connsiteX0" fmla="*/ 675383 w 959752"/>
                <a:gd name="connsiteY0" fmla="*/ 0 h 284370"/>
                <a:gd name="connsiteX1" fmla="*/ 959752 w 959752"/>
                <a:gd name="connsiteY1" fmla="*/ 284370 h 284370"/>
                <a:gd name="connsiteX2" fmla="*/ 142185 w 959752"/>
                <a:gd name="connsiteY2" fmla="*/ 284370 h 284370"/>
                <a:gd name="connsiteX3" fmla="*/ 0 w 959752"/>
                <a:gd name="connsiteY3" fmla="*/ 142185 h 284370"/>
                <a:gd name="connsiteX4" fmla="*/ 142185 w 959752"/>
                <a:gd name="connsiteY4" fmla="*/ 0 h 284370"/>
                <a:gd name="connsiteX5" fmla="*/ 675383 w 959752"/>
                <a:gd name="connsiteY5" fmla="*/ 0 h 28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752" h="284370">
                  <a:moveTo>
                    <a:pt x="675383" y="0"/>
                  </a:moveTo>
                  <a:lnTo>
                    <a:pt x="959752" y="284370"/>
                  </a:lnTo>
                  <a:lnTo>
                    <a:pt x="142185" y="284370"/>
                  </a:lnTo>
                  <a:cubicBezTo>
                    <a:pt x="63658" y="284370"/>
                    <a:pt x="0" y="220712"/>
                    <a:pt x="0" y="142185"/>
                  </a:cubicBezTo>
                  <a:cubicBezTo>
                    <a:pt x="0" y="63658"/>
                    <a:pt x="63658" y="0"/>
                    <a:pt x="142185" y="0"/>
                  </a:cubicBezTo>
                  <a:lnTo>
                    <a:pt x="675383" y="0"/>
                  </a:lnTo>
                  <a:close/>
                </a:path>
              </a:pathLst>
            </a:cu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887DEFA1-FC9F-3384-6F7D-6488DC33E615}"/>
                </a:ext>
              </a:extLst>
            </p:cNvPr>
            <p:cNvSpPr/>
            <p:nvPr userDrawn="1"/>
          </p:nvSpPr>
          <p:spPr>
            <a:xfrm rot="18900000">
              <a:off x="10085550" y="106669"/>
              <a:ext cx="988239" cy="284370"/>
            </a:xfrm>
            <a:custGeom>
              <a:avLst/>
              <a:gdLst>
                <a:gd name="connsiteX0" fmla="*/ 703868 w 988239"/>
                <a:gd name="connsiteY0" fmla="*/ 0 h 284370"/>
                <a:gd name="connsiteX1" fmla="*/ 988239 w 988239"/>
                <a:gd name="connsiteY1" fmla="*/ 284370 h 284370"/>
                <a:gd name="connsiteX2" fmla="*/ 142185 w 988239"/>
                <a:gd name="connsiteY2" fmla="*/ 284370 h 284370"/>
                <a:gd name="connsiteX3" fmla="*/ 0 w 988239"/>
                <a:gd name="connsiteY3" fmla="*/ 142185 h 284370"/>
                <a:gd name="connsiteX4" fmla="*/ 142185 w 988239"/>
                <a:gd name="connsiteY4" fmla="*/ 0 h 284370"/>
                <a:gd name="connsiteX5" fmla="*/ 703868 w 988239"/>
                <a:gd name="connsiteY5" fmla="*/ 0 h 28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39" h="284370">
                  <a:moveTo>
                    <a:pt x="703868" y="0"/>
                  </a:moveTo>
                  <a:lnTo>
                    <a:pt x="988239" y="284370"/>
                  </a:lnTo>
                  <a:lnTo>
                    <a:pt x="142185" y="284370"/>
                  </a:lnTo>
                  <a:cubicBezTo>
                    <a:pt x="63658" y="284370"/>
                    <a:pt x="0" y="220712"/>
                    <a:pt x="0" y="142185"/>
                  </a:cubicBezTo>
                  <a:cubicBezTo>
                    <a:pt x="0" y="63658"/>
                    <a:pt x="63658" y="0"/>
                    <a:pt x="142185" y="0"/>
                  </a:cubicBezTo>
                  <a:lnTo>
                    <a:pt x="703868" y="0"/>
                  </a:lnTo>
                  <a:close/>
                </a:path>
              </a:pathLst>
            </a:cu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ounded Rectangle 18">
              <a:extLst>
                <a:ext uri="{FF2B5EF4-FFF2-40B4-BE49-F238E27FC236}">
                  <a16:creationId xmlns:a16="http://schemas.microsoft.com/office/drawing/2014/main" id="{25A573ED-1719-8A93-8ED3-C58253A38A81}"/>
                </a:ext>
              </a:extLst>
            </p:cNvPr>
            <p:cNvSpPr/>
            <p:nvPr userDrawn="1"/>
          </p:nvSpPr>
          <p:spPr>
            <a:xfrm rot="18900000">
              <a:off x="8849164" y="1096619"/>
              <a:ext cx="1421849" cy="284370"/>
            </a:xfrm>
            <a:prstGeom prst="roundRect">
              <a:avLst>
                <a:gd name="adj" fmla="val 50000"/>
              </a:avLst>
            </a:prstGeom>
            <a:gradFill>
              <a:gsLst>
                <a:gs pos="0">
                  <a:schemeClr val="accent1">
                    <a:alpha val="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D85B2F7-0F52-DC68-246F-2613129F09D3}"/>
                </a:ext>
              </a:extLst>
            </p:cNvPr>
            <p:cNvSpPr/>
            <p:nvPr userDrawn="1"/>
          </p:nvSpPr>
          <p:spPr>
            <a:xfrm rot="18900000">
              <a:off x="9232082" y="678020"/>
              <a:ext cx="284370" cy="284370"/>
            </a:xfrm>
            <a:prstGeom prst="ellipse">
              <a:avLst/>
            </a:prstGeom>
            <a:noFill/>
            <a:ln>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9704ABB0-F0E8-D5A3-A2C8-56D84F55B25F}"/>
                </a:ext>
              </a:extLst>
            </p:cNvPr>
            <p:cNvSpPr/>
            <p:nvPr userDrawn="1"/>
          </p:nvSpPr>
          <p:spPr>
            <a:xfrm rot="8100000">
              <a:off x="10173190" y="346534"/>
              <a:ext cx="1630002" cy="284370"/>
            </a:xfrm>
            <a:custGeom>
              <a:avLst/>
              <a:gdLst>
                <a:gd name="connsiteX0" fmla="*/ 266035 w 1630002"/>
                <a:gd name="connsiteY0" fmla="*/ 284370 h 284370"/>
                <a:gd name="connsiteX1" fmla="*/ 0 w 1630002"/>
                <a:gd name="connsiteY1" fmla="*/ 18336 h 284370"/>
                <a:gd name="connsiteX2" fmla="*/ 10622 w 1630002"/>
                <a:gd name="connsiteY2" fmla="*/ 11174 h 284370"/>
                <a:gd name="connsiteX3" fmla="*/ 65968 w 1630002"/>
                <a:gd name="connsiteY3" fmla="*/ 0 h 284370"/>
                <a:gd name="connsiteX4" fmla="*/ 1487817 w 1630002"/>
                <a:gd name="connsiteY4" fmla="*/ 0 h 284370"/>
                <a:gd name="connsiteX5" fmla="*/ 1630002 w 1630002"/>
                <a:gd name="connsiteY5" fmla="*/ 142185 h 284370"/>
                <a:gd name="connsiteX6" fmla="*/ 1487817 w 1630002"/>
                <a:gd name="connsiteY6" fmla="*/ 284370 h 284370"/>
                <a:gd name="connsiteX7" fmla="*/ 266035 w 1630002"/>
                <a:gd name="connsiteY7" fmla="*/ 284370 h 28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0002" h="284370">
                  <a:moveTo>
                    <a:pt x="266035" y="284370"/>
                  </a:moveTo>
                  <a:lnTo>
                    <a:pt x="0" y="18336"/>
                  </a:lnTo>
                  <a:lnTo>
                    <a:pt x="10622" y="11174"/>
                  </a:lnTo>
                  <a:cubicBezTo>
                    <a:pt x="27634" y="3979"/>
                    <a:pt x="46336" y="0"/>
                    <a:pt x="65968" y="0"/>
                  </a:cubicBezTo>
                  <a:lnTo>
                    <a:pt x="1487817" y="0"/>
                  </a:lnTo>
                  <a:cubicBezTo>
                    <a:pt x="1566344" y="0"/>
                    <a:pt x="1630002" y="63658"/>
                    <a:pt x="1630002" y="142185"/>
                  </a:cubicBezTo>
                  <a:cubicBezTo>
                    <a:pt x="1630002" y="220712"/>
                    <a:pt x="1566344" y="284370"/>
                    <a:pt x="1487817" y="284370"/>
                  </a:cubicBezTo>
                  <a:lnTo>
                    <a:pt x="266035" y="284370"/>
                  </a:lnTo>
                  <a:close/>
                </a:path>
              </a:pathLst>
            </a:cu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2" name="Group 21">
            <a:extLst>
              <a:ext uri="{FF2B5EF4-FFF2-40B4-BE49-F238E27FC236}">
                <a16:creationId xmlns:a16="http://schemas.microsoft.com/office/drawing/2014/main" id="{2C83701B-4C0E-CBCF-E937-EE11961A8D75}"/>
              </a:ext>
            </a:extLst>
          </p:cNvPr>
          <p:cNvGrpSpPr/>
          <p:nvPr userDrawn="1"/>
        </p:nvGrpSpPr>
        <p:grpSpPr>
          <a:xfrm>
            <a:off x="2577053" y="6019269"/>
            <a:ext cx="1519623" cy="793395"/>
            <a:chOff x="2417492" y="5850723"/>
            <a:chExt cx="1838744" cy="960008"/>
          </a:xfrm>
        </p:grpSpPr>
        <p:sp>
          <p:nvSpPr>
            <p:cNvPr id="23" name="Rounded Rectangle 22">
              <a:extLst>
                <a:ext uri="{FF2B5EF4-FFF2-40B4-BE49-F238E27FC236}">
                  <a16:creationId xmlns:a16="http://schemas.microsoft.com/office/drawing/2014/main" id="{1E6E08F7-428F-9F67-2F4E-53CF189FF253}"/>
                </a:ext>
              </a:extLst>
            </p:cNvPr>
            <p:cNvSpPr/>
            <p:nvPr userDrawn="1"/>
          </p:nvSpPr>
          <p:spPr>
            <a:xfrm rot="18900000">
              <a:off x="3122106" y="5850723"/>
              <a:ext cx="759694" cy="271320"/>
            </a:xfrm>
            <a:prstGeom prst="roundRect">
              <a:avLst>
                <a:gd name="adj" fmla="val 50000"/>
              </a:avLst>
            </a:prstGeom>
            <a:noFill/>
            <a:ln>
              <a:gradFill>
                <a:gsLst>
                  <a:gs pos="0">
                    <a:schemeClr val="accent1"/>
                  </a:gs>
                  <a:gs pos="100000">
                    <a:schemeClr val="accent2"/>
                  </a:gs>
                </a:gsLst>
                <a:lin ang="18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D7EFC362-A729-7015-7431-26DD4904F6C2}"/>
                </a:ext>
              </a:extLst>
            </p:cNvPr>
            <p:cNvSpPr/>
            <p:nvPr userDrawn="1"/>
          </p:nvSpPr>
          <p:spPr>
            <a:xfrm rot="18900000">
              <a:off x="2979917" y="6367018"/>
              <a:ext cx="1276319" cy="271321"/>
            </a:xfrm>
            <a:custGeom>
              <a:avLst/>
              <a:gdLst>
                <a:gd name="connsiteX0" fmla="*/ 1236585 w 1276319"/>
                <a:gd name="connsiteY0" fmla="*/ 39735 h 271321"/>
                <a:gd name="connsiteX1" fmla="*/ 1276319 w 1276319"/>
                <a:gd name="connsiteY1" fmla="*/ 135660 h 271321"/>
                <a:gd name="connsiteX2" fmla="*/ 1140659 w 1276319"/>
                <a:gd name="connsiteY2" fmla="*/ 271321 h 271321"/>
                <a:gd name="connsiteX3" fmla="*/ 271320 w 1276319"/>
                <a:gd name="connsiteY3" fmla="*/ 271321 h 271321"/>
                <a:gd name="connsiteX4" fmla="*/ 0 w 1276319"/>
                <a:gd name="connsiteY4" fmla="*/ 0 h 271321"/>
                <a:gd name="connsiteX5" fmla="*/ 1140659 w 1276319"/>
                <a:gd name="connsiteY5" fmla="*/ 0 h 271321"/>
                <a:gd name="connsiteX6" fmla="*/ 1236585 w 1276319"/>
                <a:gd name="connsiteY6" fmla="*/ 39735 h 27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19" h="271321">
                  <a:moveTo>
                    <a:pt x="1236585" y="39735"/>
                  </a:moveTo>
                  <a:cubicBezTo>
                    <a:pt x="1261135" y="64284"/>
                    <a:pt x="1276319" y="98199"/>
                    <a:pt x="1276319" y="135660"/>
                  </a:cubicBezTo>
                  <a:cubicBezTo>
                    <a:pt x="1276319" y="210583"/>
                    <a:pt x="1215582" y="271320"/>
                    <a:pt x="1140659" y="271321"/>
                  </a:cubicBezTo>
                  <a:lnTo>
                    <a:pt x="271320" y="271321"/>
                  </a:lnTo>
                  <a:lnTo>
                    <a:pt x="0" y="0"/>
                  </a:lnTo>
                  <a:lnTo>
                    <a:pt x="1140659" y="0"/>
                  </a:lnTo>
                  <a:cubicBezTo>
                    <a:pt x="1178120" y="0"/>
                    <a:pt x="1212035" y="15185"/>
                    <a:pt x="1236585" y="39735"/>
                  </a:cubicBezTo>
                  <a:close/>
                </a:path>
              </a:pathLst>
            </a:custGeom>
            <a:gradFill>
              <a:gsLst>
                <a:gs pos="0">
                  <a:schemeClr val="accent2"/>
                </a:gs>
                <a:gs pos="5100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1644C992-9F08-888B-FAE1-63A43E514AC3}"/>
                </a:ext>
              </a:extLst>
            </p:cNvPr>
            <p:cNvSpPr/>
            <p:nvPr userDrawn="1"/>
          </p:nvSpPr>
          <p:spPr>
            <a:xfrm rot="18900000">
              <a:off x="2417492" y="6539411"/>
              <a:ext cx="788717" cy="271320"/>
            </a:xfrm>
            <a:custGeom>
              <a:avLst/>
              <a:gdLst>
                <a:gd name="connsiteX0" fmla="*/ 748983 w 788717"/>
                <a:gd name="connsiteY0" fmla="*/ 39734 h 271320"/>
                <a:gd name="connsiteX1" fmla="*/ 788717 w 788717"/>
                <a:gd name="connsiteY1" fmla="*/ 135660 h 271320"/>
                <a:gd name="connsiteX2" fmla="*/ 653057 w 788717"/>
                <a:gd name="connsiteY2" fmla="*/ 271320 h 271320"/>
                <a:gd name="connsiteX3" fmla="*/ 271320 w 788717"/>
                <a:gd name="connsiteY3" fmla="*/ 271320 h 271320"/>
                <a:gd name="connsiteX4" fmla="*/ 0 w 788717"/>
                <a:gd name="connsiteY4" fmla="*/ 0 h 271320"/>
                <a:gd name="connsiteX5" fmla="*/ 653057 w 788717"/>
                <a:gd name="connsiteY5" fmla="*/ 1 h 271320"/>
                <a:gd name="connsiteX6" fmla="*/ 748983 w 788717"/>
                <a:gd name="connsiteY6" fmla="*/ 3973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717" h="271320">
                  <a:moveTo>
                    <a:pt x="748983" y="39734"/>
                  </a:moveTo>
                  <a:cubicBezTo>
                    <a:pt x="773532" y="64284"/>
                    <a:pt x="788717" y="98199"/>
                    <a:pt x="788717" y="135660"/>
                  </a:cubicBezTo>
                  <a:cubicBezTo>
                    <a:pt x="788717" y="210583"/>
                    <a:pt x="727980" y="271321"/>
                    <a:pt x="653057" y="271320"/>
                  </a:cubicBezTo>
                  <a:lnTo>
                    <a:pt x="271320" y="271320"/>
                  </a:lnTo>
                  <a:lnTo>
                    <a:pt x="0" y="0"/>
                  </a:lnTo>
                  <a:lnTo>
                    <a:pt x="653057" y="1"/>
                  </a:lnTo>
                  <a:cubicBezTo>
                    <a:pt x="690518" y="0"/>
                    <a:pt x="724433" y="15184"/>
                    <a:pt x="748983" y="39734"/>
                  </a:cubicBezTo>
                  <a:close/>
                </a:path>
              </a:pathLst>
            </a:custGeom>
            <a:gradFill>
              <a:gsLst>
                <a:gs pos="0">
                  <a:schemeClr val="accent2">
                    <a:alpha val="29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7999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gradFill flip="none" rotWithShape="1">
          <a:gsLst>
            <a:gs pos="27000">
              <a:schemeClr val="accent2"/>
            </a:gs>
            <a:gs pos="100000">
              <a:schemeClr val="accent1"/>
            </a:gs>
          </a:gsLst>
          <a:lin ang="18900000" scaled="1"/>
          <a:tileRect/>
        </a:gradFill>
        <a:effectLst/>
      </p:bgPr>
    </p:bg>
    <p:spTree>
      <p:nvGrpSpPr>
        <p:cNvPr id="1" name=""/>
        <p:cNvGrpSpPr/>
        <p:nvPr/>
      </p:nvGrpSpPr>
      <p:grpSpPr>
        <a:xfrm>
          <a:off x="0" y="0"/>
          <a:ext cx="0" cy="0"/>
          <a:chOff x="0" y="0"/>
          <a:chExt cx="0" cy="0"/>
        </a:xfrm>
      </p:grpSpPr>
      <p:sp>
        <p:nvSpPr>
          <p:cNvPr id="52" name="Freeform 51">
            <a:extLst>
              <a:ext uri="{FF2B5EF4-FFF2-40B4-BE49-F238E27FC236}">
                <a16:creationId xmlns:a16="http://schemas.microsoft.com/office/drawing/2014/main" id="{7D47DAD0-1338-DBFB-52EF-21901721D4E2}"/>
              </a:ext>
            </a:extLst>
          </p:cNvPr>
          <p:cNvSpPr/>
          <p:nvPr userDrawn="1"/>
        </p:nvSpPr>
        <p:spPr>
          <a:xfrm rot="2700000">
            <a:off x="7954374" y="3646271"/>
            <a:ext cx="3989409" cy="5418717"/>
          </a:xfrm>
          <a:custGeom>
            <a:avLst/>
            <a:gdLst>
              <a:gd name="connsiteX0" fmla="*/ 597952 w 3989409"/>
              <a:gd name="connsiteY0" fmla="*/ 597953 h 5418717"/>
              <a:gd name="connsiteX1" fmla="*/ 2041537 w 3989409"/>
              <a:gd name="connsiteY1" fmla="*/ 0 h 5418717"/>
              <a:gd name="connsiteX2" fmla="*/ 2502591 w 3989409"/>
              <a:gd name="connsiteY2" fmla="*/ 52278 h 5418717"/>
              <a:gd name="connsiteX3" fmla="*/ 2512188 w 3989409"/>
              <a:gd name="connsiteY3" fmla="*/ 54874 h 5418717"/>
              <a:gd name="connsiteX4" fmla="*/ 3935919 w 3989409"/>
              <a:gd name="connsiteY4" fmla="*/ 1478605 h 5418717"/>
              <a:gd name="connsiteX5" fmla="*/ 3988286 w 3989409"/>
              <a:gd name="connsiteY5" fmla="*/ 1426238 h 5418717"/>
              <a:gd name="connsiteX6" fmla="*/ 3989409 w 3989409"/>
              <a:gd name="connsiteY6" fmla="*/ 1429307 h 5418717"/>
              <a:gd name="connsiteX7" fmla="*/ 0 w 3989409"/>
              <a:gd name="connsiteY7" fmla="*/ 5418717 h 5418717"/>
              <a:gd name="connsiteX8" fmla="*/ 0 w 3989409"/>
              <a:gd name="connsiteY8" fmla="*/ 2041536 h 5418717"/>
              <a:gd name="connsiteX9" fmla="*/ 597952 w 3989409"/>
              <a:gd name="connsiteY9" fmla="*/ 597953 h 541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89409" h="5418717">
                <a:moveTo>
                  <a:pt x="597952" y="597953"/>
                </a:moveTo>
                <a:cubicBezTo>
                  <a:pt x="967398" y="228506"/>
                  <a:pt x="1477783" y="0"/>
                  <a:pt x="2041537" y="0"/>
                </a:cubicBezTo>
                <a:cubicBezTo>
                  <a:pt x="2200093" y="0"/>
                  <a:pt x="2354427" y="18075"/>
                  <a:pt x="2502591" y="52278"/>
                </a:cubicBezTo>
                <a:lnTo>
                  <a:pt x="2512188" y="54874"/>
                </a:lnTo>
                <a:lnTo>
                  <a:pt x="3935919" y="1478605"/>
                </a:lnTo>
                <a:lnTo>
                  <a:pt x="3988286" y="1426238"/>
                </a:lnTo>
                <a:lnTo>
                  <a:pt x="3989409" y="1429307"/>
                </a:lnTo>
                <a:lnTo>
                  <a:pt x="0" y="5418717"/>
                </a:lnTo>
                <a:lnTo>
                  <a:pt x="0" y="2041536"/>
                </a:lnTo>
                <a:cubicBezTo>
                  <a:pt x="0" y="1477782"/>
                  <a:pt x="228506" y="967398"/>
                  <a:pt x="597952" y="597953"/>
                </a:cubicBezTo>
                <a:close/>
              </a:path>
            </a:pathLst>
          </a:custGeom>
          <a:gradFill flip="none" rotWithShape="1">
            <a:gsLst>
              <a:gs pos="40000">
                <a:schemeClr val="accent2">
                  <a:alpha val="33000"/>
                </a:schemeClr>
              </a:gs>
              <a:gs pos="100000">
                <a:schemeClr val="accent1">
                  <a:alpha val="26000"/>
                </a:schemeClr>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 2023 Blue Prism Limited. “Blue Prism”, the “Blue Prism” logo and Prism device are either trademarks or registered trademarks of Blue Prism Limited and its affiliates. All Rights Reserved.</a:t>
            </a:r>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Confidential</a:t>
            </a:r>
          </a:p>
        </p:txBody>
      </p:sp>
      <p:pic>
        <p:nvPicPr>
          <p:cNvPr id="7" name="Graphic 6">
            <a:extLst>
              <a:ext uri="{FF2B5EF4-FFF2-40B4-BE49-F238E27FC236}">
                <a16:creationId xmlns:a16="http://schemas.microsoft.com/office/drawing/2014/main" id="{CEC4EE12-6970-B64F-B444-8D8B24FB4CB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grpSp>
        <p:nvGrpSpPr>
          <p:cNvPr id="2" name="Group 1">
            <a:extLst>
              <a:ext uri="{FF2B5EF4-FFF2-40B4-BE49-F238E27FC236}">
                <a16:creationId xmlns:a16="http://schemas.microsoft.com/office/drawing/2014/main" id="{57D13773-3983-4B15-E4B2-E41074DEA553}"/>
              </a:ext>
            </a:extLst>
          </p:cNvPr>
          <p:cNvGrpSpPr/>
          <p:nvPr userDrawn="1"/>
        </p:nvGrpSpPr>
        <p:grpSpPr>
          <a:xfrm>
            <a:off x="9105506" y="73123"/>
            <a:ext cx="2441345" cy="1061479"/>
            <a:chOff x="8849164" y="96599"/>
            <a:chExt cx="2954028" cy="1284390"/>
          </a:xfrm>
        </p:grpSpPr>
        <p:sp>
          <p:nvSpPr>
            <p:cNvPr id="81" name="Freeform 80">
              <a:extLst>
                <a:ext uri="{FF2B5EF4-FFF2-40B4-BE49-F238E27FC236}">
                  <a16:creationId xmlns:a16="http://schemas.microsoft.com/office/drawing/2014/main" id="{A3A579DA-0D49-A798-D88B-349E50BECD7F}"/>
                </a:ext>
              </a:extLst>
            </p:cNvPr>
            <p:cNvSpPr/>
            <p:nvPr userDrawn="1"/>
          </p:nvSpPr>
          <p:spPr>
            <a:xfrm rot="18900000">
              <a:off x="9461161" y="96599"/>
              <a:ext cx="959752" cy="284370"/>
            </a:xfrm>
            <a:custGeom>
              <a:avLst/>
              <a:gdLst>
                <a:gd name="connsiteX0" fmla="*/ 675383 w 959752"/>
                <a:gd name="connsiteY0" fmla="*/ 0 h 284370"/>
                <a:gd name="connsiteX1" fmla="*/ 959752 w 959752"/>
                <a:gd name="connsiteY1" fmla="*/ 284370 h 284370"/>
                <a:gd name="connsiteX2" fmla="*/ 142185 w 959752"/>
                <a:gd name="connsiteY2" fmla="*/ 284370 h 284370"/>
                <a:gd name="connsiteX3" fmla="*/ 0 w 959752"/>
                <a:gd name="connsiteY3" fmla="*/ 142185 h 284370"/>
                <a:gd name="connsiteX4" fmla="*/ 142185 w 959752"/>
                <a:gd name="connsiteY4" fmla="*/ 0 h 284370"/>
                <a:gd name="connsiteX5" fmla="*/ 675383 w 959752"/>
                <a:gd name="connsiteY5" fmla="*/ 0 h 28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752" h="284370">
                  <a:moveTo>
                    <a:pt x="675383" y="0"/>
                  </a:moveTo>
                  <a:lnTo>
                    <a:pt x="959752" y="284370"/>
                  </a:lnTo>
                  <a:lnTo>
                    <a:pt x="142185" y="284370"/>
                  </a:lnTo>
                  <a:cubicBezTo>
                    <a:pt x="63658" y="284370"/>
                    <a:pt x="0" y="220712"/>
                    <a:pt x="0" y="142185"/>
                  </a:cubicBezTo>
                  <a:cubicBezTo>
                    <a:pt x="0" y="63658"/>
                    <a:pt x="63658" y="0"/>
                    <a:pt x="142185" y="0"/>
                  </a:cubicBezTo>
                  <a:lnTo>
                    <a:pt x="675383" y="0"/>
                  </a:lnTo>
                  <a:close/>
                </a:path>
              </a:pathLst>
            </a:custGeom>
            <a:gradFill>
              <a:gsLst>
                <a:gs pos="0">
                  <a:schemeClr val="accent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68">
              <a:extLst>
                <a:ext uri="{FF2B5EF4-FFF2-40B4-BE49-F238E27FC236}">
                  <a16:creationId xmlns:a16="http://schemas.microsoft.com/office/drawing/2014/main" id="{0872D0D3-1930-B6C3-6E23-D0330A1A92E7}"/>
                </a:ext>
              </a:extLst>
            </p:cNvPr>
            <p:cNvSpPr/>
            <p:nvPr userDrawn="1"/>
          </p:nvSpPr>
          <p:spPr>
            <a:xfrm rot="18900000">
              <a:off x="10085550" y="106669"/>
              <a:ext cx="988239" cy="284370"/>
            </a:xfrm>
            <a:custGeom>
              <a:avLst/>
              <a:gdLst>
                <a:gd name="connsiteX0" fmla="*/ 703868 w 988239"/>
                <a:gd name="connsiteY0" fmla="*/ 0 h 284370"/>
                <a:gd name="connsiteX1" fmla="*/ 988239 w 988239"/>
                <a:gd name="connsiteY1" fmla="*/ 284370 h 284370"/>
                <a:gd name="connsiteX2" fmla="*/ 142185 w 988239"/>
                <a:gd name="connsiteY2" fmla="*/ 284370 h 284370"/>
                <a:gd name="connsiteX3" fmla="*/ 0 w 988239"/>
                <a:gd name="connsiteY3" fmla="*/ 142185 h 284370"/>
                <a:gd name="connsiteX4" fmla="*/ 142185 w 988239"/>
                <a:gd name="connsiteY4" fmla="*/ 0 h 284370"/>
                <a:gd name="connsiteX5" fmla="*/ 703868 w 988239"/>
                <a:gd name="connsiteY5" fmla="*/ 0 h 28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39" h="284370">
                  <a:moveTo>
                    <a:pt x="703868" y="0"/>
                  </a:moveTo>
                  <a:lnTo>
                    <a:pt x="988239" y="284370"/>
                  </a:lnTo>
                  <a:lnTo>
                    <a:pt x="142185" y="284370"/>
                  </a:lnTo>
                  <a:cubicBezTo>
                    <a:pt x="63658" y="284370"/>
                    <a:pt x="0" y="220712"/>
                    <a:pt x="0" y="142185"/>
                  </a:cubicBezTo>
                  <a:cubicBezTo>
                    <a:pt x="0" y="63658"/>
                    <a:pt x="63658" y="0"/>
                    <a:pt x="142185" y="0"/>
                  </a:cubicBezTo>
                  <a:lnTo>
                    <a:pt x="703868" y="0"/>
                  </a:lnTo>
                  <a:close/>
                </a:path>
              </a:pathLst>
            </a:custGeom>
            <a:gradFill>
              <a:gsLst>
                <a:gs pos="0">
                  <a:schemeClr val="accent1"/>
                </a:gs>
                <a:gs pos="99000">
                  <a:schemeClr val="accent2">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ounded Rectangle 9">
              <a:extLst>
                <a:ext uri="{FF2B5EF4-FFF2-40B4-BE49-F238E27FC236}">
                  <a16:creationId xmlns:a16="http://schemas.microsoft.com/office/drawing/2014/main" id="{4952A9BB-EDAE-A4C2-C1C6-B02E508E4A50}"/>
                </a:ext>
              </a:extLst>
            </p:cNvPr>
            <p:cNvSpPr/>
            <p:nvPr userDrawn="1"/>
          </p:nvSpPr>
          <p:spPr>
            <a:xfrm rot="18900000">
              <a:off x="8849164" y="1096619"/>
              <a:ext cx="1421849" cy="284370"/>
            </a:xfrm>
            <a:prstGeom prst="roundRect">
              <a:avLst>
                <a:gd name="adj" fmla="val 50000"/>
              </a:avLst>
            </a:prstGeom>
            <a:gradFill>
              <a:gsLst>
                <a:gs pos="0">
                  <a:schemeClr val="accent2">
                    <a:alpha val="7022"/>
                  </a:schemeClr>
                </a:gs>
                <a:gs pos="10000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6BAD52-3EEA-72C2-B939-69D1F18F9031}"/>
                </a:ext>
              </a:extLst>
            </p:cNvPr>
            <p:cNvSpPr/>
            <p:nvPr userDrawn="1"/>
          </p:nvSpPr>
          <p:spPr>
            <a:xfrm rot="18900000">
              <a:off x="9232082" y="678020"/>
              <a:ext cx="284370" cy="284370"/>
            </a:xfrm>
            <a:prstGeom prst="ellipse">
              <a:avLst/>
            </a:prstGeom>
            <a:noFill/>
            <a:ln>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a:extLst>
                <a:ext uri="{FF2B5EF4-FFF2-40B4-BE49-F238E27FC236}">
                  <a16:creationId xmlns:a16="http://schemas.microsoft.com/office/drawing/2014/main" id="{D7C7FB73-DD5E-3F69-8B85-6DC94D3349C5}"/>
                </a:ext>
              </a:extLst>
            </p:cNvPr>
            <p:cNvSpPr/>
            <p:nvPr userDrawn="1"/>
          </p:nvSpPr>
          <p:spPr>
            <a:xfrm rot="8100000">
              <a:off x="10173190" y="346534"/>
              <a:ext cx="1630002" cy="284370"/>
            </a:xfrm>
            <a:custGeom>
              <a:avLst/>
              <a:gdLst>
                <a:gd name="connsiteX0" fmla="*/ 266035 w 1630002"/>
                <a:gd name="connsiteY0" fmla="*/ 284370 h 284370"/>
                <a:gd name="connsiteX1" fmla="*/ 0 w 1630002"/>
                <a:gd name="connsiteY1" fmla="*/ 18336 h 284370"/>
                <a:gd name="connsiteX2" fmla="*/ 10622 w 1630002"/>
                <a:gd name="connsiteY2" fmla="*/ 11174 h 284370"/>
                <a:gd name="connsiteX3" fmla="*/ 65968 w 1630002"/>
                <a:gd name="connsiteY3" fmla="*/ 0 h 284370"/>
                <a:gd name="connsiteX4" fmla="*/ 1487817 w 1630002"/>
                <a:gd name="connsiteY4" fmla="*/ 0 h 284370"/>
                <a:gd name="connsiteX5" fmla="*/ 1630002 w 1630002"/>
                <a:gd name="connsiteY5" fmla="*/ 142185 h 284370"/>
                <a:gd name="connsiteX6" fmla="*/ 1487817 w 1630002"/>
                <a:gd name="connsiteY6" fmla="*/ 284370 h 284370"/>
                <a:gd name="connsiteX7" fmla="*/ 266035 w 1630002"/>
                <a:gd name="connsiteY7" fmla="*/ 284370 h 28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0002" h="284370">
                  <a:moveTo>
                    <a:pt x="266035" y="284370"/>
                  </a:moveTo>
                  <a:lnTo>
                    <a:pt x="0" y="18336"/>
                  </a:lnTo>
                  <a:lnTo>
                    <a:pt x="10622" y="11174"/>
                  </a:lnTo>
                  <a:cubicBezTo>
                    <a:pt x="27634" y="3979"/>
                    <a:pt x="46336" y="0"/>
                    <a:pt x="65968" y="0"/>
                  </a:cubicBezTo>
                  <a:lnTo>
                    <a:pt x="1487817" y="0"/>
                  </a:lnTo>
                  <a:cubicBezTo>
                    <a:pt x="1566344" y="0"/>
                    <a:pt x="1630002" y="63658"/>
                    <a:pt x="1630002" y="142185"/>
                  </a:cubicBezTo>
                  <a:cubicBezTo>
                    <a:pt x="1630002" y="220712"/>
                    <a:pt x="1566344" y="284370"/>
                    <a:pt x="1487817" y="284370"/>
                  </a:cubicBezTo>
                  <a:lnTo>
                    <a:pt x="266035" y="284370"/>
                  </a:lnTo>
                  <a:close/>
                </a:path>
              </a:pathLst>
            </a:custGeom>
            <a:gradFill>
              <a:gsLst>
                <a:gs pos="0">
                  <a:schemeClr val="accent2">
                    <a:lumMod val="20000"/>
                    <a:lumOff val="80000"/>
                    <a:alpha val="0"/>
                  </a:schemeClr>
                </a:gs>
                <a:gs pos="9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2" name="Freeform 41">
            <a:extLst>
              <a:ext uri="{FF2B5EF4-FFF2-40B4-BE49-F238E27FC236}">
                <a16:creationId xmlns:a16="http://schemas.microsoft.com/office/drawing/2014/main" id="{92FEF828-64D4-A79C-BF93-AF261E5902F5}"/>
              </a:ext>
            </a:extLst>
          </p:cNvPr>
          <p:cNvSpPr/>
          <p:nvPr userDrawn="1"/>
        </p:nvSpPr>
        <p:spPr>
          <a:xfrm rot="13500000">
            <a:off x="-10336" y="-1938427"/>
            <a:ext cx="3320351" cy="5294600"/>
          </a:xfrm>
          <a:custGeom>
            <a:avLst/>
            <a:gdLst>
              <a:gd name="connsiteX0" fmla="*/ 0 w 3320351"/>
              <a:gd name="connsiteY0" fmla="*/ 5294600 h 5294600"/>
              <a:gd name="connsiteX1" fmla="*/ 0 w 3320351"/>
              <a:gd name="connsiteY1" fmla="*/ 1917418 h 5294600"/>
              <a:gd name="connsiteX2" fmla="*/ 597952 w 3320351"/>
              <a:gd name="connsiteY2" fmla="*/ 473835 h 5294600"/>
              <a:gd name="connsiteX3" fmla="*/ 1246879 w 3320351"/>
              <a:gd name="connsiteY3" fmla="*/ 36316 h 5294600"/>
              <a:gd name="connsiteX4" fmla="*/ 1346102 w 3320351"/>
              <a:gd name="connsiteY4" fmla="*/ 0 h 5294600"/>
              <a:gd name="connsiteX5" fmla="*/ 3320351 w 3320351"/>
              <a:gd name="connsiteY5" fmla="*/ 1974248 h 5294600"/>
              <a:gd name="connsiteX6" fmla="*/ 0 w 3320351"/>
              <a:gd name="connsiteY6" fmla="*/ 5294600 h 529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20351" h="5294600">
                <a:moveTo>
                  <a:pt x="0" y="5294600"/>
                </a:moveTo>
                <a:lnTo>
                  <a:pt x="0" y="1917418"/>
                </a:lnTo>
                <a:cubicBezTo>
                  <a:pt x="0" y="1353664"/>
                  <a:pt x="228506" y="843280"/>
                  <a:pt x="597952" y="473835"/>
                </a:cubicBezTo>
                <a:cubicBezTo>
                  <a:pt x="782675" y="289111"/>
                  <a:pt x="1002633" y="139623"/>
                  <a:pt x="1246879" y="36316"/>
                </a:cubicBezTo>
                <a:lnTo>
                  <a:pt x="1346102" y="0"/>
                </a:lnTo>
                <a:lnTo>
                  <a:pt x="3320351" y="1974248"/>
                </a:lnTo>
                <a:lnTo>
                  <a:pt x="0" y="5294600"/>
                </a:lnTo>
                <a:close/>
              </a:path>
            </a:pathLst>
          </a:custGeom>
          <a:gradFill flip="none" rotWithShape="1">
            <a:gsLst>
              <a:gs pos="40000">
                <a:schemeClr val="accent2">
                  <a:alpha val="33000"/>
                </a:schemeClr>
              </a:gs>
              <a:gs pos="100000">
                <a:schemeClr val="accent1">
                  <a:alpha val="56055"/>
                </a:schemeClr>
              </a:gs>
            </a:gsLst>
            <a:lin ang="27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 name="Group 2">
            <a:extLst>
              <a:ext uri="{FF2B5EF4-FFF2-40B4-BE49-F238E27FC236}">
                <a16:creationId xmlns:a16="http://schemas.microsoft.com/office/drawing/2014/main" id="{88704964-1F9C-8C54-C991-E95F866840E5}"/>
              </a:ext>
            </a:extLst>
          </p:cNvPr>
          <p:cNvGrpSpPr/>
          <p:nvPr userDrawn="1"/>
        </p:nvGrpSpPr>
        <p:grpSpPr>
          <a:xfrm>
            <a:off x="2577053" y="6019269"/>
            <a:ext cx="1519623" cy="793395"/>
            <a:chOff x="2417492" y="5850723"/>
            <a:chExt cx="1838744" cy="960008"/>
          </a:xfrm>
        </p:grpSpPr>
        <p:sp>
          <p:nvSpPr>
            <p:cNvPr id="14" name="Rounded Rectangle 13">
              <a:extLst>
                <a:ext uri="{FF2B5EF4-FFF2-40B4-BE49-F238E27FC236}">
                  <a16:creationId xmlns:a16="http://schemas.microsoft.com/office/drawing/2014/main" id="{D2EC815B-D4B3-5D32-B45C-4F96DD8892E1}"/>
                </a:ext>
              </a:extLst>
            </p:cNvPr>
            <p:cNvSpPr/>
            <p:nvPr userDrawn="1"/>
          </p:nvSpPr>
          <p:spPr>
            <a:xfrm rot="18900000">
              <a:off x="3122106" y="5850723"/>
              <a:ext cx="759694" cy="271320"/>
            </a:xfrm>
            <a:prstGeom prst="roundRect">
              <a:avLst>
                <a:gd name="adj" fmla="val 50000"/>
              </a:avLst>
            </a:prstGeom>
            <a:noFill/>
            <a:ln>
              <a:gradFill>
                <a:gsLst>
                  <a:gs pos="0">
                    <a:schemeClr val="accent1"/>
                  </a:gs>
                  <a:gs pos="100000">
                    <a:schemeClr val="accent2"/>
                  </a:gs>
                </a:gsLst>
                <a:lin ang="189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1EDA0EA1-EBBF-FD11-F618-2573DD51E30F}"/>
                </a:ext>
              </a:extLst>
            </p:cNvPr>
            <p:cNvSpPr/>
            <p:nvPr userDrawn="1"/>
          </p:nvSpPr>
          <p:spPr>
            <a:xfrm rot="18900000">
              <a:off x="2979917" y="6367018"/>
              <a:ext cx="1276319" cy="271321"/>
            </a:xfrm>
            <a:custGeom>
              <a:avLst/>
              <a:gdLst>
                <a:gd name="connsiteX0" fmla="*/ 1236585 w 1276319"/>
                <a:gd name="connsiteY0" fmla="*/ 39735 h 271321"/>
                <a:gd name="connsiteX1" fmla="*/ 1276319 w 1276319"/>
                <a:gd name="connsiteY1" fmla="*/ 135660 h 271321"/>
                <a:gd name="connsiteX2" fmla="*/ 1140659 w 1276319"/>
                <a:gd name="connsiteY2" fmla="*/ 271321 h 271321"/>
                <a:gd name="connsiteX3" fmla="*/ 271320 w 1276319"/>
                <a:gd name="connsiteY3" fmla="*/ 271321 h 271321"/>
                <a:gd name="connsiteX4" fmla="*/ 0 w 1276319"/>
                <a:gd name="connsiteY4" fmla="*/ 0 h 271321"/>
                <a:gd name="connsiteX5" fmla="*/ 1140659 w 1276319"/>
                <a:gd name="connsiteY5" fmla="*/ 0 h 271321"/>
                <a:gd name="connsiteX6" fmla="*/ 1236585 w 1276319"/>
                <a:gd name="connsiteY6" fmla="*/ 39735 h 27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319" h="271321">
                  <a:moveTo>
                    <a:pt x="1236585" y="39735"/>
                  </a:moveTo>
                  <a:cubicBezTo>
                    <a:pt x="1261135" y="64284"/>
                    <a:pt x="1276319" y="98199"/>
                    <a:pt x="1276319" y="135660"/>
                  </a:cubicBezTo>
                  <a:cubicBezTo>
                    <a:pt x="1276319" y="210583"/>
                    <a:pt x="1215582" y="271320"/>
                    <a:pt x="1140659" y="271321"/>
                  </a:cubicBezTo>
                  <a:lnTo>
                    <a:pt x="271320" y="271321"/>
                  </a:lnTo>
                  <a:lnTo>
                    <a:pt x="0" y="0"/>
                  </a:lnTo>
                  <a:lnTo>
                    <a:pt x="1140659" y="0"/>
                  </a:lnTo>
                  <a:cubicBezTo>
                    <a:pt x="1178120" y="0"/>
                    <a:pt x="1212035" y="15185"/>
                    <a:pt x="1236585" y="39735"/>
                  </a:cubicBezTo>
                  <a:close/>
                </a:path>
              </a:pathLst>
            </a:custGeom>
            <a:gradFill>
              <a:gsLst>
                <a:gs pos="0">
                  <a:schemeClr val="accent2"/>
                </a:gs>
                <a:gs pos="5100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D4892FFB-EA1B-5C64-EA16-D8E0F2C4F772}"/>
                </a:ext>
              </a:extLst>
            </p:cNvPr>
            <p:cNvSpPr/>
            <p:nvPr userDrawn="1"/>
          </p:nvSpPr>
          <p:spPr>
            <a:xfrm rot="18900000">
              <a:off x="2417492" y="6539411"/>
              <a:ext cx="788717" cy="271320"/>
            </a:xfrm>
            <a:custGeom>
              <a:avLst/>
              <a:gdLst>
                <a:gd name="connsiteX0" fmla="*/ 748983 w 788717"/>
                <a:gd name="connsiteY0" fmla="*/ 39734 h 271320"/>
                <a:gd name="connsiteX1" fmla="*/ 788717 w 788717"/>
                <a:gd name="connsiteY1" fmla="*/ 135660 h 271320"/>
                <a:gd name="connsiteX2" fmla="*/ 653057 w 788717"/>
                <a:gd name="connsiteY2" fmla="*/ 271320 h 271320"/>
                <a:gd name="connsiteX3" fmla="*/ 271320 w 788717"/>
                <a:gd name="connsiteY3" fmla="*/ 271320 h 271320"/>
                <a:gd name="connsiteX4" fmla="*/ 0 w 788717"/>
                <a:gd name="connsiteY4" fmla="*/ 0 h 271320"/>
                <a:gd name="connsiteX5" fmla="*/ 653057 w 788717"/>
                <a:gd name="connsiteY5" fmla="*/ 1 h 271320"/>
                <a:gd name="connsiteX6" fmla="*/ 748983 w 788717"/>
                <a:gd name="connsiteY6" fmla="*/ 39734 h 27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8717" h="271320">
                  <a:moveTo>
                    <a:pt x="748983" y="39734"/>
                  </a:moveTo>
                  <a:cubicBezTo>
                    <a:pt x="773532" y="64284"/>
                    <a:pt x="788717" y="98199"/>
                    <a:pt x="788717" y="135660"/>
                  </a:cubicBezTo>
                  <a:cubicBezTo>
                    <a:pt x="788717" y="210583"/>
                    <a:pt x="727980" y="271321"/>
                    <a:pt x="653057" y="271320"/>
                  </a:cubicBezTo>
                  <a:lnTo>
                    <a:pt x="271320" y="271320"/>
                  </a:lnTo>
                  <a:lnTo>
                    <a:pt x="0" y="0"/>
                  </a:lnTo>
                  <a:lnTo>
                    <a:pt x="653057" y="1"/>
                  </a:lnTo>
                  <a:cubicBezTo>
                    <a:pt x="690518" y="0"/>
                    <a:pt x="724433" y="15184"/>
                    <a:pt x="748983" y="39734"/>
                  </a:cubicBezTo>
                  <a:close/>
                </a:path>
              </a:pathLst>
            </a:custGeom>
            <a:gradFill>
              <a:gsLst>
                <a:gs pos="0">
                  <a:schemeClr val="accent2">
                    <a:alpha val="29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0415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itle slide vertical bar 1 ">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06D0B-B2F5-4EA8-A70E-C31D2A5E99B2}"/>
              </a:ext>
            </a:extLst>
          </p:cNvPr>
          <p:cNvSpPr>
            <a:spLocks noGrp="1"/>
          </p:cNvSpPr>
          <p:nvPr>
            <p:ph type="pic" sz="quarter" idx="14"/>
          </p:nvPr>
        </p:nvSpPr>
        <p:spPr>
          <a:xfrm>
            <a:off x="380999" y="381000"/>
            <a:ext cx="11430000" cy="6099048"/>
          </a:xfrm>
          <a:solidFill>
            <a:schemeClr val="bg2">
              <a:lumMod val="20000"/>
              <a:lumOff val="80000"/>
            </a:schemeClr>
          </a:solidFill>
        </p:spPr>
        <p:txBody>
          <a:bodyPr/>
          <a:lstStyle/>
          <a:p>
            <a:endParaRPr lang="en-US"/>
          </a:p>
        </p:txBody>
      </p:sp>
      <p:sp>
        <p:nvSpPr>
          <p:cNvPr id="26" name="Freeform: Shape 25">
            <a:extLst>
              <a:ext uri="{FF2B5EF4-FFF2-40B4-BE49-F238E27FC236}">
                <a16:creationId xmlns:a16="http://schemas.microsoft.com/office/drawing/2014/main" id="{FDA8B474-2F43-42FD-A331-20071469822B}"/>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101576-E44D-4ED2-8B22-1B3FC21D864D}"/>
              </a:ext>
            </a:extLst>
          </p:cNvPr>
          <p:cNvSpPr>
            <a:spLocks noGrp="1"/>
          </p:cNvSpPr>
          <p:nvPr>
            <p:ph type="ctrTitle"/>
          </p:nvPr>
        </p:nvSpPr>
        <p:spPr>
          <a:xfrm>
            <a:off x="1066800" y="1098550"/>
            <a:ext cx="4038600" cy="2411413"/>
          </a:xfrm>
        </p:spPr>
        <p:txBody>
          <a:bodyPr anchor="b">
            <a:noAutofit/>
          </a:bodyPr>
          <a:lstStyle>
            <a:lvl1pPr algn="l">
              <a:defRPr sz="4400">
                <a:solidFill>
                  <a:schemeClr val="bg1"/>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FA5F12B-C2FA-4CE8-B098-D0F875373D9B}"/>
              </a:ext>
            </a:extLst>
          </p:cNvPr>
          <p:cNvSpPr>
            <a:spLocks noGrp="1"/>
          </p:cNvSpPr>
          <p:nvPr>
            <p:ph type="subTitle" idx="1"/>
          </p:nvPr>
        </p:nvSpPr>
        <p:spPr>
          <a:xfrm>
            <a:off x="1066800" y="3602038"/>
            <a:ext cx="3962400" cy="1274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 Placeholder 14">
            <a:extLst>
              <a:ext uri="{FF2B5EF4-FFF2-40B4-BE49-F238E27FC236}">
                <a16:creationId xmlns:a16="http://schemas.microsoft.com/office/drawing/2014/main" id="{6CE150D9-6C9D-480A-A6F6-2C60B7F3F185}"/>
              </a:ext>
            </a:extLst>
          </p:cNvPr>
          <p:cNvSpPr>
            <a:spLocks noGrp="1"/>
          </p:cNvSpPr>
          <p:nvPr>
            <p:ph type="body" sz="quarter" idx="13" hasCustomPrompt="1"/>
          </p:nvPr>
        </p:nvSpPr>
        <p:spPr>
          <a:xfrm>
            <a:off x="1066800" y="5568950"/>
            <a:ext cx="3581400" cy="381000"/>
          </a:xfrm>
        </p:spPr>
        <p:txBody>
          <a:bodyPr anchor="b">
            <a:normAutofit/>
          </a:bodyPr>
          <a:lstStyle>
            <a:lvl1pPr>
              <a:buNone/>
              <a:defRPr sz="1400">
                <a:solidFill>
                  <a:schemeClr val="bg1"/>
                </a:solidFill>
                <a:latin typeface="Segoe UI Semibold" panose="020B0702040204020203" pitchFamily="34" charset="0"/>
                <a:cs typeface="Segoe UI Semibold" panose="020B0702040204020203" pitchFamily="34" charset="0"/>
              </a:defRPr>
            </a:lvl1pPr>
            <a:lvl5pPr>
              <a:defRPr/>
            </a:lvl5pPr>
          </a:lstStyle>
          <a:p>
            <a:pPr lvl="0"/>
            <a:r>
              <a:rPr lang="en-US" dirty="0"/>
              <a:t>Date</a:t>
            </a:r>
          </a:p>
        </p:txBody>
      </p:sp>
    </p:spTree>
    <p:extLst>
      <p:ext uri="{BB962C8B-B14F-4D97-AF65-F5344CB8AC3E}">
        <p14:creationId xmlns:p14="http://schemas.microsoft.com/office/powerpoint/2010/main" val="178421611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itle slide horizontal bar 1 ">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99148D0C-88F2-4C1D-980D-352070CAB603}"/>
              </a:ext>
            </a:extLst>
          </p:cNvPr>
          <p:cNvSpPr>
            <a:spLocks noGrp="1"/>
          </p:cNvSpPr>
          <p:nvPr>
            <p:ph type="pic" sz="quarter" idx="14"/>
          </p:nvPr>
        </p:nvSpPr>
        <p:spPr>
          <a:xfrm>
            <a:off x="380999" y="381000"/>
            <a:ext cx="11430000" cy="6099048"/>
          </a:xfrm>
          <a:solidFill>
            <a:schemeClr val="bg2">
              <a:lumMod val="20000"/>
              <a:lumOff val="80000"/>
            </a:schemeClr>
          </a:solidFill>
        </p:spPr>
        <p:txBody>
          <a:bodyPr/>
          <a:lstStyle/>
          <a:p>
            <a:endParaRPr lang="en-US"/>
          </a:p>
        </p:txBody>
      </p:sp>
      <p:sp>
        <p:nvSpPr>
          <p:cNvPr id="26" name="Freeform: Shape 25">
            <a:extLst>
              <a:ext uri="{FF2B5EF4-FFF2-40B4-BE49-F238E27FC236}">
                <a16:creationId xmlns:a16="http://schemas.microsoft.com/office/drawing/2014/main" id="{BECA28A2-9DC8-479B-B942-090660EA654A}"/>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101576-E44D-4ED2-8B22-1B3FC21D864D}"/>
              </a:ext>
            </a:extLst>
          </p:cNvPr>
          <p:cNvSpPr>
            <a:spLocks noGrp="1"/>
          </p:cNvSpPr>
          <p:nvPr>
            <p:ph type="ctrTitle"/>
          </p:nvPr>
        </p:nvSpPr>
        <p:spPr>
          <a:xfrm>
            <a:off x="1061830" y="1155353"/>
            <a:ext cx="5105289" cy="2411413"/>
          </a:xfrm>
        </p:spPr>
        <p:txBody>
          <a:bodyPr anchor="b">
            <a:noAutofit/>
          </a:bodyPr>
          <a:lstStyle>
            <a:lvl1pPr algn="l">
              <a:defRPr sz="4400">
                <a:solidFill>
                  <a:schemeClr val="accent1"/>
                </a:solidFill>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FA5F12B-C2FA-4CE8-B098-D0F875373D9B}"/>
              </a:ext>
            </a:extLst>
          </p:cNvPr>
          <p:cNvSpPr>
            <a:spLocks noGrp="1"/>
          </p:cNvSpPr>
          <p:nvPr>
            <p:ph type="subTitle" idx="1"/>
          </p:nvPr>
        </p:nvSpPr>
        <p:spPr>
          <a:xfrm>
            <a:off x="1066799" y="3773141"/>
            <a:ext cx="5105289" cy="1274762"/>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 Placeholder 14">
            <a:extLst>
              <a:ext uri="{FF2B5EF4-FFF2-40B4-BE49-F238E27FC236}">
                <a16:creationId xmlns:a16="http://schemas.microsoft.com/office/drawing/2014/main" id="{6CE150D9-6C9D-480A-A6F6-2C60B7F3F185}"/>
              </a:ext>
            </a:extLst>
          </p:cNvPr>
          <p:cNvSpPr>
            <a:spLocks noGrp="1"/>
          </p:cNvSpPr>
          <p:nvPr>
            <p:ph type="body" sz="quarter" idx="13" hasCustomPrompt="1"/>
          </p:nvPr>
        </p:nvSpPr>
        <p:spPr>
          <a:xfrm>
            <a:off x="1066800" y="5061653"/>
            <a:ext cx="3581400" cy="381000"/>
          </a:xfrm>
        </p:spPr>
        <p:txBody>
          <a:bodyPr anchor="b">
            <a:normAutofit/>
          </a:bodyPr>
          <a:lstStyle>
            <a:lvl1pPr>
              <a:buNone/>
              <a:defRPr sz="1400">
                <a:solidFill>
                  <a:schemeClr val="accent1"/>
                </a:solidFill>
                <a:latin typeface="Segoe UI Semibold" panose="020B0702040204020203" pitchFamily="34" charset="0"/>
                <a:cs typeface="Segoe UI Semibold" panose="020B0702040204020203" pitchFamily="34" charset="0"/>
              </a:defRPr>
            </a:lvl1pPr>
            <a:lvl5pPr>
              <a:defRPr/>
            </a:lvl5pPr>
          </a:lstStyle>
          <a:p>
            <a:pPr lvl="0"/>
            <a:r>
              <a:rPr lang="en-US" dirty="0"/>
              <a:t>Date</a:t>
            </a:r>
          </a:p>
        </p:txBody>
      </p:sp>
    </p:spTree>
    <p:extLst>
      <p:ext uri="{BB962C8B-B14F-4D97-AF65-F5344CB8AC3E}">
        <p14:creationId xmlns:p14="http://schemas.microsoft.com/office/powerpoint/2010/main" val="346298615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Breaker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sz="6000">
                <a:solidFill>
                  <a:schemeClr val="bg1"/>
                </a:solidFill>
                <a:latin typeface="Segoe UI Light" panose="020B0502040204020203" pitchFamily="34" charset="0"/>
                <a:cs typeface="Segoe UI Light" panose="020B0502040204020203" pitchFamily="34" charset="0"/>
              </a:defRPr>
            </a:lvl1pPr>
          </a:lstStyle>
          <a:p>
            <a:r>
              <a:rPr lang="en-US" dirty="0"/>
              <a:t>Breaker 1</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‹nº›</a:t>
            </a:fld>
            <a:endParaRPr lang="en-US" dirty="0"/>
          </a:p>
        </p:txBody>
      </p:sp>
      <p:grpSp>
        <p:nvGrpSpPr>
          <p:cNvPr id="21" name="Group 20">
            <a:extLst>
              <a:ext uri="{FF2B5EF4-FFF2-40B4-BE49-F238E27FC236}">
                <a16:creationId xmlns:a16="http://schemas.microsoft.com/office/drawing/2014/main" id="{1A4CDAC1-729F-4281-9BE1-2CD626FF17A5}"/>
              </a:ext>
            </a:extLst>
          </p:cNvPr>
          <p:cNvGrpSpPr/>
          <p:nvPr userDrawn="1"/>
        </p:nvGrpSpPr>
        <p:grpSpPr>
          <a:xfrm>
            <a:off x="434092" y="6375932"/>
            <a:ext cx="922268" cy="216078"/>
            <a:chOff x="-5642843" y="1366240"/>
            <a:chExt cx="5305426" cy="1243013"/>
          </a:xfrm>
          <a:solidFill>
            <a:schemeClr val="bg1"/>
          </a:solidFill>
        </p:grpSpPr>
        <p:sp>
          <p:nvSpPr>
            <p:cNvPr id="22" name="Freeform 5">
              <a:extLst>
                <a:ext uri="{FF2B5EF4-FFF2-40B4-BE49-F238E27FC236}">
                  <a16:creationId xmlns:a16="http://schemas.microsoft.com/office/drawing/2014/main" id="{CF336716-BB17-496C-8DB7-66FE25C1C057}"/>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3" name="Freeform 6">
              <a:extLst>
                <a:ext uri="{FF2B5EF4-FFF2-40B4-BE49-F238E27FC236}">
                  <a16:creationId xmlns:a16="http://schemas.microsoft.com/office/drawing/2014/main" id="{CCA04B3A-18BB-48BE-BE27-0380BEF5E901}"/>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4" name="Freeform 7">
              <a:extLst>
                <a:ext uri="{FF2B5EF4-FFF2-40B4-BE49-F238E27FC236}">
                  <a16:creationId xmlns:a16="http://schemas.microsoft.com/office/drawing/2014/main" id="{C2383EAB-791D-4620-A923-F88821890CEA}"/>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5" name="Freeform 8">
              <a:extLst>
                <a:ext uri="{FF2B5EF4-FFF2-40B4-BE49-F238E27FC236}">
                  <a16:creationId xmlns:a16="http://schemas.microsoft.com/office/drawing/2014/main" id="{807AAABF-E44E-4DAF-A45C-DA00CA43AA6F}"/>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6" name="Freeform 9">
              <a:extLst>
                <a:ext uri="{FF2B5EF4-FFF2-40B4-BE49-F238E27FC236}">
                  <a16:creationId xmlns:a16="http://schemas.microsoft.com/office/drawing/2014/main" id="{E3F35383-BDE6-4D32-8C24-1F13DBB1D86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7" name="Freeform 10">
              <a:extLst>
                <a:ext uri="{FF2B5EF4-FFF2-40B4-BE49-F238E27FC236}">
                  <a16:creationId xmlns:a16="http://schemas.microsoft.com/office/drawing/2014/main" id="{FF44C866-9200-4155-A389-12B44A2F0A87}"/>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372781987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reaker slid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lang="en-US" sz="60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dirty="0"/>
              <a:t>Breaker 2</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‹nº›</a:t>
            </a:fld>
            <a:endParaRPr lang="en-US" dirty="0"/>
          </a:p>
        </p:txBody>
      </p:sp>
      <p:grpSp>
        <p:nvGrpSpPr>
          <p:cNvPr id="15" name="Group 14">
            <a:extLst>
              <a:ext uri="{FF2B5EF4-FFF2-40B4-BE49-F238E27FC236}">
                <a16:creationId xmlns:a16="http://schemas.microsoft.com/office/drawing/2014/main" id="{D3B87D61-345A-4840-AE72-A646A2F62A77}"/>
              </a:ext>
            </a:extLst>
          </p:cNvPr>
          <p:cNvGrpSpPr/>
          <p:nvPr userDrawn="1"/>
        </p:nvGrpSpPr>
        <p:grpSpPr>
          <a:xfrm>
            <a:off x="434092" y="6375932"/>
            <a:ext cx="922268" cy="216078"/>
            <a:chOff x="-5642843" y="1366240"/>
            <a:chExt cx="5305426" cy="1243013"/>
          </a:xfrm>
          <a:solidFill>
            <a:schemeClr val="bg1"/>
          </a:solidFill>
        </p:grpSpPr>
        <p:sp>
          <p:nvSpPr>
            <p:cNvPr id="16" name="Freeform 5">
              <a:extLst>
                <a:ext uri="{FF2B5EF4-FFF2-40B4-BE49-F238E27FC236}">
                  <a16:creationId xmlns:a16="http://schemas.microsoft.com/office/drawing/2014/main" id="{DC588101-96F5-4181-8D8C-AAD9D5235EE3}"/>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7" name="Freeform 6">
              <a:extLst>
                <a:ext uri="{FF2B5EF4-FFF2-40B4-BE49-F238E27FC236}">
                  <a16:creationId xmlns:a16="http://schemas.microsoft.com/office/drawing/2014/main" id="{A82A86CE-F0F1-48EB-8302-5989C3A2A39D}"/>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8" name="Freeform 7">
              <a:extLst>
                <a:ext uri="{FF2B5EF4-FFF2-40B4-BE49-F238E27FC236}">
                  <a16:creationId xmlns:a16="http://schemas.microsoft.com/office/drawing/2014/main" id="{766CA8F6-A60D-4C7F-853A-1C28696829F2}"/>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9" name="Freeform 8">
              <a:extLst>
                <a:ext uri="{FF2B5EF4-FFF2-40B4-BE49-F238E27FC236}">
                  <a16:creationId xmlns:a16="http://schemas.microsoft.com/office/drawing/2014/main" id="{FB7E664D-4E1B-4342-8C41-422049BCB8EF}"/>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0" name="Freeform 9">
              <a:extLst>
                <a:ext uri="{FF2B5EF4-FFF2-40B4-BE49-F238E27FC236}">
                  <a16:creationId xmlns:a16="http://schemas.microsoft.com/office/drawing/2014/main" id="{6CD6701A-0D91-41F8-B4EE-0F6C092855D0}"/>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8" name="Freeform 10">
              <a:extLst>
                <a:ext uri="{FF2B5EF4-FFF2-40B4-BE49-F238E27FC236}">
                  <a16:creationId xmlns:a16="http://schemas.microsoft.com/office/drawing/2014/main" id="{BC42581A-F20D-41B1-B607-1C70DCF788D2}"/>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301305596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Breaker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lang="en-US" sz="60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dirty="0"/>
              <a:t>Breaker 3</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‹nº›</a:t>
            </a:fld>
            <a:endParaRPr lang="en-US" dirty="0"/>
          </a:p>
        </p:txBody>
      </p:sp>
      <p:grpSp>
        <p:nvGrpSpPr>
          <p:cNvPr id="15" name="Group 14">
            <a:extLst>
              <a:ext uri="{FF2B5EF4-FFF2-40B4-BE49-F238E27FC236}">
                <a16:creationId xmlns:a16="http://schemas.microsoft.com/office/drawing/2014/main" id="{F971BC57-19ED-4C9D-8873-A40639A2020A}"/>
              </a:ext>
            </a:extLst>
          </p:cNvPr>
          <p:cNvGrpSpPr/>
          <p:nvPr userDrawn="1"/>
        </p:nvGrpSpPr>
        <p:grpSpPr>
          <a:xfrm>
            <a:off x="434092" y="6375932"/>
            <a:ext cx="922268" cy="216078"/>
            <a:chOff x="-5642843" y="1366240"/>
            <a:chExt cx="5305426" cy="1243013"/>
          </a:xfrm>
          <a:solidFill>
            <a:schemeClr val="bg1"/>
          </a:solidFill>
        </p:grpSpPr>
        <p:sp>
          <p:nvSpPr>
            <p:cNvPr id="16" name="Freeform 5">
              <a:extLst>
                <a:ext uri="{FF2B5EF4-FFF2-40B4-BE49-F238E27FC236}">
                  <a16:creationId xmlns:a16="http://schemas.microsoft.com/office/drawing/2014/main" id="{9FA04935-6D8F-439E-A876-EC5DBC27520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7" name="Freeform 6">
              <a:extLst>
                <a:ext uri="{FF2B5EF4-FFF2-40B4-BE49-F238E27FC236}">
                  <a16:creationId xmlns:a16="http://schemas.microsoft.com/office/drawing/2014/main" id="{7CD88D0B-D167-4050-840E-A1DAF0ED6B63}"/>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8" name="Freeform 7">
              <a:extLst>
                <a:ext uri="{FF2B5EF4-FFF2-40B4-BE49-F238E27FC236}">
                  <a16:creationId xmlns:a16="http://schemas.microsoft.com/office/drawing/2014/main" id="{83CC5671-D8A3-4DCD-BA34-42FF65199C9D}"/>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9" name="Freeform 8">
              <a:extLst>
                <a:ext uri="{FF2B5EF4-FFF2-40B4-BE49-F238E27FC236}">
                  <a16:creationId xmlns:a16="http://schemas.microsoft.com/office/drawing/2014/main" id="{05E2DF24-6248-4C97-B477-05406F3381D8}"/>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0" name="Freeform 9">
              <a:extLst>
                <a:ext uri="{FF2B5EF4-FFF2-40B4-BE49-F238E27FC236}">
                  <a16:creationId xmlns:a16="http://schemas.microsoft.com/office/drawing/2014/main" id="{967B69D1-C600-416A-96C0-370A0FEA071B}"/>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8" name="Freeform 10">
              <a:extLst>
                <a:ext uri="{FF2B5EF4-FFF2-40B4-BE49-F238E27FC236}">
                  <a16:creationId xmlns:a16="http://schemas.microsoft.com/office/drawing/2014/main" id="{964FBC44-22AF-41B6-889F-2DD1D686A150}"/>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220254639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Big text callout gre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325CFD-1E54-4DC7-90D5-3C12FFB4C248}"/>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flipH="1">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8" y="370332"/>
            <a:ext cx="11430000" cy="6099048"/>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7768"/>
            <a:ext cx="8257032" cy="2267712"/>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dirty="0"/>
              <a:t>Big text </a:t>
            </a:r>
            <a:br>
              <a:rPr lang="en-US" dirty="0"/>
            </a:br>
            <a:r>
              <a:rPr lang="en-US" dirty="0"/>
              <a:t>callout slide</a:t>
            </a:r>
          </a:p>
        </p:txBody>
      </p:sp>
      <p:sp>
        <p:nvSpPr>
          <p:cNvPr id="7" name="Rectangle 6">
            <a:extLst>
              <a:ext uri="{FF2B5EF4-FFF2-40B4-BE49-F238E27FC236}">
                <a16:creationId xmlns:a16="http://schemas.microsoft.com/office/drawing/2014/main" id="{EA2F2222-2983-4EC2-AAE0-0A1E4634662F}"/>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202902-B590-4908-88EA-7FB159985270}"/>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8782796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Big text callout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188B7C-62DA-4C2B-AEE3-AA341236E43B}"/>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rotWithShape="1">
          <a:blip r:embed="rId2" cstate="email">
            <a:duotone>
              <a:prstClr val="black"/>
              <a:schemeClr val="accent3">
                <a:tint val="45000"/>
                <a:satMod val="400000"/>
              </a:schemeClr>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3">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4720"/>
            <a:ext cx="8260080" cy="2270760"/>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dirty="0"/>
              <a:t>Big text </a:t>
            </a:r>
            <a:br>
              <a:rPr lang="en-US" dirty="0"/>
            </a:br>
            <a:r>
              <a:rPr lang="en-US" dirty="0"/>
              <a:t>callout slide</a:t>
            </a:r>
          </a:p>
        </p:txBody>
      </p:sp>
      <p:sp>
        <p:nvSpPr>
          <p:cNvPr id="7" name="Rectangle 6">
            <a:extLst>
              <a:ext uri="{FF2B5EF4-FFF2-40B4-BE49-F238E27FC236}">
                <a16:creationId xmlns:a16="http://schemas.microsoft.com/office/drawing/2014/main" id="{60185F87-C810-43E4-AFB6-EF1F801F633E}"/>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194879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ig text callout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F2B1C1-A4FF-42C3-BC3F-ED7BFE906384}"/>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52FD8-58B2-4A07-8DBE-19C677E15DFF}"/>
              </a:ext>
            </a:extLst>
          </p:cNvPr>
          <p:cNvSpPr>
            <a:spLocks noGrp="1"/>
          </p:cNvSpPr>
          <p:nvPr>
            <p:ph type="title" hasCustomPrompt="1"/>
          </p:nvPr>
        </p:nvSpPr>
        <p:spPr>
          <a:xfrm>
            <a:off x="1630680" y="3474720"/>
            <a:ext cx="8260080" cy="2270760"/>
          </a:xfrm>
        </p:spPr>
        <p:txBody>
          <a:bodyPr anchor="ctr">
            <a:normAutofit/>
          </a:bodyPr>
          <a:lstStyle>
            <a:lvl1pPr>
              <a:defRPr sz="7200">
                <a:solidFill>
                  <a:schemeClr val="bg1"/>
                </a:solidFill>
                <a:latin typeface="Segoe UI Light" panose="020B0502040204020203" pitchFamily="34" charset="0"/>
                <a:cs typeface="Segoe UI Light" panose="020B0502040204020203" pitchFamily="34" charset="0"/>
              </a:defRPr>
            </a:lvl1pPr>
          </a:lstStyle>
          <a:p>
            <a:r>
              <a:rPr lang="en-US" dirty="0"/>
              <a:t>Big text </a:t>
            </a:r>
            <a:br>
              <a:rPr lang="en-US" dirty="0"/>
            </a:br>
            <a:r>
              <a:rPr lang="en-US" dirty="0"/>
              <a:t>callout slide</a:t>
            </a:r>
          </a:p>
        </p:txBody>
      </p:sp>
      <p:sp>
        <p:nvSpPr>
          <p:cNvPr id="7" name="Rectangle 6">
            <a:extLst>
              <a:ext uri="{FF2B5EF4-FFF2-40B4-BE49-F238E27FC236}">
                <a16:creationId xmlns:a16="http://schemas.microsoft.com/office/drawing/2014/main" id="{60185F87-C810-43E4-AFB6-EF1F801F633E}"/>
              </a:ext>
            </a:extLst>
          </p:cNvPr>
          <p:cNvSpPr/>
          <p:nvPr userDrawn="1"/>
        </p:nvSpPr>
        <p:spPr>
          <a:xfrm>
            <a:off x="1104900" y="3558540"/>
            <a:ext cx="274320" cy="2103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336437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737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Logo_End_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F2B1C1-A4FF-42C3-BC3F-ED7BFE906384}"/>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8C536CE-DFDC-476E-84D9-7A54A8EEB747}"/>
              </a:ext>
            </a:extLst>
          </p:cNvPr>
          <p:cNvSpPr/>
          <p:nvPr userDrawn="1"/>
        </p:nvSpPr>
        <p:spPr>
          <a:xfrm>
            <a:off x="0" y="6019800"/>
            <a:ext cx="4443413"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C7ABB2-5D59-40EF-95AD-4E200544AA94}"/>
              </a:ext>
            </a:extLst>
          </p:cNvPr>
          <p:cNvPicPr>
            <a:picLocks noChangeAspect="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80999" y="373380"/>
            <a:ext cx="11429999" cy="6096000"/>
          </a:xfrm>
          <a:prstGeom prst="rect">
            <a:avLst/>
          </a:prstGeom>
        </p:spPr>
      </p:pic>
      <p:sp>
        <p:nvSpPr>
          <p:cNvPr id="6" name="Rectangle 5">
            <a:extLst>
              <a:ext uri="{FF2B5EF4-FFF2-40B4-BE49-F238E27FC236}">
                <a16:creationId xmlns:a16="http://schemas.microsoft.com/office/drawing/2014/main" id="{E3CC8632-1901-4664-A4A8-D13B2400522C}"/>
              </a:ext>
            </a:extLst>
          </p:cNvPr>
          <p:cNvSpPr/>
          <p:nvPr userDrawn="1"/>
        </p:nvSpPr>
        <p:spPr>
          <a:xfrm>
            <a:off x="380999" y="370332"/>
            <a:ext cx="11430000" cy="6099048"/>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6E4B140-7178-401C-B174-5096EC554424}"/>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11401B9C-841B-4DD7-BFDC-795C4ABF794D}"/>
              </a:ext>
            </a:extLst>
          </p:cNvPr>
          <p:cNvGrpSpPr/>
          <p:nvPr userDrawn="1"/>
        </p:nvGrpSpPr>
        <p:grpSpPr>
          <a:xfrm>
            <a:off x="3190091" y="2748174"/>
            <a:ext cx="5811818" cy="1361652"/>
            <a:chOff x="-5642843" y="1366240"/>
            <a:chExt cx="5305426" cy="1243013"/>
          </a:xfrm>
          <a:solidFill>
            <a:schemeClr val="bg1"/>
          </a:solidFill>
        </p:grpSpPr>
        <p:sp>
          <p:nvSpPr>
            <p:cNvPr id="12" name="Freeform 5">
              <a:extLst>
                <a:ext uri="{FF2B5EF4-FFF2-40B4-BE49-F238E27FC236}">
                  <a16:creationId xmlns:a16="http://schemas.microsoft.com/office/drawing/2014/main" id="{D661DBC3-FFBC-4BC0-9E83-7BD77A321CB7}"/>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3" name="Freeform 6">
              <a:extLst>
                <a:ext uri="{FF2B5EF4-FFF2-40B4-BE49-F238E27FC236}">
                  <a16:creationId xmlns:a16="http://schemas.microsoft.com/office/drawing/2014/main" id="{CA80C08C-3803-4C6E-9375-0AEC9DE25FCA}"/>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4" name="Freeform 7">
              <a:extLst>
                <a:ext uri="{FF2B5EF4-FFF2-40B4-BE49-F238E27FC236}">
                  <a16:creationId xmlns:a16="http://schemas.microsoft.com/office/drawing/2014/main" id="{0E1FC50C-C9A0-4665-9073-609B292F901D}"/>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5" name="Freeform 8">
              <a:extLst>
                <a:ext uri="{FF2B5EF4-FFF2-40B4-BE49-F238E27FC236}">
                  <a16:creationId xmlns:a16="http://schemas.microsoft.com/office/drawing/2014/main" id="{4B6F24EC-D43E-4CE9-993A-DD881F523690}"/>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6" name="Freeform 9">
              <a:extLst>
                <a:ext uri="{FF2B5EF4-FFF2-40B4-BE49-F238E27FC236}">
                  <a16:creationId xmlns:a16="http://schemas.microsoft.com/office/drawing/2014/main" id="{462D35BB-C47F-457F-BC4C-09E945561E46}"/>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17" name="Freeform 10">
              <a:extLst>
                <a:ext uri="{FF2B5EF4-FFF2-40B4-BE49-F238E27FC236}">
                  <a16:creationId xmlns:a16="http://schemas.microsoft.com/office/drawing/2014/main" id="{3F53178B-7189-4FCD-8EB3-3B496560421A}"/>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20870521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dirty="0"/>
              <a:t>Title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11430000" cy="464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‹nº›</a:t>
            </a:fld>
            <a:endParaRPr lang="en-US" dirty="0"/>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4393070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eam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dirty="0"/>
              <a:t>Team introduction slide</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‹nº›</a:t>
            </a:fld>
            <a:endParaRPr lang="en-US" dirty="0"/>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grpSp>
        <p:nvGrpSpPr>
          <p:cNvPr id="29" name="Group 28">
            <a:extLst>
              <a:ext uri="{FF2B5EF4-FFF2-40B4-BE49-F238E27FC236}">
                <a16:creationId xmlns:a16="http://schemas.microsoft.com/office/drawing/2014/main" id="{AC66F2AE-1CB4-4B53-843F-F76DC0169718}"/>
              </a:ext>
            </a:extLst>
          </p:cNvPr>
          <p:cNvGrpSpPr/>
          <p:nvPr userDrawn="1"/>
        </p:nvGrpSpPr>
        <p:grpSpPr>
          <a:xfrm>
            <a:off x="4122999" y="1601153"/>
            <a:ext cx="3946003" cy="4337367"/>
            <a:chOff x="4122999" y="1838960"/>
            <a:chExt cx="3946003" cy="4236720"/>
          </a:xfrm>
        </p:grpSpPr>
        <p:cxnSp>
          <p:nvCxnSpPr>
            <p:cNvPr id="6" name="Straight Connector 5">
              <a:extLst>
                <a:ext uri="{FF2B5EF4-FFF2-40B4-BE49-F238E27FC236}">
                  <a16:creationId xmlns:a16="http://schemas.microsoft.com/office/drawing/2014/main" id="{5AE60C5D-A95A-42C3-8256-064035AFD0C4}"/>
                </a:ext>
              </a:extLst>
            </p:cNvPr>
            <p:cNvCxnSpPr/>
            <p:nvPr userDrawn="1"/>
          </p:nvCxnSpPr>
          <p:spPr>
            <a:xfrm flipV="1">
              <a:off x="4122999" y="1838960"/>
              <a:ext cx="0" cy="4236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0FE93C9-9A11-4747-B804-6CE03B5F21F0}"/>
                </a:ext>
              </a:extLst>
            </p:cNvPr>
            <p:cNvCxnSpPr/>
            <p:nvPr userDrawn="1"/>
          </p:nvCxnSpPr>
          <p:spPr>
            <a:xfrm flipV="1">
              <a:off x="8069002" y="1838960"/>
              <a:ext cx="0" cy="42367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DDC19EC7-4F82-4E53-8BF1-229DA02A5102}"/>
              </a:ext>
            </a:extLst>
          </p:cNvPr>
          <p:cNvCxnSpPr>
            <a:cxnSpLocks/>
          </p:cNvCxnSpPr>
          <p:nvPr userDrawn="1"/>
        </p:nvCxnSpPr>
        <p:spPr>
          <a:xfrm flipV="1">
            <a:off x="570547" y="3749040"/>
            <a:ext cx="3307080" cy="203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73765E-A312-4967-8379-4A5222554787}"/>
              </a:ext>
            </a:extLst>
          </p:cNvPr>
          <p:cNvCxnSpPr>
            <a:cxnSpLocks/>
          </p:cNvCxnSpPr>
          <p:nvPr userDrawn="1"/>
        </p:nvCxnSpPr>
        <p:spPr>
          <a:xfrm flipV="1">
            <a:off x="8466774" y="3749040"/>
            <a:ext cx="3307080" cy="2032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BC674D-4FAB-4617-9B6C-9E84FD95E7B0}"/>
              </a:ext>
            </a:extLst>
          </p:cNvPr>
          <p:cNvCxnSpPr>
            <a:cxnSpLocks/>
          </p:cNvCxnSpPr>
          <p:nvPr userDrawn="1"/>
        </p:nvCxnSpPr>
        <p:spPr>
          <a:xfrm flipV="1">
            <a:off x="4376262" y="3749040"/>
            <a:ext cx="3439477" cy="2113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644A7306-CE49-4E15-A6D8-671D8CA06950}"/>
              </a:ext>
            </a:extLst>
          </p:cNvPr>
          <p:cNvSpPr>
            <a:spLocks noGrp="1"/>
          </p:cNvSpPr>
          <p:nvPr>
            <p:ph type="pic" sz="quarter" idx="13"/>
          </p:nvPr>
        </p:nvSpPr>
        <p:spPr>
          <a:xfrm>
            <a:off x="1721644"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endParaRPr lang="en-US" dirty="0"/>
          </a:p>
        </p:txBody>
      </p:sp>
      <p:sp>
        <p:nvSpPr>
          <p:cNvPr id="13" name="Picture Placeholder 4">
            <a:extLst>
              <a:ext uri="{FF2B5EF4-FFF2-40B4-BE49-F238E27FC236}">
                <a16:creationId xmlns:a16="http://schemas.microsoft.com/office/drawing/2014/main" id="{64A0D937-DE14-4882-BD8C-2E957A3160B0}"/>
              </a:ext>
            </a:extLst>
          </p:cNvPr>
          <p:cNvSpPr>
            <a:spLocks noGrp="1"/>
          </p:cNvSpPr>
          <p:nvPr>
            <p:ph type="pic" sz="quarter" idx="14"/>
          </p:nvPr>
        </p:nvSpPr>
        <p:spPr>
          <a:xfrm>
            <a:off x="5595621"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endParaRPr lang="en-US" dirty="0"/>
          </a:p>
        </p:txBody>
      </p:sp>
      <p:sp>
        <p:nvSpPr>
          <p:cNvPr id="14" name="Picture Placeholder 4">
            <a:extLst>
              <a:ext uri="{FF2B5EF4-FFF2-40B4-BE49-F238E27FC236}">
                <a16:creationId xmlns:a16="http://schemas.microsoft.com/office/drawing/2014/main" id="{666C1C35-5A53-46ED-82DD-EA0ECA8B0043}"/>
              </a:ext>
            </a:extLst>
          </p:cNvPr>
          <p:cNvSpPr>
            <a:spLocks noGrp="1"/>
          </p:cNvSpPr>
          <p:nvPr>
            <p:ph type="pic" sz="quarter" idx="15"/>
          </p:nvPr>
        </p:nvSpPr>
        <p:spPr>
          <a:xfrm>
            <a:off x="9617871" y="1572578"/>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endParaRPr lang="en-US" dirty="0"/>
          </a:p>
        </p:txBody>
      </p:sp>
      <p:sp>
        <p:nvSpPr>
          <p:cNvPr id="18" name="Text Placeholder 17">
            <a:extLst>
              <a:ext uri="{FF2B5EF4-FFF2-40B4-BE49-F238E27FC236}">
                <a16:creationId xmlns:a16="http://schemas.microsoft.com/office/drawing/2014/main" id="{5CCBC34C-A4ED-42B3-BB5E-A1E0CE04E867}"/>
              </a:ext>
            </a:extLst>
          </p:cNvPr>
          <p:cNvSpPr>
            <a:spLocks noGrp="1"/>
          </p:cNvSpPr>
          <p:nvPr>
            <p:ph type="body" sz="quarter" idx="16" hasCustomPrompt="1"/>
          </p:nvPr>
        </p:nvSpPr>
        <p:spPr>
          <a:xfrm>
            <a:off x="4124008" y="2704149"/>
            <a:ext cx="3948112"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dirty="0"/>
              <a:t>Name Goes Here</a:t>
            </a:r>
          </a:p>
          <a:p>
            <a:pPr lvl="1"/>
            <a:r>
              <a:rPr lang="en-US" dirty="0"/>
              <a:t>Title goes here</a:t>
            </a:r>
          </a:p>
        </p:txBody>
      </p:sp>
      <p:sp>
        <p:nvSpPr>
          <p:cNvPr id="19" name="Text Placeholder 17">
            <a:extLst>
              <a:ext uri="{FF2B5EF4-FFF2-40B4-BE49-F238E27FC236}">
                <a16:creationId xmlns:a16="http://schemas.microsoft.com/office/drawing/2014/main" id="{8BD84DCB-AB7E-46E9-B3C5-0AF8489F3DF0}"/>
              </a:ext>
            </a:extLst>
          </p:cNvPr>
          <p:cNvSpPr>
            <a:spLocks noGrp="1"/>
          </p:cNvSpPr>
          <p:nvPr>
            <p:ph type="body" sz="quarter" idx="17" hasCustomPrompt="1"/>
          </p:nvPr>
        </p:nvSpPr>
        <p:spPr>
          <a:xfrm>
            <a:off x="347662" y="2704149"/>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dirty="0"/>
              <a:t>Name Goes Here</a:t>
            </a:r>
          </a:p>
          <a:p>
            <a:pPr lvl="1"/>
            <a:r>
              <a:rPr lang="en-US" dirty="0"/>
              <a:t>Title goes here</a:t>
            </a:r>
          </a:p>
        </p:txBody>
      </p:sp>
      <p:sp>
        <p:nvSpPr>
          <p:cNvPr id="20" name="Text Placeholder 17">
            <a:extLst>
              <a:ext uri="{FF2B5EF4-FFF2-40B4-BE49-F238E27FC236}">
                <a16:creationId xmlns:a16="http://schemas.microsoft.com/office/drawing/2014/main" id="{3D25D7DF-2FAA-4E46-9065-BC1D080E7803}"/>
              </a:ext>
            </a:extLst>
          </p:cNvPr>
          <p:cNvSpPr>
            <a:spLocks noGrp="1"/>
          </p:cNvSpPr>
          <p:nvPr>
            <p:ph type="body" sz="quarter" idx="18" hasCustomPrompt="1"/>
          </p:nvPr>
        </p:nvSpPr>
        <p:spPr>
          <a:xfrm>
            <a:off x="8243889" y="2704149"/>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dirty="0"/>
              <a:t>Name Goes Here</a:t>
            </a:r>
          </a:p>
          <a:p>
            <a:pPr lvl="1"/>
            <a:r>
              <a:rPr lang="en-US" dirty="0"/>
              <a:t>Title goes here</a:t>
            </a:r>
          </a:p>
        </p:txBody>
      </p:sp>
      <p:sp>
        <p:nvSpPr>
          <p:cNvPr id="23" name="Picture Placeholder 4">
            <a:extLst>
              <a:ext uri="{FF2B5EF4-FFF2-40B4-BE49-F238E27FC236}">
                <a16:creationId xmlns:a16="http://schemas.microsoft.com/office/drawing/2014/main" id="{D95CE7A2-C76D-414C-8BD0-5247751327C6}"/>
              </a:ext>
            </a:extLst>
          </p:cNvPr>
          <p:cNvSpPr>
            <a:spLocks noGrp="1"/>
          </p:cNvSpPr>
          <p:nvPr>
            <p:ph type="pic" sz="quarter" idx="19"/>
          </p:nvPr>
        </p:nvSpPr>
        <p:spPr>
          <a:xfrm>
            <a:off x="1721644"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endParaRPr lang="en-US" dirty="0"/>
          </a:p>
        </p:txBody>
      </p:sp>
      <p:sp>
        <p:nvSpPr>
          <p:cNvPr id="24" name="Picture Placeholder 4">
            <a:extLst>
              <a:ext uri="{FF2B5EF4-FFF2-40B4-BE49-F238E27FC236}">
                <a16:creationId xmlns:a16="http://schemas.microsoft.com/office/drawing/2014/main" id="{BEACE70A-6B0F-412D-B9A1-EC824038E827}"/>
              </a:ext>
            </a:extLst>
          </p:cNvPr>
          <p:cNvSpPr>
            <a:spLocks noGrp="1"/>
          </p:cNvSpPr>
          <p:nvPr>
            <p:ph type="pic" sz="quarter" idx="20"/>
          </p:nvPr>
        </p:nvSpPr>
        <p:spPr>
          <a:xfrm>
            <a:off x="5595621"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endParaRPr lang="en-US" dirty="0"/>
          </a:p>
        </p:txBody>
      </p:sp>
      <p:sp>
        <p:nvSpPr>
          <p:cNvPr id="25" name="Picture Placeholder 4">
            <a:extLst>
              <a:ext uri="{FF2B5EF4-FFF2-40B4-BE49-F238E27FC236}">
                <a16:creationId xmlns:a16="http://schemas.microsoft.com/office/drawing/2014/main" id="{FB297F48-DF3D-4925-8F53-478CEEF38974}"/>
              </a:ext>
            </a:extLst>
          </p:cNvPr>
          <p:cNvSpPr>
            <a:spLocks noGrp="1"/>
          </p:cNvSpPr>
          <p:nvPr>
            <p:ph type="pic" sz="quarter" idx="21"/>
          </p:nvPr>
        </p:nvSpPr>
        <p:spPr>
          <a:xfrm>
            <a:off x="9617871" y="3996687"/>
            <a:ext cx="1004887" cy="1004887"/>
          </a:xfrm>
          <a:prstGeom prst="ellipse">
            <a:avLst/>
          </a:prstGeom>
          <a:solidFill>
            <a:schemeClr val="bg2">
              <a:lumMod val="20000"/>
              <a:lumOff val="80000"/>
            </a:schemeClr>
          </a:solidFill>
        </p:spPr>
        <p:txBody>
          <a:bodyPr anchor="ctr">
            <a:normAutofit/>
          </a:bodyPr>
          <a:lstStyle>
            <a:lvl1pPr algn="ctr">
              <a:buNone/>
              <a:defRPr sz="1200"/>
            </a:lvl1pPr>
          </a:lstStyle>
          <a:p>
            <a:endParaRPr lang="en-US" dirty="0"/>
          </a:p>
        </p:txBody>
      </p:sp>
      <p:sp>
        <p:nvSpPr>
          <p:cNvPr id="26" name="Text Placeholder 17">
            <a:extLst>
              <a:ext uri="{FF2B5EF4-FFF2-40B4-BE49-F238E27FC236}">
                <a16:creationId xmlns:a16="http://schemas.microsoft.com/office/drawing/2014/main" id="{F34A3093-6DE0-429C-A03B-76FE787FFA81}"/>
              </a:ext>
            </a:extLst>
          </p:cNvPr>
          <p:cNvSpPr>
            <a:spLocks noGrp="1"/>
          </p:cNvSpPr>
          <p:nvPr>
            <p:ph type="body" sz="quarter" idx="22" hasCustomPrompt="1"/>
          </p:nvPr>
        </p:nvSpPr>
        <p:spPr>
          <a:xfrm>
            <a:off x="4124008" y="5107938"/>
            <a:ext cx="3948112"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dirty="0"/>
              <a:t>Name Goes Here</a:t>
            </a:r>
          </a:p>
          <a:p>
            <a:pPr lvl="1"/>
            <a:r>
              <a:rPr lang="en-US" dirty="0"/>
              <a:t>Title goes here</a:t>
            </a:r>
          </a:p>
        </p:txBody>
      </p:sp>
      <p:sp>
        <p:nvSpPr>
          <p:cNvPr id="27" name="Text Placeholder 17">
            <a:extLst>
              <a:ext uri="{FF2B5EF4-FFF2-40B4-BE49-F238E27FC236}">
                <a16:creationId xmlns:a16="http://schemas.microsoft.com/office/drawing/2014/main" id="{0386AD67-F259-4692-875F-53C64BF81B48}"/>
              </a:ext>
            </a:extLst>
          </p:cNvPr>
          <p:cNvSpPr>
            <a:spLocks noGrp="1"/>
          </p:cNvSpPr>
          <p:nvPr>
            <p:ph type="body" sz="quarter" idx="23" hasCustomPrompt="1"/>
          </p:nvPr>
        </p:nvSpPr>
        <p:spPr>
          <a:xfrm>
            <a:off x="347662" y="5107938"/>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dirty="0"/>
              <a:t>Name Goes Here</a:t>
            </a:r>
          </a:p>
          <a:p>
            <a:pPr lvl="1"/>
            <a:r>
              <a:rPr lang="en-US" dirty="0"/>
              <a:t>Title goes here</a:t>
            </a:r>
          </a:p>
        </p:txBody>
      </p:sp>
      <p:sp>
        <p:nvSpPr>
          <p:cNvPr id="28" name="Text Placeholder 17">
            <a:extLst>
              <a:ext uri="{FF2B5EF4-FFF2-40B4-BE49-F238E27FC236}">
                <a16:creationId xmlns:a16="http://schemas.microsoft.com/office/drawing/2014/main" id="{F291A6F3-DC5D-4483-9102-86A075E47984}"/>
              </a:ext>
            </a:extLst>
          </p:cNvPr>
          <p:cNvSpPr>
            <a:spLocks noGrp="1"/>
          </p:cNvSpPr>
          <p:nvPr>
            <p:ph type="body" sz="quarter" idx="24" hasCustomPrompt="1"/>
          </p:nvPr>
        </p:nvSpPr>
        <p:spPr>
          <a:xfrm>
            <a:off x="8243889" y="5107938"/>
            <a:ext cx="3752851" cy="823911"/>
          </a:xfrm>
        </p:spPr>
        <p:txBody>
          <a:bodyPr/>
          <a:lstStyle>
            <a:lvl1pPr marL="0" indent="0" algn="ctr">
              <a:buNone/>
              <a:tabLst/>
              <a:defRPr sz="2800">
                <a:latin typeface="Segoe UI Light" panose="020B0502040204020203" pitchFamily="34" charset="0"/>
                <a:cs typeface="Segoe UI Light" panose="020B0502040204020203" pitchFamily="34" charset="0"/>
              </a:defRPr>
            </a:lvl1pPr>
            <a:lvl2pPr marL="0" indent="0" algn="ctr">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dirty="0"/>
              <a:t>Name Goes Here</a:t>
            </a:r>
          </a:p>
          <a:p>
            <a:pPr lvl="1"/>
            <a:r>
              <a:rPr lang="en-US" dirty="0"/>
              <a:t>Title goes here</a:t>
            </a:r>
          </a:p>
        </p:txBody>
      </p:sp>
    </p:spTree>
    <p:extLst>
      <p:ext uri="{BB962C8B-B14F-4D97-AF65-F5344CB8AC3E}">
        <p14:creationId xmlns:p14="http://schemas.microsoft.com/office/powerpoint/2010/main" val="54316399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ingle team member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dirty="0"/>
              <a:t>Single team member introduction</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‹nº›</a:t>
            </a:fld>
            <a:endParaRPr lang="en-US" dirty="0"/>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
        <p:nvSpPr>
          <p:cNvPr id="19" name="Text Placeholder 17">
            <a:extLst>
              <a:ext uri="{FF2B5EF4-FFF2-40B4-BE49-F238E27FC236}">
                <a16:creationId xmlns:a16="http://schemas.microsoft.com/office/drawing/2014/main" id="{8BD84DCB-AB7E-46E9-B3C5-0AF8489F3DF0}"/>
              </a:ext>
            </a:extLst>
          </p:cNvPr>
          <p:cNvSpPr>
            <a:spLocks noGrp="1"/>
          </p:cNvSpPr>
          <p:nvPr>
            <p:ph type="body" sz="quarter" idx="17" hasCustomPrompt="1"/>
          </p:nvPr>
        </p:nvSpPr>
        <p:spPr>
          <a:xfrm>
            <a:off x="413702" y="1662749"/>
            <a:ext cx="6647498" cy="1121091"/>
          </a:xfrm>
        </p:spPr>
        <p:txBody>
          <a:bodyPr/>
          <a:lstStyle>
            <a:lvl1pPr marL="0" indent="0" algn="l">
              <a:buNone/>
              <a:tabLst/>
              <a:defRPr sz="3600">
                <a:latin typeface="Segoe UI Light" panose="020B0502040204020203" pitchFamily="34" charset="0"/>
                <a:cs typeface="Segoe UI Light" panose="020B0502040204020203" pitchFamily="34" charset="0"/>
              </a:defRPr>
            </a:lvl1pPr>
            <a:lvl2pPr marL="0" indent="0" algn="l">
              <a:spcBef>
                <a:spcPts val="600"/>
              </a:spcBef>
              <a:buNone/>
              <a:defRPr sz="1400" cap="all" baseline="0">
                <a:solidFill>
                  <a:schemeClr val="accent1"/>
                </a:solidFill>
                <a:latin typeface="Segoe UI Semibold" panose="020B0702040204020203" pitchFamily="34" charset="0"/>
                <a:cs typeface="Segoe UI Semibold" panose="020B0702040204020203" pitchFamily="34" charset="0"/>
              </a:defRPr>
            </a:lvl2pPr>
          </a:lstStyle>
          <a:p>
            <a:pPr lvl="0"/>
            <a:r>
              <a:rPr lang="en-US" dirty="0"/>
              <a:t>Name Goes Here</a:t>
            </a:r>
          </a:p>
          <a:p>
            <a:pPr lvl="1"/>
            <a:r>
              <a:rPr lang="en-US" dirty="0"/>
              <a:t>Title goes here</a:t>
            </a:r>
          </a:p>
        </p:txBody>
      </p:sp>
      <p:sp>
        <p:nvSpPr>
          <p:cNvPr id="30" name="Rectangle 29">
            <a:extLst>
              <a:ext uri="{FF2B5EF4-FFF2-40B4-BE49-F238E27FC236}">
                <a16:creationId xmlns:a16="http://schemas.microsoft.com/office/drawing/2014/main" id="{917ED960-A194-45B0-AEF6-512690422007}"/>
              </a:ext>
            </a:extLst>
          </p:cNvPr>
          <p:cNvSpPr/>
          <p:nvPr userDrawn="1"/>
        </p:nvSpPr>
        <p:spPr>
          <a:xfrm rot="10800000">
            <a:off x="11807873" y="1625599"/>
            <a:ext cx="384127" cy="41706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75312D12-61E6-47B2-9FCE-6F71BA4C5FB7}"/>
              </a:ext>
            </a:extLst>
          </p:cNvPr>
          <p:cNvCxnSpPr/>
          <p:nvPr userDrawn="1"/>
        </p:nvCxnSpPr>
        <p:spPr>
          <a:xfrm>
            <a:off x="513080" y="2809240"/>
            <a:ext cx="6644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Content Placeholder 2">
            <a:extLst>
              <a:ext uri="{FF2B5EF4-FFF2-40B4-BE49-F238E27FC236}">
                <a16:creationId xmlns:a16="http://schemas.microsoft.com/office/drawing/2014/main" id="{1FC5A8AA-771B-49D6-87A0-D49447CDDEFF}"/>
              </a:ext>
            </a:extLst>
          </p:cNvPr>
          <p:cNvSpPr>
            <a:spLocks noGrp="1"/>
          </p:cNvSpPr>
          <p:nvPr>
            <p:ph idx="1"/>
          </p:nvPr>
        </p:nvSpPr>
        <p:spPr>
          <a:xfrm>
            <a:off x="421640" y="3088640"/>
            <a:ext cx="5923280" cy="2677160"/>
          </a:xfrm>
        </p:spPr>
        <p:txBody>
          <a:bodyPr/>
          <a:lstStyle>
            <a:lvl1pPr>
              <a:buNone/>
              <a:defRPr sz="18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Picture Placeholder 15">
            <a:extLst>
              <a:ext uri="{FF2B5EF4-FFF2-40B4-BE49-F238E27FC236}">
                <a16:creationId xmlns:a16="http://schemas.microsoft.com/office/drawing/2014/main" id="{A7C1F59F-4AA2-4698-9D68-958D8EBECDA0}"/>
              </a:ext>
            </a:extLst>
          </p:cNvPr>
          <p:cNvSpPr>
            <a:spLocks noGrp="1"/>
          </p:cNvSpPr>
          <p:nvPr>
            <p:ph type="pic" sz="quarter" idx="18"/>
          </p:nvPr>
        </p:nvSpPr>
        <p:spPr>
          <a:xfrm>
            <a:off x="8081173" y="1625599"/>
            <a:ext cx="3733800" cy="4169664"/>
          </a:xfrm>
          <a:solidFill>
            <a:schemeClr val="bg1">
              <a:lumMod val="95000"/>
            </a:schemeClr>
          </a:solidFill>
        </p:spPr>
        <p:txBody>
          <a:bodyPr anchor="ctr"/>
          <a:lstStyle>
            <a:lvl1pPr algn="ctr">
              <a:defRPr/>
            </a:lvl1pPr>
          </a:lstStyle>
          <a:p>
            <a:endParaRPr lang="en-US" dirty="0"/>
          </a:p>
        </p:txBody>
      </p:sp>
    </p:spTree>
    <p:extLst>
      <p:ext uri="{BB962C8B-B14F-4D97-AF65-F5344CB8AC3E}">
        <p14:creationId xmlns:p14="http://schemas.microsoft.com/office/powerpoint/2010/main" val="322275714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dirty="0"/>
              <a:t>Title, subhead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2057400"/>
            <a:ext cx="1143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302375"/>
            <a:ext cx="431800" cy="365125"/>
          </a:xfrm>
          <a:prstGeom prst="rect">
            <a:avLst/>
          </a:prstGeom>
        </p:spPr>
        <p:txBody>
          <a:bodyPr anchor="b"/>
          <a:lstStyle/>
          <a:p>
            <a:fld id="{B86CEE44-6F89-45AC-812A-88D538657E02}" type="slidenum">
              <a:rPr lang="en-US" smtClean="0"/>
              <a:pPr/>
              <a:t>‹nº›</a:t>
            </a:fld>
            <a:endParaRPr lang="en-US" dirty="0"/>
          </a:p>
        </p:txBody>
      </p:sp>
      <p:sp>
        <p:nvSpPr>
          <p:cNvPr id="9" name="Text Placeholder 8">
            <a:extLst>
              <a:ext uri="{FF2B5EF4-FFF2-40B4-BE49-F238E27FC236}">
                <a16:creationId xmlns:a16="http://schemas.microsoft.com/office/drawing/2014/main" id="{0DC35D1A-A988-4AB3-A20C-678FAEFD413F}"/>
              </a:ext>
            </a:extLst>
          </p:cNvPr>
          <p:cNvSpPr>
            <a:spLocks noGrp="1"/>
          </p:cNvSpPr>
          <p:nvPr>
            <p:ph type="body" sz="quarter" idx="12"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dirty="0"/>
              <a:t>Click to edit subhead</a:t>
            </a:r>
          </a:p>
        </p:txBody>
      </p:sp>
      <p:sp>
        <p:nvSpPr>
          <p:cNvPr id="11" name="Text Placeholder 4">
            <a:extLst>
              <a:ext uri="{FF2B5EF4-FFF2-40B4-BE49-F238E27FC236}">
                <a16:creationId xmlns:a16="http://schemas.microsoft.com/office/drawing/2014/main" id="{A96B15CA-D4FD-4641-91AE-5A14B1D9EEAD}"/>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227612130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tle, one column text and side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a:xfrm>
            <a:off x="381000" y="381000"/>
            <a:ext cx="11430000" cy="914400"/>
          </a:xfrm>
        </p:spPr>
        <p:txBody>
          <a:bodyPr/>
          <a:lstStyle>
            <a:lvl1pPr>
              <a:defRPr/>
            </a:lvl1pPr>
          </a:lstStyle>
          <a:p>
            <a:r>
              <a:rPr lang="en-US" dirty="0"/>
              <a:t>Title, one column text and sidebar</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81534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302375"/>
            <a:ext cx="431800" cy="365125"/>
          </a:xfrm>
          <a:prstGeom prst="rect">
            <a:avLst/>
          </a:prstGeom>
        </p:spPr>
        <p:txBody>
          <a:bodyPr anchor="b"/>
          <a:lstStyle/>
          <a:p>
            <a:fld id="{B86CEE44-6F89-45AC-812A-88D538657E02}" type="slidenum">
              <a:rPr lang="en-US" smtClean="0"/>
              <a:pPr/>
              <a:t>‹nº›</a:t>
            </a:fld>
            <a:endParaRPr lang="en-US" dirty="0"/>
          </a:p>
        </p:txBody>
      </p:sp>
      <p:grpSp>
        <p:nvGrpSpPr>
          <p:cNvPr id="4" name="Group 3">
            <a:extLst>
              <a:ext uri="{FF2B5EF4-FFF2-40B4-BE49-F238E27FC236}">
                <a16:creationId xmlns:a16="http://schemas.microsoft.com/office/drawing/2014/main" id="{0B3FCF99-646D-4A7B-AE13-2A9AB461867A}"/>
              </a:ext>
            </a:extLst>
          </p:cNvPr>
          <p:cNvGrpSpPr/>
          <p:nvPr userDrawn="1"/>
        </p:nvGrpSpPr>
        <p:grpSpPr>
          <a:xfrm>
            <a:off x="8839200" y="1524000"/>
            <a:ext cx="3352800" cy="4648200"/>
            <a:chOff x="8331200" y="1524000"/>
            <a:chExt cx="3860800" cy="4648200"/>
          </a:xfrm>
        </p:grpSpPr>
        <p:sp>
          <p:nvSpPr>
            <p:cNvPr id="6" name="Rectangle 5">
              <a:extLst>
                <a:ext uri="{FF2B5EF4-FFF2-40B4-BE49-F238E27FC236}">
                  <a16:creationId xmlns:a16="http://schemas.microsoft.com/office/drawing/2014/main" id="{DB5E2DEF-2708-436D-85C4-EF679445B77C}"/>
                </a:ext>
              </a:extLst>
            </p:cNvPr>
            <p:cNvSpPr/>
            <p:nvPr userDrawn="1"/>
          </p:nvSpPr>
          <p:spPr>
            <a:xfrm>
              <a:off x="8331200" y="1524000"/>
              <a:ext cx="3429000" cy="464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1CCD219-1017-4D84-9B2B-79DEC04FBC4E}"/>
                </a:ext>
              </a:extLst>
            </p:cNvPr>
            <p:cNvSpPr>
              <a:spLocks/>
            </p:cNvSpPr>
            <p:nvPr userDrawn="1"/>
          </p:nvSpPr>
          <p:spPr>
            <a:xfrm>
              <a:off x="11760200" y="1524000"/>
              <a:ext cx="215900" cy="46482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C12B90-8AC2-4C91-B2CF-15459F7A7232}"/>
                </a:ext>
              </a:extLst>
            </p:cNvPr>
            <p:cNvSpPr/>
            <p:nvPr userDrawn="1"/>
          </p:nvSpPr>
          <p:spPr>
            <a:xfrm>
              <a:off x="11976100" y="1524000"/>
              <a:ext cx="215900" cy="46482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C23E5EA3-6C87-4B71-8568-10EFAE00B410}"/>
              </a:ext>
            </a:extLst>
          </p:cNvPr>
          <p:cNvSpPr>
            <a:spLocks noGrp="1"/>
          </p:cNvSpPr>
          <p:nvPr>
            <p:ph type="body" sz="quarter" idx="12"/>
          </p:nvPr>
        </p:nvSpPr>
        <p:spPr>
          <a:xfrm>
            <a:off x="9144000" y="1981200"/>
            <a:ext cx="2486025" cy="381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p:txBody>
      </p:sp>
      <p:sp>
        <p:nvSpPr>
          <p:cNvPr id="13" name="Text Placeholder 4">
            <a:extLst>
              <a:ext uri="{FF2B5EF4-FFF2-40B4-BE49-F238E27FC236}">
                <a16:creationId xmlns:a16="http://schemas.microsoft.com/office/drawing/2014/main" id="{2329A78E-A48F-4594-B473-E2790DF6CE67}"/>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417934163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ite and 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dirty="0"/>
              <a:t>Title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1524000"/>
            <a:ext cx="5638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1524000"/>
            <a:ext cx="56388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‹nº›</a:t>
            </a:fld>
            <a:endParaRPr lang="en-US" dirty="0"/>
          </a:p>
        </p:txBody>
      </p:sp>
      <p:sp>
        <p:nvSpPr>
          <p:cNvPr id="10" name="Text Placeholder 4">
            <a:extLst>
              <a:ext uri="{FF2B5EF4-FFF2-40B4-BE49-F238E27FC236}">
                <a16:creationId xmlns:a16="http://schemas.microsoft.com/office/drawing/2014/main" id="{7FA6AA2D-D02F-475C-B10D-9CB4A658DB83}"/>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 </a:t>
            </a:r>
          </a:p>
        </p:txBody>
      </p:sp>
    </p:spTree>
    <p:extLst>
      <p:ext uri="{BB962C8B-B14F-4D97-AF65-F5344CB8AC3E}">
        <p14:creationId xmlns:p14="http://schemas.microsoft.com/office/powerpoint/2010/main" val="9215861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ite, subhead and 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dirty="0"/>
              <a:t>Title, subhead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2057400"/>
            <a:ext cx="5638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2057400"/>
            <a:ext cx="56388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‹nº›</a:t>
            </a:fld>
            <a:endParaRPr lang="en-US" dirty="0"/>
          </a:p>
        </p:txBody>
      </p:sp>
      <p:sp>
        <p:nvSpPr>
          <p:cNvPr id="7" name="Text Placeholder 8">
            <a:extLst>
              <a:ext uri="{FF2B5EF4-FFF2-40B4-BE49-F238E27FC236}">
                <a16:creationId xmlns:a16="http://schemas.microsoft.com/office/drawing/2014/main" id="{15B00D11-CCAF-4594-B02A-5988815375EA}"/>
              </a:ext>
            </a:extLst>
          </p:cNvPr>
          <p:cNvSpPr>
            <a:spLocks noGrp="1"/>
          </p:cNvSpPr>
          <p:nvPr>
            <p:ph type="body" sz="quarter" idx="12"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dirty="0"/>
              <a:t>Click to edit subhead</a:t>
            </a:r>
          </a:p>
        </p:txBody>
      </p:sp>
      <p:sp>
        <p:nvSpPr>
          <p:cNvPr id="11" name="Text Placeholder 4">
            <a:extLst>
              <a:ext uri="{FF2B5EF4-FFF2-40B4-BE49-F238E27FC236}">
                <a16:creationId xmlns:a16="http://schemas.microsoft.com/office/drawing/2014/main" id="{0127263A-42FE-4416-9A40-B17C5EDB79D1}"/>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3124998724"/>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itle and two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0" y="1527176"/>
            <a:ext cx="5616575"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0" y="2286001"/>
            <a:ext cx="5616575"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6172200" y="1527176"/>
            <a:ext cx="563880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6172200" y="2286001"/>
            <a:ext cx="5638800" cy="3886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dirty="0"/>
              <a:t>Title and two column text </a:t>
            </a:r>
            <a:r>
              <a:rPr lang="en-US"/>
              <a:t>with headers</a:t>
            </a:r>
            <a:endParaRPr lang="en-US" dirty="0"/>
          </a:p>
        </p:txBody>
      </p:sp>
      <p:sp>
        <p:nvSpPr>
          <p:cNvPr id="12" name="Text Placeholder 4">
            <a:extLst>
              <a:ext uri="{FF2B5EF4-FFF2-40B4-BE49-F238E27FC236}">
                <a16:creationId xmlns:a16="http://schemas.microsoft.com/office/drawing/2014/main" id="{F871D3A3-1BDA-4DED-A2A2-1E3E3734011C}"/>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425188563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subhead and two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0" y="1784351"/>
            <a:ext cx="5616575"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0" y="2543175"/>
            <a:ext cx="5616575" cy="3629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6172200" y="1784351"/>
            <a:ext cx="563880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6172200" y="2543175"/>
            <a:ext cx="5638800" cy="3629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dirty="0"/>
              <a:t>Title, subhead and two column text with headers</a:t>
            </a:r>
          </a:p>
        </p:txBody>
      </p:sp>
      <p:sp>
        <p:nvSpPr>
          <p:cNvPr id="11" name="Text Placeholder 8">
            <a:extLst>
              <a:ext uri="{FF2B5EF4-FFF2-40B4-BE49-F238E27FC236}">
                <a16:creationId xmlns:a16="http://schemas.microsoft.com/office/drawing/2014/main" id="{FF7878BC-CD08-4461-BF50-C1ECDF1F04E2}"/>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dirty="0"/>
              <a:t>Click to edit subhead</a:t>
            </a:r>
          </a:p>
        </p:txBody>
      </p:sp>
      <p:sp>
        <p:nvSpPr>
          <p:cNvPr id="13" name="Text Placeholder 4">
            <a:extLst>
              <a:ext uri="{FF2B5EF4-FFF2-40B4-BE49-F238E27FC236}">
                <a16:creationId xmlns:a16="http://schemas.microsoft.com/office/drawing/2014/main" id="{289AA02A-16FD-46AE-B3E5-255659F6B78A}"/>
              </a:ext>
            </a:extLst>
          </p:cNvPr>
          <p:cNvSpPr>
            <a:spLocks noGrp="1"/>
          </p:cNvSpPr>
          <p:nvPr>
            <p:ph type="body" sz="quarter" idx="14"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11140533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Brignt Blue Background">
    <p:bg>
      <p:bgPr>
        <a:solidFill>
          <a:schemeClr val="accent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p:spPr>
        <p:txBody>
          <a:bodyPr>
            <a:noAutofit/>
          </a:bodyPr>
          <a:lstStyle>
            <a:lvl1pPr>
              <a:lnSpc>
                <a:spcPct val="100000"/>
              </a:lnSpc>
              <a:defRPr sz="3200" b="1" i="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A7B90AF3-C74D-F547-9441-EDC23A538070}"/>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7" name="Slide Number Placeholder 5">
            <a:extLst>
              <a:ext uri="{FF2B5EF4-FFF2-40B4-BE49-F238E27FC236}">
                <a16:creationId xmlns:a16="http://schemas.microsoft.com/office/drawing/2014/main" id="{68D3F162-054C-A847-B0EB-5A1F25B09EDA}"/>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8" name="Graphic 7">
            <a:extLst>
              <a:ext uri="{FF2B5EF4-FFF2-40B4-BE49-F238E27FC236}">
                <a16:creationId xmlns:a16="http://schemas.microsoft.com/office/drawing/2014/main" id="{4B31F158-7D06-6948-AF62-5ED89721FD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66584" y="6503542"/>
            <a:ext cx="887200" cy="201794"/>
          </a:xfrm>
          <a:prstGeom prst="rect">
            <a:avLst/>
          </a:prstGeom>
        </p:spPr>
      </p:pic>
    </p:spTree>
    <p:extLst>
      <p:ext uri="{BB962C8B-B14F-4D97-AF65-F5344CB8AC3E}">
        <p14:creationId xmlns:p14="http://schemas.microsoft.com/office/powerpoint/2010/main" val="275637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subhead and three column text with header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108FE7-B98A-4F82-84A7-E2C8F08765D9}"/>
              </a:ext>
            </a:extLst>
          </p:cNvPr>
          <p:cNvSpPr>
            <a:spLocks noGrp="1"/>
          </p:cNvSpPr>
          <p:nvPr>
            <p:ph type="body" idx="1"/>
          </p:nvPr>
        </p:nvSpPr>
        <p:spPr>
          <a:xfrm>
            <a:off x="381001" y="2104391"/>
            <a:ext cx="3574874"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40B615B-D642-4B5B-9CCB-5940013A64F9}"/>
              </a:ext>
            </a:extLst>
          </p:cNvPr>
          <p:cNvSpPr>
            <a:spLocks noGrp="1"/>
          </p:cNvSpPr>
          <p:nvPr>
            <p:ph sz="half" idx="2"/>
          </p:nvPr>
        </p:nvSpPr>
        <p:spPr>
          <a:xfrm>
            <a:off x="381001" y="2863215"/>
            <a:ext cx="3574874" cy="31413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087C5F3-D0C2-4B16-8BD6-5D1836F935FC}"/>
              </a:ext>
            </a:extLst>
          </p:cNvPr>
          <p:cNvSpPr>
            <a:spLocks noGrp="1"/>
          </p:cNvSpPr>
          <p:nvPr>
            <p:ph type="body" sz="quarter" idx="3"/>
          </p:nvPr>
        </p:nvSpPr>
        <p:spPr>
          <a:xfrm>
            <a:off x="4305300" y="2104391"/>
            <a:ext cx="358902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E18EDFD-BA63-4A9C-B560-78CF9DD21C89}"/>
              </a:ext>
            </a:extLst>
          </p:cNvPr>
          <p:cNvSpPr>
            <a:spLocks noGrp="1"/>
          </p:cNvSpPr>
          <p:nvPr>
            <p:ph sz="quarter" idx="4"/>
          </p:nvPr>
        </p:nvSpPr>
        <p:spPr>
          <a:xfrm>
            <a:off x="4305300" y="2863215"/>
            <a:ext cx="3589020" cy="31413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8C332319-9431-4AFD-919C-8BF600B42BFE}"/>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10" name="Title 9">
            <a:extLst>
              <a:ext uri="{FF2B5EF4-FFF2-40B4-BE49-F238E27FC236}">
                <a16:creationId xmlns:a16="http://schemas.microsoft.com/office/drawing/2014/main" id="{E2DA0565-F72A-4F2B-9EC4-1AA5C378F788}"/>
              </a:ext>
            </a:extLst>
          </p:cNvPr>
          <p:cNvSpPr>
            <a:spLocks noGrp="1"/>
          </p:cNvSpPr>
          <p:nvPr>
            <p:ph type="title" hasCustomPrompt="1"/>
          </p:nvPr>
        </p:nvSpPr>
        <p:spPr/>
        <p:txBody>
          <a:bodyPr/>
          <a:lstStyle>
            <a:lvl1pPr>
              <a:defRPr/>
            </a:lvl1pPr>
          </a:lstStyle>
          <a:p>
            <a:r>
              <a:rPr lang="en-US" dirty="0"/>
              <a:t>Title, subhead and three column text with headers</a:t>
            </a:r>
          </a:p>
        </p:txBody>
      </p:sp>
      <p:sp>
        <p:nvSpPr>
          <p:cNvPr id="11" name="Text Placeholder 8">
            <a:extLst>
              <a:ext uri="{FF2B5EF4-FFF2-40B4-BE49-F238E27FC236}">
                <a16:creationId xmlns:a16="http://schemas.microsoft.com/office/drawing/2014/main" id="{FF7878BC-CD08-4461-BF50-C1ECDF1F04E2}"/>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dirty="0"/>
              <a:t>Click to edit subhead</a:t>
            </a:r>
          </a:p>
        </p:txBody>
      </p:sp>
      <p:sp>
        <p:nvSpPr>
          <p:cNvPr id="13" name="Text Placeholder 4">
            <a:extLst>
              <a:ext uri="{FF2B5EF4-FFF2-40B4-BE49-F238E27FC236}">
                <a16:creationId xmlns:a16="http://schemas.microsoft.com/office/drawing/2014/main" id="{1A6E4A59-6594-4DE8-850E-62203C298F64}"/>
              </a:ext>
            </a:extLst>
          </p:cNvPr>
          <p:cNvSpPr>
            <a:spLocks noGrp="1"/>
          </p:cNvSpPr>
          <p:nvPr>
            <p:ph type="body" sz="quarter" idx="15"/>
          </p:nvPr>
        </p:nvSpPr>
        <p:spPr>
          <a:xfrm>
            <a:off x="8229600" y="2104391"/>
            <a:ext cx="3589020" cy="606424"/>
          </a:xfrm>
        </p:spPr>
        <p:txBody>
          <a:bodyPr anchor="b"/>
          <a:lstStyle>
            <a:lvl1pPr marL="0" indent="0">
              <a:buNone/>
              <a:defRPr sz="2400" b="0">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5">
            <a:extLst>
              <a:ext uri="{FF2B5EF4-FFF2-40B4-BE49-F238E27FC236}">
                <a16:creationId xmlns:a16="http://schemas.microsoft.com/office/drawing/2014/main" id="{6FF76FA5-08A4-4A98-BA72-6FA817F9C161}"/>
              </a:ext>
            </a:extLst>
          </p:cNvPr>
          <p:cNvSpPr>
            <a:spLocks noGrp="1"/>
          </p:cNvSpPr>
          <p:nvPr>
            <p:ph sz="quarter" idx="16"/>
          </p:nvPr>
        </p:nvSpPr>
        <p:spPr>
          <a:xfrm>
            <a:off x="8229600" y="2863215"/>
            <a:ext cx="3589020" cy="314134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Group 14">
            <a:extLst>
              <a:ext uri="{FF2B5EF4-FFF2-40B4-BE49-F238E27FC236}">
                <a16:creationId xmlns:a16="http://schemas.microsoft.com/office/drawing/2014/main" id="{3029E4BE-1DEF-4DCB-9C67-07429306DE63}"/>
              </a:ext>
            </a:extLst>
          </p:cNvPr>
          <p:cNvGrpSpPr/>
          <p:nvPr userDrawn="1"/>
        </p:nvGrpSpPr>
        <p:grpSpPr>
          <a:xfrm>
            <a:off x="4130040" y="2087880"/>
            <a:ext cx="3931920" cy="4038600"/>
            <a:chOff x="4053840" y="2773680"/>
            <a:chExt cx="4023360" cy="3352800"/>
          </a:xfrm>
        </p:grpSpPr>
        <p:cxnSp>
          <p:nvCxnSpPr>
            <p:cNvPr id="16" name="Straight Connector 15">
              <a:extLst>
                <a:ext uri="{FF2B5EF4-FFF2-40B4-BE49-F238E27FC236}">
                  <a16:creationId xmlns:a16="http://schemas.microsoft.com/office/drawing/2014/main" id="{7F6A942D-05A4-4701-B882-1866691655A2}"/>
                </a:ext>
              </a:extLst>
            </p:cNvPr>
            <p:cNvCxnSpPr/>
            <p:nvPr/>
          </p:nvCxnSpPr>
          <p:spPr>
            <a:xfrm>
              <a:off x="4053840" y="2773680"/>
              <a:ext cx="0" cy="33528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FFCDF4-7868-45B8-B83E-EB8540BACA41}"/>
                </a:ext>
              </a:extLst>
            </p:cNvPr>
            <p:cNvCxnSpPr/>
            <p:nvPr/>
          </p:nvCxnSpPr>
          <p:spPr>
            <a:xfrm>
              <a:off x="8077200" y="2773680"/>
              <a:ext cx="0" cy="335280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8" name="Text Placeholder 4">
            <a:extLst>
              <a:ext uri="{FF2B5EF4-FFF2-40B4-BE49-F238E27FC236}">
                <a16:creationId xmlns:a16="http://schemas.microsoft.com/office/drawing/2014/main" id="{16506F97-64A4-492E-909A-B040259D6EF7}"/>
              </a:ext>
            </a:extLst>
          </p:cNvPr>
          <p:cNvSpPr>
            <a:spLocks noGrp="1"/>
          </p:cNvSpPr>
          <p:nvPr>
            <p:ph type="body" sz="quarter" idx="17"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42415366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2C46-546B-4258-9E78-091BB15190E7}"/>
              </a:ext>
            </a:extLst>
          </p:cNvPr>
          <p:cNvSpPr>
            <a:spLocks noGrp="1"/>
          </p:cNvSpPr>
          <p:nvPr>
            <p:ph type="title" hasCustomPrompt="1"/>
          </p:nvPr>
        </p:nvSpPr>
        <p:spPr/>
        <p:txBody>
          <a:bodyPr/>
          <a:lstStyle>
            <a:lvl1pPr>
              <a:defRPr/>
            </a:lvl1pPr>
          </a:lstStyle>
          <a:p>
            <a:r>
              <a:rPr lang="en-US" dirty="0"/>
              <a:t>Title only</a:t>
            </a:r>
          </a:p>
        </p:txBody>
      </p:sp>
      <p:sp>
        <p:nvSpPr>
          <p:cNvPr id="5" name="Slide Number Placeholder 4">
            <a:extLst>
              <a:ext uri="{FF2B5EF4-FFF2-40B4-BE49-F238E27FC236}">
                <a16:creationId xmlns:a16="http://schemas.microsoft.com/office/drawing/2014/main" id="{A951B0D9-31F1-45A3-AC7F-471CE915B097}"/>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7" name="Text Placeholder 4">
            <a:extLst>
              <a:ext uri="{FF2B5EF4-FFF2-40B4-BE49-F238E27FC236}">
                <a16:creationId xmlns:a16="http://schemas.microsoft.com/office/drawing/2014/main" id="{A0E01368-2A4A-42B7-9179-386762935769}"/>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395206686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2C46-546B-4258-9E78-091BB15190E7}"/>
              </a:ext>
            </a:extLst>
          </p:cNvPr>
          <p:cNvSpPr>
            <a:spLocks noGrp="1"/>
          </p:cNvSpPr>
          <p:nvPr>
            <p:ph type="title" hasCustomPrompt="1"/>
          </p:nvPr>
        </p:nvSpPr>
        <p:spPr/>
        <p:txBody>
          <a:bodyPr/>
          <a:lstStyle>
            <a:lvl1pPr>
              <a:defRPr/>
            </a:lvl1pPr>
          </a:lstStyle>
          <a:p>
            <a:r>
              <a:rPr lang="en-US" dirty="0"/>
              <a:t>Title and subhead only</a:t>
            </a:r>
          </a:p>
        </p:txBody>
      </p:sp>
      <p:sp>
        <p:nvSpPr>
          <p:cNvPr id="5" name="Slide Number Placeholder 4">
            <a:extLst>
              <a:ext uri="{FF2B5EF4-FFF2-40B4-BE49-F238E27FC236}">
                <a16:creationId xmlns:a16="http://schemas.microsoft.com/office/drawing/2014/main" id="{A951B0D9-31F1-45A3-AC7F-471CE915B097}"/>
              </a:ext>
            </a:extLst>
          </p:cNvPr>
          <p:cNvSpPr>
            <a:spLocks noGrp="1"/>
          </p:cNvSpPr>
          <p:nvPr>
            <p:ph type="sldNum" sz="quarter" idx="12"/>
          </p:nvPr>
        </p:nvSpPr>
        <p:spPr>
          <a:xfrm>
            <a:off x="11760200" y="6302375"/>
            <a:ext cx="431800" cy="365125"/>
          </a:xfrm>
          <a:prstGeom prst="rect">
            <a:avLst/>
          </a:prstGeom>
        </p:spPr>
        <p:txBody>
          <a:bodyPr bIns="45720"/>
          <a:lstStyle/>
          <a:p>
            <a:fld id="{B86CEE44-6F89-45AC-812A-88D538657E02}" type="slidenum">
              <a:rPr lang="en-US" smtClean="0"/>
              <a:t>‹nº›</a:t>
            </a:fld>
            <a:endParaRPr lang="en-US"/>
          </a:p>
        </p:txBody>
      </p:sp>
      <p:sp>
        <p:nvSpPr>
          <p:cNvPr id="6" name="Text Placeholder 8">
            <a:extLst>
              <a:ext uri="{FF2B5EF4-FFF2-40B4-BE49-F238E27FC236}">
                <a16:creationId xmlns:a16="http://schemas.microsoft.com/office/drawing/2014/main" id="{E988556A-19BC-485F-98A8-5E757F4543A3}"/>
              </a:ext>
            </a:extLst>
          </p:cNvPr>
          <p:cNvSpPr>
            <a:spLocks noGrp="1"/>
          </p:cNvSpPr>
          <p:nvPr>
            <p:ph type="body" sz="quarter" idx="13" hasCustomPrompt="1"/>
          </p:nvPr>
        </p:nvSpPr>
        <p:spPr>
          <a:xfrm>
            <a:off x="381000" y="1295400"/>
            <a:ext cx="11430000" cy="481013"/>
          </a:xfrm>
        </p:spPr>
        <p:txBody>
          <a:bodyPr/>
          <a:lstStyle>
            <a:lvl1pPr>
              <a:buNone/>
              <a:defRPr>
                <a:latin typeface="Segoe UI Semibold" panose="020B0702040204020203" pitchFamily="34" charset="0"/>
                <a:cs typeface="Segoe UI Semibold" panose="020B0702040204020203" pitchFamily="34" charset="0"/>
              </a:defRPr>
            </a:lvl1pPr>
            <a:lvl2pPr>
              <a:buNone/>
              <a:defRPr/>
            </a:lvl2pPr>
            <a:lvl3pPr>
              <a:buNone/>
              <a:defRPr/>
            </a:lvl3pPr>
            <a:lvl4pPr>
              <a:buNone/>
              <a:defRPr/>
            </a:lvl4pPr>
            <a:lvl5pPr>
              <a:buNone/>
              <a:defRPr/>
            </a:lvl5pPr>
          </a:lstStyle>
          <a:p>
            <a:pPr lvl="0"/>
            <a:r>
              <a:rPr lang="en-US" dirty="0"/>
              <a:t>Click to edit subhead</a:t>
            </a:r>
          </a:p>
        </p:txBody>
      </p:sp>
      <p:sp>
        <p:nvSpPr>
          <p:cNvPr id="8" name="Text Placeholder 4">
            <a:extLst>
              <a:ext uri="{FF2B5EF4-FFF2-40B4-BE49-F238E27FC236}">
                <a16:creationId xmlns:a16="http://schemas.microsoft.com/office/drawing/2014/main" id="{8EF02686-00EE-4237-965E-C3A554674E2B}"/>
              </a:ext>
            </a:extLst>
          </p:cNvPr>
          <p:cNvSpPr>
            <a:spLocks noGrp="1"/>
          </p:cNvSpPr>
          <p:nvPr>
            <p:ph type="body" sz="quarter" idx="14"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310964484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content, sidebar with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573F-3F6C-4D6A-896B-06837B541884}"/>
              </a:ext>
            </a:extLst>
          </p:cNvPr>
          <p:cNvSpPr>
            <a:spLocks noGrp="1"/>
          </p:cNvSpPr>
          <p:nvPr>
            <p:ph type="title"/>
          </p:nvPr>
        </p:nvSpPr>
        <p:spPr>
          <a:xfrm>
            <a:off x="381000" y="381000"/>
            <a:ext cx="6461760" cy="914400"/>
          </a:xfrm>
        </p:spPr>
        <p:txBody>
          <a:bodyPr/>
          <a:lstStyle/>
          <a:p>
            <a:r>
              <a:rPr lang="en-US" dirty="0"/>
              <a:t>Click to edit Master title style</a:t>
            </a:r>
          </a:p>
        </p:txBody>
      </p:sp>
      <p:sp>
        <p:nvSpPr>
          <p:cNvPr id="4" name="Slide Number Placeholder 3">
            <a:extLst>
              <a:ext uri="{FF2B5EF4-FFF2-40B4-BE49-F238E27FC236}">
                <a16:creationId xmlns:a16="http://schemas.microsoft.com/office/drawing/2014/main" id="{5800D127-8DB5-46F3-AF6E-5F3C36E25A5E}"/>
              </a:ext>
            </a:extLst>
          </p:cNvPr>
          <p:cNvSpPr>
            <a:spLocks noGrp="1"/>
          </p:cNvSpPr>
          <p:nvPr>
            <p:ph type="sldNum" sz="quarter" idx="11"/>
          </p:nvPr>
        </p:nvSpPr>
        <p:spPr/>
        <p:txBody>
          <a:bodyPr/>
          <a:lstStyle/>
          <a:p>
            <a:fld id="{B86CEE44-6F89-45AC-812A-88D538657E02}" type="slidenum">
              <a:rPr lang="en-US" smtClean="0"/>
              <a:pPr/>
              <a:t>‹nº›</a:t>
            </a:fld>
            <a:endParaRPr lang="en-US" dirty="0"/>
          </a:p>
        </p:txBody>
      </p:sp>
      <p:sp>
        <p:nvSpPr>
          <p:cNvPr id="6" name="Picture Placeholder 6">
            <a:extLst>
              <a:ext uri="{FF2B5EF4-FFF2-40B4-BE49-F238E27FC236}">
                <a16:creationId xmlns:a16="http://schemas.microsoft.com/office/drawing/2014/main" id="{3F0EC7E9-2C2C-4DFE-A55D-D75802978A5F}"/>
              </a:ext>
            </a:extLst>
          </p:cNvPr>
          <p:cNvSpPr>
            <a:spLocks noGrp="1"/>
          </p:cNvSpPr>
          <p:nvPr>
            <p:ph type="pic" sz="quarter" idx="14"/>
          </p:nvPr>
        </p:nvSpPr>
        <p:spPr>
          <a:xfrm>
            <a:off x="7197090" y="365126"/>
            <a:ext cx="4564380" cy="5814694"/>
          </a:xfrm>
          <a:solidFill>
            <a:schemeClr val="bg1">
              <a:lumMod val="95000"/>
            </a:schemeClr>
          </a:solidFill>
        </p:spPr>
        <p:txBody>
          <a:bodyPr anchor="ctr"/>
          <a:lstStyle>
            <a:lvl1pPr algn="ctr">
              <a:defRPr/>
            </a:lvl1pPr>
          </a:lstStyle>
          <a:p>
            <a:r>
              <a:rPr lang="en-US" dirty="0"/>
              <a:t>Click icon to add picture</a:t>
            </a:r>
          </a:p>
        </p:txBody>
      </p:sp>
      <p:sp>
        <p:nvSpPr>
          <p:cNvPr id="7" name="Content Placeholder 9">
            <a:extLst>
              <a:ext uri="{FF2B5EF4-FFF2-40B4-BE49-F238E27FC236}">
                <a16:creationId xmlns:a16="http://schemas.microsoft.com/office/drawing/2014/main" id="{A4D46CE5-C10A-44A3-B8A4-273A2E0FBE68}"/>
              </a:ext>
            </a:extLst>
          </p:cNvPr>
          <p:cNvSpPr>
            <a:spLocks noGrp="1"/>
          </p:cNvSpPr>
          <p:nvPr>
            <p:ph sz="quarter" idx="15" hasCustomPrompt="1"/>
          </p:nvPr>
        </p:nvSpPr>
        <p:spPr>
          <a:xfrm>
            <a:off x="7623810" y="3529498"/>
            <a:ext cx="4137660" cy="2036237"/>
          </a:xfrm>
          <a:solidFill>
            <a:schemeClr val="bg1">
              <a:alpha val="89000"/>
            </a:schemeClr>
          </a:solidFill>
        </p:spPr>
        <p:txBody>
          <a:bodyPr vert="horz" lIns="365760" tIns="0" rIns="0" bIns="0" rtlCol="0" anchor="ctr">
            <a:noAutofit/>
          </a:bodyPr>
          <a:lstStyle>
            <a:lvl1pPr>
              <a:lnSpc>
                <a:spcPct val="100000"/>
              </a:lnSpc>
              <a:defRPr lang="en-US" sz="2000" b="0" kern="1200" dirty="0">
                <a:solidFill>
                  <a:schemeClr val="accent1"/>
                </a:solidFill>
                <a:latin typeface="Segoe UI Semibold" panose="020B0702040204020203" pitchFamily="34" charset="0"/>
                <a:ea typeface="+mn-ea"/>
                <a:cs typeface="Segoe UI Semibold" panose="020B0702040204020203" pitchFamily="34" charset="0"/>
              </a:defRPr>
            </a:lvl1pPr>
            <a:lvl2pPr marL="174625" indent="-174625">
              <a:lnSpc>
                <a:spcPct val="100000"/>
              </a:lnSpc>
              <a:defRPr lang="en-US" dirty="0">
                <a:latin typeface="+mj-lt"/>
              </a:defRPr>
            </a:lvl2pPr>
            <a:lvl3pPr marL="174625" indent="-174625">
              <a:lnSpc>
                <a:spcPct val="100000"/>
              </a:lnSpc>
              <a:defRPr lang="en-US" dirty="0">
                <a:latin typeface="+mj-lt"/>
              </a:defRPr>
            </a:lvl3pPr>
            <a:lvl4pPr marL="174625" indent="-174625">
              <a:lnSpc>
                <a:spcPct val="100000"/>
              </a:lnSpc>
              <a:defRPr lang="en-US" dirty="0">
                <a:latin typeface="+mj-lt"/>
              </a:defRPr>
            </a:lvl4pPr>
            <a:lvl5pPr marL="174625" indent="-174625">
              <a:lnSpc>
                <a:spcPct val="100000"/>
              </a:lnSpc>
              <a:defRPr lang="en-US" dirty="0">
                <a:latin typeface="+mj-lt"/>
              </a:defRPr>
            </a:lvl5pPr>
          </a:lstStyle>
          <a:p>
            <a:pPr marL="0" lvl="0" indent="0">
              <a:lnSpc>
                <a:spcPct val="120000"/>
              </a:lnSpc>
              <a:spcBef>
                <a:spcPts val="0"/>
              </a:spcBef>
              <a:buNone/>
            </a:pPr>
            <a:r>
              <a:rPr lang="en-US" dirty="0"/>
              <a:t>Edit Master text styles</a:t>
            </a:r>
          </a:p>
          <a:p>
            <a:pPr marL="0" lvl="1" indent="0">
              <a:lnSpc>
                <a:spcPct val="120000"/>
              </a:lnSpc>
              <a:spcBef>
                <a:spcPts val="0"/>
              </a:spcBef>
              <a:buNone/>
            </a:pPr>
            <a:r>
              <a:rPr lang="en-US" dirty="0"/>
              <a:t>Second level</a:t>
            </a:r>
          </a:p>
          <a:p>
            <a:pPr marL="0" lvl="2" indent="0">
              <a:lnSpc>
                <a:spcPct val="120000"/>
              </a:lnSpc>
              <a:spcBef>
                <a:spcPts val="0"/>
              </a:spcBef>
              <a:buNone/>
            </a:pPr>
            <a:r>
              <a:rPr lang="en-US" dirty="0"/>
              <a:t>Third level</a:t>
            </a:r>
          </a:p>
          <a:p>
            <a:pPr marL="0" lvl="3" indent="0">
              <a:lnSpc>
                <a:spcPct val="120000"/>
              </a:lnSpc>
              <a:spcBef>
                <a:spcPts val="0"/>
              </a:spcBef>
              <a:buNone/>
            </a:pPr>
            <a:r>
              <a:rPr lang="en-US" dirty="0"/>
              <a:t>Fourth level</a:t>
            </a:r>
          </a:p>
          <a:p>
            <a:pPr marL="0" lvl="4" indent="0">
              <a:lnSpc>
                <a:spcPct val="120000"/>
              </a:lnSpc>
              <a:spcBef>
                <a:spcPts val="0"/>
              </a:spcBef>
              <a:buNone/>
            </a:pPr>
            <a:r>
              <a:rPr lang="en-US" dirty="0"/>
              <a:t>Fifth level</a:t>
            </a:r>
          </a:p>
        </p:txBody>
      </p:sp>
      <p:sp>
        <p:nvSpPr>
          <p:cNvPr id="8" name="Rectangle 7">
            <a:extLst>
              <a:ext uri="{FF2B5EF4-FFF2-40B4-BE49-F238E27FC236}">
                <a16:creationId xmlns:a16="http://schemas.microsoft.com/office/drawing/2014/main" id="{FC9B560A-F45B-4CA0-8DE7-B694530FA4DB}"/>
              </a:ext>
            </a:extLst>
          </p:cNvPr>
          <p:cNvSpPr/>
          <p:nvPr userDrawn="1"/>
        </p:nvSpPr>
        <p:spPr>
          <a:xfrm>
            <a:off x="11757660" y="3528060"/>
            <a:ext cx="43434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0318795-49AB-4478-AA6B-72A3945F3AEB}"/>
              </a:ext>
            </a:extLst>
          </p:cNvPr>
          <p:cNvSpPr>
            <a:spLocks noGrp="1"/>
          </p:cNvSpPr>
          <p:nvPr>
            <p:ph sz="half" idx="2"/>
          </p:nvPr>
        </p:nvSpPr>
        <p:spPr>
          <a:xfrm>
            <a:off x="381000" y="1849755"/>
            <a:ext cx="6484620" cy="40862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9736675B-7C8E-4ED5-BF41-6591BDEDDF1B}"/>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marL="228600" lvl="0" indent="-228600" algn="l" defTabSz="914400" rtl="0" eaLnBrk="1" latinLnBrk="0" hangingPunct="1">
              <a:lnSpc>
                <a:spcPct val="100000"/>
              </a:lnSpc>
              <a:spcBef>
                <a:spcPts val="1000"/>
              </a:spcBef>
              <a:buFont typeface="Arial" panose="020B0604020202020204" pitchFamily="34" charset="0"/>
              <a:buNone/>
              <a:tabLst>
                <a:tab pos="749300" algn="l"/>
              </a:tabLst>
            </a:pPr>
            <a:r>
              <a:rPr lang="en-US" dirty="0"/>
              <a:t>Source:</a:t>
            </a:r>
          </a:p>
        </p:txBody>
      </p:sp>
    </p:spTree>
    <p:extLst>
      <p:ext uri="{BB962C8B-B14F-4D97-AF65-F5344CB8AC3E}">
        <p14:creationId xmlns:p14="http://schemas.microsoft.com/office/powerpoint/2010/main" val="33241731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Large callout with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D8D0040-6E8A-4DF4-B5FA-6C1241EC321F}"/>
              </a:ext>
            </a:extLst>
          </p:cNvPr>
          <p:cNvSpPr/>
          <p:nvPr userDrawn="1"/>
        </p:nvSpPr>
        <p:spPr>
          <a:xfrm>
            <a:off x="0" y="5857875"/>
            <a:ext cx="2076450" cy="1000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4">
            <a:extLst>
              <a:ext uri="{FF2B5EF4-FFF2-40B4-BE49-F238E27FC236}">
                <a16:creationId xmlns:a16="http://schemas.microsoft.com/office/drawing/2014/main" id="{4FD4F85C-64C4-439C-B06C-080ACE29843C}"/>
              </a:ext>
            </a:extLst>
          </p:cNvPr>
          <p:cNvSpPr>
            <a:spLocks noGrp="1"/>
          </p:cNvSpPr>
          <p:nvPr>
            <p:ph type="pic" sz="quarter" idx="12"/>
          </p:nvPr>
        </p:nvSpPr>
        <p:spPr>
          <a:xfrm>
            <a:off x="388620" y="373381"/>
            <a:ext cx="11406823" cy="6050279"/>
          </a:xfrm>
          <a:solidFill>
            <a:schemeClr val="bg1">
              <a:lumMod val="95000"/>
            </a:schemeClr>
          </a:solidFill>
        </p:spPr>
        <p:txBody>
          <a:bodyPr/>
          <a:lstStyle/>
          <a:p>
            <a:endParaRPr lang="en-US"/>
          </a:p>
        </p:txBody>
      </p:sp>
      <p:sp>
        <p:nvSpPr>
          <p:cNvPr id="6" name="Freeform: Shape 5">
            <a:extLst>
              <a:ext uri="{FF2B5EF4-FFF2-40B4-BE49-F238E27FC236}">
                <a16:creationId xmlns:a16="http://schemas.microsoft.com/office/drawing/2014/main" id="{936BB980-2D58-4B09-BBEB-7B70D5303E06}"/>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ext Placeholder 17">
            <a:extLst>
              <a:ext uri="{FF2B5EF4-FFF2-40B4-BE49-F238E27FC236}">
                <a16:creationId xmlns:a16="http://schemas.microsoft.com/office/drawing/2014/main" id="{ECB5CB97-1727-4BCC-B20D-5B73AE9571FE}"/>
              </a:ext>
            </a:extLst>
          </p:cNvPr>
          <p:cNvSpPr>
            <a:spLocks noGrp="1"/>
          </p:cNvSpPr>
          <p:nvPr>
            <p:ph type="body" sz="quarter" idx="13"/>
          </p:nvPr>
        </p:nvSpPr>
        <p:spPr>
          <a:xfrm>
            <a:off x="761365" y="939961"/>
            <a:ext cx="5296535" cy="4809744"/>
          </a:xfrm>
          <a:solidFill>
            <a:schemeClr val="bg1">
              <a:alpha val="89000"/>
            </a:schemeClr>
          </a:solidFill>
        </p:spPr>
        <p:txBody>
          <a:bodyPr lIns="640080" anchor="ctr"/>
          <a:lstStyle>
            <a:lvl1pPr marL="0" indent="0">
              <a:buNone/>
              <a:tabLst/>
              <a:defRPr sz="4000">
                <a:solidFill>
                  <a:schemeClr val="accent1"/>
                </a:solidFill>
                <a:latin typeface="Segoe UI Light" panose="020B0502040204020203" pitchFamily="34" charset="0"/>
                <a:cs typeface="Segoe UI Light" panose="020B0502040204020203" pitchFamily="34" charset="0"/>
              </a:defRPr>
            </a:lvl1pPr>
            <a:lvl2pPr marL="0" indent="0">
              <a:buNone/>
              <a:tabLst/>
              <a:defRPr sz="2400">
                <a:solidFill>
                  <a:schemeClr val="accent1"/>
                </a:solidFill>
                <a:latin typeface="Segoe UI Semibold" panose="020B0702040204020203" pitchFamily="34" charset="0"/>
                <a:cs typeface="Segoe UI Semibold" panose="020B0702040204020203" pitchFamily="34" charset="0"/>
              </a:defRPr>
            </a:lvl2pPr>
            <a:lvl3pPr marL="0" indent="0">
              <a:spcBef>
                <a:spcPts val="3000"/>
              </a:spcBef>
              <a:buNone/>
              <a:tabLst/>
              <a:defRPr sz="1800">
                <a:solidFill>
                  <a:schemeClr val="accent1"/>
                </a:solidFill>
              </a:defRPr>
            </a:lvl3pPr>
            <a:lvl4pPr marL="0" indent="0">
              <a:tabLst/>
              <a:defRPr/>
            </a:lvl4pPr>
            <a:lvl5pPr marL="0" indent="0">
              <a:tabLst/>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632130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Agenda image sidebar">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D15BD8F-81AE-4CE6-9719-32BA6C35C1D4}"/>
              </a:ext>
            </a:extLst>
          </p:cNvPr>
          <p:cNvSpPr>
            <a:spLocks noGrp="1"/>
          </p:cNvSpPr>
          <p:nvPr>
            <p:ph type="pic" sz="quarter" idx="14"/>
          </p:nvPr>
        </p:nvSpPr>
        <p:spPr>
          <a:xfrm>
            <a:off x="380995" y="370333"/>
            <a:ext cx="4838705" cy="5824727"/>
          </a:xfrm>
          <a:solidFill>
            <a:schemeClr val="bg1">
              <a:lumMod val="95000"/>
            </a:schemeClr>
          </a:solidFill>
        </p:spPr>
        <p:txBody>
          <a:bodyPr/>
          <a:lstStyle/>
          <a:p>
            <a:endParaRPr lang="en-US"/>
          </a:p>
        </p:txBody>
      </p:sp>
      <p:sp>
        <p:nvSpPr>
          <p:cNvPr id="4" name="Slide Number Placeholder 3">
            <a:extLst>
              <a:ext uri="{FF2B5EF4-FFF2-40B4-BE49-F238E27FC236}">
                <a16:creationId xmlns:a16="http://schemas.microsoft.com/office/drawing/2014/main" id="{7BE9E1ED-A07B-4DDB-A683-F1E12A2C9A44}"/>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15" name="Text Placeholder 14">
            <a:extLst>
              <a:ext uri="{FF2B5EF4-FFF2-40B4-BE49-F238E27FC236}">
                <a16:creationId xmlns:a16="http://schemas.microsoft.com/office/drawing/2014/main" id="{E0D24718-E740-4086-9C22-05FDF07927BE}"/>
              </a:ext>
            </a:extLst>
          </p:cNvPr>
          <p:cNvSpPr>
            <a:spLocks noGrp="1"/>
          </p:cNvSpPr>
          <p:nvPr>
            <p:ph type="body" sz="quarter" idx="15" hasCustomPrompt="1"/>
          </p:nvPr>
        </p:nvSpPr>
        <p:spPr>
          <a:xfrm>
            <a:off x="753745" y="4038214"/>
            <a:ext cx="4176395" cy="1828800"/>
          </a:xfrm>
          <a:solidFill>
            <a:schemeClr val="bg1">
              <a:alpha val="89000"/>
            </a:schemeClr>
          </a:solidFill>
        </p:spPr>
        <p:txBody>
          <a:bodyPr lIns="548640" bIns="91440" anchor="ctr">
            <a:noAutofit/>
          </a:bodyPr>
          <a:lstStyle>
            <a:lvl1pPr marL="0" indent="0">
              <a:buNone/>
              <a:tabLst/>
              <a:defRPr sz="6600">
                <a:solidFill>
                  <a:schemeClr val="accent1"/>
                </a:solidFill>
                <a:latin typeface="Segoe UI Light" panose="020B0502040204020203" pitchFamily="34" charset="0"/>
                <a:cs typeface="Segoe UI Light" panose="020B0502040204020203" pitchFamily="34" charset="0"/>
              </a:defRPr>
            </a:lvl1pPr>
          </a:lstStyle>
          <a:p>
            <a:pPr lvl="0"/>
            <a:r>
              <a:rPr lang="en-US" dirty="0"/>
              <a:t>Agenda</a:t>
            </a:r>
          </a:p>
        </p:txBody>
      </p:sp>
    </p:spTree>
    <p:extLst>
      <p:ext uri="{BB962C8B-B14F-4D97-AF65-F5344CB8AC3E}">
        <p14:creationId xmlns:p14="http://schemas.microsoft.com/office/powerpoint/2010/main" val="16440325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genda no imag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9E1ED-A07B-4DDB-A683-F1E12A2C9A44}"/>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15" name="Text Placeholder 14">
            <a:extLst>
              <a:ext uri="{FF2B5EF4-FFF2-40B4-BE49-F238E27FC236}">
                <a16:creationId xmlns:a16="http://schemas.microsoft.com/office/drawing/2014/main" id="{E0D24718-E740-4086-9C22-05FDF07927BE}"/>
              </a:ext>
            </a:extLst>
          </p:cNvPr>
          <p:cNvSpPr>
            <a:spLocks noGrp="1"/>
          </p:cNvSpPr>
          <p:nvPr>
            <p:ph type="body" sz="quarter" idx="15" hasCustomPrompt="1"/>
          </p:nvPr>
        </p:nvSpPr>
        <p:spPr>
          <a:xfrm>
            <a:off x="374039" y="2514600"/>
            <a:ext cx="4176395" cy="1828800"/>
          </a:xfrm>
          <a:solidFill>
            <a:schemeClr val="accent1"/>
          </a:solidFill>
        </p:spPr>
        <p:txBody>
          <a:bodyPr lIns="548640" bIns="91440" anchor="ctr">
            <a:noAutofit/>
          </a:bodyPr>
          <a:lstStyle>
            <a:lvl1pPr marL="0" indent="0">
              <a:buNone/>
              <a:tabLst/>
              <a:defRPr sz="6600">
                <a:solidFill>
                  <a:schemeClr val="bg1"/>
                </a:solidFill>
                <a:latin typeface="Segoe UI Light" panose="020B0502040204020203" pitchFamily="34" charset="0"/>
                <a:cs typeface="Segoe UI Light" panose="020B0502040204020203" pitchFamily="34" charset="0"/>
              </a:defRPr>
            </a:lvl1pPr>
          </a:lstStyle>
          <a:p>
            <a:pPr lvl="0"/>
            <a:r>
              <a:rPr lang="en-US" dirty="0"/>
              <a:t>Agenda</a:t>
            </a:r>
          </a:p>
        </p:txBody>
      </p:sp>
    </p:spTree>
    <p:extLst>
      <p:ext uri="{BB962C8B-B14F-4D97-AF65-F5344CB8AC3E}">
        <p14:creationId xmlns:p14="http://schemas.microsoft.com/office/powerpoint/2010/main" val="7591820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itle, two column and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BD5B7E7-B182-4D20-BDE6-7829AD39D1C8}"/>
              </a:ext>
            </a:extLst>
          </p:cNvPr>
          <p:cNvSpPr>
            <a:spLocks noGrp="1"/>
          </p:cNvSpPr>
          <p:nvPr>
            <p:ph type="pic" sz="quarter" idx="15"/>
          </p:nvPr>
        </p:nvSpPr>
        <p:spPr>
          <a:xfrm>
            <a:off x="0" y="4357688"/>
            <a:ext cx="12192000" cy="1600200"/>
          </a:xfrm>
          <a:solidFill>
            <a:schemeClr val="bg2">
              <a:lumMod val="20000"/>
              <a:lumOff val="80000"/>
            </a:schemeClr>
          </a:solidFill>
        </p:spPr>
        <p:txBody>
          <a:bodyPr/>
          <a:lstStyle/>
          <a:p>
            <a:endParaRPr lang="en-US"/>
          </a:p>
        </p:txBody>
      </p:sp>
      <p:sp>
        <p:nvSpPr>
          <p:cNvPr id="2" name="Title 1">
            <a:extLst>
              <a:ext uri="{FF2B5EF4-FFF2-40B4-BE49-F238E27FC236}">
                <a16:creationId xmlns:a16="http://schemas.microsoft.com/office/drawing/2014/main" id="{A49F2C1B-213C-4EA6-8C1B-2B7EFBCEF1CB}"/>
              </a:ext>
            </a:extLst>
          </p:cNvPr>
          <p:cNvSpPr>
            <a:spLocks noGrp="1"/>
          </p:cNvSpPr>
          <p:nvPr>
            <p:ph type="title" hasCustomPrompt="1"/>
          </p:nvPr>
        </p:nvSpPr>
        <p:spPr/>
        <p:txBody>
          <a:bodyPr/>
          <a:lstStyle>
            <a:lvl1pPr>
              <a:defRPr/>
            </a:lvl1pPr>
          </a:lstStyle>
          <a:p>
            <a:r>
              <a:rPr lang="en-US" dirty="0"/>
              <a:t>Title, subhead and two column text</a:t>
            </a:r>
          </a:p>
        </p:txBody>
      </p:sp>
      <p:sp>
        <p:nvSpPr>
          <p:cNvPr id="3" name="Content Placeholder 2">
            <a:extLst>
              <a:ext uri="{FF2B5EF4-FFF2-40B4-BE49-F238E27FC236}">
                <a16:creationId xmlns:a16="http://schemas.microsoft.com/office/drawing/2014/main" id="{3DF8FA87-B8A9-4F76-A398-F09A685CEAC3}"/>
              </a:ext>
            </a:extLst>
          </p:cNvPr>
          <p:cNvSpPr>
            <a:spLocks noGrp="1"/>
          </p:cNvSpPr>
          <p:nvPr>
            <p:ph sz="half" idx="1"/>
          </p:nvPr>
        </p:nvSpPr>
        <p:spPr>
          <a:xfrm>
            <a:off x="381000" y="1639887"/>
            <a:ext cx="5638800" cy="2481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AEBA096-8CD4-4D6E-8EF6-CCE412028230}"/>
              </a:ext>
            </a:extLst>
          </p:cNvPr>
          <p:cNvSpPr>
            <a:spLocks noGrp="1"/>
          </p:cNvSpPr>
          <p:nvPr>
            <p:ph sz="half" idx="2"/>
          </p:nvPr>
        </p:nvSpPr>
        <p:spPr>
          <a:xfrm>
            <a:off x="6172200" y="1639887"/>
            <a:ext cx="5638800" cy="2481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C8DE823D-E47C-4851-A592-D5AF7E4C04F1}"/>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‹nº›</a:t>
            </a:fld>
            <a:endParaRPr lang="en-US" dirty="0"/>
          </a:p>
        </p:txBody>
      </p:sp>
      <p:sp>
        <p:nvSpPr>
          <p:cNvPr id="11" name="Text Placeholder 4">
            <a:extLst>
              <a:ext uri="{FF2B5EF4-FFF2-40B4-BE49-F238E27FC236}">
                <a16:creationId xmlns:a16="http://schemas.microsoft.com/office/drawing/2014/main" id="{0127263A-42FE-4416-9A40-B17C5EDB79D1}"/>
              </a:ext>
            </a:extLst>
          </p:cNvPr>
          <p:cNvSpPr>
            <a:spLocks noGrp="1"/>
          </p:cNvSpPr>
          <p:nvPr>
            <p:ph type="body" sz="quarter" idx="13"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422228953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icture, header and copy 1">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1"/>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dirty="0"/>
              <a:t>Insert header here</a:t>
            </a:r>
          </a:p>
        </p:txBody>
      </p:sp>
      <p:sp>
        <p:nvSpPr>
          <p:cNvPr id="10" name="Rectangle 9">
            <a:extLst>
              <a:ext uri="{FF2B5EF4-FFF2-40B4-BE49-F238E27FC236}">
                <a16:creationId xmlns:a16="http://schemas.microsoft.com/office/drawing/2014/main" id="{1B472FA3-D87A-459B-B6AB-4958EA107533}"/>
              </a:ext>
            </a:extLst>
          </p:cNvPr>
          <p:cNvSpPr/>
          <p:nvPr userDrawn="1"/>
        </p:nvSpPr>
        <p:spPr>
          <a:xfrm>
            <a:off x="3810000" y="381000"/>
            <a:ext cx="533400" cy="16002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4">
            <a:extLst>
              <a:ext uri="{FF2B5EF4-FFF2-40B4-BE49-F238E27FC236}">
                <a16:creationId xmlns:a16="http://schemas.microsoft.com/office/drawing/2014/main" id="{19B68388-17F2-4F7E-A40A-85376F74927E}"/>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46896814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Picture, header and copy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2"/>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dirty="0"/>
              <a:t>Insert header here</a:t>
            </a:r>
          </a:p>
        </p:txBody>
      </p:sp>
      <p:sp>
        <p:nvSpPr>
          <p:cNvPr id="10" name="Rectangle 9">
            <a:extLst>
              <a:ext uri="{FF2B5EF4-FFF2-40B4-BE49-F238E27FC236}">
                <a16:creationId xmlns:a16="http://schemas.microsoft.com/office/drawing/2014/main" id="{FA8A936C-B8A4-4DF4-8111-FC14681F4F44}"/>
              </a:ext>
            </a:extLst>
          </p:cNvPr>
          <p:cNvSpPr/>
          <p:nvPr userDrawn="1"/>
        </p:nvSpPr>
        <p:spPr>
          <a:xfrm>
            <a:off x="3810000" y="381000"/>
            <a:ext cx="533400" cy="16002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4">
            <a:extLst>
              <a:ext uri="{FF2B5EF4-FFF2-40B4-BE49-F238E27FC236}">
                <a16:creationId xmlns:a16="http://schemas.microsoft.com/office/drawing/2014/main" id="{FFF0804D-D760-4943-8EAA-0144FF393231}"/>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2646781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96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Picture, header and copy 3">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A9B4CCD-CDA4-4E67-8EA4-36D7AE800DA5}"/>
              </a:ext>
            </a:extLst>
          </p:cNvPr>
          <p:cNvSpPr>
            <a:spLocks noGrp="1"/>
          </p:cNvSpPr>
          <p:nvPr>
            <p:ph type="pic" sz="quarter" idx="13"/>
          </p:nvPr>
        </p:nvSpPr>
        <p:spPr>
          <a:xfrm>
            <a:off x="0" y="0"/>
            <a:ext cx="4343400" cy="6172200"/>
          </a:xfrm>
          <a:solidFill>
            <a:schemeClr val="tx1">
              <a:lumMod val="20000"/>
              <a:lumOff val="80000"/>
            </a:schemeClr>
          </a:solidFill>
        </p:spPr>
        <p:txBody>
          <a:bodyPr/>
          <a:lstStyle/>
          <a:p>
            <a:endParaRPr lang="en-US"/>
          </a:p>
        </p:txBody>
      </p:sp>
      <p:sp>
        <p:nvSpPr>
          <p:cNvPr id="3" name="Content Placeholder 2">
            <a:extLst>
              <a:ext uri="{FF2B5EF4-FFF2-40B4-BE49-F238E27FC236}">
                <a16:creationId xmlns:a16="http://schemas.microsoft.com/office/drawing/2014/main" id="{16636D55-949D-423C-B061-AAF8A940C66B}"/>
              </a:ext>
            </a:extLst>
          </p:cNvPr>
          <p:cNvSpPr>
            <a:spLocks noGrp="1"/>
          </p:cNvSpPr>
          <p:nvPr>
            <p:ph idx="1"/>
          </p:nvPr>
        </p:nvSpPr>
        <p:spPr>
          <a:xfrm>
            <a:off x="5029200" y="2438400"/>
            <a:ext cx="6781798" cy="37338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81A5AF6F-49B1-4263-9CAA-AB7BBA32A335}"/>
              </a:ext>
            </a:extLst>
          </p:cNvPr>
          <p:cNvSpPr>
            <a:spLocks noGrp="1"/>
          </p:cNvSpPr>
          <p:nvPr>
            <p:ph type="sldNum" sz="quarter" idx="12"/>
          </p:nvPr>
        </p:nvSpPr>
        <p:spPr>
          <a:xfrm>
            <a:off x="11760200" y="6302375"/>
            <a:ext cx="431800" cy="365125"/>
          </a:xfrm>
          <a:prstGeom prst="rect">
            <a:avLst/>
          </a:prstGeom>
        </p:spPr>
        <p:txBody>
          <a:bodyPr/>
          <a:lstStyle/>
          <a:p>
            <a:fld id="{B86CEE44-6F89-45AC-812A-88D538657E02}" type="slidenum">
              <a:rPr lang="en-US" smtClean="0"/>
              <a:t>‹nº›</a:t>
            </a:fld>
            <a:endParaRPr lang="en-US"/>
          </a:p>
        </p:txBody>
      </p:sp>
      <p:sp>
        <p:nvSpPr>
          <p:cNvPr id="11" name="Text Placeholder 10">
            <a:extLst>
              <a:ext uri="{FF2B5EF4-FFF2-40B4-BE49-F238E27FC236}">
                <a16:creationId xmlns:a16="http://schemas.microsoft.com/office/drawing/2014/main" id="{A9BB4610-4334-49F0-9C19-0B9A28401C1A}"/>
              </a:ext>
            </a:extLst>
          </p:cNvPr>
          <p:cNvSpPr>
            <a:spLocks noGrp="1"/>
          </p:cNvSpPr>
          <p:nvPr>
            <p:ph type="body" sz="quarter" idx="14" hasCustomPrompt="1"/>
          </p:nvPr>
        </p:nvSpPr>
        <p:spPr>
          <a:xfrm>
            <a:off x="4343400" y="381000"/>
            <a:ext cx="7848600" cy="1600200"/>
          </a:xfrm>
          <a:solidFill>
            <a:schemeClr val="accent3"/>
          </a:solidFill>
        </p:spPr>
        <p:txBody>
          <a:bodyPr lIns="731520" tIns="182880" rIns="91440" bIns="182880" anchor="ctr"/>
          <a:lstStyle>
            <a:lvl1pPr marL="0" indent="0">
              <a:buNone/>
              <a:tabLst/>
              <a:defRPr sz="3600">
                <a:solidFill>
                  <a:schemeClr val="bg1"/>
                </a:solidFill>
                <a:latin typeface="Segoe UI Semibold" panose="020B0702040204020203" pitchFamily="34" charset="0"/>
                <a:cs typeface="Segoe UI Semibold" panose="020B0702040204020203" pitchFamily="34" charset="0"/>
              </a:defRPr>
            </a:lvl1pPr>
          </a:lstStyle>
          <a:p>
            <a:pPr lvl="0"/>
            <a:r>
              <a:rPr lang="en-US" dirty="0"/>
              <a:t>Insert header here</a:t>
            </a:r>
          </a:p>
        </p:txBody>
      </p:sp>
      <p:sp>
        <p:nvSpPr>
          <p:cNvPr id="10" name="Rectangle 9">
            <a:extLst>
              <a:ext uri="{FF2B5EF4-FFF2-40B4-BE49-F238E27FC236}">
                <a16:creationId xmlns:a16="http://schemas.microsoft.com/office/drawing/2014/main" id="{8B851EA8-356F-4524-A50E-0DCA09318011}"/>
              </a:ext>
            </a:extLst>
          </p:cNvPr>
          <p:cNvSpPr/>
          <p:nvPr userDrawn="1"/>
        </p:nvSpPr>
        <p:spPr>
          <a:xfrm>
            <a:off x="3810000" y="381000"/>
            <a:ext cx="533400" cy="16002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4">
            <a:extLst>
              <a:ext uri="{FF2B5EF4-FFF2-40B4-BE49-F238E27FC236}">
                <a16:creationId xmlns:a16="http://schemas.microsoft.com/office/drawing/2014/main" id="{ACBD4B8B-0F71-46E2-B5B3-28805FE74468}"/>
              </a:ext>
            </a:extLst>
          </p:cNvPr>
          <p:cNvSpPr>
            <a:spLocks noGrp="1"/>
          </p:cNvSpPr>
          <p:nvPr>
            <p:ph type="body" sz="quarter" idx="15"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dirty="0"/>
              <a:t>Source:</a:t>
            </a:r>
          </a:p>
        </p:txBody>
      </p:sp>
    </p:spTree>
    <p:extLst>
      <p:ext uri="{BB962C8B-B14F-4D97-AF65-F5344CB8AC3E}">
        <p14:creationId xmlns:p14="http://schemas.microsoft.com/office/powerpoint/2010/main" val="225202060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9" name="Title 1"/>
          <p:cNvSpPr>
            <a:spLocks noGrp="1"/>
          </p:cNvSpPr>
          <p:nvPr>
            <p:ph type="title"/>
          </p:nvPr>
        </p:nvSpPr>
        <p:spPr>
          <a:xfrm>
            <a:off x="283535" y="170121"/>
            <a:ext cx="11511516" cy="914400"/>
          </a:xfrm>
        </p:spPr>
        <p:txBody>
          <a:bodyPr>
            <a:normAutofit/>
          </a:bodyPr>
          <a:lstStyle>
            <a:lvl1pPr>
              <a:defRPr sz="4000"/>
            </a:lvl1pPr>
          </a:lstStyle>
          <a:p>
            <a:r>
              <a:rPr lang="en-US"/>
              <a:t>Click to edit Master title style</a:t>
            </a:r>
          </a:p>
        </p:txBody>
      </p:sp>
      <p:sp>
        <p:nvSpPr>
          <p:cNvPr id="10" name="Content Placeholder 2"/>
          <p:cNvSpPr>
            <a:spLocks noGrp="1"/>
          </p:cNvSpPr>
          <p:nvPr>
            <p:ph idx="1"/>
          </p:nvPr>
        </p:nvSpPr>
        <p:spPr>
          <a:xfrm>
            <a:off x="283535" y="1266826"/>
            <a:ext cx="11511516" cy="4700160"/>
          </a:xfrm>
        </p:spPr>
        <p:txBody>
          <a:bodyPr>
            <a:normAutofit/>
          </a:bodyPr>
          <a:lstStyle>
            <a:lvl1pPr>
              <a:defRPr sz="2000"/>
            </a:lvl1pPr>
            <a:lvl2pPr>
              <a:defRPr sz="18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7E7FC847-6FC6-4DA5-B0AC-844D748E4268}"/>
              </a:ext>
            </a:extLst>
          </p:cNvPr>
          <p:cNvSpPr>
            <a:spLocks noGrp="1"/>
          </p:cNvSpPr>
          <p:nvPr>
            <p:ph type="ftr" sz="quarter" idx="13"/>
          </p:nvPr>
        </p:nvSpPr>
        <p:spPr/>
        <p:txBody>
          <a:bodyPr/>
          <a:lstStyle>
            <a:lvl1pPr>
              <a:defRPr/>
            </a:lvl1pPr>
          </a:lstStyle>
          <a:p>
            <a:r>
              <a:rPr lang="en-US"/>
              <a:t>Bunge Business Services</a:t>
            </a:r>
          </a:p>
        </p:txBody>
      </p:sp>
      <p:sp>
        <p:nvSpPr>
          <p:cNvPr id="3" name="Slide Number Placeholder 2">
            <a:extLst>
              <a:ext uri="{FF2B5EF4-FFF2-40B4-BE49-F238E27FC236}">
                <a16:creationId xmlns:a16="http://schemas.microsoft.com/office/drawing/2014/main" id="{B71AAFCC-75BD-4AA6-9B60-D981EADED764}"/>
              </a:ext>
            </a:extLst>
          </p:cNvPr>
          <p:cNvSpPr>
            <a:spLocks noGrp="1"/>
          </p:cNvSpPr>
          <p:nvPr>
            <p:ph type="sldNum" sz="quarter" idx="14"/>
          </p:nvPr>
        </p:nvSpPr>
        <p:spPr>
          <a:xfrm>
            <a:off x="0" y="6509092"/>
            <a:ext cx="569496" cy="212391"/>
          </a:xfrm>
          <a:prstGeom prst="rect">
            <a:avLst/>
          </a:prstGeom>
        </p:spPr>
        <p:txBody>
          <a:bodyPr/>
          <a:lstStyle/>
          <a:p>
            <a:fld id="{3D977DBC-0253-4EFF-9753-3E8452E02E95}" type="slidenum">
              <a:rPr lang="en-US" smtClean="0"/>
              <a:pPr/>
              <a:t>‹nº›</a:t>
            </a:fld>
            <a:endParaRPr lang="en-US"/>
          </a:p>
        </p:txBody>
      </p:sp>
      <p:sp>
        <p:nvSpPr>
          <p:cNvPr id="7" name="Text Placeholder 6">
            <a:extLst>
              <a:ext uri="{FF2B5EF4-FFF2-40B4-BE49-F238E27FC236}">
                <a16:creationId xmlns:a16="http://schemas.microsoft.com/office/drawing/2014/main" id="{78F527D5-F3DC-46DC-8342-AC4D5A4F71B0}"/>
              </a:ext>
            </a:extLst>
          </p:cNvPr>
          <p:cNvSpPr>
            <a:spLocks noGrp="1"/>
          </p:cNvSpPr>
          <p:nvPr>
            <p:ph type="body" sz="quarter" idx="12" hasCustomPrompt="1"/>
          </p:nvPr>
        </p:nvSpPr>
        <p:spPr>
          <a:xfrm>
            <a:off x="273180" y="5998439"/>
            <a:ext cx="11513069" cy="372533"/>
          </a:xfrm>
        </p:spPr>
        <p:txBody>
          <a:bodyPr anchor="b">
            <a:normAutofit/>
          </a:bodyPr>
          <a:lstStyle>
            <a:lvl1pPr marL="0" indent="0">
              <a:buFontTx/>
              <a:buNone/>
              <a:defRPr sz="800">
                <a:solidFill>
                  <a:schemeClr val="bg1">
                    <a:lumMod val="50000"/>
                  </a:schemeClr>
                </a:solidFill>
              </a:defRPr>
            </a:lvl1pPr>
          </a:lstStyle>
          <a:p>
            <a:pPr lvl="0"/>
            <a:r>
              <a:rPr lang="en-US"/>
              <a:t>Source:</a:t>
            </a:r>
          </a:p>
        </p:txBody>
      </p:sp>
    </p:spTree>
    <p:extLst>
      <p:ext uri="{BB962C8B-B14F-4D97-AF65-F5344CB8AC3E}">
        <p14:creationId xmlns:p14="http://schemas.microsoft.com/office/powerpoint/2010/main" val="560957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74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552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096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_Brignt Blue Background">
    <p:bg>
      <p:bgPr>
        <a:solidFill>
          <a:schemeClr val="accent4"/>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ACCB16-F086-C24C-A9DF-6DFFF6D9DED6}"/>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2" name="Slide Number Placeholder 5">
            <a:extLst>
              <a:ext uri="{FF2B5EF4-FFF2-40B4-BE49-F238E27FC236}">
                <a16:creationId xmlns:a16="http://schemas.microsoft.com/office/drawing/2014/main" id="{7AD51ED0-177B-FC40-A856-3379573F6311}"/>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a:solidFill>
            <a:schemeClr val="accent4"/>
          </a:solidFill>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pic>
        <p:nvPicPr>
          <p:cNvPr id="16" name="Graphic 15">
            <a:extLst>
              <a:ext uri="{FF2B5EF4-FFF2-40B4-BE49-F238E27FC236}">
                <a16:creationId xmlns:a16="http://schemas.microsoft.com/office/drawing/2014/main" id="{396A8B69-CDAF-2D45-83D9-2A98CA81E8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71048" y="6503542"/>
            <a:ext cx="887200" cy="201794"/>
          </a:xfrm>
          <a:prstGeom prst="rect">
            <a:avLst/>
          </a:prstGeom>
        </p:spPr>
      </p:pic>
    </p:spTree>
    <p:extLst>
      <p:ext uri="{BB962C8B-B14F-4D97-AF65-F5344CB8AC3E}">
        <p14:creationId xmlns:p14="http://schemas.microsoft.com/office/powerpoint/2010/main" val="21149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77620CD-57DC-5349-92EE-F5CBABCA23D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1798" y="2537116"/>
            <a:ext cx="4708404" cy="1070929"/>
          </a:xfrm>
          <a:prstGeom prst="rect">
            <a:avLst/>
          </a:prstGeom>
        </p:spPr>
      </p:pic>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 2021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Commercial in Confidence</a:t>
            </a:r>
          </a:p>
        </p:txBody>
      </p:sp>
      <p:sp>
        <p:nvSpPr>
          <p:cNvPr id="3" name="Rectangle 2">
            <a:extLst>
              <a:ext uri="{FF2B5EF4-FFF2-40B4-BE49-F238E27FC236}">
                <a16:creationId xmlns:a16="http://schemas.microsoft.com/office/drawing/2014/main" id="{F6A3E7E5-DF56-A640-93AB-EB036B5378B5}"/>
              </a:ext>
            </a:extLst>
          </p:cNvPr>
          <p:cNvSpPr/>
          <p:nvPr userDrawn="1"/>
        </p:nvSpPr>
        <p:spPr>
          <a:xfrm>
            <a:off x="3589866" y="3873868"/>
            <a:ext cx="5012271" cy="423193"/>
          </a:xfrm>
          <a:prstGeom prst="rect">
            <a:avLst/>
          </a:prstGeom>
        </p:spPr>
        <p:txBody>
          <a:bodyPr wrap="none">
            <a:spAutoFit/>
          </a:bodyPr>
          <a:lstStyle/>
          <a:p>
            <a:pPr algn="ctr"/>
            <a:r>
              <a:rPr lang="en-US" sz="2150">
                <a:solidFill>
                  <a:schemeClr val="tx2"/>
                </a:solidFill>
              </a:rPr>
              <a:t>A Digital Workforce for Every Enterprise</a:t>
            </a:r>
          </a:p>
        </p:txBody>
      </p:sp>
    </p:spTree>
    <p:extLst>
      <p:ext uri="{BB962C8B-B14F-4D97-AF65-F5344CB8AC3E}">
        <p14:creationId xmlns:p14="http://schemas.microsoft.com/office/powerpoint/2010/main" val="2409732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tx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279190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accent2"/>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077620CD-57DC-5349-92EE-F5CBABCA23D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741798" y="2537116"/>
            <a:ext cx="4708404" cy="1070929"/>
          </a:xfrm>
          <a:prstGeom prst="rect">
            <a:avLst/>
          </a:prstGeom>
        </p:spPr>
      </p:pic>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 2021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lvl1pPr>
              <a:defRPr>
                <a:solidFill>
                  <a:schemeClr val="bg1"/>
                </a:solidFill>
              </a:defRPr>
            </a:lvl1p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Commercial in Confidence</a:t>
            </a:r>
          </a:p>
        </p:txBody>
      </p:sp>
      <p:sp>
        <p:nvSpPr>
          <p:cNvPr id="3" name="Rectangle 2">
            <a:extLst>
              <a:ext uri="{FF2B5EF4-FFF2-40B4-BE49-F238E27FC236}">
                <a16:creationId xmlns:a16="http://schemas.microsoft.com/office/drawing/2014/main" id="{F6A3E7E5-DF56-A640-93AB-EB036B5378B5}"/>
              </a:ext>
            </a:extLst>
          </p:cNvPr>
          <p:cNvSpPr/>
          <p:nvPr userDrawn="1"/>
        </p:nvSpPr>
        <p:spPr>
          <a:xfrm>
            <a:off x="3589866" y="3873868"/>
            <a:ext cx="5012271" cy="423193"/>
          </a:xfrm>
          <a:prstGeom prst="rect">
            <a:avLst/>
          </a:prstGeom>
        </p:spPr>
        <p:txBody>
          <a:bodyPr wrap="none">
            <a:spAutoFit/>
          </a:bodyPr>
          <a:lstStyle/>
          <a:p>
            <a:pPr algn="ctr"/>
            <a:r>
              <a:rPr lang="en-US" sz="2150">
                <a:solidFill>
                  <a:schemeClr val="bg1"/>
                </a:solidFill>
              </a:rPr>
              <a:t>A Digital Workforce for Every Enterprise</a:t>
            </a:r>
          </a:p>
        </p:txBody>
      </p:sp>
    </p:spTree>
    <p:extLst>
      <p:ext uri="{BB962C8B-B14F-4D97-AF65-F5344CB8AC3E}">
        <p14:creationId xmlns:p14="http://schemas.microsoft.com/office/powerpoint/2010/main" val="406501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2_Content: Text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325B-5F41-464E-A5F5-A64967E5491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F4AC0F6-AB1D-6548-AD7F-A4BD69E342E1}"/>
              </a:ext>
            </a:extLst>
          </p:cNvPr>
          <p:cNvSpPr>
            <a:spLocks noGrp="1"/>
          </p:cNvSpPr>
          <p:nvPr>
            <p:ph type="sldNum" sz="quarter" idx="10"/>
          </p:nvPr>
        </p:nvSpPr>
        <p:spPr/>
        <p:txBody>
          <a:bodyPr/>
          <a:lstStyle/>
          <a:p>
            <a:fld id="{F3027E8A-8089-874A-B94B-79D229332FD1}" type="slidenum">
              <a:rPr lang="en-US" smtClean="0"/>
              <a:pPr/>
              <a:t>‹nº›</a:t>
            </a:fld>
            <a:endParaRPr lang="en-US"/>
          </a:p>
        </p:txBody>
      </p:sp>
      <p:sp>
        <p:nvSpPr>
          <p:cNvPr id="7" name="Text Placeholder 6">
            <a:extLst>
              <a:ext uri="{FF2B5EF4-FFF2-40B4-BE49-F238E27FC236}">
                <a16:creationId xmlns:a16="http://schemas.microsoft.com/office/drawing/2014/main" id="{126FA97E-CE42-2E42-93B1-141C26B20799}"/>
              </a:ext>
            </a:extLst>
          </p:cNvPr>
          <p:cNvSpPr>
            <a:spLocks noGrp="1"/>
          </p:cNvSpPr>
          <p:nvPr>
            <p:ph type="body" sz="quarter" idx="11"/>
          </p:nvPr>
        </p:nvSpPr>
        <p:spPr>
          <a:xfrm>
            <a:off x="608172" y="1508760"/>
            <a:ext cx="10975658" cy="484632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64478F2B-BE14-4545-8F49-F608F5F34EAB}"/>
              </a:ext>
            </a:extLst>
          </p:cNvPr>
          <p:cNvSpPr txBox="1"/>
          <p:nvPr userDrawn="1"/>
        </p:nvSpPr>
        <p:spPr>
          <a:xfrm>
            <a:off x="0" y="6485672"/>
            <a:ext cx="1970827" cy="365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Source Serif"/>
                <a:ea typeface="Helvetica Neue"/>
                <a:cs typeface="Helvetica Neue"/>
                <a:sym typeface="Helvetica Neue"/>
              </a:rPr>
              <a:t>Commercial in Confidence </a:t>
            </a:r>
          </a:p>
        </p:txBody>
      </p:sp>
      <p:pic>
        <p:nvPicPr>
          <p:cNvPr id="8" name="Picture 2">
            <a:extLst>
              <a:ext uri="{FF2B5EF4-FFF2-40B4-BE49-F238E27FC236}">
                <a16:creationId xmlns:a16="http://schemas.microsoft.com/office/drawing/2014/main" id="{C2F9C0EE-C57C-644C-B667-1DCAC727AE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09361" y="6537716"/>
            <a:ext cx="1132703" cy="195724"/>
          </a:xfrm>
          <a:prstGeom prst="rect">
            <a:avLst/>
          </a:prstGeom>
        </p:spPr>
      </p:pic>
    </p:spTree>
    <p:extLst>
      <p:ext uri="{BB962C8B-B14F-4D97-AF65-F5344CB8AC3E}">
        <p14:creationId xmlns:p14="http://schemas.microsoft.com/office/powerpoint/2010/main" val="1758216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spcBef>
                <a:spcPts val="0"/>
              </a:spcBef>
              <a:spcAft>
                <a:spcPts val="0"/>
              </a:spcAft>
              <a:buNone/>
              <a:defRPr lang="en-US" sz="1800" b="0" i="0" kern="1200" cap="none" baseline="0" smtClean="0">
                <a:solidFill>
                  <a:schemeClr val="tx1">
                    <a:lumMod val="65000"/>
                    <a:lumOff val="35000"/>
                  </a:schemeClr>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A69FE23-511C-284F-8CD7-01D5D8CBBD5B}"/>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194863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BEFB7EC-121E-C14C-8597-15793AF48BA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68015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Tree>
    <p:extLst>
      <p:ext uri="{BB962C8B-B14F-4D97-AF65-F5344CB8AC3E}">
        <p14:creationId xmlns:p14="http://schemas.microsoft.com/office/powerpoint/2010/main" val="84660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tx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tx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11" name="Graphic 10">
            <a:extLst>
              <a:ext uri="{FF2B5EF4-FFF2-40B4-BE49-F238E27FC236}">
                <a16:creationId xmlns:a16="http://schemas.microsoft.com/office/drawing/2014/main" id="{57B21736-8252-844A-B02E-D5BF476217F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219876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C37FDED4-2D18-344E-ABEF-2F219A1FE36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129" y="248356"/>
            <a:ext cx="3450231" cy="676059"/>
          </a:xfrm>
          <a:prstGeom prst="rect">
            <a:avLst/>
          </a:prstGeom>
        </p:spPr>
      </p:pic>
    </p:spTree>
    <p:extLst>
      <p:ext uri="{BB962C8B-B14F-4D97-AF65-F5344CB8AC3E}">
        <p14:creationId xmlns:p14="http://schemas.microsoft.com/office/powerpoint/2010/main" val="40015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213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F649-A256-7D48-B6AE-590A1FE2E9B7}"/>
              </a:ext>
            </a:extLst>
          </p:cNvPr>
          <p:cNvSpPr>
            <a:spLocks noGrp="1"/>
          </p:cNvSpPr>
          <p:nvPr>
            <p:ph type="title"/>
          </p:nvPr>
        </p:nvSpPr>
        <p:spPr>
          <a:xfrm>
            <a:off x="640080" y="457200"/>
            <a:ext cx="10881360" cy="914400"/>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Tree>
    <p:extLst>
      <p:ext uri="{BB962C8B-B14F-4D97-AF65-F5344CB8AC3E}">
        <p14:creationId xmlns:p14="http://schemas.microsoft.com/office/powerpoint/2010/main" val="401443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9" y="457200"/>
            <a:ext cx="521208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52120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88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AA8466B-440E-A04C-B901-A39015985ED8}"/>
              </a:ext>
            </a:extLst>
          </p:cNvPr>
          <p:cNvSpPr>
            <a:spLocks noGrp="1"/>
          </p:cNvSpPr>
          <p:nvPr>
            <p:ph type="pic" sz="quarter" idx="10"/>
          </p:nvPr>
        </p:nvSpPr>
        <p:spPr>
          <a:xfrm>
            <a:off x="6083808" y="0"/>
            <a:ext cx="6108192" cy="6858000"/>
          </a:xfrm>
        </p:spPr>
        <p:txBody>
          <a:bodyPr/>
          <a:lstStyle/>
          <a:p>
            <a:r>
              <a:rPr lang="en-US"/>
              <a:t>Click icon to add picture</a:t>
            </a:r>
          </a:p>
        </p:txBody>
      </p:sp>
      <p:sp>
        <p:nvSpPr>
          <p:cNvPr id="10" name="Rectangle 9">
            <a:extLst>
              <a:ext uri="{FF2B5EF4-FFF2-40B4-BE49-F238E27FC236}">
                <a16:creationId xmlns:a16="http://schemas.microsoft.com/office/drawing/2014/main" id="{119521BA-00CD-F140-BB62-62093AE75EED}"/>
              </a:ext>
            </a:extLst>
          </p:cNvPr>
          <p:cNvSpPr/>
          <p:nvPr userDrawn="1"/>
        </p:nvSpPr>
        <p:spPr>
          <a:xfrm>
            <a:off x="0" y="0"/>
            <a:ext cx="60960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4" name="Title 1">
            <a:extLst>
              <a:ext uri="{FF2B5EF4-FFF2-40B4-BE49-F238E27FC236}">
                <a16:creationId xmlns:a16="http://schemas.microsoft.com/office/drawing/2014/main" id="{B4A29752-FB82-3B4D-B1A0-32110296F971}"/>
              </a:ext>
            </a:extLst>
          </p:cNvPr>
          <p:cNvSpPr>
            <a:spLocks noGrp="1"/>
          </p:cNvSpPr>
          <p:nvPr>
            <p:ph type="ctrTitle"/>
          </p:nvPr>
        </p:nvSpPr>
        <p:spPr>
          <a:xfrm>
            <a:off x="731520" y="873400"/>
            <a:ext cx="4979912" cy="3182213"/>
          </a:xfrm>
          <a:prstGeom prst="rect">
            <a:avLst/>
          </a:prstGeom>
        </p:spPr>
        <p:txBody>
          <a:bodyPr lIns="0" tIns="0" rIns="0" bIns="0" anchor="b">
            <a:noAutofit/>
          </a:bodyPr>
          <a:lstStyle>
            <a:lvl1pPr algn="l">
              <a:lnSpc>
                <a:spcPct val="90000"/>
              </a:lnSpc>
              <a:spcBef>
                <a:spcPts val="600"/>
              </a:spcBef>
              <a:spcAft>
                <a:spcPts val="600"/>
              </a:spcAft>
              <a:defRPr lang="en-US" sz="3999" b="0" i="0" kern="1200" cap="all" baseline="0" dirty="0" smtClean="0">
                <a:solidFill>
                  <a:schemeClr val="bg1"/>
                </a:solidFill>
                <a:latin typeface="Arial Nova" panose="020B0504020202020204" pitchFamily="34" charset="0"/>
                <a:ea typeface="Source Sans Pro" panose="020B0503030403020204" pitchFamily="34" charset="0"/>
                <a:cs typeface="Calibri Light"/>
              </a:defRPr>
            </a:lvl1pPr>
          </a:lstStyle>
          <a:p>
            <a:r>
              <a:rPr lang="en-US"/>
              <a:t>Click to edit Master title style</a:t>
            </a:r>
          </a:p>
        </p:txBody>
      </p:sp>
      <p:sp>
        <p:nvSpPr>
          <p:cNvPr id="25" name="Subtitle 2">
            <a:extLst>
              <a:ext uri="{FF2B5EF4-FFF2-40B4-BE49-F238E27FC236}">
                <a16:creationId xmlns:a16="http://schemas.microsoft.com/office/drawing/2014/main" id="{A0FBF160-493B-AA48-9079-8533D7030ADB}"/>
              </a:ext>
            </a:extLst>
          </p:cNvPr>
          <p:cNvSpPr>
            <a:spLocks noGrp="1"/>
          </p:cNvSpPr>
          <p:nvPr>
            <p:ph type="subTitle" idx="1"/>
          </p:nvPr>
        </p:nvSpPr>
        <p:spPr>
          <a:xfrm>
            <a:off x="731520" y="4297680"/>
            <a:ext cx="4979911" cy="1920240"/>
          </a:xfrm>
        </p:spPr>
        <p:txBody>
          <a:bodyPr lIns="0" tIns="0" rIns="0" bIns="0">
            <a:noAutofit/>
          </a:bodyPr>
          <a:lstStyle>
            <a:lvl1pPr marL="0" indent="0" algn="l">
              <a:lnSpc>
                <a:spcPct val="85000"/>
              </a:lnSpc>
              <a:spcBef>
                <a:spcPts val="0"/>
              </a:spcBef>
              <a:spcAft>
                <a:spcPts val="0"/>
              </a:spcAft>
              <a:buNone/>
              <a:defRPr lang="en-US" sz="1800" b="0" i="0" kern="1200" cap="none" baseline="0" smtClean="0">
                <a:solidFill>
                  <a:schemeClr val="bg1"/>
                </a:solidFill>
                <a:latin typeface="Arial Nova" panose="020B0504020202020204" pitchFamily="34" charset="0"/>
                <a:ea typeface="Source Sans Pro" panose="020B0503030403020204" pitchFamily="34" charset="0"/>
                <a:cs typeface="Calibri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TextBox 22">
            <a:extLst>
              <a:ext uri="{FF2B5EF4-FFF2-40B4-BE49-F238E27FC236}">
                <a16:creationId xmlns:a16="http://schemas.microsoft.com/office/drawing/2014/main" id="{CC4DBAE3-2589-EC46-BC7C-8C33B77815F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Commercial in Confidence</a:t>
            </a:r>
          </a:p>
        </p:txBody>
      </p:sp>
      <p:sp>
        <p:nvSpPr>
          <p:cNvPr id="26" name="Slide Number Placeholder 5">
            <a:extLst>
              <a:ext uri="{FF2B5EF4-FFF2-40B4-BE49-F238E27FC236}">
                <a16:creationId xmlns:a16="http://schemas.microsoft.com/office/drawing/2014/main" id="{2CB00985-3D1B-C244-8CD2-FA9D65A61526}"/>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19" name="Graphic 18">
            <a:extLst>
              <a:ext uri="{FF2B5EF4-FFF2-40B4-BE49-F238E27FC236}">
                <a16:creationId xmlns:a16="http://schemas.microsoft.com/office/drawing/2014/main" id="{8C2B3CC2-3208-7F4C-AC52-B84CEFAC1AA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31520" y="457200"/>
            <a:ext cx="1921096" cy="436954"/>
          </a:xfrm>
          <a:prstGeom prst="rect">
            <a:avLst/>
          </a:prstGeom>
        </p:spPr>
      </p:pic>
    </p:spTree>
    <p:extLst>
      <p:ext uri="{BB962C8B-B14F-4D97-AF65-F5344CB8AC3E}">
        <p14:creationId xmlns:p14="http://schemas.microsoft.com/office/powerpoint/2010/main" val="189098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40079" y="1416247"/>
            <a:ext cx="2507384" cy="2086322"/>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8"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3811976" y="1416247"/>
            <a:ext cx="6685808" cy="208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0746F416-2A6D-4641-9C1B-110780D15901}"/>
              </a:ext>
            </a:extLst>
          </p:cNvPr>
          <p:cNvSpPr>
            <a:spLocks noGrp="1"/>
          </p:cNvSpPr>
          <p:nvPr>
            <p:ph type="body" sz="quarter" idx="14"/>
          </p:nvPr>
        </p:nvSpPr>
        <p:spPr>
          <a:xfrm>
            <a:off x="640078" y="3831120"/>
            <a:ext cx="2507384" cy="2092875"/>
          </a:xfrm>
          <a:solidFill>
            <a:schemeClr val="bg2"/>
          </a:solidFill>
        </p:spPr>
        <p:txBody>
          <a:bodyPr lIns="182880" tIns="182880" rIns="182880" bIns="182880"/>
          <a:lstStyle>
            <a:lvl1pPr>
              <a:defRPr sz="1400" baseline="0">
                <a:solidFill>
                  <a:schemeClr val="tx2"/>
                </a:solidFill>
              </a:defRPr>
            </a:lvl1pPr>
            <a:lvl2pPr>
              <a:defRPr sz="1400" baseline="0">
                <a:solidFill>
                  <a:schemeClr val="tx2"/>
                </a:solidFill>
              </a:defRPr>
            </a:lvl2pPr>
            <a:lvl3pPr>
              <a:defRPr sz="1400" baseline="0">
                <a:solidFill>
                  <a:schemeClr val="tx2"/>
                </a:solidFill>
              </a:defRPr>
            </a:lvl3pPr>
            <a:lvl4pPr>
              <a:defRPr sz="14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326B64C-F29E-864A-864F-DE4F232F6637}"/>
              </a:ext>
            </a:extLst>
          </p:cNvPr>
          <p:cNvSpPr>
            <a:spLocks noGrp="1"/>
          </p:cNvSpPr>
          <p:nvPr>
            <p:ph sz="quarter" idx="15"/>
          </p:nvPr>
        </p:nvSpPr>
        <p:spPr>
          <a:xfrm>
            <a:off x="3811588" y="3831120"/>
            <a:ext cx="6686550" cy="20928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066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10" name="Content Placeholder 9">
            <a:extLst>
              <a:ext uri="{FF2B5EF4-FFF2-40B4-BE49-F238E27FC236}">
                <a16:creationId xmlns:a16="http://schemas.microsoft.com/office/drawing/2014/main" id="{58D2D4D4-7D3F-4C1D-9CBD-187582378485}"/>
              </a:ext>
            </a:extLst>
          </p:cNvPr>
          <p:cNvSpPr>
            <a:spLocks noGrp="1"/>
          </p:cNvSpPr>
          <p:nvPr>
            <p:ph sz="quarter" idx="14"/>
          </p:nvPr>
        </p:nvSpPr>
        <p:spPr>
          <a:xfrm>
            <a:off x="64008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93D463A-6813-40B0-AC51-DBDF880575C6}"/>
              </a:ext>
            </a:extLst>
          </p:cNvPr>
          <p:cNvSpPr>
            <a:spLocks noGrp="1"/>
          </p:cNvSpPr>
          <p:nvPr>
            <p:ph sz="quarter" idx="15"/>
          </p:nvPr>
        </p:nvSpPr>
        <p:spPr>
          <a:xfrm>
            <a:off x="6217920" y="1371600"/>
            <a:ext cx="530352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31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Subhead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548640"/>
          </a:xfrm>
        </p:spPr>
        <p:txBody>
          <a:bodyPr bIns="0" anchor="t"/>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Text Placeholder 7">
            <a:extLst>
              <a:ext uri="{FF2B5EF4-FFF2-40B4-BE49-F238E27FC236}">
                <a16:creationId xmlns:a16="http://schemas.microsoft.com/office/drawing/2014/main" id="{351EDF07-E606-BE40-A231-362AA4F17F8D}"/>
              </a:ext>
            </a:extLst>
          </p:cNvPr>
          <p:cNvSpPr>
            <a:spLocks noGrp="1"/>
          </p:cNvSpPr>
          <p:nvPr>
            <p:ph type="body" sz="quarter" idx="13"/>
          </p:nvPr>
        </p:nvSpPr>
        <p:spPr>
          <a:xfrm>
            <a:off x="640080" y="1005840"/>
            <a:ext cx="10881360" cy="548640"/>
          </a:xfrm>
        </p:spPr>
        <p:txBody>
          <a:bodyPr>
            <a:normAutofit/>
          </a:bodyPr>
          <a:lstStyle>
            <a:lvl1pPr>
              <a:lnSpc>
                <a:spcPct val="90000"/>
              </a:lnSpc>
              <a:defRPr sz="2400" b="1">
                <a:solidFill>
                  <a:schemeClr val="accent1"/>
                </a:solidFill>
              </a:defRPr>
            </a:lvl1pPr>
          </a:lstStyle>
          <a:p>
            <a:pPr lvl="0"/>
            <a:r>
              <a:rPr lang="en-US"/>
              <a:t>Click to edit Master text styles</a:t>
            </a:r>
          </a:p>
        </p:txBody>
      </p:sp>
      <p:sp>
        <p:nvSpPr>
          <p:cNvPr id="5" name="Content Placeholder 4">
            <a:extLst>
              <a:ext uri="{FF2B5EF4-FFF2-40B4-BE49-F238E27FC236}">
                <a16:creationId xmlns:a16="http://schemas.microsoft.com/office/drawing/2014/main" id="{B67374A3-0142-2348-8165-FADF3E54E27B}"/>
              </a:ext>
            </a:extLst>
          </p:cNvPr>
          <p:cNvSpPr>
            <a:spLocks noGrp="1"/>
          </p:cNvSpPr>
          <p:nvPr>
            <p:ph sz="quarter" idx="14"/>
          </p:nvPr>
        </p:nvSpPr>
        <p:spPr>
          <a:xfrm>
            <a:off x="640080" y="1737360"/>
            <a:ext cx="10881360" cy="4652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3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0F4476-0241-CF48-A181-3299BBE4D690}"/>
              </a:ext>
            </a:extLst>
          </p:cNvPr>
          <p:cNvSpPr>
            <a:spLocks noGrp="1"/>
          </p:cNvSpPr>
          <p:nvPr>
            <p:ph type="sldNum" sz="quarter" idx="10"/>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92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3143F8-4F34-B149-93E7-EA82498AABDF}"/>
              </a:ext>
            </a:extLst>
          </p:cNvPr>
          <p:cNvSpPr/>
          <p:nvPr userDrawn="1"/>
        </p:nvSpPr>
        <p:spPr>
          <a:xfrm>
            <a:off x="640080" y="0"/>
            <a:ext cx="457200"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86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367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rgbClr val="006CB7"/>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79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009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213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rignt Blue Background">
    <p:bg>
      <p:bgPr>
        <a:solidFill>
          <a:schemeClr val="accent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C42ECFC5-40B8-5B4D-8D14-AD1887DE911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93820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1088136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3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lumMod val="65000"/>
                    <a:lumOff val="35000"/>
                  </a:schemeClr>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11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lumMod val="65000"/>
                    <a:lumOff val="35000"/>
                  </a:schemeClr>
                </a:solidFill>
              </a:defRPr>
            </a:lvl1pPr>
            <a:lvl2pPr>
              <a:lnSpc>
                <a:spcPct val="90000"/>
              </a:lnSpc>
              <a:buClr>
                <a:schemeClr val="accent2"/>
              </a:buClr>
              <a:defRPr sz="1800" baseline="0">
                <a:solidFill>
                  <a:schemeClr val="tx1">
                    <a:lumMod val="65000"/>
                    <a:lumOff val="35000"/>
                  </a:schemeClr>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610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bg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22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66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Grey Background">
    <p:bg>
      <p:bgPr>
        <a:solidFill>
          <a:schemeClr val="bg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tx1">
                    <a:lumMod val="65000"/>
                    <a:lumOff val="35000"/>
                  </a:schemeClr>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C6570AF5-31D5-0947-B56D-08F7F8B15D9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lumMod val="65000"/>
                    <a:lumOff val="35000"/>
                  </a:schemeClr>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4C9B58FC-39CC-3141-84E6-5CE560615FEF}"/>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2441F393-EFD8-7A4C-A880-26245DDE2839}"/>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65591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202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2"/>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35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8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2"/>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828799"/>
            <a:ext cx="7315200" cy="3840480"/>
          </a:xfrm>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2CF04F6A-8D7F-CA43-A4C3-3974282FD35B}"/>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D34A9D24-0779-544D-8AE3-DBF84ED3618D}"/>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0736AEE9-FB91-C04A-819E-7E5D6CF89A8C}"/>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155385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F649-A256-7D48-B6AE-590A1FE2E9B7}"/>
              </a:ext>
            </a:extLst>
          </p:cNvPr>
          <p:cNvSpPr>
            <a:spLocks noGrp="1"/>
          </p:cNvSpPr>
          <p:nvPr>
            <p:ph type="title"/>
          </p:nvPr>
        </p:nvSpPr>
        <p:spPr>
          <a:xfrm>
            <a:off x="640080" y="457200"/>
            <a:ext cx="10881360" cy="914400"/>
          </a:xfr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0067AB-0FC4-4D43-BC29-3B4041F1E75E}"/>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Tree>
    <p:extLst>
      <p:ext uri="{BB962C8B-B14F-4D97-AF65-F5344CB8AC3E}">
        <p14:creationId xmlns:p14="http://schemas.microsoft.com/office/powerpoint/2010/main" val="101609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tx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72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tx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tx1"/>
                </a:solidFill>
              </a:defRPr>
            </a:lvl1pPr>
            <a:lvl2pPr>
              <a:lnSpc>
                <a:spcPct val="90000"/>
              </a:lnSpc>
              <a:buClr>
                <a:schemeClr val="bg1"/>
              </a:buClr>
              <a:defRPr sz="1800" baseline="0">
                <a:solidFill>
                  <a:schemeClr val="tx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51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3"/>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12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tx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20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2_Brignt Blue Background">
    <p:bg>
      <p:bgPr>
        <a:solidFill>
          <a:schemeClr val="accent3"/>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p:spPr>
        <p:txBody>
          <a:bodyPr>
            <a:noAutofit/>
          </a:bodyPr>
          <a:lstStyle>
            <a:lvl1pPr>
              <a:lnSpc>
                <a:spcPct val="100000"/>
              </a:lnSpc>
              <a:defRPr sz="3200" b="1" i="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A7B90AF3-C74D-F547-9441-EDC23A538070}"/>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1"/>
                </a:solidFill>
                <a:effectLst/>
                <a:uFillTx/>
                <a:latin typeface="Arial Nova" panose="020B0504020202020204" pitchFamily="34" charset="0"/>
                <a:ea typeface="Helvetica Neue"/>
                <a:cs typeface="Helvetica Neue"/>
                <a:sym typeface="Helvetica Neue"/>
              </a:rPr>
              <a:t>Confidential</a:t>
            </a:r>
          </a:p>
        </p:txBody>
      </p:sp>
      <p:sp>
        <p:nvSpPr>
          <p:cNvPr id="7" name="Slide Number Placeholder 5">
            <a:extLst>
              <a:ext uri="{FF2B5EF4-FFF2-40B4-BE49-F238E27FC236}">
                <a16:creationId xmlns:a16="http://schemas.microsoft.com/office/drawing/2014/main" id="{68D3F162-054C-A847-B0EB-5A1F25B09EDA}"/>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tx1"/>
                </a:solidFill>
                <a:latin typeface="Arial Nova" panose="020B0504020202020204" pitchFamily="34" charset="0"/>
              </a:defRPr>
            </a:lvl1pPr>
          </a:lstStyle>
          <a:p>
            <a:fld id="{4B0EDFBC-7666-BA46-8E94-F83EDA5B5493}" type="slidenum">
              <a:rPr lang="en-US" smtClean="0"/>
              <a:pPr/>
              <a:t>‹nº›</a:t>
            </a:fld>
            <a:endParaRPr lang="en-US"/>
          </a:p>
        </p:txBody>
      </p:sp>
      <p:pic>
        <p:nvPicPr>
          <p:cNvPr id="9" name="Graphic 8">
            <a:extLst>
              <a:ext uri="{FF2B5EF4-FFF2-40B4-BE49-F238E27FC236}">
                <a16:creationId xmlns:a16="http://schemas.microsoft.com/office/drawing/2014/main" id="{9E68F6E8-8568-754B-8674-730C6E8E0AB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28980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70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766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olor 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2030400" cy="6858000"/>
          </a:xfrm>
          <a:prstGeom prst="rect">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2548219" y="548640"/>
            <a:ext cx="8134295" cy="1005840"/>
          </a:xfrm>
        </p:spPr>
        <p:txBody>
          <a:bodyPr bIns="0" anchor="t" anchorCtr="0"/>
          <a:lstStyle>
            <a:lvl1pPr>
              <a:lnSpc>
                <a:spcPct val="90000"/>
              </a:lnSpc>
              <a:defRPr sz="3200" baseline="0">
                <a:solidFill>
                  <a:schemeClr val="tx1"/>
                </a:solidFill>
              </a:defRPr>
            </a:lvl1pPr>
          </a:lstStyle>
          <a:p>
            <a:r>
              <a:rPr lang="en-US"/>
              <a:t>Click to edit Master title style</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2548218" y="1554480"/>
            <a:ext cx="8134296"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699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amp; Content 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FC8468-45BA-4974-A42C-CC4569A5B813}"/>
              </a:ext>
            </a:extLst>
          </p:cNvPr>
          <p:cNvSpPr/>
          <p:nvPr userDrawn="1"/>
        </p:nvSpPr>
        <p:spPr>
          <a:xfrm>
            <a:off x="0" y="-1"/>
            <a:ext cx="12192000" cy="11887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457200"/>
            <a:ext cx="10881360" cy="731520"/>
          </a:xfrm>
        </p:spPr>
        <p:txBody>
          <a:bodyPr bIns="0" anchor="t"/>
          <a:lstStyle>
            <a:lvl1pPr>
              <a:defRPr>
                <a:solidFill>
                  <a:schemeClr val="bg1"/>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554480"/>
            <a:ext cx="10881360"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298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Brignt Blue Background">
    <p:bg>
      <p:bgPr>
        <a:solidFill>
          <a:schemeClr val="accent4"/>
        </a:solidFill>
        <a:effectLst/>
      </p:bgPr>
    </p:bg>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3ACCB16-F086-C24C-A9DF-6DFFF6D9DED6}"/>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22" name="Slide Number Placeholder 5">
            <a:extLst>
              <a:ext uri="{FF2B5EF4-FFF2-40B4-BE49-F238E27FC236}">
                <a16:creationId xmlns:a16="http://schemas.microsoft.com/office/drawing/2014/main" id="{7AD51ED0-177B-FC40-A856-3379573F6311}"/>
              </a:ext>
            </a:extLst>
          </p:cNvPr>
          <p:cNvSpPr>
            <a:spLocks noGrp="1"/>
          </p:cNvSpPr>
          <p:nvPr>
            <p:ph type="sldNum" sz="quarter" idx="4"/>
          </p:nvPr>
        </p:nvSpPr>
        <p:spPr>
          <a:xfrm>
            <a:off x="155694" y="6536215"/>
            <a:ext cx="160300" cy="153888"/>
          </a:xfrm>
          <a:prstGeom prst="rect">
            <a:avLst/>
          </a:prstGeom>
          <a:noFill/>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5" name="Text Placeholder 4">
            <a:extLst>
              <a:ext uri="{FF2B5EF4-FFF2-40B4-BE49-F238E27FC236}">
                <a16:creationId xmlns:a16="http://schemas.microsoft.com/office/drawing/2014/main" id="{A8DCBA96-DB2A-2646-B1FC-521FE50A2D71}"/>
              </a:ext>
            </a:extLst>
          </p:cNvPr>
          <p:cNvSpPr>
            <a:spLocks noGrp="1"/>
          </p:cNvSpPr>
          <p:nvPr>
            <p:ph type="body" sz="quarter" idx="10"/>
          </p:nvPr>
        </p:nvSpPr>
        <p:spPr>
          <a:xfrm>
            <a:off x="2438400" y="1920240"/>
            <a:ext cx="7315200" cy="3840480"/>
          </a:xfrm>
          <a:solidFill>
            <a:schemeClr val="accent4"/>
          </a:solidFill>
        </p:spPr>
        <p:txBody>
          <a:bodyPr>
            <a:noAutofit/>
          </a:bodyPr>
          <a:lstStyle>
            <a:lvl1pPr>
              <a:lnSpc>
                <a:spcPct val="100000"/>
              </a:lnSpc>
              <a:defRPr sz="3200" b="1" i="0">
                <a:solidFill>
                  <a:schemeClr val="bg1"/>
                </a:solidFill>
                <a:latin typeface="+mn-lt"/>
              </a:defRPr>
            </a:lvl1pPr>
          </a:lstStyle>
          <a:p>
            <a:pPr lvl="0"/>
            <a:r>
              <a:rPr lang="en-US"/>
              <a:t>Click to edit Master text styles</a:t>
            </a:r>
          </a:p>
        </p:txBody>
      </p:sp>
      <p:pic>
        <p:nvPicPr>
          <p:cNvPr id="6" name="Graphic 5">
            <a:extLst>
              <a:ext uri="{FF2B5EF4-FFF2-40B4-BE49-F238E27FC236}">
                <a16:creationId xmlns:a16="http://schemas.microsoft.com/office/drawing/2014/main" id="{B59D10A0-20F0-984C-9E54-CD6D792DBFE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64945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096000" y="0"/>
            <a:ext cx="6096000" cy="6858000"/>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9" y="457200"/>
            <a:ext cx="521208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640080" y="1371600"/>
            <a:ext cx="5212080" cy="502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9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lumMod val="50000"/>
                  </a:schemeClr>
                </a:solidFill>
                <a:effectLst/>
                <a:uFillTx/>
                <a:latin typeface="Arial Nova" panose="020B0504020202020204" pitchFamily="34" charset="0"/>
                <a:ea typeface="Helvetica Neue"/>
                <a:cs typeface="Helvetica Neue"/>
                <a:sym typeface="Helvetica Neue"/>
              </a:rPr>
              <a:t>Confidential</a:t>
            </a:r>
          </a:p>
        </p:txBody>
      </p:sp>
      <p:pic>
        <p:nvPicPr>
          <p:cNvPr id="6" name="Graphic 5">
            <a:extLst>
              <a:ext uri="{FF2B5EF4-FFF2-40B4-BE49-F238E27FC236}">
                <a16:creationId xmlns:a16="http://schemas.microsoft.com/office/drawing/2014/main" id="{2E8FDD3C-994C-AA45-957C-B313741F083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295082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accent2"/>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E5FA959A-5524-FD45-9060-A2F7D27DA5C5}"/>
              </a:ext>
            </a:extLst>
          </p:cNvPr>
          <p:cNvSpPr txBox="1"/>
          <p:nvPr userDrawn="1"/>
        </p:nvSpPr>
        <p:spPr>
          <a:xfrm>
            <a:off x="7415784" y="6440708"/>
            <a:ext cx="4434840"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 2022 Blue Prism Limited. “Blue Prism”, the “Blue Prism” logo and Prism device are either trademarks or registered trademarks of Blue Prism Limited and its affiliates. All Rights Reserved.</a:t>
            </a:r>
          </a:p>
        </p:txBody>
      </p:sp>
      <p:sp>
        <p:nvSpPr>
          <p:cNvPr id="2" name="Slide Number Placeholder 1">
            <a:extLst>
              <a:ext uri="{FF2B5EF4-FFF2-40B4-BE49-F238E27FC236}">
                <a16:creationId xmlns:a16="http://schemas.microsoft.com/office/drawing/2014/main" id="{9075A71C-B2B2-FB4F-BF48-6AC388465CBB}"/>
              </a:ext>
            </a:extLst>
          </p:cNvPr>
          <p:cNvSpPr>
            <a:spLocks noGrp="1"/>
          </p:cNvSpPr>
          <p:nvPr>
            <p:ph type="sldNum" sz="quarter" idx="10"/>
          </p:nvPr>
        </p:nvSpPr>
        <p:spPr/>
        <p:txBody>
          <a:bodyPr/>
          <a:lstStyle>
            <a:lvl1pPr>
              <a:defRPr>
                <a:solidFill>
                  <a:schemeClr val="bg1"/>
                </a:solidFill>
              </a:defRPr>
            </a:lvl1pPr>
          </a:lstStyle>
          <a:p>
            <a:fld id="{4B0EDFBC-7666-BA46-8E94-F83EDA5B5493}" type="slidenum">
              <a:rPr lang="en-US" smtClean="0"/>
              <a:pPr/>
              <a:t>‹nº›</a:t>
            </a:fld>
            <a:endParaRPr lang="en-US"/>
          </a:p>
        </p:txBody>
      </p:sp>
      <p:sp>
        <p:nvSpPr>
          <p:cNvPr id="9" name="TextBox 8">
            <a:extLst>
              <a:ext uri="{FF2B5EF4-FFF2-40B4-BE49-F238E27FC236}">
                <a16:creationId xmlns:a16="http://schemas.microsoft.com/office/drawing/2014/main" id="{0DC31793-8848-7F4C-93FF-9F8EC8A3DE34}"/>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1"/>
                </a:solidFill>
                <a:effectLst/>
                <a:uFillTx/>
                <a:latin typeface="Arial Nova" panose="020B0504020202020204" pitchFamily="34" charset="0"/>
                <a:ea typeface="Helvetica Neue"/>
                <a:cs typeface="Helvetica Neue"/>
                <a:sym typeface="Helvetica Neue"/>
              </a:rPr>
              <a:t>Confidential</a:t>
            </a:r>
          </a:p>
        </p:txBody>
      </p:sp>
      <p:pic>
        <p:nvPicPr>
          <p:cNvPr id="7" name="Graphic 6">
            <a:extLst>
              <a:ext uri="{FF2B5EF4-FFF2-40B4-BE49-F238E27FC236}">
                <a16:creationId xmlns:a16="http://schemas.microsoft.com/office/drawing/2014/main" id="{CEC4EE12-6970-B64F-B444-8D8B24FB4C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68568" y="2491852"/>
            <a:ext cx="6654865" cy="1303994"/>
          </a:xfrm>
          <a:prstGeom prst="rect">
            <a:avLst/>
          </a:prstGeom>
        </p:spPr>
      </p:pic>
    </p:spTree>
    <p:extLst>
      <p:ext uri="{BB962C8B-B14F-4D97-AF65-F5344CB8AC3E}">
        <p14:creationId xmlns:p14="http://schemas.microsoft.com/office/powerpoint/2010/main" val="331292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3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cSld name="2_Content: Text and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325B-5F41-464E-A5F5-A64967E5491B}"/>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FF4AC0F6-AB1D-6548-AD7F-A4BD69E342E1}"/>
              </a:ext>
            </a:extLst>
          </p:cNvPr>
          <p:cNvSpPr>
            <a:spLocks noGrp="1"/>
          </p:cNvSpPr>
          <p:nvPr>
            <p:ph type="sldNum" sz="quarter" idx="10"/>
          </p:nvPr>
        </p:nvSpPr>
        <p:spPr/>
        <p:txBody>
          <a:bodyPr/>
          <a:lstStyle/>
          <a:p>
            <a:fld id="{F3027E8A-8089-874A-B94B-79D229332FD1}" type="slidenum">
              <a:rPr lang="en-US" smtClean="0"/>
              <a:pPr/>
              <a:t>‹nº›</a:t>
            </a:fld>
            <a:endParaRPr lang="en-US"/>
          </a:p>
        </p:txBody>
      </p:sp>
      <p:sp>
        <p:nvSpPr>
          <p:cNvPr id="7" name="Text Placeholder 6">
            <a:extLst>
              <a:ext uri="{FF2B5EF4-FFF2-40B4-BE49-F238E27FC236}">
                <a16:creationId xmlns:a16="http://schemas.microsoft.com/office/drawing/2014/main" id="{126FA97E-CE42-2E42-93B1-141C26B20799}"/>
              </a:ext>
            </a:extLst>
          </p:cNvPr>
          <p:cNvSpPr>
            <a:spLocks noGrp="1"/>
          </p:cNvSpPr>
          <p:nvPr>
            <p:ph type="body" sz="quarter" idx="11"/>
          </p:nvPr>
        </p:nvSpPr>
        <p:spPr>
          <a:xfrm>
            <a:off x="608172" y="1508760"/>
            <a:ext cx="10975658" cy="4846320"/>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64478F2B-BE14-4545-8F49-F608F5F34EAB}"/>
              </a:ext>
            </a:extLst>
          </p:cNvPr>
          <p:cNvSpPr txBox="1"/>
          <p:nvPr userDrawn="1"/>
        </p:nvSpPr>
        <p:spPr>
          <a:xfrm>
            <a:off x="0" y="6485672"/>
            <a:ext cx="1970827" cy="365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5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Source Serif"/>
                <a:ea typeface="Helvetica Neue"/>
                <a:cs typeface="Helvetica Neue"/>
                <a:sym typeface="Helvetica Neue"/>
              </a:rPr>
              <a:t>Commercial in Confidence </a:t>
            </a:r>
          </a:p>
        </p:txBody>
      </p:sp>
      <p:pic>
        <p:nvPicPr>
          <p:cNvPr id="8" name="Picture 2">
            <a:extLst>
              <a:ext uri="{FF2B5EF4-FFF2-40B4-BE49-F238E27FC236}">
                <a16:creationId xmlns:a16="http://schemas.microsoft.com/office/drawing/2014/main" id="{C2F9C0EE-C57C-644C-B667-1DCAC727AE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09361" y="6537716"/>
            <a:ext cx="1132703" cy="195724"/>
          </a:xfrm>
          <a:prstGeom prst="rect">
            <a:avLst/>
          </a:prstGeom>
        </p:spPr>
      </p:pic>
    </p:spTree>
    <p:extLst>
      <p:ext uri="{BB962C8B-B14F-4D97-AF65-F5344CB8AC3E}">
        <p14:creationId xmlns:p14="http://schemas.microsoft.com/office/powerpoint/2010/main" val="25659469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4204F84-B8E9-2C04-5210-881BBECB58CF}"/>
              </a:ext>
            </a:extLst>
          </p:cNvPr>
          <p:cNvSpPr>
            <a:spLocks noGrp="1"/>
          </p:cNvSpPr>
          <p:nvPr>
            <p:ph type="ctrTitle" hasCustomPrompt="1"/>
          </p:nvPr>
        </p:nvSpPr>
        <p:spPr>
          <a:xfrm>
            <a:off x="766763" y="2602523"/>
            <a:ext cx="7346732" cy="1652952"/>
          </a:xfrm>
        </p:spPr>
        <p:txBody>
          <a:bodyPr lIns="0" tIns="0" rIns="0" bIns="0" anchor="ctr" anchorCtr="0">
            <a:noAutofit/>
          </a:bodyPr>
          <a:lstStyle>
            <a:lvl1pPr algn="l">
              <a:lnSpc>
                <a:spcPct val="100000"/>
              </a:lnSpc>
              <a:defRPr sz="4800" b="0" i="0">
                <a:solidFill>
                  <a:schemeClr val="accent2"/>
                </a:solidFill>
                <a:latin typeface="Calibri Light" panose="020F0302020204030204" pitchFamily="34" charset="0"/>
                <a:cs typeface="Calibri Light" panose="020F0302020204030204" pitchFamily="34" charset="0"/>
              </a:defRPr>
            </a:lvl1pPr>
          </a:lstStyle>
          <a:p>
            <a:r>
              <a:rPr lang="en-US" dirty="0"/>
              <a:t>CLICK TO ADD TITLE</a:t>
            </a:r>
          </a:p>
        </p:txBody>
      </p:sp>
      <p:pic>
        <p:nvPicPr>
          <p:cNvPr id="7" name="Picture 6">
            <a:extLst>
              <a:ext uri="{FF2B5EF4-FFF2-40B4-BE49-F238E27FC236}">
                <a16:creationId xmlns:a16="http://schemas.microsoft.com/office/drawing/2014/main" id="{83D56526-0237-DDEF-EAD4-F49C12224F0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3983"/>
          <a:stretch/>
        </p:blipFill>
        <p:spPr>
          <a:xfrm flipH="1">
            <a:off x="10365334" y="500473"/>
            <a:ext cx="534746" cy="6357527"/>
          </a:xfrm>
          <a:prstGeom prst="rect">
            <a:avLst/>
          </a:prstGeom>
        </p:spPr>
      </p:pic>
    </p:spTree>
    <p:extLst>
      <p:ext uri="{BB962C8B-B14F-4D97-AF65-F5344CB8AC3E}">
        <p14:creationId xmlns:p14="http://schemas.microsoft.com/office/powerpoint/2010/main" val="35656272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0_Divider">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rgbClr val="13818C"/>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082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1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61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chemeClr val="accent5"/>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33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Sidebar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2B9B741-08AA-5046-BF6B-F1AAB4DAA2BD}"/>
              </a:ext>
            </a:extLst>
          </p:cNvPr>
          <p:cNvSpPr/>
          <p:nvPr userDrawn="1"/>
        </p:nvSpPr>
        <p:spPr>
          <a:xfrm>
            <a:off x="0" y="0"/>
            <a:ext cx="3840480" cy="6858000"/>
          </a:xfrm>
          <a:prstGeom prst="rect">
            <a:avLst/>
          </a:prstGeom>
          <a:solidFill>
            <a:srgbClr val="13818C"/>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80" y="548640"/>
            <a:ext cx="2834640" cy="1005840"/>
          </a:xfrm>
        </p:spPr>
        <p:txBody>
          <a:bodyPr bIns="0" anchor="t" anchorCtr="0"/>
          <a:lstStyle>
            <a:lvl1pPr>
              <a:lnSpc>
                <a:spcPct val="90000"/>
              </a:lnSpc>
              <a:defRPr sz="2500" baseline="0">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D151D513-545E-0D47-8DA9-FF4D130FAF7E}"/>
              </a:ext>
            </a:extLst>
          </p:cNvPr>
          <p:cNvSpPr>
            <a:spLocks noGrp="1"/>
          </p:cNvSpPr>
          <p:nvPr>
            <p:ph type="body" sz="quarter" idx="12" hasCustomPrompt="1"/>
          </p:nvPr>
        </p:nvSpPr>
        <p:spPr>
          <a:xfrm>
            <a:off x="640080" y="1554480"/>
            <a:ext cx="2834640" cy="4846320"/>
          </a:xfrm>
        </p:spPr>
        <p:txBody>
          <a:bodyPr/>
          <a:lstStyle>
            <a:lvl1pPr>
              <a:lnSpc>
                <a:spcPct val="90000"/>
              </a:lnSpc>
              <a:defRPr sz="1800" baseline="0">
                <a:solidFill>
                  <a:schemeClr val="bg1"/>
                </a:solidFill>
              </a:defRPr>
            </a:lvl1pPr>
            <a:lvl2pPr>
              <a:lnSpc>
                <a:spcPct val="90000"/>
              </a:lnSpc>
              <a:buClr>
                <a:schemeClr val="bg1"/>
              </a:buClr>
              <a:defRPr sz="1800" baseline="0">
                <a:solidFill>
                  <a:schemeClr val="bg1"/>
                </a:solidFill>
              </a:defRPr>
            </a:lvl2pPr>
            <a:lvl3pPr marL="850900" indent="-393700">
              <a:tabLst/>
              <a:defRPr>
                <a:solidFill>
                  <a:schemeClr val="bg1"/>
                </a:solidFill>
              </a:defRPr>
            </a:lvl3pPr>
            <a:lvl4pPr>
              <a:defRPr>
                <a:solidFill>
                  <a:schemeClr val="bg1"/>
                </a:solidFill>
              </a:defRPr>
            </a:lvl4pPr>
            <a:lvl5pPr>
              <a:defRPr>
                <a:solidFill>
                  <a:schemeClr val="bg1"/>
                </a:solidFill>
              </a:defRPr>
            </a:lvl5pPr>
          </a:lstStyle>
          <a:p>
            <a:pPr lvl="0"/>
            <a:r>
              <a:rPr lang="en-US"/>
              <a:t>Click to edit Master </a:t>
            </a:r>
            <a:br>
              <a:rPr lang="en-US"/>
            </a:br>
            <a:r>
              <a:rPr lang="en-US"/>
              <a:t>text styles</a:t>
            </a:r>
          </a:p>
          <a:p>
            <a:pPr lvl="1"/>
            <a:r>
              <a:rPr lang="en-US"/>
              <a:t>Second level</a:t>
            </a:r>
          </a:p>
        </p:txBody>
      </p:sp>
      <p:sp>
        <p:nvSpPr>
          <p:cNvPr id="11" name="TextBox 10">
            <a:extLst>
              <a:ext uri="{FF2B5EF4-FFF2-40B4-BE49-F238E27FC236}">
                <a16:creationId xmlns:a16="http://schemas.microsoft.com/office/drawing/2014/main" id="{0273EB2F-ACD1-A041-A1AC-6232FD62B2CE}"/>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bg2"/>
                </a:solidFill>
                <a:effectLst/>
                <a:uFillTx/>
                <a:latin typeface="Arial Nova" panose="020B0504020202020204" pitchFamily="34" charset="0"/>
                <a:ea typeface="Helvetica Neue"/>
                <a:cs typeface="Helvetica Neue"/>
                <a:sym typeface="Helvetica Neue"/>
              </a:rPr>
              <a:t>Confidential</a:t>
            </a:r>
          </a:p>
        </p:txBody>
      </p:sp>
      <p:sp>
        <p:nvSpPr>
          <p:cNvPr id="12" name="Slide Number Placeholder 5">
            <a:extLst>
              <a:ext uri="{FF2B5EF4-FFF2-40B4-BE49-F238E27FC236}">
                <a16:creationId xmlns:a16="http://schemas.microsoft.com/office/drawing/2014/main" id="{B626B817-D063-F146-879F-8E47B01B12A3}"/>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bg2"/>
                </a:solidFill>
                <a:latin typeface="Arial Nova" panose="020B0504020202020204" pitchFamily="34" charset="0"/>
              </a:defRPr>
            </a:lvl1pPr>
          </a:lstStyle>
          <a:p>
            <a:fld id="{4B0EDFBC-7666-BA46-8E94-F83EDA5B5493}" type="slidenum">
              <a:rPr lang="en-US" smtClean="0"/>
              <a:pPr/>
              <a:t>‹nº›</a:t>
            </a:fld>
            <a:endParaRPr lang="en-US"/>
          </a:p>
        </p:txBody>
      </p:sp>
      <p:sp>
        <p:nvSpPr>
          <p:cNvPr id="4" name="Content Placeholder 3">
            <a:extLst>
              <a:ext uri="{FF2B5EF4-FFF2-40B4-BE49-F238E27FC236}">
                <a16:creationId xmlns:a16="http://schemas.microsoft.com/office/drawing/2014/main" id="{83877220-9F10-7A4B-ABE7-6967DE135B38}"/>
              </a:ext>
            </a:extLst>
          </p:cNvPr>
          <p:cNvSpPr>
            <a:spLocks noGrp="1"/>
          </p:cNvSpPr>
          <p:nvPr>
            <p:ph sz="quarter" idx="13"/>
          </p:nvPr>
        </p:nvSpPr>
        <p:spPr>
          <a:xfrm>
            <a:off x="4217437" y="1554480"/>
            <a:ext cx="7334483" cy="4846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75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Divider">
    <p:bg>
      <p:bgPr>
        <a:solidFill>
          <a:schemeClr val="bg1"/>
        </a:solidFill>
        <a:effectLst/>
      </p:bgPr>
    </p:bg>
    <p:spTree>
      <p:nvGrpSpPr>
        <p:cNvPr id="1" name=""/>
        <p:cNvGrpSpPr/>
        <p:nvPr/>
      </p:nvGrpSpPr>
      <p:grpSpPr>
        <a:xfrm>
          <a:off x="0" y="0"/>
          <a:ext cx="0" cy="0"/>
          <a:chOff x="0" y="0"/>
          <a:chExt cx="0" cy="0"/>
        </a:xfrm>
      </p:grpSpPr>
      <p:sp>
        <p:nvSpPr>
          <p:cNvPr id="37" name="Picture Placeholder 36">
            <a:extLst>
              <a:ext uri="{FF2B5EF4-FFF2-40B4-BE49-F238E27FC236}">
                <a16:creationId xmlns:a16="http://schemas.microsoft.com/office/drawing/2014/main" id="{313EA62F-41F2-0C44-A264-0C00292F6CBC}"/>
              </a:ext>
            </a:extLst>
          </p:cNvPr>
          <p:cNvSpPr>
            <a:spLocks noGrp="1"/>
          </p:cNvSpPr>
          <p:nvPr>
            <p:ph type="pic" sz="quarter" idx="10"/>
          </p:nvPr>
        </p:nvSpPr>
        <p:spPr>
          <a:xfrm>
            <a:off x="640080" y="640080"/>
            <a:ext cx="5431536" cy="5577840"/>
          </a:xfrm>
        </p:spPr>
        <p:txBody>
          <a:bodyPr/>
          <a:lstStyle/>
          <a:p>
            <a:r>
              <a:rPr lang="en-US"/>
              <a:t>Click icon to add picture</a:t>
            </a:r>
          </a:p>
        </p:txBody>
      </p:sp>
      <p:sp>
        <p:nvSpPr>
          <p:cNvPr id="8" name="Rectangle 7">
            <a:extLst>
              <a:ext uri="{FF2B5EF4-FFF2-40B4-BE49-F238E27FC236}">
                <a16:creationId xmlns:a16="http://schemas.microsoft.com/office/drawing/2014/main" id="{26E8825E-4076-3D46-AB69-24B86B2B0F9F}"/>
              </a:ext>
            </a:extLst>
          </p:cNvPr>
          <p:cNvSpPr/>
          <p:nvPr userDrawn="1"/>
        </p:nvSpPr>
        <p:spPr>
          <a:xfrm>
            <a:off x="6065520" y="640080"/>
            <a:ext cx="5486400" cy="5577840"/>
          </a:xfrm>
          <a:prstGeom prst="rect">
            <a:avLst/>
          </a:prstGeom>
          <a:solidFill>
            <a:srgbClr val="7030A0"/>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1320"/>
              </a:spcBef>
            </a:pPr>
            <a:endParaRPr lang="en-US" sz="2400" b="0" i="0" err="1">
              <a:solidFill>
                <a:schemeClr val="bg1"/>
              </a:solidFill>
              <a:latin typeface="Arial Nova" panose="020B0504020202020204" pitchFamily="34" charset="0"/>
              <a:ea typeface="Source Sans Pro" panose="020B0503030403020204" pitchFamily="34" charset="0"/>
            </a:endParaRPr>
          </a:p>
        </p:txBody>
      </p:sp>
      <p:sp>
        <p:nvSpPr>
          <p:cNvPr id="3" name="Text Placeholder 2">
            <a:extLst>
              <a:ext uri="{FF2B5EF4-FFF2-40B4-BE49-F238E27FC236}">
                <a16:creationId xmlns:a16="http://schemas.microsoft.com/office/drawing/2014/main" id="{7D2700BD-3D4D-584D-8A8E-5AD677EDAE96}"/>
              </a:ext>
            </a:extLst>
          </p:cNvPr>
          <p:cNvSpPr>
            <a:spLocks noGrp="1"/>
          </p:cNvSpPr>
          <p:nvPr userDrawn="1">
            <p:ph type="body" idx="1"/>
          </p:nvPr>
        </p:nvSpPr>
        <p:spPr>
          <a:xfrm>
            <a:off x="6522720" y="4114800"/>
            <a:ext cx="4572000" cy="1645920"/>
          </a:xfrm>
        </p:spPr>
        <p:txBody>
          <a:bodyPr>
            <a:normAutofit/>
          </a:bodyPr>
          <a:lstStyle>
            <a:lvl1pPr marL="0" indent="0">
              <a:lnSpc>
                <a:spcPct val="85000"/>
              </a:lnSpc>
              <a:buNone/>
              <a:defRPr lang="en-US" sz="1600" kern="1200" cap="none" baseline="0" dirty="0" smtClean="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1">
            <a:extLst>
              <a:ext uri="{FF2B5EF4-FFF2-40B4-BE49-F238E27FC236}">
                <a16:creationId xmlns:a16="http://schemas.microsoft.com/office/drawing/2014/main" id="{960C20FB-D8B0-8F4F-9E95-1A0A2F8C3DB4}"/>
              </a:ext>
            </a:extLst>
          </p:cNvPr>
          <p:cNvSpPr>
            <a:spLocks noGrp="1"/>
          </p:cNvSpPr>
          <p:nvPr userDrawn="1">
            <p:ph type="title"/>
          </p:nvPr>
        </p:nvSpPr>
        <p:spPr>
          <a:xfrm>
            <a:off x="6522720" y="1188720"/>
            <a:ext cx="4572000" cy="2743200"/>
          </a:xfrm>
          <a:prstGeom prst="rect">
            <a:avLst/>
          </a:prstGeom>
        </p:spPr>
        <p:txBody>
          <a:bodyPr bIns="0" anchor="b"/>
          <a:lstStyle>
            <a:lvl1pPr>
              <a:lnSpc>
                <a:spcPct val="90000"/>
              </a:lnSpc>
              <a:spcBef>
                <a:spcPts val="0"/>
              </a:spcBef>
              <a:spcAft>
                <a:spcPts val="0"/>
              </a:spcAft>
              <a:defRPr lang="en-US" sz="3600" b="0" kern="1200" cap="all" baseline="0" dirty="0" smtClean="0">
                <a:solidFill>
                  <a:schemeClr val="bg1"/>
                </a:solidFill>
                <a:latin typeface="Arial Nova" panose="020B0504020202020204" pitchFamily="34" charset="0"/>
                <a:ea typeface="+mj-ea"/>
                <a:cs typeface="+mj-cs"/>
              </a:defRPr>
            </a:lvl1pPr>
          </a:lstStyle>
          <a:p>
            <a:r>
              <a:rPr lang="en-US"/>
              <a:t>Click to edit Master title style</a:t>
            </a:r>
          </a:p>
        </p:txBody>
      </p:sp>
      <p:sp>
        <p:nvSpPr>
          <p:cNvPr id="4" name="Slide Number Placeholder 3">
            <a:extLst>
              <a:ext uri="{FF2B5EF4-FFF2-40B4-BE49-F238E27FC236}">
                <a16:creationId xmlns:a16="http://schemas.microsoft.com/office/drawing/2014/main" id="{080C8F4D-51E4-A444-8E68-0E8C346FA107}"/>
              </a:ext>
            </a:extLst>
          </p:cNvPr>
          <p:cNvSpPr>
            <a:spLocks noGrp="1"/>
          </p:cNvSpPr>
          <p:nvPr>
            <p:ph type="sldNum" sz="quarter" idx="11"/>
          </p:nvPr>
        </p:nvSpPr>
        <p:spPr/>
        <p:txBody>
          <a:bodyPr/>
          <a:lstStyle/>
          <a:p>
            <a:fld id="{4B0EDFBC-7666-BA46-8E94-F83EDA5B5493}" type="slidenum">
              <a:rPr lang="en-US" smtClean="0"/>
              <a:pPr/>
              <a:t>‹nº›</a:t>
            </a:fld>
            <a:endParaRPr lang="en-US"/>
          </a:p>
        </p:txBody>
      </p:sp>
      <p:sp>
        <p:nvSpPr>
          <p:cNvPr id="5" name="Rectangle 4">
            <a:extLst>
              <a:ext uri="{FF2B5EF4-FFF2-40B4-BE49-F238E27FC236}">
                <a16:creationId xmlns:a16="http://schemas.microsoft.com/office/drawing/2014/main" id="{C977052B-80A6-2A4F-BB20-C9205BA07266}"/>
              </a:ext>
            </a:extLst>
          </p:cNvPr>
          <p:cNvSpPr/>
          <p:nvPr userDrawn="1"/>
        </p:nvSpPr>
        <p:spPr>
          <a:xfrm>
            <a:off x="609601" y="0"/>
            <a:ext cx="525136" cy="187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07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Title &amp; Subhead &amp; Content Dark">
    <p:bg>
      <p:bgPr>
        <a:solidFill>
          <a:srgbClr val="16171D"/>
        </a:solidFill>
        <a:effectLst/>
      </p:bgPr>
    </p:bg>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F0A1421A-65BB-2849-879E-935D4162E1A2}"/>
              </a:ext>
            </a:extLst>
          </p:cNvPr>
          <p:cNvSpPr>
            <a:spLocks noGrp="1"/>
          </p:cNvSpPr>
          <p:nvPr>
            <p:ph sz="quarter" idx="14"/>
          </p:nvPr>
        </p:nvSpPr>
        <p:spPr>
          <a:xfrm>
            <a:off x="640080" y="1826298"/>
            <a:ext cx="10881360" cy="4312109"/>
          </a:xfrm>
        </p:spPr>
        <p:txBody>
          <a:bodyPr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Title 1">
            <a:extLst>
              <a:ext uri="{FF2B5EF4-FFF2-40B4-BE49-F238E27FC236}">
                <a16:creationId xmlns:a16="http://schemas.microsoft.com/office/drawing/2014/main" id="{4D788CF2-2C91-9B47-9036-3B970094E388}"/>
              </a:ext>
            </a:extLst>
          </p:cNvPr>
          <p:cNvSpPr>
            <a:spLocks noGrp="1"/>
          </p:cNvSpPr>
          <p:nvPr>
            <p:ph type="title"/>
          </p:nvPr>
        </p:nvSpPr>
        <p:spPr>
          <a:xfrm>
            <a:off x="640080" y="457200"/>
            <a:ext cx="10881360" cy="443450"/>
          </a:xfrm>
          <a:prstGeom prst="rect">
            <a:avLst/>
          </a:prstGeom>
        </p:spPr>
        <p:txBody>
          <a:bodyPr bIns="0" anchor="t"/>
          <a:lstStyle>
            <a:lvl1pPr>
              <a:defRPr b="0">
                <a:solidFill>
                  <a:schemeClr val="bg1"/>
                </a:solidFill>
              </a:defRPr>
            </a:lvl1pPr>
          </a:lstStyle>
          <a:p>
            <a:r>
              <a:rPr lang="en-GB"/>
              <a:t>Click to edit Master title style</a:t>
            </a:r>
            <a:endParaRPr lang="en-US"/>
          </a:p>
        </p:txBody>
      </p:sp>
      <p:sp>
        <p:nvSpPr>
          <p:cNvPr id="13" name="Text Placeholder 7">
            <a:extLst>
              <a:ext uri="{FF2B5EF4-FFF2-40B4-BE49-F238E27FC236}">
                <a16:creationId xmlns:a16="http://schemas.microsoft.com/office/drawing/2014/main" id="{2C138584-104B-8341-ADC5-8BE90FE2FCAE}"/>
              </a:ext>
            </a:extLst>
          </p:cNvPr>
          <p:cNvSpPr>
            <a:spLocks noGrp="1"/>
          </p:cNvSpPr>
          <p:nvPr>
            <p:ph type="body" sz="quarter" idx="13" hasCustomPrompt="1"/>
          </p:nvPr>
        </p:nvSpPr>
        <p:spPr>
          <a:xfrm>
            <a:off x="640080" y="1083598"/>
            <a:ext cx="10881360" cy="548640"/>
          </a:xfrm>
        </p:spPr>
        <p:txBody>
          <a:bodyPr>
            <a:normAutofit/>
          </a:bodyPr>
          <a:lstStyle>
            <a:lvl1pPr>
              <a:lnSpc>
                <a:spcPct val="100000"/>
              </a:lnSpc>
              <a:defRPr lang="en-GB" sz="1500" kern="1200" cap="all" spc="300" baseline="0" dirty="0" smtClean="0">
                <a:solidFill>
                  <a:schemeClr val="accent1"/>
                </a:solidFill>
                <a:latin typeface="Arial Nova" panose="020B0504020202020204" pitchFamily="34" charset="0"/>
                <a:ea typeface="+mn-ea"/>
                <a:cs typeface="+mn-cs"/>
              </a:defRPr>
            </a:lvl1pPr>
          </a:lstStyle>
          <a:p>
            <a:pPr lvl="0"/>
            <a:r>
              <a:rPr lang="en-GB"/>
              <a:t>CLICK TO EDIT MASTER TEXT STYLES</a:t>
            </a:r>
          </a:p>
        </p:txBody>
      </p:sp>
      <p:sp>
        <p:nvSpPr>
          <p:cNvPr id="8" name="Rectangle 1">
            <a:extLst>
              <a:ext uri="{FF2B5EF4-FFF2-40B4-BE49-F238E27FC236}">
                <a16:creationId xmlns:a16="http://schemas.microsoft.com/office/drawing/2014/main" id="{373D6921-6D60-1645-AC2C-67291A35BE7A}"/>
              </a:ext>
            </a:extLst>
          </p:cNvPr>
          <p:cNvSpPr/>
          <p:nvPr userDrawn="1"/>
        </p:nvSpPr>
        <p:spPr>
          <a:xfrm rot="5400000" flipH="1">
            <a:off x="9777598" y="4433437"/>
            <a:ext cx="789693" cy="4587749"/>
          </a:xfrm>
          <a:custGeom>
            <a:avLst/>
            <a:gdLst>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0 w 3712577"/>
              <a:gd name="connsiteY4" fmla="*/ 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4" fmla="*/ 91440 w 3712577"/>
              <a:gd name="connsiteY4" fmla="*/ 91440 h 2693010"/>
              <a:gd name="connsiteX0" fmla="*/ 396240 w 4108817"/>
              <a:gd name="connsiteY0" fmla="*/ 0 h 2693010"/>
              <a:gd name="connsiteX1" fmla="*/ 4108817 w 4108817"/>
              <a:gd name="connsiteY1" fmla="*/ 0 h 2693010"/>
              <a:gd name="connsiteX2" fmla="*/ 4108817 w 4108817"/>
              <a:gd name="connsiteY2" fmla="*/ 2693010 h 2693010"/>
              <a:gd name="connsiteX3" fmla="*/ 396240 w 4108817"/>
              <a:gd name="connsiteY3" fmla="*/ 2693010 h 2693010"/>
              <a:gd name="connsiteX4" fmla="*/ 0 w 4108817"/>
              <a:gd name="connsiteY4" fmla="*/ 172720 h 2693010"/>
              <a:gd name="connsiteX0" fmla="*/ 0 w 3712577"/>
              <a:gd name="connsiteY0" fmla="*/ 0 h 2693010"/>
              <a:gd name="connsiteX1" fmla="*/ 3712577 w 3712577"/>
              <a:gd name="connsiteY1" fmla="*/ 0 h 2693010"/>
              <a:gd name="connsiteX2" fmla="*/ 3712577 w 3712577"/>
              <a:gd name="connsiteY2" fmla="*/ 2693010 h 2693010"/>
              <a:gd name="connsiteX3" fmla="*/ 0 w 3712577"/>
              <a:gd name="connsiteY3" fmla="*/ 2693010 h 2693010"/>
              <a:gd name="connsiteX0" fmla="*/ 3712577 w 3712577"/>
              <a:gd name="connsiteY0" fmla="*/ 0 h 2693010"/>
              <a:gd name="connsiteX1" fmla="*/ 3712577 w 3712577"/>
              <a:gd name="connsiteY1" fmla="*/ 2693010 h 2693010"/>
              <a:gd name="connsiteX2" fmla="*/ 0 w 3712577"/>
              <a:gd name="connsiteY2" fmla="*/ 2693010 h 2693010"/>
            </a:gdLst>
            <a:ahLst/>
            <a:cxnLst>
              <a:cxn ang="0">
                <a:pos x="connsiteX0" y="connsiteY0"/>
              </a:cxn>
              <a:cxn ang="0">
                <a:pos x="connsiteX1" y="connsiteY1"/>
              </a:cxn>
              <a:cxn ang="0">
                <a:pos x="connsiteX2" y="connsiteY2"/>
              </a:cxn>
            </a:cxnLst>
            <a:rect l="l" t="t" r="r" b="b"/>
            <a:pathLst>
              <a:path w="3712577" h="2693010">
                <a:moveTo>
                  <a:pt x="3712577" y="0"/>
                </a:moveTo>
                <a:lnTo>
                  <a:pt x="3712577" y="2693010"/>
                </a:lnTo>
                <a:lnTo>
                  <a:pt x="0" y="2693010"/>
                </a:lnTo>
              </a:path>
            </a:pathLst>
          </a:custGeom>
          <a:noFill/>
          <a:ln w="381000" cap="rnd">
            <a:gradFill flip="none" rotWithShape="1">
              <a:gsLst>
                <a:gs pos="98000">
                  <a:schemeClr val="accent6"/>
                </a:gs>
                <a:gs pos="51000">
                  <a:schemeClr val="accent1"/>
                </a:gs>
              </a:gsLst>
              <a:lin ang="2700000" scaled="1"/>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84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mp; Content &amp;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18CD795C-A855-4043-BF5C-AC35A383FF95}"/>
              </a:ext>
            </a:extLst>
          </p:cNvPr>
          <p:cNvSpPr>
            <a:spLocks noGrp="1"/>
          </p:cNvSpPr>
          <p:nvPr>
            <p:ph type="pic" sz="quarter" idx="10"/>
          </p:nvPr>
        </p:nvSpPr>
        <p:spPr>
          <a:xfrm>
            <a:off x="640079" y="1416247"/>
            <a:ext cx="2507384" cy="2086322"/>
          </a:xfrm>
        </p:spPr>
        <p:txBody>
          <a:bodyPr/>
          <a:lstStyle/>
          <a:p>
            <a:r>
              <a:rPr lang="en-US"/>
              <a:t>Click icon to add picture</a:t>
            </a:r>
          </a:p>
        </p:txBody>
      </p:sp>
      <p:sp>
        <p:nvSpPr>
          <p:cNvPr id="2" name="Title 1">
            <a:extLst>
              <a:ext uri="{FF2B5EF4-FFF2-40B4-BE49-F238E27FC236}">
                <a16:creationId xmlns:a16="http://schemas.microsoft.com/office/drawing/2014/main" id="{FB4C00D8-3841-E443-8714-7E4B29EA6C49}"/>
              </a:ext>
            </a:extLst>
          </p:cNvPr>
          <p:cNvSpPr>
            <a:spLocks noGrp="1"/>
          </p:cNvSpPr>
          <p:nvPr>
            <p:ph type="title"/>
          </p:nvPr>
        </p:nvSpPr>
        <p:spPr>
          <a:xfrm>
            <a:off x="640078" y="457200"/>
            <a:ext cx="10881360" cy="914400"/>
          </a:xfrm>
        </p:spPr>
        <p:txBody>
          <a:bodyPr bIns="0"/>
          <a:lstStyle/>
          <a:p>
            <a:r>
              <a:rPr lang="en-US"/>
              <a:t>Click to edit Master title style</a:t>
            </a:r>
          </a:p>
        </p:txBody>
      </p:sp>
      <p:sp>
        <p:nvSpPr>
          <p:cNvPr id="4" name="Slide Number Placeholder 3">
            <a:extLst>
              <a:ext uri="{FF2B5EF4-FFF2-40B4-BE49-F238E27FC236}">
                <a16:creationId xmlns:a16="http://schemas.microsoft.com/office/drawing/2014/main" id="{3C9986FB-0691-2847-9866-ECE3B36F431B}"/>
              </a:ext>
            </a:extLst>
          </p:cNvPr>
          <p:cNvSpPr>
            <a:spLocks noGrp="1"/>
          </p:cNvSpPr>
          <p:nvPr>
            <p:ph type="sldNum" sz="quarter" idx="11"/>
          </p:nvPr>
        </p:nvSpPr>
        <p:spPr>
          <a:xfrm>
            <a:off x="155694" y="6536215"/>
            <a:ext cx="160300" cy="153888"/>
          </a:xfrm>
          <a:prstGeom prst="rect">
            <a:avLst/>
          </a:prstGeom>
        </p:spPr>
        <p:txBody>
          <a:bodyPr/>
          <a:lstStyle/>
          <a:p>
            <a:fld id="{4B0EDFBC-7666-BA46-8E94-F83EDA5B5493}" type="slidenum">
              <a:rPr lang="en-US" smtClean="0"/>
              <a:pPr/>
              <a:t>‹nº›</a:t>
            </a:fld>
            <a:endParaRPr lang="en-US"/>
          </a:p>
        </p:txBody>
      </p:sp>
      <p:sp>
        <p:nvSpPr>
          <p:cNvPr id="7" name="Content Placeholder 6">
            <a:extLst>
              <a:ext uri="{FF2B5EF4-FFF2-40B4-BE49-F238E27FC236}">
                <a16:creationId xmlns:a16="http://schemas.microsoft.com/office/drawing/2014/main" id="{25B206EC-0277-40B5-A902-5774A7F778ED}"/>
              </a:ext>
            </a:extLst>
          </p:cNvPr>
          <p:cNvSpPr>
            <a:spLocks noGrp="1"/>
          </p:cNvSpPr>
          <p:nvPr>
            <p:ph sz="quarter" idx="13"/>
          </p:nvPr>
        </p:nvSpPr>
        <p:spPr>
          <a:xfrm>
            <a:off x="3811976" y="1416247"/>
            <a:ext cx="6685808" cy="20863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a:extLst>
              <a:ext uri="{FF2B5EF4-FFF2-40B4-BE49-F238E27FC236}">
                <a16:creationId xmlns:a16="http://schemas.microsoft.com/office/drawing/2014/main" id="{0746F416-2A6D-4641-9C1B-110780D15901}"/>
              </a:ext>
            </a:extLst>
          </p:cNvPr>
          <p:cNvSpPr>
            <a:spLocks noGrp="1"/>
          </p:cNvSpPr>
          <p:nvPr>
            <p:ph type="body" sz="quarter" idx="14"/>
          </p:nvPr>
        </p:nvSpPr>
        <p:spPr>
          <a:xfrm>
            <a:off x="640078" y="3831120"/>
            <a:ext cx="2507384" cy="2092875"/>
          </a:xfrm>
          <a:solidFill>
            <a:schemeClr val="bg2"/>
          </a:solidFill>
        </p:spPr>
        <p:txBody>
          <a:bodyPr lIns="182880" tIns="182880" rIns="182880" bIns="182880"/>
          <a:lstStyle>
            <a:lvl1pPr>
              <a:defRPr sz="1400" baseline="0">
                <a:solidFill>
                  <a:schemeClr val="tx2"/>
                </a:solidFill>
              </a:defRPr>
            </a:lvl1pPr>
            <a:lvl2pPr>
              <a:defRPr sz="1400" baseline="0">
                <a:solidFill>
                  <a:schemeClr val="tx2"/>
                </a:solidFill>
              </a:defRPr>
            </a:lvl2pPr>
            <a:lvl3pPr>
              <a:defRPr sz="1400" baseline="0">
                <a:solidFill>
                  <a:schemeClr val="tx2"/>
                </a:solidFill>
              </a:defRPr>
            </a:lvl3pPr>
            <a:lvl4pPr>
              <a:defRPr sz="1400" baseline="0">
                <a:solidFill>
                  <a:schemeClr val="tx2"/>
                </a:solidFill>
              </a:defRPr>
            </a:lvl4pPr>
            <a:lvl5pPr>
              <a:defRPr sz="1400" baseline="0">
                <a:solidFill>
                  <a:schemeClr val="tx2"/>
                </a:solidFill>
              </a:defRPr>
            </a:lvl5pPr>
          </a:lstStyle>
          <a:p>
            <a:pPr lvl="0"/>
            <a:r>
              <a:rPr lang="en-US"/>
              <a:t>Click to edit Master text styles</a:t>
            </a:r>
          </a:p>
          <a:p>
            <a:pPr lvl="1"/>
            <a:r>
              <a:rPr lang="en-US"/>
              <a:t>Second level</a:t>
            </a:r>
          </a:p>
          <a:p>
            <a:pPr lvl="2"/>
            <a:r>
              <a:rPr lang="en-US"/>
              <a:t>Third level</a:t>
            </a:r>
          </a:p>
        </p:txBody>
      </p:sp>
      <p:sp>
        <p:nvSpPr>
          <p:cNvPr id="15" name="Content Placeholder 14">
            <a:extLst>
              <a:ext uri="{FF2B5EF4-FFF2-40B4-BE49-F238E27FC236}">
                <a16:creationId xmlns:a16="http://schemas.microsoft.com/office/drawing/2014/main" id="{F326B64C-F29E-864A-864F-DE4F232F6637}"/>
              </a:ext>
            </a:extLst>
          </p:cNvPr>
          <p:cNvSpPr>
            <a:spLocks noGrp="1"/>
          </p:cNvSpPr>
          <p:nvPr>
            <p:ph sz="quarter" idx="15"/>
          </p:nvPr>
        </p:nvSpPr>
        <p:spPr>
          <a:xfrm>
            <a:off x="3811588" y="3831120"/>
            <a:ext cx="6686550" cy="2092874"/>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89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tyle 4 | Headline | Text Box">
    <p:spTree>
      <p:nvGrpSpPr>
        <p:cNvPr id="1" name=""/>
        <p:cNvGrpSpPr/>
        <p:nvPr/>
      </p:nvGrpSpPr>
      <p:grpSpPr>
        <a:xfrm>
          <a:off x="0" y="0"/>
          <a:ext cx="0" cy="0"/>
          <a:chOff x="0" y="0"/>
          <a:chExt cx="0" cy="0"/>
        </a:xfrm>
      </p:grpSpPr>
      <p:grpSp>
        <p:nvGrpSpPr>
          <p:cNvPr id="5" name="Group 4"/>
          <p:cNvGrpSpPr/>
          <p:nvPr userDrawn="1"/>
        </p:nvGrpSpPr>
        <p:grpSpPr>
          <a:xfrm>
            <a:off x="10210937" y="-546233"/>
            <a:ext cx="1981060" cy="2871730"/>
            <a:chOff x="10208277" y="-546233"/>
            <a:chExt cx="1980544" cy="2871730"/>
          </a:xfrm>
        </p:grpSpPr>
        <p:pic>
          <p:nvPicPr>
            <p:cNvPr id="5123" name="Picture 3"/>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rot="10800000">
              <a:off x="10208277" y="-2"/>
              <a:ext cx="1980544" cy="1980544"/>
            </a:xfrm>
            <a:prstGeom prst="rtTriangl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4"/>
            <p:cNvSpPr/>
            <p:nvPr userDrawn="1"/>
          </p:nvSpPr>
          <p:spPr>
            <a:xfrm rot="2700000">
              <a:off x="9926871" y="668086"/>
              <a:ext cx="2809775" cy="381138"/>
            </a:xfrm>
            <a:custGeom>
              <a:avLst/>
              <a:gdLst/>
              <a:ahLst/>
              <a:cxnLst/>
              <a:rect l="l" t="t" r="r" b="b"/>
              <a:pathLst>
                <a:path w="2809775" h="381138">
                  <a:moveTo>
                    <a:pt x="0" y="381137"/>
                  </a:moveTo>
                  <a:lnTo>
                    <a:pt x="381138" y="0"/>
                  </a:lnTo>
                  <a:lnTo>
                    <a:pt x="2428638" y="0"/>
                  </a:lnTo>
                  <a:lnTo>
                    <a:pt x="2809775" y="381138"/>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4"/>
            <p:cNvSpPr/>
            <p:nvPr userDrawn="1"/>
          </p:nvSpPr>
          <p:spPr>
            <a:xfrm rot="2700000">
              <a:off x="9864917" y="832798"/>
              <a:ext cx="2800907" cy="184491"/>
            </a:xfrm>
            <a:custGeom>
              <a:avLst/>
              <a:gdLst/>
              <a:ahLst/>
              <a:cxnLst/>
              <a:rect l="l" t="t" r="r" b="b"/>
              <a:pathLst>
                <a:path w="2800907" h="184491">
                  <a:moveTo>
                    <a:pt x="184489" y="1"/>
                  </a:moveTo>
                  <a:lnTo>
                    <a:pt x="2616418" y="0"/>
                  </a:lnTo>
                  <a:lnTo>
                    <a:pt x="2800907" y="184491"/>
                  </a:lnTo>
                  <a:lnTo>
                    <a:pt x="0" y="18449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userDrawn="1">
            <p:ph type="title" hasCustomPrompt="1"/>
          </p:nvPr>
        </p:nvSpPr>
        <p:spPr>
          <a:xfrm>
            <a:off x="457082" y="407988"/>
            <a:ext cx="9907231" cy="735012"/>
          </a:xfrm>
        </p:spPr>
        <p:txBody>
          <a:bodyPr/>
          <a:lstStyle>
            <a:lvl1pPr>
              <a:defRPr/>
            </a:lvl1pPr>
          </a:lstStyle>
          <a:p>
            <a:r>
              <a:rPr lang="en-US"/>
              <a:t>Style 4 content – Click to edit headline</a:t>
            </a:r>
          </a:p>
        </p:txBody>
      </p:sp>
      <p:sp>
        <p:nvSpPr>
          <p:cNvPr id="3" name="Content Placeholder 2"/>
          <p:cNvSpPr>
            <a:spLocks noGrp="1"/>
          </p:cNvSpPr>
          <p:nvPr userDrawn="1">
            <p:ph idx="1"/>
          </p:nvPr>
        </p:nvSpPr>
        <p:spPr>
          <a:xfrm>
            <a:off x="455731" y="1524001"/>
            <a:ext cx="11126671" cy="4602165"/>
          </a:xfrm>
        </p:spPr>
        <p:txBody>
          <a:bodyPr/>
          <a:lstStyle>
            <a:lvl1pPr marL="0" indent="0">
              <a:buNone/>
              <a:defRPr sz="1951">
                <a:solidFill>
                  <a:schemeClr val="tx1"/>
                </a:solidFill>
                <a:latin typeface="Calibri Light" panose="020F0302020204030204" pitchFamily="34" charset="0"/>
                <a:cs typeface="Calibri Light" panose="020F0302020204030204" pitchFamily="34" charset="0"/>
              </a:defRPr>
            </a:lvl1pPr>
            <a:lvl2pPr marL="342991" indent="-171496">
              <a:buClr>
                <a:schemeClr val="bg1">
                  <a:lumMod val="50000"/>
                </a:schemeClr>
              </a:buClr>
              <a:buFont typeface="Arial" panose="020B0604020202020204" pitchFamily="34" charset="0"/>
              <a:buChar char="•"/>
              <a:defRPr sz="1951" baseline="0">
                <a:latin typeface="Calibri Light" panose="020F0302020204030204" pitchFamily="34" charset="0"/>
                <a:cs typeface="Calibri Light" panose="020F0302020204030204" pitchFamily="34" charset="0"/>
              </a:defRPr>
            </a:lvl2pPr>
            <a:lvl3pPr marL="685983">
              <a:buClr>
                <a:schemeClr val="tx2"/>
              </a:buClr>
              <a:defRPr sz="1951">
                <a:latin typeface="Calibri Light" panose="020F0302020204030204" pitchFamily="34" charset="0"/>
                <a:cs typeface="Calibri Light" panose="020F0302020204030204" pitchFamily="34" charset="0"/>
              </a:defRPr>
            </a:lvl3pPr>
            <a:lvl4pPr marL="1028974" indent="-171496">
              <a:buClr>
                <a:schemeClr val="accent4"/>
              </a:buClr>
              <a:buFont typeface="Arial" panose="020B0604020202020204" pitchFamily="34" charset="0"/>
              <a:buChar char="•"/>
              <a:defRPr sz="1951">
                <a:latin typeface="Calibri Light" panose="020F0302020204030204" pitchFamily="34" charset="0"/>
                <a:cs typeface="Calibri Light" panose="020F0302020204030204" pitchFamily="34" charset="0"/>
              </a:defRPr>
            </a:lvl4pPr>
            <a:lvl5pPr marL="1371966" indent="-171496">
              <a:buClr>
                <a:schemeClr val="tx1"/>
              </a:buClr>
              <a:buFont typeface="Arial" panose="020B0604020202020204" pitchFamily="34" charset="0"/>
              <a:buChar char="•"/>
              <a:defRPr sz="1951">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userDrawn="1">
            <p:ph type="body" sz="quarter" idx="13" hasCustomPrompt="1"/>
          </p:nvPr>
        </p:nvSpPr>
        <p:spPr>
          <a:xfrm>
            <a:off x="456404" y="857250"/>
            <a:ext cx="9907907" cy="514350"/>
          </a:xfrm>
        </p:spPr>
        <p:txBody>
          <a:bodyPr>
            <a:noAutofit/>
          </a:bodyPr>
          <a:lstStyle>
            <a:lvl1pPr>
              <a:defRPr sz="2101" baseline="0">
                <a:solidFill>
                  <a:schemeClr val="bg1">
                    <a:lumMod val="50000"/>
                  </a:schemeClr>
                </a:solidFill>
                <a:latin typeface="Calibri Light" panose="020F0302020204030204" pitchFamily="34" charset="0"/>
                <a:cs typeface="Calibri Light" panose="020F0302020204030204" pitchFamily="34" charset="0"/>
              </a:defRPr>
            </a:lvl1pPr>
          </a:lstStyle>
          <a:p>
            <a:pPr lvl="0"/>
            <a:r>
              <a:rPr lang="en-US"/>
              <a:t>Insert subhead text</a:t>
            </a:r>
          </a:p>
        </p:txBody>
      </p:sp>
      <p:sp>
        <p:nvSpPr>
          <p:cNvPr id="9" name="Slide Number Placeholder 5"/>
          <p:cNvSpPr>
            <a:spLocks noGrp="1"/>
          </p:cNvSpPr>
          <p:nvPr userDrawn="1">
            <p:ph type="sldNum" sz="quarter" idx="12"/>
          </p:nvPr>
        </p:nvSpPr>
        <p:spPr>
          <a:xfrm>
            <a:off x="9053436" y="6646964"/>
            <a:ext cx="2844800" cy="153888"/>
          </a:xfrm>
        </p:spPr>
        <p:txBody>
          <a:bodyPr/>
          <a:lstStyle/>
          <a:p>
            <a:fld id="{4F86CFD6-5546-4882-8496-FB9EFB56A80D}" type="slidenum">
              <a:rPr lang="en-US" smtClean="0"/>
              <a:t>‹nº›</a:t>
            </a:fld>
            <a:endParaRPr lang="en-US"/>
          </a:p>
        </p:txBody>
      </p:sp>
      <p:cxnSp>
        <p:nvCxnSpPr>
          <p:cNvPr id="14" name="Straight Connector 13"/>
          <p:cNvCxnSpPr/>
          <p:nvPr userDrawn="1"/>
        </p:nvCxnSpPr>
        <p:spPr>
          <a:xfrm flipH="1">
            <a:off x="2" y="6629400"/>
            <a:ext cx="11507609" cy="0"/>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530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Content: Title Only">
    <p:spTree>
      <p:nvGrpSpPr>
        <p:cNvPr id="1" name=""/>
        <p:cNvGrpSpPr/>
        <p:nvPr/>
      </p:nvGrpSpPr>
      <p:grpSpPr>
        <a:xfrm>
          <a:off x="0" y="0"/>
          <a:ext cx="0" cy="0"/>
          <a:chOff x="0" y="0"/>
          <a:chExt cx="0" cy="0"/>
        </a:xfrm>
      </p:grpSpPr>
      <p:sp>
        <p:nvSpPr>
          <p:cNvPr id="19" name="Slide Number Placeholder 18"/>
          <p:cNvSpPr>
            <a:spLocks noGrp="1"/>
          </p:cNvSpPr>
          <p:nvPr>
            <p:ph type="sldNum" sz="quarter" idx="14"/>
          </p:nvPr>
        </p:nvSpPr>
        <p:spPr/>
        <p:txBody>
          <a:bodyPr/>
          <a:lstStyle/>
          <a:p>
            <a:fld id="{F3027E8A-8089-874A-B94B-79D229332FD1}" type="slidenum">
              <a:rPr lang="en-US" smtClean="0"/>
              <a:pPr/>
              <a:t>‹nº›</a:t>
            </a:fld>
            <a:endParaRPr lang="en-US"/>
          </a:p>
        </p:txBody>
      </p:sp>
      <p:sp>
        <p:nvSpPr>
          <p:cNvPr id="12" name="Isosceles Triangle 11"/>
          <p:cNvSpPr/>
          <p:nvPr userDrawn="1"/>
        </p:nvSpPr>
        <p:spPr>
          <a:xfrm rot="10800000">
            <a:off x="5700000" y="514966"/>
            <a:ext cx="795175" cy="432048"/>
          </a:xfrm>
          <a:prstGeom prst="triangle">
            <a:avLst/>
          </a:prstGeom>
          <a:solidFill>
            <a:srgbClr val="0F4B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TextBox 12"/>
          <p:cNvSpPr txBox="1"/>
          <p:nvPr userDrawn="1"/>
        </p:nvSpPr>
        <p:spPr>
          <a:xfrm>
            <a:off x="0" y="1"/>
            <a:ext cx="12189884" cy="791495"/>
          </a:xfrm>
          <a:prstGeom prst="rect">
            <a:avLst/>
          </a:prstGeom>
          <a:solidFill>
            <a:srgbClr val="0F4B8F"/>
          </a:solidFill>
          <a:ln>
            <a:noFill/>
          </a:ln>
        </p:spPr>
        <p:txBody>
          <a:bodyPr wrap="square" lIns="288000" tIns="270000" rIns="288000" bIns="270000" rtlCol="0">
            <a:spAutoFit/>
          </a:bodyPr>
          <a:lstStyle/>
          <a:p>
            <a:pPr algn="ctr"/>
            <a:endParaRPr lang="en-GB" sz="1600" b="1">
              <a:solidFill>
                <a:schemeClr val="bg1"/>
              </a:solidFill>
              <a:latin typeface="Calibri"/>
              <a:cs typeface="Calibri"/>
            </a:endParaRPr>
          </a:p>
        </p:txBody>
      </p:sp>
      <p:sp>
        <p:nvSpPr>
          <p:cNvPr id="14" name="Text Placeholder 6"/>
          <p:cNvSpPr>
            <a:spLocks noGrp="1"/>
          </p:cNvSpPr>
          <p:nvPr>
            <p:ph type="body" sz="quarter" idx="10"/>
          </p:nvPr>
        </p:nvSpPr>
        <p:spPr>
          <a:xfrm>
            <a:off x="1" y="0"/>
            <a:ext cx="12192000" cy="787400"/>
          </a:xfrm>
          <a:prstGeom prst="rect">
            <a:avLst/>
          </a:prstGeom>
        </p:spPr>
        <p:txBody>
          <a:bodyPr vert="horz" anchor="ctr"/>
          <a:lstStyle>
            <a:lvl1pPr algn="ctr">
              <a:defRPr sz="4000">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99628504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Title Short Ban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B77B68-024F-451C-9897-C99DA8C763B7}"/>
              </a:ext>
            </a:extLst>
          </p:cNvPr>
          <p:cNvSpPr/>
          <p:nvPr userDrawn="1"/>
        </p:nvSpPr>
        <p:spPr>
          <a:xfrm>
            <a:off x="0" y="0"/>
            <a:ext cx="12195176" cy="64273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Slide Number Placeholder 2">
            <a:extLst>
              <a:ext uri="{FF2B5EF4-FFF2-40B4-BE49-F238E27FC236}">
                <a16:creationId xmlns:a16="http://schemas.microsoft.com/office/drawing/2014/main" id="{FF4AC0F6-AB1D-6548-AD7F-A4BD69E342E1}"/>
              </a:ext>
            </a:extLst>
          </p:cNvPr>
          <p:cNvSpPr>
            <a:spLocks noGrp="1"/>
          </p:cNvSpPr>
          <p:nvPr>
            <p:ph type="sldNum" sz="quarter" idx="10"/>
          </p:nvPr>
        </p:nvSpPr>
        <p:spPr/>
        <p:txBody>
          <a:bodyPr/>
          <a:lstStyle/>
          <a:p>
            <a:fld id="{F3027E8A-8089-874A-B94B-79D229332FD1}" type="slidenum">
              <a:rPr lang="en-US" smtClean="0"/>
              <a:pPr/>
              <a:t>‹nº›</a:t>
            </a:fld>
            <a:endParaRPr lang="en-US"/>
          </a:p>
        </p:txBody>
      </p:sp>
      <p:sp>
        <p:nvSpPr>
          <p:cNvPr id="4" name="Title 3">
            <a:extLst>
              <a:ext uri="{FF2B5EF4-FFF2-40B4-BE49-F238E27FC236}">
                <a16:creationId xmlns:a16="http://schemas.microsoft.com/office/drawing/2014/main" id="{C7B6BD4F-B4B7-3F4B-93E6-87837B318F12}"/>
              </a:ext>
            </a:extLst>
          </p:cNvPr>
          <p:cNvSpPr>
            <a:spLocks noGrp="1"/>
          </p:cNvSpPr>
          <p:nvPr>
            <p:ph type="title"/>
          </p:nvPr>
        </p:nvSpPr>
        <p:spPr>
          <a:xfrm>
            <a:off x="608172" y="2"/>
            <a:ext cx="10975658" cy="642730"/>
          </a:xfrm>
        </p:spPr>
        <p:txBody>
          <a:bodyPr/>
          <a:lstStyle>
            <a:lvl1pPr>
              <a:defRPr>
                <a:solidFill>
                  <a:schemeClr val="bg1"/>
                </a:solidFill>
              </a:defRPr>
            </a:lvl1pPr>
          </a:lstStyle>
          <a:p>
            <a:r>
              <a:rPr lang="en-US"/>
              <a:t>Click to edit Master title style</a:t>
            </a:r>
          </a:p>
        </p:txBody>
      </p:sp>
      <p:sp>
        <p:nvSpPr>
          <p:cNvPr id="8" name="TextBox 7">
            <a:extLst>
              <a:ext uri="{FF2B5EF4-FFF2-40B4-BE49-F238E27FC236}">
                <a16:creationId xmlns:a16="http://schemas.microsoft.com/office/drawing/2014/main" id="{CC06F6B0-EC34-DF4D-918B-1A96C7118FA3}"/>
              </a:ext>
            </a:extLst>
          </p:cNvPr>
          <p:cNvSpPr txBox="1"/>
          <p:nvPr userDrawn="1"/>
        </p:nvSpPr>
        <p:spPr>
          <a:xfrm>
            <a:off x="0" y="6485672"/>
            <a:ext cx="1970827" cy="365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noAutofit/>
          </a:bodyPr>
          <a:lstStyle/>
          <a:p>
            <a:pPr marL="0" marR="0" indent="0" algn="ctr" defTabSz="412709"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1"/>
                </a:solidFill>
                <a:effectLst/>
                <a:uFillTx/>
                <a:latin typeface="Source Serif"/>
                <a:ea typeface="Helvetica Neue"/>
                <a:cs typeface="Helvetica Neue"/>
                <a:sym typeface="Helvetica Neue"/>
              </a:rPr>
              <a:t>Commercial in Confidence </a:t>
            </a:r>
          </a:p>
        </p:txBody>
      </p:sp>
      <p:pic>
        <p:nvPicPr>
          <p:cNvPr id="7" name="Picture 6">
            <a:extLst>
              <a:ext uri="{FF2B5EF4-FFF2-40B4-BE49-F238E27FC236}">
                <a16:creationId xmlns:a16="http://schemas.microsoft.com/office/drawing/2014/main" id="{F535930A-F85A-4D5F-A762-B5E7912D05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09362" y="6536591"/>
            <a:ext cx="1132703" cy="197974"/>
          </a:xfrm>
          <a:prstGeom prst="rect">
            <a:avLst/>
          </a:prstGeom>
        </p:spPr>
      </p:pic>
    </p:spTree>
    <p:extLst>
      <p:ext uri="{BB962C8B-B14F-4D97-AF65-F5344CB8AC3E}">
        <p14:creationId xmlns:p14="http://schemas.microsoft.com/office/powerpoint/2010/main" val="6365784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3_Style 1 | Headline | Text Box">
    <p:spTree>
      <p:nvGrpSpPr>
        <p:cNvPr id="1" name=""/>
        <p:cNvGrpSpPr/>
        <p:nvPr/>
      </p:nvGrpSpPr>
      <p:grpSpPr>
        <a:xfrm>
          <a:off x="0" y="0"/>
          <a:ext cx="0" cy="0"/>
          <a:chOff x="0" y="0"/>
          <a:chExt cx="0" cy="0"/>
        </a:xfrm>
      </p:grpSpPr>
      <p:pic>
        <p:nvPicPr>
          <p:cNvPr id="14" name="Picture 3"/>
          <p:cNvPicPr>
            <a:picLocks noChangeAspect="1" noChangeArrowheads="1"/>
          </p:cNvPicPr>
          <p:nvPr userDrawn="1"/>
        </p:nvPicPr>
        <p:blipFill rotWithShape="1">
          <a:blip r:embed="rId2" cstate="screen">
            <a:extLst>
              <a:ext uri="{28A0092B-C50C-407E-A947-70E740481C1C}">
                <a14:useLocalDpi xmlns:a14="http://schemas.microsoft.com/office/drawing/2010/main" val="0"/>
              </a:ext>
            </a:extLst>
          </a:blip>
          <a:srcRect/>
          <a:stretch/>
        </p:blipFill>
        <p:spPr bwMode="auto">
          <a:xfrm rot="10800000">
            <a:off x="9551275" y="0"/>
            <a:ext cx="2640725" cy="1980544"/>
          </a:xfrm>
          <a:prstGeom prst="rtTriangl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
          <p:cNvSpPr/>
          <p:nvPr userDrawn="1"/>
        </p:nvSpPr>
        <p:spPr>
          <a:xfrm rot="2700000">
            <a:off x="9644363" y="604565"/>
            <a:ext cx="2809775" cy="508184"/>
          </a:xfrm>
          <a:custGeom>
            <a:avLst/>
            <a:gdLst/>
            <a:ahLst/>
            <a:cxnLst/>
            <a:rect l="l" t="t" r="r" b="b"/>
            <a:pathLst>
              <a:path w="2809775" h="381138">
                <a:moveTo>
                  <a:pt x="0" y="381137"/>
                </a:moveTo>
                <a:lnTo>
                  <a:pt x="381138" y="0"/>
                </a:lnTo>
                <a:lnTo>
                  <a:pt x="2428638" y="0"/>
                </a:lnTo>
                <a:lnTo>
                  <a:pt x="2809775" y="381138"/>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4"/>
          <p:cNvSpPr/>
          <p:nvPr userDrawn="1"/>
        </p:nvSpPr>
        <p:spPr>
          <a:xfrm rot="2700000">
            <a:off x="9560280" y="802052"/>
            <a:ext cx="2800907" cy="245988"/>
          </a:xfrm>
          <a:custGeom>
            <a:avLst/>
            <a:gdLst/>
            <a:ahLst/>
            <a:cxnLst/>
            <a:rect l="l" t="t" r="r" b="b"/>
            <a:pathLst>
              <a:path w="2800907" h="184491">
                <a:moveTo>
                  <a:pt x="184489" y="1"/>
                </a:moveTo>
                <a:lnTo>
                  <a:pt x="2616418" y="0"/>
                </a:lnTo>
                <a:lnTo>
                  <a:pt x="2800907" y="184491"/>
                </a:lnTo>
                <a:lnTo>
                  <a:pt x="0" y="184491"/>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p:cNvSpPr>
            <a:spLocks noGrp="1"/>
          </p:cNvSpPr>
          <p:nvPr>
            <p:ph type="title" hasCustomPrompt="1"/>
          </p:nvPr>
        </p:nvSpPr>
        <p:spPr>
          <a:xfrm>
            <a:off x="457082" y="407988"/>
            <a:ext cx="9907231" cy="735012"/>
          </a:xfrm>
        </p:spPr>
        <p:txBody>
          <a:bodyPr/>
          <a:lstStyle>
            <a:lvl1pPr>
              <a:defRPr/>
            </a:lvl1pPr>
          </a:lstStyle>
          <a:p>
            <a:r>
              <a:rPr lang="en-US"/>
              <a:t>Style 1 content – Click to edit headline</a:t>
            </a:r>
          </a:p>
        </p:txBody>
      </p:sp>
      <p:sp>
        <p:nvSpPr>
          <p:cNvPr id="3" name="Content Placeholder 2"/>
          <p:cNvSpPr>
            <a:spLocks noGrp="1"/>
          </p:cNvSpPr>
          <p:nvPr>
            <p:ph idx="1" hasCustomPrompt="1"/>
          </p:nvPr>
        </p:nvSpPr>
        <p:spPr>
          <a:xfrm>
            <a:off x="455731" y="1524001"/>
            <a:ext cx="11126671" cy="4602165"/>
          </a:xfrm>
        </p:spPr>
        <p:txBody>
          <a:bodyPr/>
          <a:lstStyle>
            <a:lvl1pPr marL="0" indent="0">
              <a:buNone/>
              <a:defRPr sz="2400" baseline="0">
                <a:solidFill>
                  <a:schemeClr val="tx1"/>
                </a:solidFill>
                <a:latin typeface="Calibri Light" panose="020F0302020204030204" pitchFamily="34" charset="0"/>
                <a:cs typeface="Calibri Light" panose="020F0302020204030204" pitchFamily="34" charset="0"/>
              </a:defRPr>
            </a:lvl1pPr>
            <a:lvl2pPr marL="457200" indent="-228600">
              <a:buClr>
                <a:schemeClr val="bg1">
                  <a:lumMod val="50000"/>
                </a:schemeClr>
              </a:buClr>
              <a:buFont typeface="Arial" panose="020B0604020202020204" pitchFamily="34" charset="0"/>
              <a:buChar char="•"/>
              <a:defRPr sz="2400" baseline="0">
                <a:latin typeface="Calibri Light" panose="020F0302020204030204" pitchFamily="34" charset="0"/>
                <a:cs typeface="Calibri Light" panose="020F0302020204030204" pitchFamily="34" charset="0"/>
              </a:defRPr>
            </a:lvl2pPr>
            <a:lvl3pPr marL="914400">
              <a:buClr>
                <a:schemeClr val="tx2"/>
              </a:buClr>
              <a:defRPr sz="2400">
                <a:latin typeface="Calibri Light" panose="020F0302020204030204" pitchFamily="34" charset="0"/>
                <a:cs typeface="Calibri Light" panose="020F0302020204030204" pitchFamily="34" charset="0"/>
              </a:defRPr>
            </a:lvl3pPr>
            <a:lvl4pPr marL="1371600" indent="-228600">
              <a:buClr>
                <a:schemeClr val="accent4"/>
              </a:buClr>
              <a:buFont typeface="Arial" panose="020B0604020202020204" pitchFamily="34" charset="0"/>
              <a:buChar char="•"/>
              <a:defRPr sz="2400">
                <a:latin typeface="Calibri Light" panose="020F0302020204030204" pitchFamily="34" charset="0"/>
                <a:cs typeface="Calibri Light" panose="020F0302020204030204" pitchFamily="34" charset="0"/>
              </a:defRPr>
            </a:lvl4pPr>
            <a:lvl5pPr marL="1828800" indent="-228600">
              <a:buClr>
                <a:schemeClr val="tx1"/>
              </a:buClr>
              <a:buFont typeface="Arial" panose="020B0604020202020204" pitchFamily="34" charset="0"/>
              <a:buChar char="•"/>
              <a:defRPr sz="2400">
                <a:latin typeface="Calibri Light" panose="020F0302020204030204" pitchFamily="34" charset="0"/>
                <a:cs typeface="Calibri Light" panose="020F0302020204030204" pitchFamily="34" charset="0"/>
              </a:defRPr>
            </a:lvl5pPr>
          </a:lstStyle>
          <a:p>
            <a:pPr lvl="0"/>
            <a:r>
              <a:rPr lang="en-US"/>
              <a:t>Click to edit first level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3436" y="6616185"/>
            <a:ext cx="2844800" cy="184666"/>
          </a:xfrm>
        </p:spPr>
        <p:txBody>
          <a:bodyPr/>
          <a:lstStyle/>
          <a:p>
            <a:pPr algn="r">
              <a:defRPr/>
            </a:pPr>
            <a:fld id="{4F86CFD6-5546-4882-8496-FB9EFB56A80D}" type="slidenum">
              <a:rPr lang="en-US" sz="1200" smtClean="0">
                <a:solidFill>
                  <a:srgbClr val="000000">
                    <a:tint val="75000"/>
                  </a:srgbClr>
                </a:solidFill>
                <a:latin typeface="Calibri"/>
              </a:rPr>
              <a:pPr algn="r">
                <a:defRPr/>
              </a:pPr>
              <a:t>‹nº›</a:t>
            </a:fld>
            <a:endParaRPr lang="en-US" sz="1200">
              <a:solidFill>
                <a:srgbClr val="000000">
                  <a:tint val="75000"/>
                </a:srgbClr>
              </a:solidFill>
              <a:latin typeface="Calibri"/>
            </a:endParaRPr>
          </a:p>
        </p:txBody>
      </p:sp>
      <p:sp>
        <p:nvSpPr>
          <p:cNvPr id="12" name="Text Placeholder 11"/>
          <p:cNvSpPr>
            <a:spLocks noGrp="1"/>
          </p:cNvSpPr>
          <p:nvPr>
            <p:ph type="body" sz="quarter" idx="13" hasCustomPrompt="1"/>
          </p:nvPr>
        </p:nvSpPr>
        <p:spPr>
          <a:xfrm>
            <a:off x="456404" y="857250"/>
            <a:ext cx="9907907" cy="514350"/>
          </a:xfrm>
        </p:spPr>
        <p:txBody>
          <a:bodyPr>
            <a:noAutofit/>
          </a:bodyPr>
          <a:lstStyle>
            <a:lvl1pPr>
              <a:defRPr sz="2600" baseline="0">
                <a:solidFill>
                  <a:schemeClr val="bg1">
                    <a:lumMod val="50000"/>
                  </a:schemeClr>
                </a:solidFill>
                <a:latin typeface="Calibri Light" panose="020F0302020204030204" pitchFamily="34" charset="0"/>
                <a:cs typeface="Calibri Light" panose="020F0302020204030204" pitchFamily="34" charset="0"/>
              </a:defRPr>
            </a:lvl1pPr>
          </a:lstStyle>
          <a:p>
            <a:pPr lvl="0"/>
            <a:r>
              <a:rPr lang="en-US"/>
              <a:t>Insert subhead text</a:t>
            </a:r>
          </a:p>
        </p:txBody>
      </p:sp>
      <p:cxnSp>
        <p:nvCxnSpPr>
          <p:cNvPr id="9" name="Straight Connector 8"/>
          <p:cNvCxnSpPr/>
          <p:nvPr userDrawn="1"/>
        </p:nvCxnSpPr>
        <p:spPr>
          <a:xfrm flipH="1">
            <a:off x="3" y="6629400"/>
            <a:ext cx="11379197" cy="0"/>
          </a:xfrm>
          <a:prstGeom prst="line">
            <a:avLst/>
          </a:prstGeom>
          <a:ln w="190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2" descr="© 2020. SS&amp;C Technologies. Confidential "/>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3757" y="6655860"/>
            <a:ext cx="3462867" cy="23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0352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10_Title Slide">
    <p:bg>
      <p:bgPr>
        <a:gradFill>
          <a:gsLst>
            <a:gs pos="0">
              <a:schemeClr val="tx1"/>
            </a:gs>
            <a:gs pos="100000">
              <a:srgbClr val="031B2E"/>
            </a:gs>
          </a:gsLst>
          <a:lin ang="18900000" scaled="1"/>
        </a:gradFill>
        <a:effectLst/>
      </p:bgPr>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CC4DBAE3-2589-EC46-BC7C-8C33B77815F3}"/>
              </a:ext>
            </a:extLst>
          </p:cNvPr>
          <p:cNvSpPr txBox="1"/>
          <p:nvPr userDrawn="1"/>
        </p:nvSpPr>
        <p:spPr>
          <a:xfrm>
            <a:off x="73152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chemeClr val="bg2"/>
                </a:solidFill>
                <a:effectLst/>
                <a:uLnTx/>
                <a:uFillTx/>
                <a:latin typeface="Arial Nova" panose="020B0504020202020204" pitchFamily="34" charset="0"/>
                <a:ea typeface="Helvetica Neue"/>
                <a:cs typeface="Helvetica Neue"/>
                <a:sym typeface="Helvetica Neue"/>
              </a:rPr>
              <a:t>Commercial in Confidence</a:t>
            </a:r>
          </a:p>
        </p:txBody>
      </p:sp>
      <p:sp>
        <p:nvSpPr>
          <p:cNvPr id="71" name="Freeform 70">
            <a:extLst>
              <a:ext uri="{FF2B5EF4-FFF2-40B4-BE49-F238E27FC236}">
                <a16:creationId xmlns:a16="http://schemas.microsoft.com/office/drawing/2014/main" id="{B45B2278-39FA-DDCF-0C32-BAFD988333AB}"/>
              </a:ext>
            </a:extLst>
          </p:cNvPr>
          <p:cNvSpPr/>
          <p:nvPr userDrawn="1"/>
        </p:nvSpPr>
        <p:spPr>
          <a:xfrm>
            <a:off x="15229248" y="1104445"/>
            <a:ext cx="4616" cy="138"/>
          </a:xfrm>
          <a:custGeom>
            <a:avLst/>
            <a:gdLst>
              <a:gd name="connsiteX0" fmla="*/ 0 w 17530"/>
              <a:gd name="connsiteY0" fmla="*/ 0 h 525"/>
              <a:gd name="connsiteX1" fmla="*/ 0 w 17530"/>
              <a:gd name="connsiteY1" fmla="*/ 526 h 525"/>
              <a:gd name="connsiteX2" fmla="*/ 0 w 17530"/>
              <a:gd name="connsiteY2" fmla="*/ 0 h 525"/>
              <a:gd name="connsiteX3" fmla="*/ 0 w 17530"/>
              <a:gd name="connsiteY3" fmla="*/ 0 h 525"/>
              <a:gd name="connsiteX4" fmla="*/ 0 w 17530"/>
              <a:gd name="connsiteY4" fmla="*/ 0 h 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 h="525">
                <a:moveTo>
                  <a:pt x="0" y="0"/>
                </a:moveTo>
                <a:lnTo>
                  <a:pt x="0" y="526"/>
                </a:lnTo>
                <a:lnTo>
                  <a:pt x="0" y="0"/>
                </a:lnTo>
                <a:lnTo>
                  <a:pt x="0" y="0"/>
                </a:lnTo>
                <a:lnTo>
                  <a:pt x="0" y="0"/>
                </a:lnTo>
                <a:close/>
              </a:path>
            </a:pathLst>
          </a:custGeom>
          <a:solidFill>
            <a:srgbClr val="00ABE6"/>
          </a:solidFill>
          <a:ln w="17529" cap="flat">
            <a:noFill/>
            <a:prstDash val="solid"/>
            <a:miter/>
          </a:ln>
        </p:spPr>
        <p:txBody>
          <a:bodyPr rtlCol="0" anchor="ctr"/>
          <a:lstStyle/>
          <a:p>
            <a:endParaRPr lang="en-US"/>
          </a:p>
        </p:txBody>
      </p:sp>
      <p:sp>
        <p:nvSpPr>
          <p:cNvPr id="11" name="Slide Number Placeholder 5">
            <a:extLst>
              <a:ext uri="{FF2B5EF4-FFF2-40B4-BE49-F238E27FC236}">
                <a16:creationId xmlns:a16="http://schemas.microsoft.com/office/drawing/2014/main" id="{E119FEE3-06CC-3E02-26F3-2EC769651DE1}"/>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noFill/>
                <a:latin typeface="Arial Nova" panose="020B0504020202020204" pitchFamily="34" charset="0"/>
              </a:defRPr>
            </a:lvl1pPr>
          </a:lstStyle>
          <a:p>
            <a:fld id="{4B0EDFBC-7666-BA46-8E94-F83EDA5B5493}" type="slidenum">
              <a:rPr lang="en-US" smtClean="0"/>
              <a:pPr/>
              <a:t>‹nº›</a:t>
            </a:fld>
            <a:endParaRPr lang="en-US"/>
          </a:p>
        </p:txBody>
      </p:sp>
      <p:pic>
        <p:nvPicPr>
          <p:cNvPr id="4" name="Picture 3" descr="A close up of a logo&#10;&#10;Description automatically generated">
            <a:extLst>
              <a:ext uri="{FF2B5EF4-FFF2-40B4-BE49-F238E27FC236}">
                <a16:creationId xmlns:a16="http://schemas.microsoft.com/office/drawing/2014/main" id="{61AB2CAB-B2AB-5579-FE4A-E294D0C2244C}"/>
              </a:ext>
            </a:extLst>
          </p:cNvPr>
          <p:cNvPicPr>
            <a:picLocks noChangeAspect="1"/>
          </p:cNvPicPr>
          <p:nvPr userDrawn="1"/>
        </p:nvPicPr>
        <p:blipFill>
          <a:blip r:embed="rId2"/>
          <a:stretch>
            <a:fillRect/>
          </a:stretch>
        </p:blipFill>
        <p:spPr>
          <a:xfrm>
            <a:off x="11344538" y="0"/>
            <a:ext cx="847462" cy="894806"/>
          </a:xfrm>
          <a:prstGeom prst="rect">
            <a:avLst/>
          </a:prstGeom>
        </p:spPr>
      </p:pic>
      <p:pic>
        <p:nvPicPr>
          <p:cNvPr id="20" name="Picture 19" descr="A blue and yellow lines and circles&#10;&#10;Description automatically generated with medium confidence">
            <a:extLst>
              <a:ext uri="{FF2B5EF4-FFF2-40B4-BE49-F238E27FC236}">
                <a16:creationId xmlns:a16="http://schemas.microsoft.com/office/drawing/2014/main" id="{87EAE63B-A331-BE57-950B-F4D908378767}"/>
              </a:ext>
            </a:extLst>
          </p:cNvPr>
          <p:cNvPicPr>
            <a:picLocks noChangeAspect="1"/>
          </p:cNvPicPr>
          <p:nvPr userDrawn="1"/>
        </p:nvPicPr>
        <p:blipFill rotWithShape="1">
          <a:blip r:embed="rId3"/>
          <a:srcRect b="29976"/>
          <a:stretch/>
        </p:blipFill>
        <p:spPr>
          <a:xfrm>
            <a:off x="3852355" y="6274872"/>
            <a:ext cx="1574872" cy="583128"/>
          </a:xfrm>
          <a:prstGeom prst="rect">
            <a:avLst/>
          </a:prstGeom>
        </p:spPr>
      </p:pic>
      <p:pic>
        <p:nvPicPr>
          <p:cNvPr id="21" name="Graphic 20">
            <a:extLst>
              <a:ext uri="{FF2B5EF4-FFF2-40B4-BE49-F238E27FC236}">
                <a16:creationId xmlns:a16="http://schemas.microsoft.com/office/drawing/2014/main" id="{839023F7-3DF4-33C5-CA6F-D8A62A82F7E3}"/>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41310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Title slide vertical bar 1 ">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1B06D0B-B2F5-4EA8-A70E-C31D2A5E99B2}"/>
              </a:ext>
            </a:extLst>
          </p:cNvPr>
          <p:cNvSpPr>
            <a:spLocks noGrp="1"/>
          </p:cNvSpPr>
          <p:nvPr>
            <p:ph type="pic" sz="quarter" idx="14"/>
          </p:nvPr>
        </p:nvSpPr>
        <p:spPr>
          <a:xfrm>
            <a:off x="380999" y="381000"/>
            <a:ext cx="11430000" cy="6099048"/>
          </a:xfrm>
          <a:solidFill>
            <a:schemeClr val="bg2">
              <a:lumMod val="20000"/>
              <a:lumOff val="80000"/>
            </a:schemeClr>
          </a:solidFill>
        </p:spPr>
        <p:txBody>
          <a:bodyPr/>
          <a:lstStyle/>
          <a:p>
            <a:endParaRPr lang="en-US"/>
          </a:p>
        </p:txBody>
      </p:sp>
      <p:sp>
        <p:nvSpPr>
          <p:cNvPr id="26" name="Freeform: Shape 25">
            <a:extLst>
              <a:ext uri="{FF2B5EF4-FFF2-40B4-BE49-F238E27FC236}">
                <a16:creationId xmlns:a16="http://schemas.microsoft.com/office/drawing/2014/main" id="{FDA8B474-2F43-42FD-A331-20071469822B}"/>
              </a:ext>
            </a:extLst>
          </p:cNvPr>
          <p:cNvSpPr/>
          <p:nvPr userDrawn="1"/>
        </p:nvSpPr>
        <p:spPr>
          <a:xfrm rot="16200000">
            <a:off x="2667000" y="-2667000"/>
            <a:ext cx="6858000" cy="12192000"/>
          </a:xfrm>
          <a:custGeom>
            <a:avLst/>
            <a:gdLst>
              <a:gd name="connsiteX0" fmla="*/ 6477000 w 6858000"/>
              <a:gd name="connsiteY0" fmla="*/ 381000 h 12192000"/>
              <a:gd name="connsiteX1" fmla="*/ 381000 w 6858000"/>
              <a:gd name="connsiteY1" fmla="*/ 381000 h 12192000"/>
              <a:gd name="connsiteX2" fmla="*/ 381000 w 6858000"/>
              <a:gd name="connsiteY2" fmla="*/ 11811000 h 12192000"/>
              <a:gd name="connsiteX3" fmla="*/ 6477000 w 6858000"/>
              <a:gd name="connsiteY3" fmla="*/ 11811000 h 12192000"/>
              <a:gd name="connsiteX4" fmla="*/ 6858000 w 6858000"/>
              <a:gd name="connsiteY4" fmla="*/ 1 h 12192000"/>
              <a:gd name="connsiteX5" fmla="*/ 6858000 w 6858000"/>
              <a:gd name="connsiteY5" fmla="*/ 12192000 h 12192000"/>
              <a:gd name="connsiteX6" fmla="*/ 6766560 w 6858000"/>
              <a:gd name="connsiteY6" fmla="*/ 12192000 h 12192000"/>
              <a:gd name="connsiteX7" fmla="*/ 6477000 w 6858000"/>
              <a:gd name="connsiteY7" fmla="*/ 12192000 h 12192000"/>
              <a:gd name="connsiteX8" fmla="*/ 381000 w 6858000"/>
              <a:gd name="connsiteY8" fmla="*/ 12192000 h 12192000"/>
              <a:gd name="connsiteX9" fmla="*/ 0 w 6858000"/>
              <a:gd name="connsiteY9" fmla="*/ 12192000 h 12192000"/>
              <a:gd name="connsiteX10" fmla="*/ 0 w 6858000"/>
              <a:gd name="connsiteY10" fmla="*/ 11811000 h 12192000"/>
              <a:gd name="connsiteX11" fmla="*/ 0 w 6858000"/>
              <a:gd name="connsiteY11" fmla="*/ 381000 h 12192000"/>
              <a:gd name="connsiteX12" fmla="*/ 0 w 6858000"/>
              <a:gd name="connsiteY12" fmla="*/ 0 h 12192000"/>
              <a:gd name="connsiteX13" fmla="*/ 0 w 6858000"/>
              <a:gd name="connsiteY13" fmla="*/ 0 h 12192000"/>
              <a:gd name="connsiteX14" fmla="*/ 6766560 w 6858000"/>
              <a:gd name="connsiteY14" fmla="*/ 0 h 12192000"/>
              <a:gd name="connsiteX15" fmla="*/ 6766560 w 6858000"/>
              <a:gd name="connsiteY15" fmla="*/ 1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12192000">
                <a:moveTo>
                  <a:pt x="6477000" y="381000"/>
                </a:moveTo>
                <a:lnTo>
                  <a:pt x="381000" y="381000"/>
                </a:lnTo>
                <a:lnTo>
                  <a:pt x="381000" y="11811000"/>
                </a:lnTo>
                <a:lnTo>
                  <a:pt x="6477000" y="11811000"/>
                </a:lnTo>
                <a:close/>
                <a:moveTo>
                  <a:pt x="6858000" y="1"/>
                </a:moveTo>
                <a:lnTo>
                  <a:pt x="6858000" y="12192000"/>
                </a:lnTo>
                <a:lnTo>
                  <a:pt x="6766560" y="12192000"/>
                </a:lnTo>
                <a:lnTo>
                  <a:pt x="6477000" y="12192000"/>
                </a:lnTo>
                <a:lnTo>
                  <a:pt x="381000" y="12192000"/>
                </a:lnTo>
                <a:lnTo>
                  <a:pt x="0" y="12192000"/>
                </a:lnTo>
                <a:lnTo>
                  <a:pt x="0" y="11811000"/>
                </a:lnTo>
                <a:lnTo>
                  <a:pt x="0" y="381000"/>
                </a:lnTo>
                <a:lnTo>
                  <a:pt x="0" y="0"/>
                </a:lnTo>
                <a:lnTo>
                  <a:pt x="0" y="0"/>
                </a:lnTo>
                <a:lnTo>
                  <a:pt x="6766560" y="0"/>
                </a:lnTo>
                <a:lnTo>
                  <a:pt x="676656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9101576-E44D-4ED2-8B22-1B3FC21D864D}"/>
              </a:ext>
            </a:extLst>
          </p:cNvPr>
          <p:cNvSpPr>
            <a:spLocks noGrp="1"/>
          </p:cNvSpPr>
          <p:nvPr>
            <p:ph type="ctrTitle"/>
          </p:nvPr>
        </p:nvSpPr>
        <p:spPr>
          <a:xfrm>
            <a:off x="1066800" y="1098550"/>
            <a:ext cx="4038600" cy="2411413"/>
          </a:xfrm>
        </p:spPr>
        <p:txBody>
          <a:bodyPr anchor="b">
            <a:noAutofit/>
          </a:bodyPr>
          <a:lstStyle>
            <a:lvl1pPr algn="l">
              <a:defRPr sz="44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8FA5F12B-C2FA-4CE8-B098-D0F875373D9B}"/>
              </a:ext>
            </a:extLst>
          </p:cNvPr>
          <p:cNvSpPr>
            <a:spLocks noGrp="1"/>
          </p:cNvSpPr>
          <p:nvPr>
            <p:ph type="subTitle" idx="1"/>
          </p:nvPr>
        </p:nvSpPr>
        <p:spPr>
          <a:xfrm>
            <a:off x="1066800" y="3602038"/>
            <a:ext cx="3962400" cy="1274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14">
            <a:extLst>
              <a:ext uri="{FF2B5EF4-FFF2-40B4-BE49-F238E27FC236}">
                <a16:creationId xmlns:a16="http://schemas.microsoft.com/office/drawing/2014/main" id="{6CE150D9-6C9D-480A-A6F6-2C60B7F3F185}"/>
              </a:ext>
            </a:extLst>
          </p:cNvPr>
          <p:cNvSpPr>
            <a:spLocks noGrp="1"/>
          </p:cNvSpPr>
          <p:nvPr>
            <p:ph type="body" sz="quarter" idx="13" hasCustomPrompt="1"/>
          </p:nvPr>
        </p:nvSpPr>
        <p:spPr>
          <a:xfrm>
            <a:off x="1066800" y="5568950"/>
            <a:ext cx="3581400" cy="381000"/>
          </a:xfrm>
        </p:spPr>
        <p:txBody>
          <a:bodyPr anchor="b">
            <a:normAutofit/>
          </a:bodyPr>
          <a:lstStyle>
            <a:lvl1pPr>
              <a:buNone/>
              <a:defRPr sz="1400">
                <a:solidFill>
                  <a:schemeClr val="bg1"/>
                </a:solidFill>
                <a:latin typeface="Segoe UI Semibold" panose="020B0702040204020203" pitchFamily="34" charset="0"/>
                <a:cs typeface="Segoe UI Semibold" panose="020B0702040204020203" pitchFamily="34" charset="0"/>
              </a:defRPr>
            </a:lvl1pPr>
            <a:lvl5pPr>
              <a:defRPr/>
            </a:lvl5pPr>
          </a:lstStyle>
          <a:p>
            <a:pPr lvl="0"/>
            <a:r>
              <a:rPr lang="en-US"/>
              <a:t>Date</a:t>
            </a:r>
          </a:p>
        </p:txBody>
      </p:sp>
    </p:spTree>
    <p:extLst>
      <p:ext uri="{BB962C8B-B14F-4D97-AF65-F5344CB8AC3E}">
        <p14:creationId xmlns:p14="http://schemas.microsoft.com/office/powerpoint/2010/main" val="394212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4501-47B7-47E5-9485-6F34D0FE2D5A}"/>
              </a:ext>
            </a:extLst>
          </p:cNvPr>
          <p:cNvSpPr>
            <a:spLocks noGrp="1"/>
          </p:cNvSpPr>
          <p:nvPr>
            <p:ph type="title" hasCustomPrompt="1"/>
          </p:nvPr>
        </p:nvSpPr>
        <p:spPr/>
        <p:txBody>
          <a:bodyPr/>
          <a:lstStyle>
            <a:lvl1pPr>
              <a:defRPr/>
            </a:lvl1pPr>
          </a:lstStyle>
          <a:p>
            <a:r>
              <a:rPr lang="en-US"/>
              <a:t>Title and one column text</a:t>
            </a:r>
          </a:p>
        </p:txBody>
      </p:sp>
      <p:sp>
        <p:nvSpPr>
          <p:cNvPr id="3" name="Content Placeholder 2">
            <a:extLst>
              <a:ext uri="{FF2B5EF4-FFF2-40B4-BE49-F238E27FC236}">
                <a16:creationId xmlns:a16="http://schemas.microsoft.com/office/drawing/2014/main" id="{78972636-CB01-4648-8D0D-95E01CDF6BC2}"/>
              </a:ext>
            </a:extLst>
          </p:cNvPr>
          <p:cNvSpPr>
            <a:spLocks noGrp="1"/>
          </p:cNvSpPr>
          <p:nvPr>
            <p:ph idx="1"/>
          </p:nvPr>
        </p:nvSpPr>
        <p:spPr>
          <a:xfrm>
            <a:off x="381000" y="1524000"/>
            <a:ext cx="11430000" cy="4648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AF8D3B9D-E454-4333-942B-85C96AA2E9CF}"/>
              </a:ext>
            </a:extLst>
          </p:cNvPr>
          <p:cNvSpPr>
            <a:spLocks noGrp="1"/>
          </p:cNvSpPr>
          <p:nvPr>
            <p:ph type="sldNum" sz="quarter" idx="11"/>
          </p:nvPr>
        </p:nvSpPr>
        <p:spPr>
          <a:xfrm>
            <a:off x="11760200" y="6286500"/>
            <a:ext cx="431800" cy="381000"/>
          </a:xfrm>
          <a:prstGeom prst="rect">
            <a:avLst/>
          </a:prstGeom>
        </p:spPr>
        <p:txBody>
          <a:bodyPr anchor="b"/>
          <a:lstStyle/>
          <a:p>
            <a:fld id="{B86CEE44-6F89-45AC-812A-88D538657E02}" type="slidenum">
              <a:rPr lang="en-US" smtClean="0"/>
              <a:pPr/>
              <a:t>‹nº›</a:t>
            </a:fld>
            <a:endParaRPr lang="en-US"/>
          </a:p>
        </p:txBody>
      </p:sp>
      <p:sp>
        <p:nvSpPr>
          <p:cNvPr id="9" name="Text Placeholder 4">
            <a:extLst>
              <a:ext uri="{FF2B5EF4-FFF2-40B4-BE49-F238E27FC236}">
                <a16:creationId xmlns:a16="http://schemas.microsoft.com/office/drawing/2014/main" id="{D5CC7998-C857-4EB2-B346-8C0DAE7C872B}"/>
              </a:ext>
            </a:extLst>
          </p:cNvPr>
          <p:cNvSpPr>
            <a:spLocks noGrp="1"/>
          </p:cNvSpPr>
          <p:nvPr>
            <p:ph type="body" sz="quarter" idx="12" hasCustomPrompt="1"/>
          </p:nvPr>
        </p:nvSpPr>
        <p:spPr>
          <a:xfrm>
            <a:off x="1498600" y="6286500"/>
            <a:ext cx="10141857" cy="381000"/>
          </a:xfrm>
        </p:spPr>
        <p:txBody>
          <a:bodyPr anchor="b">
            <a:normAutofit/>
          </a:bodyPr>
          <a:lstStyle>
            <a:lvl1pPr>
              <a:buNone/>
              <a:defRPr lang="en-US" sz="900" kern="1200" dirty="0">
                <a:solidFill>
                  <a:schemeClr val="bg2"/>
                </a:solidFill>
                <a:latin typeface="+mn-lt"/>
                <a:ea typeface="+mn-ea"/>
                <a:cs typeface="+mn-cs"/>
              </a:defRPr>
            </a:lvl1pPr>
            <a:lvl2pPr>
              <a:buNone/>
              <a:defRPr sz="800"/>
            </a:lvl2pPr>
            <a:lvl3pPr>
              <a:buNone/>
              <a:defRPr sz="800"/>
            </a:lvl3pPr>
            <a:lvl4pPr>
              <a:buNone/>
              <a:defRPr sz="800"/>
            </a:lvl4pPr>
            <a:lvl5pPr>
              <a:buNone/>
              <a:defRPr sz="800"/>
            </a:lvl5pPr>
          </a:lstStyle>
          <a:p>
            <a:pPr lvl="0"/>
            <a:r>
              <a:rPr lang="en-US"/>
              <a:t>Source:</a:t>
            </a:r>
          </a:p>
        </p:txBody>
      </p:sp>
    </p:spTree>
    <p:extLst>
      <p:ext uri="{BB962C8B-B14F-4D97-AF65-F5344CB8AC3E}">
        <p14:creationId xmlns:p14="http://schemas.microsoft.com/office/powerpoint/2010/main" val="21292560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reaker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Breaker 1</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‹nº›</a:t>
            </a:fld>
            <a:endParaRPr lang="en-US"/>
          </a:p>
        </p:txBody>
      </p:sp>
      <p:grpSp>
        <p:nvGrpSpPr>
          <p:cNvPr id="21" name="Group 20">
            <a:extLst>
              <a:ext uri="{FF2B5EF4-FFF2-40B4-BE49-F238E27FC236}">
                <a16:creationId xmlns:a16="http://schemas.microsoft.com/office/drawing/2014/main" id="{1A4CDAC1-729F-4281-9BE1-2CD626FF17A5}"/>
              </a:ext>
            </a:extLst>
          </p:cNvPr>
          <p:cNvGrpSpPr/>
          <p:nvPr userDrawn="1"/>
        </p:nvGrpSpPr>
        <p:grpSpPr>
          <a:xfrm>
            <a:off x="434092" y="6375932"/>
            <a:ext cx="922268" cy="216078"/>
            <a:chOff x="-5642843" y="1366240"/>
            <a:chExt cx="5305426" cy="1243013"/>
          </a:xfrm>
          <a:solidFill>
            <a:schemeClr val="bg1"/>
          </a:solidFill>
        </p:grpSpPr>
        <p:sp>
          <p:nvSpPr>
            <p:cNvPr id="22" name="Freeform 5">
              <a:extLst>
                <a:ext uri="{FF2B5EF4-FFF2-40B4-BE49-F238E27FC236}">
                  <a16:creationId xmlns:a16="http://schemas.microsoft.com/office/drawing/2014/main" id="{CF336716-BB17-496C-8DB7-66FE25C1C057}"/>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3" name="Freeform 6">
              <a:extLst>
                <a:ext uri="{FF2B5EF4-FFF2-40B4-BE49-F238E27FC236}">
                  <a16:creationId xmlns:a16="http://schemas.microsoft.com/office/drawing/2014/main" id="{CCA04B3A-18BB-48BE-BE27-0380BEF5E901}"/>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4" name="Freeform 7">
              <a:extLst>
                <a:ext uri="{FF2B5EF4-FFF2-40B4-BE49-F238E27FC236}">
                  <a16:creationId xmlns:a16="http://schemas.microsoft.com/office/drawing/2014/main" id="{C2383EAB-791D-4620-A923-F88821890CEA}"/>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5" name="Freeform 8">
              <a:extLst>
                <a:ext uri="{FF2B5EF4-FFF2-40B4-BE49-F238E27FC236}">
                  <a16:creationId xmlns:a16="http://schemas.microsoft.com/office/drawing/2014/main" id="{807AAABF-E44E-4DAF-A45C-DA00CA43AA6F}"/>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6" name="Freeform 9">
              <a:extLst>
                <a:ext uri="{FF2B5EF4-FFF2-40B4-BE49-F238E27FC236}">
                  <a16:creationId xmlns:a16="http://schemas.microsoft.com/office/drawing/2014/main" id="{E3F35383-BDE6-4D32-8C24-1F13DBB1D86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7" name="Freeform 10">
              <a:extLst>
                <a:ext uri="{FF2B5EF4-FFF2-40B4-BE49-F238E27FC236}">
                  <a16:creationId xmlns:a16="http://schemas.microsoft.com/office/drawing/2014/main" id="{FF44C866-9200-4155-A389-12B44A2F0A87}"/>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41039375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Breaker slide 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A0584A-01C1-41C7-B139-67163F52A765}"/>
              </a:ext>
            </a:extLst>
          </p:cNvPr>
          <p:cNvSpPr/>
          <p:nvPr userDrawn="1"/>
        </p:nvSpPr>
        <p:spPr>
          <a:xfrm>
            <a:off x="-1" y="0"/>
            <a:ext cx="649877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8D0DFC-EC16-4D24-ACA6-D8D94138136F}"/>
              </a:ext>
            </a:extLst>
          </p:cNvPr>
          <p:cNvSpPr/>
          <p:nvPr userDrawn="1"/>
        </p:nvSpPr>
        <p:spPr>
          <a:xfrm>
            <a:off x="6498771" y="0"/>
            <a:ext cx="1066800" cy="685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D75F8E0-5C9F-4280-99EC-422518C62E64}"/>
              </a:ext>
            </a:extLst>
          </p:cNvPr>
          <p:cNvSpPr/>
          <p:nvPr userDrawn="1"/>
        </p:nvSpPr>
        <p:spPr>
          <a:xfrm>
            <a:off x="7565571" y="0"/>
            <a:ext cx="1066800" cy="6858000"/>
          </a:xfrm>
          <a:prstGeom prst="rect">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68C950-AB0A-40DD-A0BB-7168500366FE}"/>
              </a:ext>
            </a:extLst>
          </p:cNvPr>
          <p:cNvSpPr>
            <a:spLocks noGrp="1"/>
          </p:cNvSpPr>
          <p:nvPr>
            <p:ph type="title" hasCustomPrompt="1"/>
          </p:nvPr>
        </p:nvSpPr>
        <p:spPr>
          <a:xfrm>
            <a:off x="381000" y="1709739"/>
            <a:ext cx="5715000" cy="2252662"/>
          </a:xfrm>
        </p:spPr>
        <p:txBody>
          <a:bodyPr anchor="b"/>
          <a:lstStyle>
            <a:lvl1pPr>
              <a:defRPr lang="en-US" sz="6000" kern="1200" dirty="0">
                <a:solidFill>
                  <a:schemeClr val="bg1"/>
                </a:solidFill>
                <a:latin typeface="Segoe UI Light" panose="020B0502040204020203" pitchFamily="34" charset="0"/>
                <a:ea typeface="+mj-ea"/>
                <a:cs typeface="Segoe UI Light" panose="020B0502040204020203" pitchFamily="34" charset="0"/>
              </a:defRPr>
            </a:lvl1pPr>
          </a:lstStyle>
          <a:p>
            <a:r>
              <a:rPr lang="en-US"/>
              <a:t>Breaker 3</a:t>
            </a:r>
          </a:p>
        </p:txBody>
      </p:sp>
      <p:sp>
        <p:nvSpPr>
          <p:cNvPr id="11" name="Slide Number Placeholder 10">
            <a:extLst>
              <a:ext uri="{FF2B5EF4-FFF2-40B4-BE49-F238E27FC236}">
                <a16:creationId xmlns:a16="http://schemas.microsoft.com/office/drawing/2014/main" id="{9AACFBDF-F09F-4562-80A0-41B67584F17C}"/>
              </a:ext>
            </a:extLst>
          </p:cNvPr>
          <p:cNvSpPr>
            <a:spLocks noGrp="1"/>
          </p:cNvSpPr>
          <p:nvPr>
            <p:ph type="sldNum" sz="quarter" idx="11"/>
          </p:nvPr>
        </p:nvSpPr>
        <p:spPr>
          <a:xfrm>
            <a:off x="11760200" y="6302375"/>
            <a:ext cx="431800" cy="365125"/>
          </a:xfrm>
          <a:prstGeom prst="rect">
            <a:avLst/>
          </a:prstGeom>
        </p:spPr>
        <p:txBody>
          <a:bodyPr/>
          <a:lstStyle/>
          <a:p>
            <a:fld id="{B86CEE44-6F89-45AC-812A-88D538657E02}" type="slidenum">
              <a:rPr lang="en-US" smtClean="0"/>
              <a:pPr/>
              <a:t>‹nº›</a:t>
            </a:fld>
            <a:endParaRPr lang="en-US"/>
          </a:p>
        </p:txBody>
      </p:sp>
      <p:grpSp>
        <p:nvGrpSpPr>
          <p:cNvPr id="15" name="Group 14">
            <a:extLst>
              <a:ext uri="{FF2B5EF4-FFF2-40B4-BE49-F238E27FC236}">
                <a16:creationId xmlns:a16="http://schemas.microsoft.com/office/drawing/2014/main" id="{F971BC57-19ED-4C9D-8873-A40639A2020A}"/>
              </a:ext>
            </a:extLst>
          </p:cNvPr>
          <p:cNvGrpSpPr/>
          <p:nvPr userDrawn="1"/>
        </p:nvGrpSpPr>
        <p:grpSpPr>
          <a:xfrm>
            <a:off x="434092" y="6375932"/>
            <a:ext cx="922268" cy="216078"/>
            <a:chOff x="-5642843" y="1366240"/>
            <a:chExt cx="5305426" cy="1243013"/>
          </a:xfrm>
          <a:solidFill>
            <a:schemeClr val="bg1"/>
          </a:solidFill>
        </p:grpSpPr>
        <p:sp>
          <p:nvSpPr>
            <p:cNvPr id="16" name="Freeform 5">
              <a:extLst>
                <a:ext uri="{FF2B5EF4-FFF2-40B4-BE49-F238E27FC236}">
                  <a16:creationId xmlns:a16="http://schemas.microsoft.com/office/drawing/2014/main" id="{9FA04935-6D8F-439E-A876-EC5DBC27520F}"/>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7" name="Freeform 6">
              <a:extLst>
                <a:ext uri="{FF2B5EF4-FFF2-40B4-BE49-F238E27FC236}">
                  <a16:creationId xmlns:a16="http://schemas.microsoft.com/office/drawing/2014/main" id="{7CD88D0B-D167-4050-840E-A1DAF0ED6B63}"/>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8" name="Freeform 7">
              <a:extLst>
                <a:ext uri="{FF2B5EF4-FFF2-40B4-BE49-F238E27FC236}">
                  <a16:creationId xmlns:a16="http://schemas.microsoft.com/office/drawing/2014/main" id="{83CC5671-D8A3-4DCD-BA34-42FF65199C9D}"/>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19" name="Freeform 8">
              <a:extLst>
                <a:ext uri="{FF2B5EF4-FFF2-40B4-BE49-F238E27FC236}">
                  <a16:creationId xmlns:a16="http://schemas.microsoft.com/office/drawing/2014/main" id="{05E2DF24-6248-4C97-B477-05406F3381D8}"/>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0" name="Freeform 9">
              <a:extLst>
                <a:ext uri="{FF2B5EF4-FFF2-40B4-BE49-F238E27FC236}">
                  <a16:creationId xmlns:a16="http://schemas.microsoft.com/office/drawing/2014/main" id="{967B69D1-C600-416A-96C0-370A0FEA071B}"/>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sp>
          <p:nvSpPr>
            <p:cNvPr id="28" name="Freeform 10">
              <a:extLst>
                <a:ext uri="{FF2B5EF4-FFF2-40B4-BE49-F238E27FC236}">
                  <a16:creationId xmlns:a16="http://schemas.microsoft.com/office/drawing/2014/main" id="{964FBC44-22AF-41B6-889F-2DD1D686A150}"/>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en-US" sz="3200"/>
            </a:p>
          </p:txBody>
        </p:sp>
      </p:grpSp>
    </p:spTree>
    <p:extLst>
      <p:ext uri="{BB962C8B-B14F-4D97-AF65-F5344CB8AC3E}">
        <p14:creationId xmlns:p14="http://schemas.microsoft.com/office/powerpoint/2010/main" val="25562055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tyle 1 | Headline | Text Box">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730" y="304800"/>
            <a:ext cx="9908581" cy="582612"/>
          </a:xfrm>
        </p:spPr>
        <p:txBody>
          <a:bodyPr/>
          <a:lstStyle>
            <a:lvl1pPr>
              <a:defRPr sz="3200"/>
            </a:lvl1pPr>
          </a:lstStyle>
          <a:p>
            <a:r>
              <a:rPr lang="en-US"/>
              <a:t>Click to edit headline – sentence case</a:t>
            </a:r>
          </a:p>
        </p:txBody>
      </p:sp>
      <p:sp>
        <p:nvSpPr>
          <p:cNvPr id="3" name="Content Placeholder 2"/>
          <p:cNvSpPr>
            <a:spLocks noGrp="1"/>
          </p:cNvSpPr>
          <p:nvPr>
            <p:ph idx="1" hasCustomPrompt="1"/>
          </p:nvPr>
        </p:nvSpPr>
        <p:spPr>
          <a:xfrm>
            <a:off x="455730" y="1447799"/>
            <a:ext cx="11126671" cy="4500155"/>
          </a:xfrm>
        </p:spPr>
        <p:txBody>
          <a:bodyPr/>
          <a:lstStyle>
            <a:lvl1pPr marL="0" indent="0">
              <a:buNone/>
              <a:defRPr sz="2400" baseline="0">
                <a:solidFill>
                  <a:schemeClr val="tx1"/>
                </a:solidFill>
                <a:latin typeface="Calibri Light" panose="020F0302020204030204" pitchFamily="34" charset="0"/>
                <a:cs typeface="Calibri Light" panose="020F0302020204030204" pitchFamily="34" charset="0"/>
              </a:defRPr>
            </a:lvl1pPr>
            <a:lvl2pPr marL="457200" indent="-228600">
              <a:buClr>
                <a:srgbClr val="0049A7"/>
              </a:buClr>
              <a:buFont typeface="Arial" panose="020B0604020202020204" pitchFamily="34" charset="0"/>
              <a:buChar char="•"/>
              <a:defRPr sz="2400" baseline="0">
                <a:latin typeface="Calibri Light" panose="020F0302020204030204" pitchFamily="34" charset="0"/>
                <a:cs typeface="Calibri Light" panose="020F0302020204030204" pitchFamily="34" charset="0"/>
              </a:defRPr>
            </a:lvl2pPr>
            <a:lvl3pPr marL="914400">
              <a:buClr>
                <a:srgbClr val="004D5F"/>
              </a:buClr>
              <a:defRPr sz="2400">
                <a:latin typeface="Calibri Light" panose="020F0302020204030204" pitchFamily="34" charset="0"/>
                <a:cs typeface="Calibri Light" panose="020F0302020204030204" pitchFamily="34" charset="0"/>
              </a:defRPr>
            </a:lvl3pPr>
            <a:lvl4pPr marL="1371600" indent="-228600">
              <a:buClr>
                <a:srgbClr val="6DF0F7"/>
              </a:buClr>
              <a:buFont typeface="Arial" panose="020B0604020202020204" pitchFamily="34" charset="0"/>
              <a:buChar char="•"/>
              <a:defRPr sz="2400">
                <a:latin typeface="Calibri Light" panose="020F0302020204030204" pitchFamily="34" charset="0"/>
                <a:cs typeface="Calibri Light" panose="020F0302020204030204" pitchFamily="34" charset="0"/>
              </a:defRPr>
            </a:lvl4pPr>
            <a:lvl5pPr marL="1828800" indent="-228600">
              <a:buClr>
                <a:schemeClr val="accent2"/>
              </a:buClr>
              <a:buFont typeface="Arial" panose="020B0604020202020204" pitchFamily="34" charset="0"/>
              <a:buChar char="•"/>
              <a:defRPr sz="2400">
                <a:latin typeface="Calibri Light" panose="020F0302020204030204" pitchFamily="34" charset="0"/>
                <a:cs typeface="Calibri Light" panose="020F0302020204030204" pitchFamily="34" charset="0"/>
              </a:defRPr>
            </a:lvl5pPr>
          </a:lstStyle>
          <a:p>
            <a:pPr lvl="0"/>
            <a:r>
              <a:rPr lang="en-US"/>
              <a:t>Click to edit first level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53436" y="6646963"/>
            <a:ext cx="2844800" cy="1538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86CFD6-5546-4882-8496-FB9EFB56A80D}"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‹nº›</a:t>
            </a:fld>
            <a:endParaRPr kumimoji="0" lang="en-US" sz="1000" b="0" i="0" u="none" strike="noStrike" kern="1200" cap="none" spc="0" normalizeH="0" baseline="0" noProof="0">
              <a:ln>
                <a:noFill/>
              </a:ln>
              <a:solidFill>
                <a:srgbClr val="000000">
                  <a:lumMod val="65000"/>
                  <a:lumOff val="35000"/>
                </a:srgbClr>
              </a:solidFill>
              <a:effectLst/>
              <a:uLnTx/>
              <a:uFillTx/>
              <a:latin typeface="Arial Nova" panose="020B0504020202020204" pitchFamily="34" charset="0"/>
              <a:ea typeface="+mn-ea"/>
              <a:cs typeface="+mn-cs"/>
            </a:endParaRPr>
          </a:p>
        </p:txBody>
      </p:sp>
      <p:sp>
        <p:nvSpPr>
          <p:cNvPr id="12" name="Text Placeholder 11"/>
          <p:cNvSpPr>
            <a:spLocks noGrp="1"/>
          </p:cNvSpPr>
          <p:nvPr>
            <p:ph type="body" sz="quarter" idx="13" hasCustomPrompt="1"/>
          </p:nvPr>
        </p:nvSpPr>
        <p:spPr>
          <a:xfrm>
            <a:off x="455730" y="735012"/>
            <a:ext cx="9908581" cy="423866"/>
          </a:xfrm>
        </p:spPr>
        <p:txBody>
          <a:bodyPr>
            <a:noAutofit/>
          </a:bodyPr>
          <a:lstStyle>
            <a:lvl1pPr>
              <a:defRPr sz="2200" baseline="0">
                <a:solidFill>
                  <a:schemeClr val="bg1">
                    <a:lumMod val="50000"/>
                  </a:schemeClr>
                </a:solidFill>
                <a:latin typeface="Calibri Light" panose="020F0302020204030204" pitchFamily="34" charset="0"/>
                <a:cs typeface="Calibri Light" panose="020F0302020204030204" pitchFamily="34" charset="0"/>
              </a:defRPr>
            </a:lvl1pPr>
          </a:lstStyle>
          <a:p>
            <a:pPr lvl="0"/>
            <a:r>
              <a:rPr lang="en-US"/>
              <a:t>Insert subhead text</a:t>
            </a:r>
          </a:p>
        </p:txBody>
      </p:sp>
    </p:spTree>
    <p:extLst>
      <p:ext uri="{BB962C8B-B14F-4D97-AF65-F5344CB8AC3E}">
        <p14:creationId xmlns:p14="http://schemas.microsoft.com/office/powerpoint/2010/main" val="42894432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7.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slideLayout" Target="../slideLayouts/slideLayout88.xml"/><Relationship Id="rId50" Type="http://schemas.openxmlformats.org/officeDocument/2006/relationships/slideLayout" Target="../slideLayouts/slideLayout91.xml"/><Relationship Id="rId55" Type="http://schemas.openxmlformats.org/officeDocument/2006/relationships/slideLayout" Target="../slideLayouts/slideLayout96.xml"/><Relationship Id="rId63" Type="http://schemas.openxmlformats.org/officeDocument/2006/relationships/slideLayout" Target="../slideLayouts/slideLayout10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9" Type="http://schemas.openxmlformats.org/officeDocument/2006/relationships/slideLayout" Target="../slideLayouts/slideLayout70.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3" Type="http://schemas.openxmlformats.org/officeDocument/2006/relationships/slideLayout" Target="../slideLayouts/slideLayout94.xml"/><Relationship Id="rId58" Type="http://schemas.openxmlformats.org/officeDocument/2006/relationships/slideLayout" Target="../slideLayouts/slideLayout99.xml"/><Relationship Id="rId66" Type="http://schemas.openxmlformats.org/officeDocument/2006/relationships/image" Target="../media/image14.png"/><Relationship Id="rId5" Type="http://schemas.openxmlformats.org/officeDocument/2006/relationships/slideLayout" Target="../slideLayouts/slideLayout46.xml"/><Relationship Id="rId61" Type="http://schemas.openxmlformats.org/officeDocument/2006/relationships/slideLayout" Target="../slideLayouts/slideLayout102.xml"/><Relationship Id="rId19" Type="http://schemas.openxmlformats.org/officeDocument/2006/relationships/slideLayout" Target="../slideLayouts/slideLayout6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 Id="rId48" Type="http://schemas.openxmlformats.org/officeDocument/2006/relationships/slideLayout" Target="../slideLayouts/slideLayout89.xml"/><Relationship Id="rId56" Type="http://schemas.openxmlformats.org/officeDocument/2006/relationships/slideLayout" Target="../slideLayouts/slideLayout97.xml"/><Relationship Id="rId64" Type="http://schemas.openxmlformats.org/officeDocument/2006/relationships/slideLayout" Target="../slideLayouts/slideLayout105.xml"/><Relationship Id="rId8" Type="http://schemas.openxmlformats.org/officeDocument/2006/relationships/slideLayout" Target="../slideLayouts/slideLayout49.xml"/><Relationship Id="rId51" Type="http://schemas.openxmlformats.org/officeDocument/2006/relationships/slideLayout" Target="../slideLayouts/slideLayout92.xml"/><Relationship Id="rId3" Type="http://schemas.openxmlformats.org/officeDocument/2006/relationships/slideLayout" Target="../slideLayouts/slideLayout44.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59" Type="http://schemas.openxmlformats.org/officeDocument/2006/relationships/slideLayout" Target="../slideLayouts/slideLayout100.xml"/><Relationship Id="rId67" Type="http://schemas.openxmlformats.org/officeDocument/2006/relationships/image" Target="../media/image15.svg"/><Relationship Id="rId20" Type="http://schemas.openxmlformats.org/officeDocument/2006/relationships/slideLayout" Target="../slideLayouts/slideLayout61.xml"/><Relationship Id="rId41" Type="http://schemas.openxmlformats.org/officeDocument/2006/relationships/slideLayout" Target="../slideLayouts/slideLayout82.xml"/><Relationship Id="rId54" Type="http://schemas.openxmlformats.org/officeDocument/2006/relationships/slideLayout" Target="../slideLayouts/slideLayout95.xml"/><Relationship Id="rId62" Type="http://schemas.openxmlformats.org/officeDocument/2006/relationships/slideLayout" Target="../slideLayouts/slideLayout10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49" Type="http://schemas.openxmlformats.org/officeDocument/2006/relationships/slideLayout" Target="../slideLayouts/slideLayout90.xml"/><Relationship Id="rId57" Type="http://schemas.openxmlformats.org/officeDocument/2006/relationships/slideLayout" Target="../slideLayouts/slideLayout98.xml"/><Relationship Id="rId10" Type="http://schemas.openxmlformats.org/officeDocument/2006/relationships/slideLayout" Target="../slideLayouts/slideLayout51.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52" Type="http://schemas.openxmlformats.org/officeDocument/2006/relationships/slideLayout" Target="../slideLayouts/slideLayout93.xml"/><Relationship Id="rId60" Type="http://schemas.openxmlformats.org/officeDocument/2006/relationships/slideLayout" Target="../slideLayouts/slideLayout101.xml"/><Relationship Id="rId65" Type="http://schemas.openxmlformats.org/officeDocument/2006/relationships/theme" Target="../theme/theme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9"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9" Type="http://schemas.openxmlformats.org/officeDocument/2006/relationships/slideLayout" Target="../slideLayouts/slideLayout144.xml"/><Relationship Id="rId21" Type="http://schemas.openxmlformats.org/officeDocument/2006/relationships/slideLayout" Target="../slideLayouts/slideLayout126.xml"/><Relationship Id="rId34" Type="http://schemas.openxmlformats.org/officeDocument/2006/relationships/slideLayout" Target="../slideLayouts/slideLayout139.xml"/><Relationship Id="rId42" Type="http://schemas.openxmlformats.org/officeDocument/2006/relationships/image" Target="../media/image14.png"/><Relationship Id="rId7" Type="http://schemas.openxmlformats.org/officeDocument/2006/relationships/slideLayout" Target="../slideLayouts/slideLayout11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slideLayout" Target="../slideLayouts/slideLayout134.xml"/><Relationship Id="rId41" Type="http://schemas.openxmlformats.org/officeDocument/2006/relationships/theme" Target="../theme/theme3.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32" Type="http://schemas.openxmlformats.org/officeDocument/2006/relationships/slideLayout" Target="../slideLayouts/slideLayout137.xml"/><Relationship Id="rId37" Type="http://schemas.openxmlformats.org/officeDocument/2006/relationships/slideLayout" Target="../slideLayouts/slideLayout142.xml"/><Relationship Id="rId40" Type="http://schemas.openxmlformats.org/officeDocument/2006/relationships/slideLayout" Target="../slideLayouts/slideLayout145.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36" Type="http://schemas.openxmlformats.org/officeDocument/2006/relationships/slideLayout" Target="../slideLayouts/slideLayout141.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31" Type="http://schemas.openxmlformats.org/officeDocument/2006/relationships/slideLayout" Target="../slideLayouts/slideLayout136.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 Id="rId30" Type="http://schemas.openxmlformats.org/officeDocument/2006/relationships/slideLayout" Target="../slideLayouts/slideLayout135.xml"/><Relationship Id="rId35" Type="http://schemas.openxmlformats.org/officeDocument/2006/relationships/slideLayout" Target="../slideLayouts/slideLayout140.xml"/><Relationship Id="rId43" Type="http://schemas.openxmlformats.org/officeDocument/2006/relationships/image" Target="../media/image15.svg"/><Relationship Id="rId8" Type="http://schemas.openxmlformats.org/officeDocument/2006/relationships/slideLayout" Target="../slideLayouts/slideLayout113.xml"/><Relationship Id="rId3" Type="http://schemas.openxmlformats.org/officeDocument/2006/relationships/slideLayout" Target="../slideLayouts/slideLayout108.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33" Type="http://schemas.openxmlformats.org/officeDocument/2006/relationships/slideLayout" Target="../slideLayouts/slideLayout138.xml"/><Relationship Id="rId38" Type="http://schemas.openxmlformats.org/officeDocument/2006/relationships/slideLayout" Target="../slideLayouts/slideLayout14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42" Type="http://schemas.openxmlformats.org/officeDocument/2006/relationships/image" Target="../media/image28.svg"/><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image" Target="../media/image14.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theme" Target="../theme/theme4.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10.xml"/><Relationship Id="rId18" Type="http://schemas.openxmlformats.org/officeDocument/2006/relationships/slideLayout" Target="../slideLayouts/slideLayout215.xml"/><Relationship Id="rId26" Type="http://schemas.openxmlformats.org/officeDocument/2006/relationships/slideLayout" Target="../slideLayouts/slideLayout223.xml"/><Relationship Id="rId39" Type="http://schemas.openxmlformats.org/officeDocument/2006/relationships/slideLayout" Target="../slideLayouts/slideLayout236.xml"/><Relationship Id="rId21" Type="http://schemas.openxmlformats.org/officeDocument/2006/relationships/slideLayout" Target="../slideLayouts/slideLayout218.xml"/><Relationship Id="rId34" Type="http://schemas.openxmlformats.org/officeDocument/2006/relationships/slideLayout" Target="../slideLayouts/slideLayout231.xml"/><Relationship Id="rId42" Type="http://schemas.openxmlformats.org/officeDocument/2006/relationships/slideLayout" Target="../slideLayouts/slideLayout239.xml"/><Relationship Id="rId47" Type="http://schemas.openxmlformats.org/officeDocument/2006/relationships/slideLayout" Target="../slideLayouts/slideLayout244.xml"/><Relationship Id="rId7" Type="http://schemas.openxmlformats.org/officeDocument/2006/relationships/slideLayout" Target="../slideLayouts/slideLayout204.xml"/><Relationship Id="rId2" Type="http://schemas.openxmlformats.org/officeDocument/2006/relationships/slideLayout" Target="../slideLayouts/slideLayout199.xml"/><Relationship Id="rId16" Type="http://schemas.openxmlformats.org/officeDocument/2006/relationships/slideLayout" Target="../slideLayouts/slideLayout213.xml"/><Relationship Id="rId29" Type="http://schemas.openxmlformats.org/officeDocument/2006/relationships/slideLayout" Target="../slideLayouts/slideLayout226.xml"/><Relationship Id="rId11" Type="http://schemas.openxmlformats.org/officeDocument/2006/relationships/slideLayout" Target="../slideLayouts/slideLayout208.xml"/><Relationship Id="rId24" Type="http://schemas.openxmlformats.org/officeDocument/2006/relationships/slideLayout" Target="../slideLayouts/slideLayout221.xml"/><Relationship Id="rId32" Type="http://schemas.openxmlformats.org/officeDocument/2006/relationships/slideLayout" Target="../slideLayouts/slideLayout229.xml"/><Relationship Id="rId37" Type="http://schemas.openxmlformats.org/officeDocument/2006/relationships/slideLayout" Target="../slideLayouts/slideLayout234.xml"/><Relationship Id="rId40" Type="http://schemas.openxmlformats.org/officeDocument/2006/relationships/slideLayout" Target="../slideLayouts/slideLayout237.xml"/><Relationship Id="rId45" Type="http://schemas.openxmlformats.org/officeDocument/2006/relationships/slideLayout" Target="../slideLayouts/slideLayout242.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23" Type="http://schemas.openxmlformats.org/officeDocument/2006/relationships/slideLayout" Target="../slideLayouts/slideLayout220.xml"/><Relationship Id="rId28" Type="http://schemas.openxmlformats.org/officeDocument/2006/relationships/slideLayout" Target="../slideLayouts/slideLayout225.xml"/><Relationship Id="rId36" Type="http://schemas.openxmlformats.org/officeDocument/2006/relationships/slideLayout" Target="../slideLayouts/slideLayout233.xml"/><Relationship Id="rId49" Type="http://schemas.openxmlformats.org/officeDocument/2006/relationships/theme" Target="../theme/theme6.xml"/><Relationship Id="rId10" Type="http://schemas.openxmlformats.org/officeDocument/2006/relationships/slideLayout" Target="../slideLayouts/slideLayout207.xml"/><Relationship Id="rId19" Type="http://schemas.openxmlformats.org/officeDocument/2006/relationships/slideLayout" Target="../slideLayouts/slideLayout216.xml"/><Relationship Id="rId31" Type="http://schemas.openxmlformats.org/officeDocument/2006/relationships/slideLayout" Target="../slideLayouts/slideLayout228.xml"/><Relationship Id="rId44" Type="http://schemas.openxmlformats.org/officeDocument/2006/relationships/slideLayout" Target="../slideLayouts/slideLayout241.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 Id="rId22" Type="http://schemas.openxmlformats.org/officeDocument/2006/relationships/slideLayout" Target="../slideLayouts/slideLayout219.xml"/><Relationship Id="rId27" Type="http://schemas.openxmlformats.org/officeDocument/2006/relationships/slideLayout" Target="../slideLayouts/slideLayout224.xml"/><Relationship Id="rId30" Type="http://schemas.openxmlformats.org/officeDocument/2006/relationships/slideLayout" Target="../slideLayouts/slideLayout227.xml"/><Relationship Id="rId35" Type="http://schemas.openxmlformats.org/officeDocument/2006/relationships/slideLayout" Target="../slideLayouts/slideLayout232.xml"/><Relationship Id="rId43" Type="http://schemas.openxmlformats.org/officeDocument/2006/relationships/slideLayout" Target="../slideLayouts/slideLayout240.xml"/><Relationship Id="rId48" Type="http://schemas.openxmlformats.org/officeDocument/2006/relationships/slideLayout" Target="../slideLayouts/slideLayout245.xml"/><Relationship Id="rId8" Type="http://schemas.openxmlformats.org/officeDocument/2006/relationships/slideLayout" Target="../slideLayouts/slideLayout205.xml"/><Relationship Id="rId3" Type="http://schemas.openxmlformats.org/officeDocument/2006/relationships/slideLayout" Target="../slideLayouts/slideLayout200.xml"/><Relationship Id="rId12" Type="http://schemas.openxmlformats.org/officeDocument/2006/relationships/slideLayout" Target="../slideLayouts/slideLayout209.xml"/><Relationship Id="rId17" Type="http://schemas.openxmlformats.org/officeDocument/2006/relationships/slideLayout" Target="../slideLayouts/slideLayout214.xml"/><Relationship Id="rId25" Type="http://schemas.openxmlformats.org/officeDocument/2006/relationships/slideLayout" Target="../slideLayouts/slideLayout222.xml"/><Relationship Id="rId33" Type="http://schemas.openxmlformats.org/officeDocument/2006/relationships/slideLayout" Target="../slideLayouts/slideLayout230.xml"/><Relationship Id="rId38" Type="http://schemas.openxmlformats.org/officeDocument/2006/relationships/slideLayout" Target="../slideLayouts/slideLayout235.xml"/><Relationship Id="rId46" Type="http://schemas.openxmlformats.org/officeDocument/2006/relationships/slideLayout" Target="../slideLayouts/slideLayout243.xml"/><Relationship Id="rId20" Type="http://schemas.openxmlformats.org/officeDocument/2006/relationships/slideLayout" Target="../slideLayouts/slideLayout217.xml"/><Relationship Id="rId41" Type="http://schemas.openxmlformats.org/officeDocument/2006/relationships/slideLayout" Target="../slideLayouts/slideLayout238.xml"/><Relationship Id="rId1" Type="http://schemas.openxmlformats.org/officeDocument/2006/relationships/slideLayout" Target="../slideLayouts/slideLayout198.xml"/><Relationship Id="rId6" Type="http://schemas.openxmlformats.org/officeDocument/2006/relationships/slideLayout" Target="../slideLayouts/slideLayout203.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slideLayout" Target="../slideLayouts/slideLayout271.xml"/><Relationship Id="rId39" Type="http://schemas.openxmlformats.org/officeDocument/2006/relationships/slideLayout" Target="../slideLayouts/slideLayout284.xml"/><Relationship Id="rId21" Type="http://schemas.openxmlformats.org/officeDocument/2006/relationships/slideLayout" Target="../slideLayouts/slideLayout266.xml"/><Relationship Id="rId34" Type="http://schemas.openxmlformats.org/officeDocument/2006/relationships/slideLayout" Target="../slideLayouts/slideLayout279.xml"/><Relationship Id="rId42" Type="http://schemas.openxmlformats.org/officeDocument/2006/relationships/image" Target="../media/image14.png"/><Relationship Id="rId7" Type="http://schemas.openxmlformats.org/officeDocument/2006/relationships/slideLayout" Target="../slideLayouts/slideLayout252.xml"/><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29" Type="http://schemas.openxmlformats.org/officeDocument/2006/relationships/slideLayout" Target="../slideLayouts/slideLayout274.xml"/><Relationship Id="rId41" Type="http://schemas.openxmlformats.org/officeDocument/2006/relationships/theme" Target="../theme/theme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slideLayout" Target="../slideLayouts/slideLayout269.xml"/><Relationship Id="rId32" Type="http://schemas.openxmlformats.org/officeDocument/2006/relationships/slideLayout" Target="../slideLayouts/slideLayout277.xml"/><Relationship Id="rId37" Type="http://schemas.openxmlformats.org/officeDocument/2006/relationships/slideLayout" Target="../slideLayouts/slideLayout282.xml"/><Relationship Id="rId40" Type="http://schemas.openxmlformats.org/officeDocument/2006/relationships/slideLayout" Target="../slideLayouts/slideLayout285.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28" Type="http://schemas.openxmlformats.org/officeDocument/2006/relationships/slideLayout" Target="../slideLayouts/slideLayout273.xml"/><Relationship Id="rId36" Type="http://schemas.openxmlformats.org/officeDocument/2006/relationships/slideLayout" Target="../slideLayouts/slideLayout281.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31" Type="http://schemas.openxmlformats.org/officeDocument/2006/relationships/slideLayout" Target="../slideLayouts/slideLayout276.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 Id="rId27" Type="http://schemas.openxmlformats.org/officeDocument/2006/relationships/slideLayout" Target="../slideLayouts/slideLayout272.xml"/><Relationship Id="rId30" Type="http://schemas.openxmlformats.org/officeDocument/2006/relationships/slideLayout" Target="../slideLayouts/slideLayout275.xml"/><Relationship Id="rId35" Type="http://schemas.openxmlformats.org/officeDocument/2006/relationships/slideLayout" Target="../slideLayouts/slideLayout280.xml"/><Relationship Id="rId43" Type="http://schemas.openxmlformats.org/officeDocument/2006/relationships/image" Target="../media/image28.svg"/><Relationship Id="rId8" Type="http://schemas.openxmlformats.org/officeDocument/2006/relationships/slideLayout" Target="../slideLayouts/slideLayout253.xml"/><Relationship Id="rId3" Type="http://schemas.openxmlformats.org/officeDocument/2006/relationships/slideLayout" Target="../slideLayouts/slideLayout248.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slideLayout" Target="../slideLayouts/slideLayout270.xml"/><Relationship Id="rId33" Type="http://schemas.openxmlformats.org/officeDocument/2006/relationships/slideLayout" Target="../slideLayouts/slideLayout278.xml"/><Relationship Id="rId38" Type="http://schemas.openxmlformats.org/officeDocument/2006/relationships/slideLayout" Target="../slideLayouts/slideLayout2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18" Type="http://schemas.openxmlformats.org/officeDocument/2006/relationships/slideLayout" Target="../slideLayouts/slideLayout303.xml"/><Relationship Id="rId26" Type="http://schemas.openxmlformats.org/officeDocument/2006/relationships/slideLayout" Target="../slideLayouts/slideLayout311.xml"/><Relationship Id="rId3" Type="http://schemas.openxmlformats.org/officeDocument/2006/relationships/slideLayout" Target="../slideLayouts/slideLayout288.xml"/><Relationship Id="rId21" Type="http://schemas.openxmlformats.org/officeDocument/2006/relationships/slideLayout" Target="../slideLayouts/slideLayout306.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17" Type="http://schemas.openxmlformats.org/officeDocument/2006/relationships/slideLayout" Target="../slideLayouts/slideLayout302.xml"/><Relationship Id="rId25" Type="http://schemas.openxmlformats.org/officeDocument/2006/relationships/slideLayout" Target="../slideLayouts/slideLayout310.xml"/><Relationship Id="rId2" Type="http://schemas.openxmlformats.org/officeDocument/2006/relationships/slideLayout" Target="../slideLayouts/slideLayout287.xml"/><Relationship Id="rId16" Type="http://schemas.openxmlformats.org/officeDocument/2006/relationships/slideLayout" Target="../slideLayouts/slideLayout301.xml"/><Relationship Id="rId20" Type="http://schemas.openxmlformats.org/officeDocument/2006/relationships/slideLayout" Target="../slideLayouts/slideLayout305.xml"/><Relationship Id="rId29" Type="http://schemas.openxmlformats.org/officeDocument/2006/relationships/image" Target="../media/image15.svg"/><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24" Type="http://schemas.openxmlformats.org/officeDocument/2006/relationships/slideLayout" Target="../slideLayouts/slideLayout309.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23" Type="http://schemas.openxmlformats.org/officeDocument/2006/relationships/slideLayout" Target="../slideLayouts/slideLayout308.xml"/><Relationship Id="rId28" Type="http://schemas.openxmlformats.org/officeDocument/2006/relationships/image" Target="../media/image14.png"/><Relationship Id="rId10" Type="http://schemas.openxmlformats.org/officeDocument/2006/relationships/slideLayout" Target="../slideLayouts/slideLayout295.xml"/><Relationship Id="rId19" Type="http://schemas.openxmlformats.org/officeDocument/2006/relationships/slideLayout" Target="../slideLayouts/slideLayout304.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 Id="rId22" Type="http://schemas.openxmlformats.org/officeDocument/2006/relationships/slideLayout" Target="../slideLayouts/slideLayout307.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18" Type="http://schemas.openxmlformats.org/officeDocument/2006/relationships/slideLayout" Target="../slideLayouts/slideLayout329.xml"/><Relationship Id="rId26" Type="http://schemas.openxmlformats.org/officeDocument/2006/relationships/slideLayout" Target="../slideLayouts/slideLayout337.xml"/><Relationship Id="rId3" Type="http://schemas.openxmlformats.org/officeDocument/2006/relationships/slideLayout" Target="../slideLayouts/slideLayout314.xml"/><Relationship Id="rId21" Type="http://schemas.openxmlformats.org/officeDocument/2006/relationships/slideLayout" Target="../slideLayouts/slideLayout332.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17" Type="http://schemas.openxmlformats.org/officeDocument/2006/relationships/slideLayout" Target="../slideLayouts/slideLayout328.xml"/><Relationship Id="rId25" Type="http://schemas.openxmlformats.org/officeDocument/2006/relationships/slideLayout" Target="../slideLayouts/slideLayout336.xml"/><Relationship Id="rId2" Type="http://schemas.openxmlformats.org/officeDocument/2006/relationships/slideLayout" Target="../slideLayouts/slideLayout313.xml"/><Relationship Id="rId16" Type="http://schemas.openxmlformats.org/officeDocument/2006/relationships/slideLayout" Target="../slideLayouts/slideLayout327.xml"/><Relationship Id="rId20" Type="http://schemas.openxmlformats.org/officeDocument/2006/relationships/slideLayout" Target="../slideLayouts/slideLayout331.xml"/><Relationship Id="rId29" Type="http://schemas.openxmlformats.org/officeDocument/2006/relationships/slideLayout" Target="../slideLayouts/slideLayout340.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24" Type="http://schemas.openxmlformats.org/officeDocument/2006/relationships/slideLayout" Target="../slideLayouts/slideLayout335.xml"/><Relationship Id="rId5" Type="http://schemas.openxmlformats.org/officeDocument/2006/relationships/slideLayout" Target="../slideLayouts/slideLayout316.xml"/><Relationship Id="rId15" Type="http://schemas.openxmlformats.org/officeDocument/2006/relationships/slideLayout" Target="../slideLayouts/slideLayout326.xml"/><Relationship Id="rId23" Type="http://schemas.openxmlformats.org/officeDocument/2006/relationships/slideLayout" Target="../slideLayouts/slideLayout334.xml"/><Relationship Id="rId28" Type="http://schemas.openxmlformats.org/officeDocument/2006/relationships/slideLayout" Target="../slideLayouts/slideLayout339.xml"/><Relationship Id="rId10" Type="http://schemas.openxmlformats.org/officeDocument/2006/relationships/slideLayout" Target="../slideLayouts/slideLayout321.xml"/><Relationship Id="rId19" Type="http://schemas.openxmlformats.org/officeDocument/2006/relationships/slideLayout" Target="../slideLayouts/slideLayout330.xml"/><Relationship Id="rId31" Type="http://schemas.openxmlformats.org/officeDocument/2006/relationships/theme" Target="../theme/theme9.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 Id="rId22" Type="http://schemas.openxmlformats.org/officeDocument/2006/relationships/slideLayout" Target="../slideLayouts/slideLayout333.xml"/><Relationship Id="rId27" Type="http://schemas.openxmlformats.org/officeDocument/2006/relationships/slideLayout" Target="../slideLayouts/slideLayout338.xml"/><Relationship Id="rId30" Type="http://schemas.openxmlformats.org/officeDocument/2006/relationships/slideLayout" Target="../slideLayouts/slideLayout3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B2722D-739C-9E4C-BFBC-FF309635ECA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a:t>
            </a:r>
          </a:p>
        </p:txBody>
      </p:sp>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3BBF29-8765-8A4B-8AAA-ED71D599372F}"/>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a:extLst>
              <a:ext uri="{FF2B5EF4-FFF2-40B4-BE49-F238E27FC236}">
                <a16:creationId xmlns:a16="http://schemas.microsoft.com/office/drawing/2014/main" id="{E409D699-45CF-4873-BF0F-014DE08F4E40}"/>
              </a:ext>
            </a:extLst>
          </p:cNvPr>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A03D0F0E-45E5-CC44-8C90-154F002E8755}"/>
              </a:ext>
            </a:extLst>
          </p:cNvPr>
          <p:cNvPicPr>
            <a:picLocks noChangeAspect="1"/>
          </p:cNvPicPr>
          <p:nvPr userDrawn="1"/>
        </p:nvPicPr>
        <p:blipFill>
          <a:blip r:embed="rId43" cstate="print">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10671048" y="6503542"/>
            <a:ext cx="887200" cy="201794"/>
          </a:xfrm>
          <a:prstGeom prst="rect">
            <a:avLst/>
          </a:prstGeom>
        </p:spPr>
      </p:pic>
    </p:spTree>
    <p:extLst>
      <p:ext uri="{BB962C8B-B14F-4D97-AF65-F5344CB8AC3E}">
        <p14:creationId xmlns:p14="http://schemas.microsoft.com/office/powerpoint/2010/main" val="2513736072"/>
      </p:ext>
    </p:extLst>
  </p:cSld>
  <p:clrMap bg1="lt1" tx1="dk1" bg2="lt2" tx2="dk2" accent1="accent1" accent2="accent2" accent3="accent3" accent4="accent4" accent5="accent5" accent6="accent6" hlink="hlink" folHlink="folHlink"/>
  <p:sldLayoutIdLst>
    <p:sldLayoutId id="2147483741" r:id="rId1"/>
    <p:sldLayoutId id="2147483731" r:id="rId2"/>
    <p:sldLayoutId id="2147483756" r:id="rId3"/>
    <p:sldLayoutId id="2147483757" r:id="rId4"/>
    <p:sldLayoutId id="2147483758" r:id="rId5"/>
    <p:sldLayoutId id="2147483701" r:id="rId6"/>
    <p:sldLayoutId id="2147483672" r:id="rId7"/>
    <p:sldLayoutId id="2147483734" r:id="rId8"/>
    <p:sldLayoutId id="2147483770" r:id="rId9"/>
    <p:sldLayoutId id="2147483700" r:id="rId10"/>
    <p:sldLayoutId id="2147483733" r:id="rId11"/>
    <p:sldLayoutId id="2147483732" r:id="rId12"/>
    <p:sldLayoutId id="2147483762" r:id="rId13"/>
    <p:sldLayoutId id="2147483716" r:id="rId14"/>
    <p:sldLayoutId id="2147483675" r:id="rId15"/>
    <p:sldLayoutId id="2147483755" r:id="rId16"/>
    <p:sldLayoutId id="2147483715" r:id="rId17"/>
    <p:sldLayoutId id="2147483686" r:id="rId18"/>
    <p:sldLayoutId id="2147483768" r:id="rId19"/>
    <p:sldLayoutId id="2147483764" r:id="rId20"/>
    <p:sldLayoutId id="2147483766" r:id="rId21"/>
    <p:sldLayoutId id="2147483769" r:id="rId22"/>
    <p:sldLayoutId id="2147483767" r:id="rId23"/>
    <p:sldLayoutId id="2147483746" r:id="rId24"/>
    <p:sldLayoutId id="2147483752" r:id="rId25"/>
    <p:sldLayoutId id="2147483759" r:id="rId26"/>
    <p:sldLayoutId id="2147483749" r:id="rId27"/>
    <p:sldLayoutId id="2147483737" r:id="rId28"/>
    <p:sldLayoutId id="2147483747" r:id="rId29"/>
    <p:sldLayoutId id="2147483753" r:id="rId30"/>
    <p:sldLayoutId id="2147483760" r:id="rId31"/>
    <p:sldLayoutId id="2147483750" r:id="rId32"/>
    <p:sldLayoutId id="2147483738" r:id="rId33"/>
    <p:sldLayoutId id="2147483748" r:id="rId34"/>
    <p:sldLayoutId id="2147483754" r:id="rId35"/>
    <p:sldLayoutId id="2147483761" r:id="rId36"/>
    <p:sldLayoutId id="2147483751" r:id="rId37"/>
    <p:sldLayoutId id="2147483745" r:id="rId38"/>
    <p:sldLayoutId id="2147483739" r:id="rId39"/>
    <p:sldLayoutId id="2147483763" r:id="rId40"/>
    <p:sldLayoutId id="2147483825" r:id="rId4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42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B2722D-739C-9E4C-BFBC-FF309635ECA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Confidential</a:t>
            </a:r>
          </a:p>
        </p:txBody>
      </p:sp>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3BBF29-8765-8A4B-8AAA-ED71D599372F}"/>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a:extLst>
              <a:ext uri="{FF2B5EF4-FFF2-40B4-BE49-F238E27FC236}">
                <a16:creationId xmlns:a16="http://schemas.microsoft.com/office/drawing/2014/main" id="{E409D699-45CF-4873-BF0F-014DE08F4E40}"/>
              </a:ext>
            </a:extLst>
          </p:cNvPr>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77C46FF-17EC-A541-8620-A0FB2A401FF2}"/>
              </a:ext>
            </a:extLst>
          </p:cNvPr>
          <p:cNvPicPr>
            <a:picLocks noChangeAspect="1"/>
          </p:cNvPicPr>
          <p:nvPr userDrawn="1"/>
        </p:nvPicPr>
        <p:blipFill>
          <a:blip r:embed="rId66" cstate="hq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38352485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4221" r:id="rId42"/>
    <p:sldLayoutId id="2147484304" r:id="rId43"/>
    <p:sldLayoutId id="2147484305" r:id="rId44"/>
    <p:sldLayoutId id="2147484306" r:id="rId45"/>
    <p:sldLayoutId id="2147484307" r:id="rId46"/>
    <p:sldLayoutId id="2147484317" r:id="rId47"/>
    <p:sldLayoutId id="2147484335" r:id="rId48"/>
    <p:sldLayoutId id="2147484382" r:id="rId49"/>
    <p:sldLayoutId id="2147484383" r:id="rId50"/>
    <p:sldLayoutId id="2147484384" r:id="rId51"/>
    <p:sldLayoutId id="2147484385" r:id="rId52"/>
    <p:sldLayoutId id="2147484386" r:id="rId53"/>
    <p:sldLayoutId id="2147484387" r:id="rId54"/>
    <p:sldLayoutId id="2147484389" r:id="rId55"/>
    <p:sldLayoutId id="2147484390" r:id="rId56"/>
    <p:sldLayoutId id="2147484392" r:id="rId57"/>
    <p:sldLayoutId id="2147484397" r:id="rId58"/>
    <p:sldLayoutId id="2147484398" r:id="rId59"/>
    <p:sldLayoutId id="2147484399" r:id="rId60"/>
    <p:sldLayoutId id="2147484400" r:id="rId61"/>
    <p:sldLayoutId id="2147484401" r:id="rId62"/>
    <p:sldLayoutId id="2147484402" r:id="rId63"/>
    <p:sldLayoutId id="2147484482" r:id="rId6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2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B2722D-739C-9E4C-BFBC-FF309635ECA3}"/>
              </a:ext>
            </a:extLst>
          </p:cNvPr>
          <p:cNvSpPr txBox="1"/>
          <p:nvPr userDrawn="1"/>
        </p:nvSpPr>
        <p:spPr>
          <a:xfrm>
            <a:off x="640080" y="6563817"/>
            <a:ext cx="1211870"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Commercial in Confidence</a:t>
            </a:r>
          </a:p>
        </p:txBody>
      </p:sp>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3BBF29-8765-8A4B-8AAA-ED71D599372F}"/>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a:extLst>
              <a:ext uri="{FF2B5EF4-FFF2-40B4-BE49-F238E27FC236}">
                <a16:creationId xmlns:a16="http://schemas.microsoft.com/office/drawing/2014/main" id="{E409D699-45CF-4873-BF0F-014DE08F4E40}"/>
              </a:ext>
            </a:extLst>
          </p:cNvPr>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77C46FF-17EC-A541-8620-A0FB2A401FF2}"/>
              </a:ext>
            </a:extLst>
          </p:cNvPr>
          <p:cNvPicPr>
            <a:picLocks noChangeAspect="1"/>
          </p:cNvPicPr>
          <p:nvPr userDrawn="1"/>
        </p:nvPicPr>
        <p:blipFill>
          <a:blip r:embed="rId42" cstate="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513736072"/>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 id="2147483953" r:id="rId24"/>
    <p:sldLayoutId id="2147483954" r:id="rId25"/>
    <p:sldLayoutId id="2147483955" r:id="rId26"/>
    <p:sldLayoutId id="2147483956" r:id="rId27"/>
    <p:sldLayoutId id="2147483957" r:id="rId28"/>
    <p:sldLayoutId id="2147483958" r:id="rId29"/>
    <p:sldLayoutId id="2147483959" r:id="rId30"/>
    <p:sldLayoutId id="2147483960" r:id="rId31"/>
    <p:sldLayoutId id="2147483961" r:id="rId32"/>
    <p:sldLayoutId id="2147483962" r:id="rId33"/>
    <p:sldLayoutId id="2147483963" r:id="rId34"/>
    <p:sldLayoutId id="2147483964" r:id="rId35"/>
    <p:sldLayoutId id="2147483965" r:id="rId36"/>
    <p:sldLayoutId id="2147483966" r:id="rId37"/>
    <p:sldLayoutId id="2147483967" r:id="rId38"/>
    <p:sldLayoutId id="2147483968" r:id="rId39"/>
    <p:sldLayoutId id="2147483969"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userDrawn="1">
          <p15:clr>
            <a:srgbClr val="F26B43"/>
          </p15:clr>
        </p15:guide>
        <p15:guide id="3" orient="horz" pos="42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panose="02000503000000020004"/>
                <a:cs typeface="Helvetica Neue" panose="02000503000000020004"/>
                <a:sym typeface="Helvetica Neue" panose="02000503000000020004"/>
              </a:rPr>
              <a:t>Confidential</a:t>
            </a:r>
          </a:p>
        </p:txBody>
      </p:sp>
      <p:sp>
        <p:nvSpPr>
          <p:cNvPr id="3" name="Text Placeholder 2"/>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t>‹nº›</a:t>
            </a:fld>
            <a:endParaRPr lang="en-US"/>
          </a:p>
        </p:txBody>
      </p:sp>
      <p:sp>
        <p:nvSpPr>
          <p:cNvPr id="16" name="Title Placeholder 15"/>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p:cNvPicPr>
            <a:picLocks noChangeAspect="1"/>
          </p:cNvPicPr>
          <p:nvPr userDrawn="1"/>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2135525714"/>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 id="2147484089" r:id="rId19"/>
    <p:sldLayoutId id="2147484090" r:id="rId20"/>
    <p:sldLayoutId id="2147484091" r:id="rId21"/>
    <p:sldLayoutId id="2147484092" r:id="rId22"/>
    <p:sldLayoutId id="2147484093" r:id="rId23"/>
    <p:sldLayoutId id="2147484094" r:id="rId24"/>
    <p:sldLayoutId id="2147484095" r:id="rId25"/>
    <p:sldLayoutId id="2147484096" r:id="rId26"/>
    <p:sldLayoutId id="2147484098" r:id="rId27"/>
    <p:sldLayoutId id="2147484099" r:id="rId28"/>
    <p:sldLayoutId id="2147484100" r:id="rId29"/>
    <p:sldLayoutId id="2147484101" r:id="rId30"/>
    <p:sldLayoutId id="2147484102" r:id="rId31"/>
    <p:sldLayoutId id="2147484103" r:id="rId32"/>
    <p:sldLayoutId id="2147484104" r:id="rId33"/>
    <p:sldLayoutId id="2147484105" r:id="rId34"/>
    <p:sldLayoutId id="2147484106" r:id="rId35"/>
    <p:sldLayoutId id="2147484107" r:id="rId36"/>
    <p:sldLayoutId id="2147484108" r:id="rId37"/>
    <p:sldLayoutId id="2147484109" r:id="rId38"/>
    <p:sldLayoutId id="2147484110" r:id="rId3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161F7E-BF88-BC5E-D0D8-912420F974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13B723-9CF4-5838-9F57-8F0AE862EC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C68EB-7F32-6ED3-27C0-497AADBA3E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B1C2B-5D21-4C73-966A-7BB0B5014AB3}" type="datetimeFigureOut">
              <a:rPr lang="en-US" smtClean="0"/>
              <a:t>8/19/2025</a:t>
            </a:fld>
            <a:endParaRPr lang="en-US"/>
          </a:p>
        </p:txBody>
      </p:sp>
      <p:sp>
        <p:nvSpPr>
          <p:cNvPr id="5" name="Footer Placeholder 4">
            <a:extLst>
              <a:ext uri="{FF2B5EF4-FFF2-40B4-BE49-F238E27FC236}">
                <a16:creationId xmlns:a16="http://schemas.microsoft.com/office/drawing/2014/main" id="{962ADBB8-CBEE-D11B-40EC-99BC6A3E22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97CA7E-BBD4-3CA9-4567-31837B2E5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7407F-7AA4-4FE0-9B5D-4A340C43EF64}" type="slidenum">
              <a:rPr lang="en-US" smtClean="0"/>
              <a:t>‹nº›</a:t>
            </a:fld>
            <a:endParaRPr lang="en-US"/>
          </a:p>
        </p:txBody>
      </p:sp>
    </p:spTree>
    <p:extLst>
      <p:ext uri="{BB962C8B-B14F-4D97-AF65-F5344CB8AC3E}">
        <p14:creationId xmlns:p14="http://schemas.microsoft.com/office/powerpoint/2010/main" val="2104594618"/>
      </p:ext>
    </p:extLst>
  </p:cSld>
  <p:clrMap bg1="lt1" tx1="dk1" bg2="lt2" tx2="dk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 id="2147484163" r:id="rId8"/>
    <p:sldLayoutId id="2147484164" r:id="rId9"/>
    <p:sldLayoutId id="2147484165" r:id="rId10"/>
    <p:sldLayoutId id="2147484166" r:id="rId11"/>
    <p:sldLayoutId id="2147484167" r:id="rId12"/>
    <p:sldLayoutId id="21474844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9E69E-5C98-D112-7563-32A0E8B9DC41}"/>
              </a:ext>
            </a:extLst>
          </p:cNvPr>
          <p:cNvSpPr>
            <a:spLocks noGrp="1"/>
          </p:cNvSpPr>
          <p:nvPr>
            <p:ph type="title"/>
          </p:nvPr>
        </p:nvSpPr>
        <p:spPr>
          <a:xfrm>
            <a:off x="766763" y="672852"/>
            <a:ext cx="10658474" cy="430887"/>
          </a:xfrm>
          <a:prstGeom prst="rect">
            <a:avLst/>
          </a:prstGeom>
        </p:spPr>
        <p:txBody>
          <a:bodyPr vert="horz" lIns="0" tIns="0" rIns="0" bIns="0" rtlCol="0" anchor="t" anchorCtr="0">
            <a:noAutofit/>
          </a:bodyPr>
          <a:lstStyle/>
          <a:p>
            <a:r>
              <a:rPr lang="en-US" dirty="0"/>
              <a:t>CLICK TO EDIT MASTER TITLE STYLE</a:t>
            </a:r>
          </a:p>
        </p:txBody>
      </p:sp>
      <p:sp>
        <p:nvSpPr>
          <p:cNvPr id="5" name="Footer Placeholder 4">
            <a:extLst>
              <a:ext uri="{FF2B5EF4-FFF2-40B4-BE49-F238E27FC236}">
                <a16:creationId xmlns:a16="http://schemas.microsoft.com/office/drawing/2014/main" id="{3765A6E6-3BC3-9E15-AE4B-1F4BE03BD270}"/>
              </a:ext>
            </a:extLst>
          </p:cNvPr>
          <p:cNvSpPr>
            <a:spLocks noGrp="1"/>
          </p:cNvSpPr>
          <p:nvPr>
            <p:ph type="ftr" sz="quarter" idx="3"/>
          </p:nvPr>
        </p:nvSpPr>
        <p:spPr>
          <a:xfrm>
            <a:off x="766763" y="6419306"/>
            <a:ext cx="1545513" cy="182562"/>
          </a:xfrm>
          <a:prstGeom prst="rect">
            <a:avLst/>
          </a:prstGeom>
        </p:spPr>
        <p:txBody>
          <a:bodyPr vert="horz" lIns="0" tIns="0" rIns="0" bIns="0" rtlCol="0" anchor="t" anchorCtr="0"/>
          <a:lstStyle>
            <a:lvl1pPr algn="l">
              <a:defRPr sz="900">
                <a:solidFill>
                  <a:schemeClr val="tx1"/>
                </a:solidFill>
                <a:latin typeface="Calibri" panose="020F0502020204030204" pitchFamily="34" charset="0"/>
                <a:cs typeface="Calibri" panose="020F0502020204030204" pitchFamily="34" charset="0"/>
              </a:defRPr>
            </a:lvl1pPr>
          </a:lstStyle>
          <a:p>
            <a:r>
              <a:rPr lang="en-US"/>
              <a:t>© SS&amp;C Technologies, Inc.</a:t>
            </a:r>
            <a:endParaRPr lang="en-US" dirty="0"/>
          </a:p>
        </p:txBody>
      </p:sp>
      <p:sp>
        <p:nvSpPr>
          <p:cNvPr id="30" name="Slide Number Placeholder 5">
            <a:extLst>
              <a:ext uri="{FF2B5EF4-FFF2-40B4-BE49-F238E27FC236}">
                <a16:creationId xmlns:a16="http://schemas.microsoft.com/office/drawing/2014/main" id="{FE44EDBB-3829-0C9B-717E-842314BC6376}"/>
              </a:ext>
            </a:extLst>
          </p:cNvPr>
          <p:cNvSpPr>
            <a:spLocks noGrp="1"/>
          </p:cNvSpPr>
          <p:nvPr>
            <p:ph type="sldNum" sz="quarter" idx="4"/>
          </p:nvPr>
        </p:nvSpPr>
        <p:spPr>
          <a:xfrm>
            <a:off x="11603917" y="6355441"/>
            <a:ext cx="588084" cy="246425"/>
          </a:xfrm>
          <a:prstGeom prst="rect">
            <a:avLst/>
          </a:prstGeom>
        </p:spPr>
        <p:txBody>
          <a:bodyPr vert="horz" lIns="90000" tIns="0" rIns="0" bIns="0" rtlCol="0" anchor="ctr"/>
          <a:lstStyle>
            <a:lvl1pPr algn="l">
              <a:defRPr sz="900">
                <a:solidFill>
                  <a:schemeClr val="accent3"/>
                </a:solidFill>
                <a:latin typeface="Calibri" panose="020F0502020204030204" pitchFamily="34" charset="0"/>
                <a:cs typeface="Calibri" panose="020F0502020204030204" pitchFamily="34" charset="0"/>
              </a:defRPr>
            </a:lvl1pPr>
          </a:lstStyle>
          <a:p>
            <a:fld id="{C53EDC81-3E72-2744-A380-7CCB37C14F37}" type="slidenum">
              <a:rPr lang="en-US" smtClean="0"/>
              <a:pPr/>
              <a:t>‹nº›</a:t>
            </a:fld>
            <a:endParaRPr lang="en-US" dirty="0"/>
          </a:p>
        </p:txBody>
      </p:sp>
      <p:sp>
        <p:nvSpPr>
          <p:cNvPr id="6" name="TextBox 5">
            <a:extLst>
              <a:ext uri="{FF2B5EF4-FFF2-40B4-BE49-F238E27FC236}">
                <a16:creationId xmlns:a16="http://schemas.microsoft.com/office/drawing/2014/main" id="{851CAC3D-BA84-3003-800A-D231CD80083F}"/>
              </a:ext>
            </a:extLst>
          </p:cNvPr>
          <p:cNvSpPr txBox="1"/>
          <p:nvPr>
            <p:extLst>
              <p:ext uri="{1162E1C5-73C7-4A58-AE30-91384D911F3F}">
                <p184:classification xmlns:p184="http://schemas.microsoft.com/office/powerpoint/2018/4/main" val="hdr"/>
              </p:ext>
            </p:extLst>
          </p:nvPr>
        </p:nvSpPr>
        <p:spPr>
          <a:xfrm>
            <a:off x="5739575" y="63500"/>
            <a:ext cx="741362"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Non-Sensitive</a:t>
            </a:r>
          </a:p>
        </p:txBody>
      </p:sp>
      <p:sp>
        <p:nvSpPr>
          <p:cNvPr id="7" name="TextBox 6">
            <a:extLst>
              <a:ext uri="{FF2B5EF4-FFF2-40B4-BE49-F238E27FC236}">
                <a16:creationId xmlns:a16="http://schemas.microsoft.com/office/drawing/2014/main" id="{5A11C5FD-25FA-5930-9D72-A0357ECEC3C8}"/>
              </a:ext>
            </a:extLst>
          </p:cNvPr>
          <p:cNvSpPr txBox="1"/>
          <p:nvPr>
            <p:extLst>
              <p:ext uri="{1162E1C5-73C7-4A58-AE30-91384D911F3F}">
                <p184:classification xmlns:p184="http://schemas.microsoft.com/office/powerpoint/2018/4/main" val="ftr"/>
              </p:ext>
            </p:extLst>
          </p:nvPr>
        </p:nvSpPr>
        <p:spPr>
          <a:xfrm>
            <a:off x="5739575" y="6642100"/>
            <a:ext cx="741362"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ea typeface="Calibri" panose="020F0502020204030204" pitchFamily="34" charset="0"/>
                <a:cs typeface="Calibri" panose="020F0502020204030204" pitchFamily="34" charset="0"/>
              </a:rPr>
              <a:t>Non-Sensitive</a:t>
            </a:r>
          </a:p>
        </p:txBody>
      </p:sp>
    </p:spTree>
    <p:extLst>
      <p:ext uri="{BB962C8B-B14F-4D97-AF65-F5344CB8AC3E}">
        <p14:creationId xmlns:p14="http://schemas.microsoft.com/office/powerpoint/2010/main" val="4124993999"/>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 id="2147484187" r:id="rId15"/>
    <p:sldLayoutId id="2147484188" r:id="rId16"/>
    <p:sldLayoutId id="2147484189" r:id="rId17"/>
    <p:sldLayoutId id="2147484190" r:id="rId18"/>
    <p:sldLayoutId id="2147484191" r:id="rId19"/>
    <p:sldLayoutId id="2147484192" r:id="rId20"/>
    <p:sldLayoutId id="2147484193" r:id="rId21"/>
    <p:sldLayoutId id="2147484194" r:id="rId22"/>
    <p:sldLayoutId id="2147484195" r:id="rId23"/>
    <p:sldLayoutId id="2147484196" r:id="rId24"/>
    <p:sldLayoutId id="2147484197" r:id="rId25"/>
    <p:sldLayoutId id="2147484198" r:id="rId26"/>
    <p:sldLayoutId id="2147484199" r:id="rId27"/>
    <p:sldLayoutId id="2147484200" r:id="rId28"/>
    <p:sldLayoutId id="2147484201" r:id="rId29"/>
    <p:sldLayoutId id="2147484202" r:id="rId30"/>
    <p:sldLayoutId id="2147484203" r:id="rId31"/>
    <p:sldLayoutId id="2147484204" r:id="rId32"/>
    <p:sldLayoutId id="2147484205" r:id="rId33"/>
    <p:sldLayoutId id="2147484206" r:id="rId34"/>
    <p:sldLayoutId id="2147484207" r:id="rId35"/>
    <p:sldLayoutId id="2147484208" r:id="rId36"/>
    <p:sldLayoutId id="2147484209" r:id="rId37"/>
    <p:sldLayoutId id="2147484210" r:id="rId38"/>
    <p:sldLayoutId id="2147484211" r:id="rId39"/>
    <p:sldLayoutId id="2147484212" r:id="rId40"/>
    <p:sldLayoutId id="2147484213" r:id="rId41"/>
    <p:sldLayoutId id="2147484214" r:id="rId42"/>
    <p:sldLayoutId id="2147484215" r:id="rId43"/>
    <p:sldLayoutId id="2147484216" r:id="rId44"/>
    <p:sldLayoutId id="2147484217" r:id="rId45"/>
    <p:sldLayoutId id="2147484218" r:id="rId46"/>
    <p:sldLayoutId id="2147484219" r:id="rId47"/>
    <p:sldLayoutId id="2147484220" r:id="rId48"/>
  </p:sldLayoutIdLst>
  <p:hf hdr="0" dt="0"/>
  <p:txStyles>
    <p:titleStyle>
      <a:lvl1pPr algn="l" defTabSz="914400" rtl="0" eaLnBrk="1" latinLnBrk="0" hangingPunct="1">
        <a:lnSpc>
          <a:spcPct val="100000"/>
        </a:lnSpc>
        <a:spcBef>
          <a:spcPct val="0"/>
        </a:spcBef>
        <a:buNone/>
        <a:defRPr sz="2800" b="0" i="0" kern="1200">
          <a:solidFill>
            <a:schemeClr val="accent1"/>
          </a:solidFill>
          <a:latin typeface="Calibri Light" panose="020F0302020204030204" pitchFamily="34" charset="0"/>
          <a:ea typeface="+mj-ea"/>
          <a:cs typeface="Calibri Light" panose="020F030202020403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accent2"/>
          </a:solidFill>
          <a:latin typeface="Aptos SemiBold" panose="020B0004020202020204" pitchFamily="34" charset="0"/>
          <a:ea typeface="+mn-ea"/>
          <a:cs typeface="+mn-cs"/>
        </a:defRPr>
      </a:lvl1pPr>
      <a:lvl2pPr marL="0" indent="-1800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58">
          <p15:clr>
            <a:srgbClr val="F26B43"/>
          </p15:clr>
        </p15:guide>
        <p15:guide id="2" pos="3840">
          <p15:clr>
            <a:srgbClr val="F26B43"/>
          </p15:clr>
        </p15:guide>
        <p15:guide id="3" pos="483">
          <p15:clr>
            <a:srgbClr val="F26B43"/>
          </p15:clr>
        </p15:guide>
        <p15:guide id="4" pos="7197">
          <p15:clr>
            <a:srgbClr val="F26B43"/>
          </p15:clr>
        </p15:guide>
        <p15:guide id="5" orient="horz" pos="1207">
          <p15:clr>
            <a:srgbClr val="F26B43"/>
          </p15:clr>
        </p15:guide>
        <p15:guide id="6" pos="284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B2722D-739C-9E4C-BFBC-FF309635ECA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Confidential</a:t>
            </a:r>
          </a:p>
        </p:txBody>
      </p:sp>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3BBF29-8765-8A4B-8AAA-ED71D599372F}"/>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a:extLst>
              <a:ext uri="{FF2B5EF4-FFF2-40B4-BE49-F238E27FC236}">
                <a16:creationId xmlns:a16="http://schemas.microsoft.com/office/drawing/2014/main" id="{E409D699-45CF-4873-BF0F-014DE08F4E40}"/>
              </a:ext>
            </a:extLst>
          </p:cNvPr>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77C46FF-17EC-A541-8620-A0FB2A401FF2}"/>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689272882"/>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 id="2147484261" r:id="rId12"/>
    <p:sldLayoutId id="2147484262" r:id="rId13"/>
    <p:sldLayoutId id="2147484263" r:id="rId14"/>
    <p:sldLayoutId id="2147484264" r:id="rId15"/>
    <p:sldLayoutId id="2147484265" r:id="rId16"/>
    <p:sldLayoutId id="2147484266" r:id="rId17"/>
    <p:sldLayoutId id="2147484267" r:id="rId18"/>
    <p:sldLayoutId id="2147484268" r:id="rId19"/>
    <p:sldLayoutId id="2147484269" r:id="rId20"/>
    <p:sldLayoutId id="2147484270" r:id="rId21"/>
    <p:sldLayoutId id="2147484271" r:id="rId22"/>
    <p:sldLayoutId id="2147484272" r:id="rId23"/>
    <p:sldLayoutId id="2147484273" r:id="rId24"/>
    <p:sldLayoutId id="2147484274" r:id="rId25"/>
    <p:sldLayoutId id="2147484275" r:id="rId26"/>
    <p:sldLayoutId id="2147484276" r:id="rId27"/>
    <p:sldLayoutId id="2147484277" r:id="rId28"/>
    <p:sldLayoutId id="2147484278" r:id="rId29"/>
    <p:sldLayoutId id="2147484279" r:id="rId30"/>
    <p:sldLayoutId id="2147484280" r:id="rId31"/>
    <p:sldLayoutId id="2147484281" r:id="rId32"/>
    <p:sldLayoutId id="2147484282" r:id="rId33"/>
    <p:sldLayoutId id="2147484283" r:id="rId34"/>
    <p:sldLayoutId id="2147484284" r:id="rId35"/>
    <p:sldLayoutId id="2147484285" r:id="rId36"/>
    <p:sldLayoutId id="2147484286" r:id="rId37"/>
    <p:sldLayoutId id="2147484287" r:id="rId38"/>
    <p:sldLayoutId id="2147484288" r:id="rId39"/>
    <p:sldLayoutId id="2147484289" r:id="rId4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2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2B2722D-739C-9E4C-BFBC-FF309635ECA3}"/>
              </a:ext>
            </a:extLst>
          </p:cNvPr>
          <p:cNvSpPr txBox="1"/>
          <p:nvPr userDrawn="1"/>
        </p:nvSpPr>
        <p:spPr>
          <a:xfrm>
            <a:off x="640080" y="6563817"/>
            <a:ext cx="541815" cy="1231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b" anchorCtr="0">
            <a:spAutoFit/>
          </a:bodyPr>
          <a:lstStyle/>
          <a:p>
            <a:pPr marL="0" marR="0" indent="0" algn="l" defTabSz="412750" rtl="0" fontAlgn="auto" latinLnBrk="0" hangingPunct="0">
              <a:lnSpc>
                <a:spcPct val="100000"/>
              </a:lnSpc>
              <a:spcBef>
                <a:spcPts val="0"/>
              </a:spcBef>
              <a:spcAft>
                <a:spcPts val="0"/>
              </a:spcAft>
              <a:buClrTx/>
              <a:buSzTx/>
              <a:buFontTx/>
              <a:buNone/>
              <a:tabLst/>
            </a:pPr>
            <a:r>
              <a:rPr kumimoji="0" lang="en-US" sz="800" b="0" i="0" u="none" strike="noStrike" cap="none" spc="0" normalizeH="0" baseline="0">
                <a:ln>
                  <a:noFill/>
                </a:ln>
                <a:solidFill>
                  <a:schemeClr val="tx2"/>
                </a:solidFill>
                <a:effectLst/>
                <a:uFillTx/>
                <a:latin typeface="Arial Nova" panose="020B0504020202020204" pitchFamily="34" charset="0"/>
                <a:ea typeface="Helvetica Neue"/>
                <a:cs typeface="Helvetica Neue"/>
                <a:sym typeface="Helvetica Neue"/>
              </a:rPr>
              <a:t>Confidential</a:t>
            </a:r>
          </a:p>
        </p:txBody>
      </p:sp>
      <p:sp>
        <p:nvSpPr>
          <p:cNvPr id="3" name="Text Placeholder 2">
            <a:extLst>
              <a:ext uri="{FF2B5EF4-FFF2-40B4-BE49-F238E27FC236}">
                <a16:creationId xmlns:a16="http://schemas.microsoft.com/office/drawing/2014/main" id="{913C51E2-6C0D-204F-BD5F-6496BD80F93B}"/>
              </a:ext>
            </a:extLst>
          </p:cNvPr>
          <p:cNvSpPr>
            <a:spLocks noGrp="1"/>
          </p:cNvSpPr>
          <p:nvPr>
            <p:ph type="body" idx="1"/>
          </p:nvPr>
        </p:nvSpPr>
        <p:spPr>
          <a:xfrm>
            <a:off x="640080" y="1371600"/>
            <a:ext cx="10881360" cy="50292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F3BBF29-8765-8A4B-8AAA-ED71D599372F}"/>
              </a:ext>
            </a:extLst>
          </p:cNvPr>
          <p:cNvSpPr>
            <a:spLocks noGrp="1"/>
          </p:cNvSpPr>
          <p:nvPr>
            <p:ph type="sldNum" sz="quarter" idx="4"/>
          </p:nvPr>
        </p:nvSpPr>
        <p:spPr>
          <a:xfrm>
            <a:off x="155694" y="6536215"/>
            <a:ext cx="160300" cy="153888"/>
          </a:xfrm>
          <a:prstGeom prst="rect">
            <a:avLst/>
          </a:prstGeom>
        </p:spPr>
        <p:txBody>
          <a:bodyPr vert="horz" wrap="square" lIns="0" tIns="0" rIns="0" bIns="0" rtlCol="0" anchor="b" anchorCtr="0">
            <a:spAutoFit/>
          </a:bodyPr>
          <a:lstStyle>
            <a:lvl1pPr algn="l">
              <a:defRPr sz="1000" b="0" i="0">
                <a:solidFill>
                  <a:schemeClr val="tx1">
                    <a:lumMod val="65000"/>
                    <a:lumOff val="35000"/>
                  </a:schemeClr>
                </a:solidFill>
                <a:latin typeface="Arial Nova" panose="020B0504020202020204" pitchFamily="34" charset="0"/>
              </a:defRPr>
            </a:lvl1pPr>
          </a:lstStyle>
          <a:p>
            <a:fld id="{4B0EDFBC-7666-BA46-8E94-F83EDA5B5493}" type="slidenum">
              <a:rPr lang="en-US" smtClean="0"/>
              <a:pPr/>
              <a:t>‹nº›</a:t>
            </a:fld>
            <a:endParaRPr lang="en-US"/>
          </a:p>
        </p:txBody>
      </p:sp>
      <p:sp>
        <p:nvSpPr>
          <p:cNvPr id="16" name="Title Placeholder 15">
            <a:extLst>
              <a:ext uri="{FF2B5EF4-FFF2-40B4-BE49-F238E27FC236}">
                <a16:creationId xmlns:a16="http://schemas.microsoft.com/office/drawing/2014/main" id="{65559CAE-713A-AF45-B24B-CABD78CFD116}"/>
              </a:ext>
            </a:extLst>
          </p:cNvPr>
          <p:cNvSpPr>
            <a:spLocks noGrp="1"/>
          </p:cNvSpPr>
          <p:nvPr>
            <p:ph type="title"/>
          </p:nvPr>
        </p:nvSpPr>
        <p:spPr>
          <a:xfrm>
            <a:off x="640080" y="457200"/>
            <a:ext cx="10881360" cy="914400"/>
          </a:xfrm>
          <a:prstGeom prst="rect">
            <a:avLst/>
          </a:prstGeom>
        </p:spPr>
        <p:txBody>
          <a:bodyPr vert="horz" lIns="0" tIns="0" rIns="0" bIns="45720" rtlCol="0" anchor="t">
            <a:noAutofit/>
          </a:bodyPr>
          <a:lstStyle/>
          <a:p>
            <a:r>
              <a:rPr lang="en-US"/>
              <a:t>Click to edit Master title style</a:t>
            </a:r>
          </a:p>
        </p:txBody>
      </p:sp>
      <p:sp>
        <p:nvSpPr>
          <p:cNvPr id="34" name="Rectangle 33">
            <a:extLst>
              <a:ext uri="{FF2B5EF4-FFF2-40B4-BE49-F238E27FC236}">
                <a16:creationId xmlns:a16="http://schemas.microsoft.com/office/drawing/2014/main" id="{E409D699-45CF-4873-BF0F-014DE08F4E40}"/>
              </a:ext>
            </a:extLst>
          </p:cNvPr>
          <p:cNvSpPr/>
          <p:nvPr userDrawn="1"/>
        </p:nvSpPr>
        <p:spPr>
          <a:xfrm>
            <a:off x="640080" y="0"/>
            <a:ext cx="457200"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77C46FF-17EC-A541-8620-A0FB2A401FF2}"/>
              </a:ext>
            </a:extLst>
          </p:cNvPr>
          <p:cNvPicPr>
            <a:picLocks noChangeAspect="1"/>
          </p:cNvPicPr>
          <p:nvPr userDrawn="1"/>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979024" y="6405265"/>
            <a:ext cx="1591056" cy="311761"/>
          </a:xfrm>
          <a:prstGeom prst="rect">
            <a:avLst/>
          </a:prstGeom>
        </p:spPr>
      </p:pic>
    </p:spTree>
    <p:extLst>
      <p:ext uri="{BB962C8B-B14F-4D97-AF65-F5344CB8AC3E}">
        <p14:creationId xmlns:p14="http://schemas.microsoft.com/office/powerpoint/2010/main" val="321218932"/>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 id="2147484416" r:id="rId12"/>
    <p:sldLayoutId id="2147484417" r:id="rId13"/>
    <p:sldLayoutId id="2147484418" r:id="rId14"/>
    <p:sldLayoutId id="2147484419" r:id="rId15"/>
    <p:sldLayoutId id="2147484420" r:id="rId16"/>
    <p:sldLayoutId id="2147484421" r:id="rId17"/>
    <p:sldLayoutId id="2147484422" r:id="rId18"/>
    <p:sldLayoutId id="2147484423" r:id="rId19"/>
    <p:sldLayoutId id="2147484424" r:id="rId20"/>
    <p:sldLayoutId id="2147484425" r:id="rId21"/>
    <p:sldLayoutId id="2147484426" r:id="rId22"/>
    <p:sldLayoutId id="2147484427" r:id="rId23"/>
    <p:sldLayoutId id="2147484428" r:id="rId24"/>
    <p:sldLayoutId id="2147484429" r:id="rId25"/>
    <p:sldLayoutId id="2147484430"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000" b="1" kern="1200">
          <a:solidFill>
            <a:schemeClr val="tx1"/>
          </a:solidFill>
          <a:latin typeface="Arial Nova" panose="020B0504020202020204" pitchFamily="34" charset="0"/>
          <a:ea typeface="+mj-ea"/>
          <a:cs typeface="+mj-cs"/>
        </a:defRPr>
      </a:lvl1pPr>
    </p:titleStyle>
    <p:body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420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5AB92-A068-498D-854E-3D64E0842123}"/>
              </a:ext>
            </a:extLst>
          </p:cNvPr>
          <p:cNvSpPr>
            <a:spLocks noGrp="1"/>
          </p:cNvSpPr>
          <p:nvPr>
            <p:ph type="title"/>
          </p:nvPr>
        </p:nvSpPr>
        <p:spPr>
          <a:xfrm>
            <a:off x="381000" y="381000"/>
            <a:ext cx="11430000" cy="9144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7DCF7841-E6C7-42B4-AF24-475DCF7A3965}"/>
              </a:ext>
            </a:extLst>
          </p:cNvPr>
          <p:cNvSpPr>
            <a:spLocks noGrp="1"/>
          </p:cNvSpPr>
          <p:nvPr>
            <p:ph type="body" idx="1"/>
          </p:nvPr>
        </p:nvSpPr>
        <p:spPr>
          <a:xfrm>
            <a:off x="381000" y="1524000"/>
            <a:ext cx="114300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Number Placeholder 5">
            <a:extLst>
              <a:ext uri="{FF2B5EF4-FFF2-40B4-BE49-F238E27FC236}">
                <a16:creationId xmlns:a16="http://schemas.microsoft.com/office/drawing/2014/main" id="{DB684AEB-1B27-4C55-B816-56B57B33AD7C}"/>
              </a:ext>
            </a:extLst>
          </p:cNvPr>
          <p:cNvSpPr>
            <a:spLocks noGrp="1"/>
          </p:cNvSpPr>
          <p:nvPr>
            <p:ph type="sldNum" sz="quarter" idx="4"/>
          </p:nvPr>
        </p:nvSpPr>
        <p:spPr>
          <a:xfrm>
            <a:off x="11760200" y="6298247"/>
            <a:ext cx="431800" cy="365125"/>
          </a:xfrm>
          <a:prstGeom prst="rect">
            <a:avLst/>
          </a:prstGeom>
        </p:spPr>
        <p:txBody>
          <a:bodyPr vert="horz" lIns="0" tIns="45720" rIns="0" bIns="45720" rtlCol="0" anchor="b"/>
          <a:lstStyle>
            <a:lvl1pPr algn="l">
              <a:defRPr sz="900">
                <a:solidFill>
                  <a:schemeClr val="tx1"/>
                </a:solidFill>
              </a:defRPr>
            </a:lvl1pPr>
          </a:lstStyle>
          <a:p>
            <a:fld id="{B86CEE44-6F89-45AC-812A-88D538657E02}" type="slidenum">
              <a:rPr lang="en-US" smtClean="0"/>
              <a:pPr/>
              <a:t>‹nº›</a:t>
            </a:fld>
            <a:endParaRPr lang="en-US" dirty="0"/>
          </a:p>
        </p:txBody>
      </p:sp>
      <p:grpSp>
        <p:nvGrpSpPr>
          <p:cNvPr id="24" name="Group 23">
            <a:extLst>
              <a:ext uri="{FF2B5EF4-FFF2-40B4-BE49-F238E27FC236}">
                <a16:creationId xmlns:a16="http://schemas.microsoft.com/office/drawing/2014/main" id="{70B4BFEB-F90B-4D81-8CF2-4CB0D7E0099B}"/>
              </a:ext>
            </a:extLst>
          </p:cNvPr>
          <p:cNvGrpSpPr/>
          <p:nvPr userDrawn="1"/>
        </p:nvGrpSpPr>
        <p:grpSpPr>
          <a:xfrm>
            <a:off x="485781" y="6372646"/>
            <a:ext cx="923325" cy="216326"/>
            <a:chOff x="-5642843" y="1366240"/>
            <a:chExt cx="5305426" cy="1243013"/>
          </a:xfrm>
          <a:solidFill>
            <a:srgbClr val="002D6E"/>
          </a:solidFill>
        </p:grpSpPr>
        <p:sp>
          <p:nvSpPr>
            <p:cNvPr id="25" name="Freeform 5">
              <a:extLst>
                <a:ext uri="{FF2B5EF4-FFF2-40B4-BE49-F238E27FC236}">
                  <a16:creationId xmlns:a16="http://schemas.microsoft.com/office/drawing/2014/main" id="{9A8C3A84-B2D2-47DD-B458-0794D2CE4AD4}"/>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6" name="Freeform 6">
              <a:extLst>
                <a:ext uri="{FF2B5EF4-FFF2-40B4-BE49-F238E27FC236}">
                  <a16:creationId xmlns:a16="http://schemas.microsoft.com/office/drawing/2014/main" id="{F5A35516-3FC1-4F74-8317-85BCEE745B6F}"/>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7" name="Freeform 7">
              <a:extLst>
                <a:ext uri="{FF2B5EF4-FFF2-40B4-BE49-F238E27FC236}">
                  <a16:creationId xmlns:a16="http://schemas.microsoft.com/office/drawing/2014/main" id="{FA85DA2C-BA07-4A87-9F37-3F2CC421477C}"/>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8" name="Freeform 8">
              <a:extLst>
                <a:ext uri="{FF2B5EF4-FFF2-40B4-BE49-F238E27FC236}">
                  <a16:creationId xmlns:a16="http://schemas.microsoft.com/office/drawing/2014/main" id="{B555A50A-DEDB-4D6A-A9FC-E62CEFFB0217}"/>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29" name="Freeform 9">
              <a:extLst>
                <a:ext uri="{FF2B5EF4-FFF2-40B4-BE49-F238E27FC236}">
                  <a16:creationId xmlns:a16="http://schemas.microsoft.com/office/drawing/2014/main" id="{EFC82934-0D4D-4E2C-AFE9-A5686058601F}"/>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sp>
          <p:nvSpPr>
            <p:cNvPr id="30" name="Freeform 10">
              <a:extLst>
                <a:ext uri="{FF2B5EF4-FFF2-40B4-BE49-F238E27FC236}">
                  <a16:creationId xmlns:a16="http://schemas.microsoft.com/office/drawing/2014/main" id="{22053D51-31D9-47E9-898B-5897B637D9BB}"/>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3200"/>
            </a:p>
          </p:txBody>
        </p:sp>
      </p:grpSp>
    </p:spTree>
    <p:extLst>
      <p:ext uri="{BB962C8B-B14F-4D97-AF65-F5344CB8AC3E}">
        <p14:creationId xmlns:p14="http://schemas.microsoft.com/office/powerpoint/2010/main" val="3870797234"/>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 id="2147484495" r:id="rId12"/>
    <p:sldLayoutId id="2147484496" r:id="rId13"/>
    <p:sldLayoutId id="2147484497" r:id="rId14"/>
    <p:sldLayoutId id="2147484498" r:id="rId15"/>
    <p:sldLayoutId id="2147484499" r:id="rId16"/>
    <p:sldLayoutId id="2147484500" r:id="rId17"/>
    <p:sldLayoutId id="2147484501" r:id="rId18"/>
    <p:sldLayoutId id="2147484502" r:id="rId19"/>
    <p:sldLayoutId id="2147484503" r:id="rId20"/>
    <p:sldLayoutId id="2147484504" r:id="rId21"/>
    <p:sldLayoutId id="2147484505" r:id="rId22"/>
    <p:sldLayoutId id="2147484506" r:id="rId23"/>
    <p:sldLayoutId id="2147484507" r:id="rId24"/>
    <p:sldLayoutId id="2147484508" r:id="rId25"/>
    <p:sldLayoutId id="2147484509" r:id="rId26"/>
    <p:sldLayoutId id="2147484510" r:id="rId27"/>
    <p:sldLayoutId id="2147484511" r:id="rId28"/>
    <p:sldLayoutId id="2147484512" r:id="rId29"/>
    <p:sldLayoutId id="2147484513" r:id="rId30"/>
  </p:sldLayoutIdLst>
  <p:hf hdr="0" ftr="0" dt="0"/>
  <p:txStyles>
    <p:title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tabLst>
          <a:tab pos="749300" algn="l"/>
        </a:tabLst>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tabLst>
          <a:tab pos="749300" algn="l"/>
        </a:tabLst>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tabLst>
          <a:tab pos="749300" algn="l"/>
        </a:tabLst>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tabLst>
          <a:tab pos="749300"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orient="horz" pos="240">
          <p15:clr>
            <a:srgbClr val="F26B43"/>
          </p15:clr>
        </p15:guide>
        <p15:guide id="5" pos="312">
          <p15:clr>
            <a:srgbClr val="F26B43"/>
          </p15:clr>
        </p15:guide>
        <p15:guide id="6" pos="7464">
          <p15:clr>
            <a:srgbClr val="F26B43"/>
          </p15:clr>
        </p15:guide>
        <p15:guide id="7" orient="horz" pos="3888">
          <p15:clr>
            <a:srgbClr val="F26B43"/>
          </p15:clr>
        </p15:guide>
        <p15:guide id="8" orient="horz" pos="960">
          <p15:clr>
            <a:srgbClr val="F26B43"/>
          </p15:clr>
        </p15:guide>
        <p15:guide id="9" orient="horz" pos="12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19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5.xml"/></Relationships>
</file>

<file path=ppt/slides/_rels/slide11.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6.emf"/><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notesSlide" Target="../notesSlides/notesSlide4.xml"/><Relationship Id="rId1" Type="http://schemas.openxmlformats.org/officeDocument/2006/relationships/slideLayout" Target="../slideLayouts/slideLayout331.xml"/><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sv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83.svg"/><Relationship Id="rId18" Type="http://schemas.openxmlformats.org/officeDocument/2006/relationships/image" Target="../media/image88.svg"/><Relationship Id="rId26" Type="http://schemas.openxmlformats.org/officeDocument/2006/relationships/image" Target="../media/image96.svg"/><Relationship Id="rId3" Type="http://schemas.openxmlformats.org/officeDocument/2006/relationships/image" Target="../media/image78.jpeg"/><Relationship Id="rId21" Type="http://schemas.openxmlformats.org/officeDocument/2006/relationships/image" Target="../media/image91.png"/><Relationship Id="rId7" Type="http://schemas.openxmlformats.org/officeDocument/2006/relationships/image" Target="../media/image80.svg"/><Relationship Id="rId12" Type="http://schemas.openxmlformats.org/officeDocument/2006/relationships/image" Target="../media/image76.png"/><Relationship Id="rId17" Type="http://schemas.openxmlformats.org/officeDocument/2006/relationships/image" Target="../media/image87.png"/><Relationship Id="rId25" Type="http://schemas.openxmlformats.org/officeDocument/2006/relationships/image" Target="../media/image95.png"/><Relationship Id="rId2" Type="http://schemas.openxmlformats.org/officeDocument/2006/relationships/notesSlide" Target="../notesSlides/notesSlide5.xml"/><Relationship Id="rId16" Type="http://schemas.openxmlformats.org/officeDocument/2006/relationships/image" Target="../media/image86.svg"/><Relationship Id="rId20" Type="http://schemas.openxmlformats.org/officeDocument/2006/relationships/image" Target="../media/image90.svg"/><Relationship Id="rId1" Type="http://schemas.openxmlformats.org/officeDocument/2006/relationships/slideLayout" Target="../slideLayouts/slideLayout331.xml"/><Relationship Id="rId6" Type="http://schemas.openxmlformats.org/officeDocument/2006/relationships/image" Target="../media/image70.png"/><Relationship Id="rId11" Type="http://schemas.openxmlformats.org/officeDocument/2006/relationships/image" Target="../media/image82.svg"/><Relationship Id="rId24" Type="http://schemas.openxmlformats.org/officeDocument/2006/relationships/image" Target="../media/image94.svg"/><Relationship Id="rId5" Type="http://schemas.openxmlformats.org/officeDocument/2006/relationships/image" Target="../media/image79.svg"/><Relationship Id="rId15" Type="http://schemas.openxmlformats.org/officeDocument/2006/relationships/image" Target="../media/image85.png"/><Relationship Id="rId23" Type="http://schemas.openxmlformats.org/officeDocument/2006/relationships/image" Target="../media/image93.png"/><Relationship Id="rId10" Type="http://schemas.openxmlformats.org/officeDocument/2006/relationships/image" Target="../media/image74.png"/><Relationship Id="rId19" Type="http://schemas.openxmlformats.org/officeDocument/2006/relationships/image" Target="../media/image89.png"/><Relationship Id="rId4" Type="http://schemas.openxmlformats.org/officeDocument/2006/relationships/image" Target="../media/image68.png"/><Relationship Id="rId9" Type="http://schemas.openxmlformats.org/officeDocument/2006/relationships/image" Target="../media/image81.svg"/><Relationship Id="rId14" Type="http://schemas.openxmlformats.org/officeDocument/2006/relationships/image" Target="../media/image84.emf"/><Relationship Id="rId22" Type="http://schemas.openxmlformats.org/officeDocument/2006/relationships/image" Target="../media/image92.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16.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jpeg"/><Relationship Id="rId1" Type="http://schemas.openxmlformats.org/officeDocument/2006/relationships/slideLayout" Target="../slideLayouts/slideLayout341.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s>
</file>

<file path=ppt/slides/_rels/slide17.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jfif"/><Relationship Id="rId2" Type="http://schemas.openxmlformats.org/officeDocument/2006/relationships/image" Target="../media/image111.jfif"/><Relationship Id="rId1" Type="http://schemas.openxmlformats.org/officeDocument/2006/relationships/slideLayout" Target="../slideLayouts/slideLayout331.xml"/><Relationship Id="rId6" Type="http://schemas.openxmlformats.org/officeDocument/2006/relationships/image" Target="../media/image115.jfif"/><Relationship Id="rId5" Type="http://schemas.openxmlformats.org/officeDocument/2006/relationships/image" Target="../media/image114.jfif"/><Relationship Id="rId4" Type="http://schemas.openxmlformats.org/officeDocument/2006/relationships/image" Target="../media/image1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xml"/><Relationship Id="rId1" Type="http://schemas.openxmlformats.org/officeDocument/2006/relationships/slideLayout" Target="../slideLayouts/slideLayout48.xml"/><Relationship Id="rId4" Type="http://schemas.openxmlformats.org/officeDocument/2006/relationships/image" Target="../media/image118.sv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9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xml"/><Relationship Id="rId1" Type="http://schemas.openxmlformats.org/officeDocument/2006/relationships/slideLayout" Target="../slideLayouts/slideLayout51.xml"/><Relationship Id="rId5" Type="http://schemas.openxmlformats.org/officeDocument/2006/relationships/image" Target="../media/image121.png"/><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102.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3.svg"/></Relationships>
</file>

<file path=ppt/slides/_rels/slide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28.png"/><Relationship Id="rId1" Type="http://schemas.openxmlformats.org/officeDocument/2006/relationships/slideLayout" Target="../slideLayouts/slideLayout56.xml"/><Relationship Id="rId5" Type="http://schemas.openxmlformats.org/officeDocument/2006/relationships/image" Target="../media/image129.emf"/><Relationship Id="rId4" Type="http://schemas.openxmlformats.org/officeDocument/2006/relationships/image" Target="../media/image118.svg"/></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svg"/><Relationship Id="rId2" Type="http://schemas.openxmlformats.org/officeDocument/2006/relationships/notesSlide" Target="../notesSlides/notesSlide9.xml"/><Relationship Id="rId1" Type="http://schemas.openxmlformats.org/officeDocument/2006/relationships/slideLayout" Target="../slideLayouts/slideLayout10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svg"/></Relationships>
</file>

<file path=ppt/slides/_rels/slide24.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8.svg"/><Relationship Id="rId2" Type="http://schemas.openxmlformats.org/officeDocument/2006/relationships/notesSlide" Target="../notesSlides/notesSlide10.xml"/><Relationship Id="rId16" Type="http://schemas.openxmlformats.org/officeDocument/2006/relationships/image" Target="../media/image117.png"/><Relationship Id="rId1" Type="http://schemas.openxmlformats.org/officeDocument/2006/relationships/slideLayout" Target="../slideLayouts/slideLayout52.xml"/><Relationship Id="rId6" Type="http://schemas.openxmlformats.org/officeDocument/2006/relationships/image" Target="../media/image138.png"/><Relationship Id="rId11" Type="http://schemas.openxmlformats.org/officeDocument/2006/relationships/image" Target="../media/image143.jpe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s>
</file>

<file path=ppt/slides/_rels/slide2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94.xml"/></Relationships>
</file>

<file path=ppt/slides/_rels/slide26.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11.xml"/><Relationship Id="rId1" Type="http://schemas.openxmlformats.org/officeDocument/2006/relationships/slideLayout" Target="../slideLayouts/slideLayout48.xml"/><Relationship Id="rId6" Type="http://schemas.openxmlformats.org/officeDocument/2006/relationships/image" Target="../media/image153.pn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8" Type="http://schemas.openxmlformats.org/officeDocument/2006/relationships/image" Target="../media/image162.svg"/><Relationship Id="rId3" Type="http://schemas.openxmlformats.org/officeDocument/2006/relationships/hyperlink" Target="https://www.blueprism.com/resources/case-studies/ahs-rpa-healthcare-gen-ai-patient-care/" TargetMode="External"/><Relationship Id="rId7" Type="http://schemas.openxmlformats.org/officeDocument/2006/relationships/image" Target="../media/image161.png"/><Relationship Id="rId2" Type="http://schemas.openxmlformats.org/officeDocument/2006/relationships/notesSlide" Target="../notesSlides/notesSlide13.xml"/><Relationship Id="rId1" Type="http://schemas.openxmlformats.org/officeDocument/2006/relationships/slideLayout" Target="../slideLayouts/slideLayout10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6.jpeg"/><Relationship Id="rId7" Type="http://schemas.openxmlformats.org/officeDocument/2006/relationships/image" Target="../media/image53.jpeg"/><Relationship Id="rId2" Type="http://schemas.openxmlformats.org/officeDocument/2006/relationships/notesSlide" Target="../notesSlides/notesSlide2.xml"/><Relationship Id="rId1" Type="http://schemas.openxmlformats.org/officeDocument/2006/relationships/slideLayout" Target="../slideLayouts/slideLayout190.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9.png"/><Relationship Id="rId9" Type="http://schemas.openxmlformats.org/officeDocument/2006/relationships/image" Target="../media/image47.pn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5.svg"/><Relationship Id="rId18" Type="http://schemas.openxmlformats.org/officeDocument/2006/relationships/image" Target="../media/image170.png"/><Relationship Id="rId3" Type="http://schemas.openxmlformats.org/officeDocument/2006/relationships/hyperlink" Target="https://www.blueprism.com/resources/case-studies/frende-claims-ai-insurance-case-study/" TargetMode="External"/><Relationship Id="rId7" Type="http://schemas.openxmlformats.org/officeDocument/2006/relationships/diagramData" Target="../diagrams/data1.xml"/><Relationship Id="rId12" Type="http://schemas.openxmlformats.org/officeDocument/2006/relationships/image" Target="../media/image14.png"/><Relationship Id="rId17" Type="http://schemas.openxmlformats.org/officeDocument/2006/relationships/image" Target="../media/image169.png"/><Relationship Id="rId2" Type="http://schemas.openxmlformats.org/officeDocument/2006/relationships/notesSlide" Target="../notesSlides/notesSlide14.xml"/><Relationship Id="rId16" Type="http://schemas.openxmlformats.org/officeDocument/2006/relationships/image" Target="../media/image168.svg"/><Relationship Id="rId20" Type="http://schemas.openxmlformats.org/officeDocument/2006/relationships/image" Target="../media/image162.svg"/><Relationship Id="rId1" Type="http://schemas.openxmlformats.org/officeDocument/2006/relationships/slideLayout" Target="../slideLayouts/slideLayout105.xml"/><Relationship Id="rId6" Type="http://schemas.openxmlformats.org/officeDocument/2006/relationships/image" Target="../media/image165.jpeg"/><Relationship Id="rId11" Type="http://schemas.microsoft.com/office/2007/relationships/diagramDrawing" Target="../diagrams/drawing1.xml"/><Relationship Id="rId5" Type="http://schemas.openxmlformats.org/officeDocument/2006/relationships/image" Target="../media/image164.jpeg"/><Relationship Id="rId15" Type="http://schemas.openxmlformats.org/officeDocument/2006/relationships/image" Target="../media/image167.png"/><Relationship Id="rId10" Type="http://schemas.openxmlformats.org/officeDocument/2006/relationships/diagramColors" Target="../diagrams/colors1.xml"/><Relationship Id="rId19" Type="http://schemas.openxmlformats.org/officeDocument/2006/relationships/image" Target="../media/image161.png"/><Relationship Id="rId4" Type="http://schemas.openxmlformats.org/officeDocument/2006/relationships/image" Target="../media/image163.png"/><Relationship Id="rId9" Type="http://schemas.openxmlformats.org/officeDocument/2006/relationships/diagramQuickStyle" Target="../diagrams/quickStyle1.xml"/><Relationship Id="rId14" Type="http://schemas.openxmlformats.org/officeDocument/2006/relationships/image" Target="../media/image166.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175.png"/><Relationship Id="rId18" Type="http://schemas.openxmlformats.org/officeDocument/2006/relationships/image" Target="../media/image180.svg"/><Relationship Id="rId3" Type="http://schemas.openxmlformats.org/officeDocument/2006/relationships/image" Target="../media/image171.png"/><Relationship Id="rId7" Type="http://schemas.openxmlformats.org/officeDocument/2006/relationships/diagramQuickStyle" Target="../diagrams/quickStyle2.xml"/><Relationship Id="rId12" Type="http://schemas.openxmlformats.org/officeDocument/2006/relationships/image" Target="../media/image174.svg"/><Relationship Id="rId17" Type="http://schemas.openxmlformats.org/officeDocument/2006/relationships/image" Target="../media/image179.png"/><Relationship Id="rId2" Type="http://schemas.openxmlformats.org/officeDocument/2006/relationships/notesSlide" Target="../notesSlides/notesSlide15.xml"/><Relationship Id="rId16" Type="http://schemas.openxmlformats.org/officeDocument/2006/relationships/image" Target="../media/image178.svg"/><Relationship Id="rId1" Type="http://schemas.openxmlformats.org/officeDocument/2006/relationships/slideLayout" Target="../slideLayouts/slideLayout101.xml"/><Relationship Id="rId6" Type="http://schemas.openxmlformats.org/officeDocument/2006/relationships/diagramLayout" Target="../diagrams/layout2.xml"/><Relationship Id="rId11" Type="http://schemas.openxmlformats.org/officeDocument/2006/relationships/image" Target="../media/image173.png"/><Relationship Id="rId5" Type="http://schemas.openxmlformats.org/officeDocument/2006/relationships/diagramData" Target="../diagrams/data2.xml"/><Relationship Id="rId15" Type="http://schemas.openxmlformats.org/officeDocument/2006/relationships/image" Target="../media/image177.png"/><Relationship Id="rId10" Type="http://schemas.openxmlformats.org/officeDocument/2006/relationships/image" Target="../media/image166.png"/><Relationship Id="rId4" Type="http://schemas.openxmlformats.org/officeDocument/2006/relationships/image" Target="../media/image172.png"/><Relationship Id="rId9" Type="http://schemas.microsoft.com/office/2007/relationships/diagramDrawing" Target="../diagrams/drawing2.xml"/><Relationship Id="rId14" Type="http://schemas.openxmlformats.org/officeDocument/2006/relationships/image" Target="../media/image176.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10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hyperlink" Target="https://www.hfalert.com/rankings/rankings.pl?Q=149" TargetMode="External"/><Relationship Id="rId9"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A68BD4-0B2D-4C0B-94A6-9E1AAED88BB4}"/>
              </a:ext>
            </a:extLst>
          </p:cNvPr>
          <p:cNvSpPr>
            <a:spLocks noGrp="1"/>
          </p:cNvSpPr>
          <p:nvPr>
            <p:ph type="ctrTitle"/>
          </p:nvPr>
        </p:nvSpPr>
        <p:spPr>
          <a:xfrm>
            <a:off x="181305" y="1425860"/>
            <a:ext cx="5735731" cy="2954551"/>
          </a:xfrm>
        </p:spPr>
        <p:txBody>
          <a:bodyPr anchor="b">
            <a:normAutofit/>
          </a:bodyPr>
          <a:lstStyle/>
          <a:p>
            <a:r>
              <a:rPr lang="pt-BR" dirty="0">
                <a:solidFill>
                  <a:srgbClr val="0070C0"/>
                </a:solidFill>
              </a:rPr>
              <a:t>SS&amp;C Blue </a:t>
            </a:r>
            <a:r>
              <a:rPr lang="pt-BR" dirty="0" err="1">
                <a:solidFill>
                  <a:srgbClr val="0070C0"/>
                </a:solidFill>
              </a:rPr>
              <a:t>Prism</a:t>
            </a:r>
            <a:r>
              <a:rPr lang="pt-BR" dirty="0">
                <a:solidFill>
                  <a:srgbClr val="0070C0"/>
                </a:solidFill>
              </a:rPr>
              <a:t> conduzindo o futuro de </a:t>
            </a:r>
            <a:r>
              <a:rPr lang="pt-BR" dirty="0" err="1">
                <a:solidFill>
                  <a:srgbClr val="0070C0"/>
                </a:solidFill>
              </a:rPr>
              <a:t>Agentic</a:t>
            </a:r>
            <a:r>
              <a:rPr lang="pt-BR" dirty="0">
                <a:solidFill>
                  <a:srgbClr val="0070C0"/>
                </a:solidFill>
              </a:rPr>
              <a:t> AI</a:t>
            </a:r>
            <a:endParaRPr lang="en-GB" dirty="0"/>
          </a:p>
        </p:txBody>
      </p:sp>
      <p:pic>
        <p:nvPicPr>
          <p:cNvPr id="1028" name="Picture 4" descr="Modern Building Stock Photo - Download Image Now - Architecture, Asia,  Backgrounds - iStock">
            <a:extLst>
              <a:ext uri="{FF2B5EF4-FFF2-40B4-BE49-F238E27FC236}">
                <a16:creationId xmlns:a16="http://schemas.microsoft.com/office/drawing/2014/main" id="{4419BF9B-0807-0767-295D-F70CD7E46F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98"/>
          <a:stretch/>
        </p:blipFill>
        <p:spPr bwMode="auto">
          <a:xfrm>
            <a:off x="6274965" y="44043"/>
            <a:ext cx="5917035" cy="67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0583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a:t>Bunge no mundo</a:t>
            </a:r>
          </a:p>
        </p:txBody>
      </p:sp>
    </p:spTree>
    <p:extLst>
      <p:ext uri="{BB962C8B-B14F-4D97-AF65-F5344CB8AC3E}">
        <p14:creationId xmlns:p14="http://schemas.microsoft.com/office/powerpoint/2010/main" val="2997532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20813-5468-95FD-B043-B6D1C35C4737}"/>
              </a:ext>
            </a:extLst>
          </p:cNvPr>
          <p:cNvPicPr>
            <a:picLocks noChangeAspect="1"/>
          </p:cNvPicPr>
          <p:nvPr/>
        </p:nvPicPr>
        <p:blipFill>
          <a:blip r:embed="rId3"/>
          <a:srcRect/>
          <a:stretch/>
        </p:blipFill>
        <p:spPr>
          <a:xfrm>
            <a:off x="3685335" y="217961"/>
            <a:ext cx="7988033" cy="5272101"/>
          </a:xfrm>
          <a:prstGeom prst="rect">
            <a:avLst/>
          </a:prstGeom>
        </p:spPr>
      </p:pic>
      <p:sp>
        <p:nvSpPr>
          <p:cNvPr id="4" name="Slide Number Placeholder 3">
            <a:extLst>
              <a:ext uri="{FF2B5EF4-FFF2-40B4-BE49-F238E27FC236}">
                <a16:creationId xmlns:a16="http://schemas.microsoft.com/office/drawing/2014/main" id="{6DB0CCD9-1027-456B-A582-29A05989203E}"/>
              </a:ext>
            </a:extLst>
          </p:cNvPr>
          <p:cNvSpPr>
            <a:spLocks noGrp="1"/>
          </p:cNvSpPr>
          <p:nvPr>
            <p:ph type="sldNum" sz="quarter" idx="12"/>
          </p:nvPr>
        </p:nvSpPr>
        <p:spPr>
          <a:xfrm>
            <a:off x="11760200" y="6302375"/>
            <a:ext cx="431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CEE44-6F89-45AC-812A-88D538657E02}" type="slidenum">
              <a:rPr kumimoji="0" sz="900" b="0" i="0" u="none" strike="noStrike" kern="1200" cap="none" spc="0" normalizeH="0" baseline="0" noProof="0">
                <a:ln>
                  <a:noFill/>
                </a:ln>
                <a:solidFill>
                  <a:srgbClr val="5A5A5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pt-br" sz="9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6" name="Title 5">
            <a:extLst>
              <a:ext uri="{FF2B5EF4-FFF2-40B4-BE49-F238E27FC236}">
                <a16:creationId xmlns:a16="http://schemas.microsoft.com/office/drawing/2014/main" id="{20FE3016-650C-4D9A-9439-7BFEDD8CCA2B}"/>
              </a:ext>
            </a:extLst>
          </p:cNvPr>
          <p:cNvSpPr>
            <a:spLocks noGrp="1"/>
          </p:cNvSpPr>
          <p:nvPr>
            <p:ph type="title"/>
          </p:nvPr>
        </p:nvSpPr>
        <p:spPr>
          <a:xfrm>
            <a:off x="381000" y="381000"/>
            <a:ext cx="11430000" cy="914400"/>
          </a:xfrm>
        </p:spPr>
        <p:txBody>
          <a:bodyPr>
            <a:noAutofit/>
          </a:bodyPr>
          <a:lstStyle/>
          <a:p>
            <a:pPr algn="l" rtl="0"/>
            <a:r>
              <a:rPr lang="pt-br" b="0" i="0" u="none" baseline="0"/>
              <a:t>Presença global</a:t>
            </a:r>
            <a:br>
              <a:rPr lang="pt-br"/>
            </a:br>
            <a:r>
              <a:rPr lang="pt-br" b="0" i="0" u="none" baseline="0"/>
              <a:t>da Bunge</a:t>
            </a:r>
          </a:p>
        </p:txBody>
      </p:sp>
      <p:grpSp>
        <p:nvGrpSpPr>
          <p:cNvPr id="2" name="Group 1">
            <a:extLst>
              <a:ext uri="{FF2B5EF4-FFF2-40B4-BE49-F238E27FC236}">
                <a16:creationId xmlns:a16="http://schemas.microsoft.com/office/drawing/2014/main" id="{AFE53454-9807-8B20-C0B7-EA026EAA62EE}"/>
              </a:ext>
            </a:extLst>
          </p:cNvPr>
          <p:cNvGrpSpPr/>
          <p:nvPr/>
        </p:nvGrpSpPr>
        <p:grpSpPr>
          <a:xfrm>
            <a:off x="502474" y="4017919"/>
            <a:ext cx="3978677" cy="1410063"/>
            <a:chOff x="402849" y="7182419"/>
            <a:chExt cx="3978677" cy="1410063"/>
          </a:xfrm>
        </p:grpSpPr>
        <p:sp>
          <p:nvSpPr>
            <p:cNvPr id="3" name="TextBox 2">
              <a:extLst>
                <a:ext uri="{FF2B5EF4-FFF2-40B4-BE49-F238E27FC236}">
                  <a16:creationId xmlns:a16="http://schemas.microsoft.com/office/drawing/2014/main" id="{C0801889-9468-68E9-5E8B-69163A8E6714}"/>
                </a:ext>
              </a:extLst>
            </p:cNvPr>
            <p:cNvSpPr txBox="1"/>
            <p:nvPr/>
          </p:nvSpPr>
          <p:spPr>
            <a:xfrm>
              <a:off x="402849" y="7182419"/>
              <a:ext cx="3163059" cy="1271270"/>
            </a:xfrm>
            <a:prstGeom prst="rect">
              <a:avLst/>
            </a:prstGeom>
            <a:solidFill>
              <a:schemeClr val="accent2">
                <a:lumMod val="20000"/>
                <a:lumOff val="80000"/>
                <a:alpha val="70260"/>
              </a:schemeClr>
            </a:solidFill>
            <a:ln w="12700">
              <a:solidFill>
                <a:schemeClr val="accent4"/>
              </a:solidFill>
            </a:ln>
          </p:spPr>
          <p:txBody>
            <a:bodyPr wrap="square" lIns="182880" tIns="182880" rIns="182880" bIns="182880" anchor="ctr">
              <a:noAutofit/>
            </a:bodyPr>
            <a:lstStyle/>
            <a:p>
              <a:pPr marL="0" marR="0" lvl="0" indent="0" algn="l" defTabSz="914400" rtl="0" eaLnBrk="1" fontAlgn="auto" latinLnBrk="0" hangingPunct="1">
                <a:lnSpc>
                  <a:spcPct val="100000"/>
                </a:lnSpc>
                <a:spcBef>
                  <a:spcPts val="400"/>
                </a:spcBef>
                <a:spcAft>
                  <a:spcPts val="400"/>
                </a:spcAft>
                <a:buClr>
                  <a:srgbClr val="3C647D"/>
                </a:buClr>
                <a:buSzPct val="120000"/>
                <a:buFontTx/>
                <a:buNone/>
                <a:tabLst/>
                <a:defRPr/>
              </a:pPr>
              <a:r>
                <a:rPr kumimoji="0" lang="pt-br" sz="1800" b="0" i="0" u="none" strike="noStrike" kern="1200" cap="none" spc="0" normalizeH="0" baseline="0" noProof="0" dirty="0">
                  <a:ln>
                    <a:noFill/>
                  </a:ln>
                  <a:solidFill>
                    <a:srgbClr val="5A5A5A"/>
                  </a:solidFill>
                  <a:effectLst/>
                  <a:uLnTx/>
                  <a:uFillTx/>
                  <a:latin typeface="Segoe UI"/>
                  <a:ea typeface="+mn-ea"/>
                  <a:cs typeface="+mn-cs"/>
                </a:rPr>
                <a:t>Bunge é a </a:t>
              </a:r>
              <a:r>
                <a:rPr kumimoji="0" lang="pt-br" sz="1800" b="1" i="0" u="none" strike="noStrike" kern="1200" cap="none" spc="0" normalizeH="0" baseline="0" noProof="0" dirty="0">
                  <a:ln>
                    <a:noFill/>
                  </a:ln>
                  <a:solidFill>
                    <a:srgbClr val="5A5A5A"/>
                  </a:solidFill>
                  <a:effectLst/>
                  <a:uLnTx/>
                  <a:uFillTx/>
                  <a:latin typeface="Segoe UI"/>
                  <a:ea typeface="+mn-ea"/>
                  <a:cs typeface="+mn-cs"/>
                </a:rPr>
                <a:t>número 1 do mundo</a:t>
              </a:r>
              <a:r>
                <a:rPr kumimoji="0" lang="pt-br" sz="1800" b="0" i="0" u="none" strike="noStrike" kern="1200" cap="none" spc="0" normalizeH="0" baseline="0" noProof="0" dirty="0">
                  <a:ln>
                    <a:noFill/>
                  </a:ln>
                  <a:solidFill>
                    <a:srgbClr val="5A5A5A"/>
                  </a:solidFill>
                  <a:effectLst/>
                  <a:uLnTx/>
                  <a:uFillTx/>
                  <a:latin typeface="Segoe UI"/>
                  <a:ea typeface="+mn-ea"/>
                  <a:cs typeface="+mn-cs"/>
                </a:rPr>
                <a:t> em capacidade de volume de esmagamento</a:t>
              </a:r>
              <a:endParaRPr kumimoji="0" lang="pt-br" sz="2000" b="0" i="0" u="none" strike="noStrike" kern="1200" cap="none" spc="0" normalizeH="0" baseline="0" noProof="0" dirty="0">
                <a:ln>
                  <a:noFill/>
                </a:ln>
                <a:solidFill>
                  <a:srgbClr val="043C5A"/>
                </a:solidFill>
                <a:effectLst/>
                <a:uLnTx/>
                <a:uFillTx/>
                <a:latin typeface="Segoe UI"/>
                <a:ea typeface="+mn-ea"/>
                <a:cs typeface="Arial" pitchFamily="34" charset="0"/>
              </a:endParaRPr>
            </a:p>
          </p:txBody>
        </p:sp>
        <p:cxnSp>
          <p:nvCxnSpPr>
            <p:cNvPr id="7" name="Straight Connector 6">
              <a:extLst>
                <a:ext uri="{FF2B5EF4-FFF2-40B4-BE49-F238E27FC236}">
                  <a16:creationId xmlns:a16="http://schemas.microsoft.com/office/drawing/2014/main" id="{2F908461-B0D2-6450-F40C-A2E3ABB19486}"/>
                </a:ext>
              </a:extLst>
            </p:cNvPr>
            <p:cNvCxnSpPr>
              <a:cxnSpLocks/>
              <a:stCxn id="3" idx="3"/>
            </p:cNvCxnSpPr>
            <p:nvPr/>
          </p:nvCxnSpPr>
          <p:spPr>
            <a:xfrm flipV="1">
              <a:off x="3565908" y="7627267"/>
              <a:ext cx="815618" cy="190787"/>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1B934A8-C790-592D-F057-C4739C9DA477}"/>
                </a:ext>
              </a:extLst>
            </p:cNvPr>
            <p:cNvCxnSpPr>
              <a:cxnSpLocks/>
            </p:cNvCxnSpPr>
            <p:nvPr/>
          </p:nvCxnSpPr>
          <p:spPr>
            <a:xfrm>
              <a:off x="4381526" y="7626557"/>
              <a:ext cx="0" cy="965925"/>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 name="Slide Number Placeholder 3">
            <a:extLst>
              <a:ext uri="{FF2B5EF4-FFF2-40B4-BE49-F238E27FC236}">
                <a16:creationId xmlns:a16="http://schemas.microsoft.com/office/drawing/2014/main" id="{4C03D29D-4DF2-CAD4-FA5B-ADF875EBC9E9}"/>
              </a:ext>
            </a:extLst>
          </p:cNvPr>
          <p:cNvSpPr txBox="1">
            <a:spLocks/>
          </p:cNvSpPr>
          <p:nvPr/>
        </p:nvSpPr>
        <p:spPr>
          <a:xfrm>
            <a:off x="11760200" y="6302375"/>
            <a:ext cx="431800" cy="365125"/>
          </a:xfrm>
          <a:prstGeom prst="rect">
            <a:avLst/>
          </a:prstGeom>
        </p:spPr>
        <p:txBody>
          <a:bodyPr vert="horz" lIns="0" tIns="45720" rIns="0" bIns="45720" rtlCol="0" anchor="b"/>
          <a:lstStyle>
            <a:defPPr>
              <a:defRPr lang="pt-br"/>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86CEE44-6F89-45AC-812A-88D538657E02}" type="slidenum">
              <a:rPr kumimoji="0" sz="900" b="0" i="0" u="none" strike="noStrike" kern="1200" cap="none" spc="0" normalizeH="0" baseline="0" noProof="0">
                <a:ln>
                  <a:noFill/>
                </a:ln>
                <a:solidFill>
                  <a:srgbClr val="5A5A5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pt-br" sz="900" b="0" i="0" u="none" strike="noStrike" kern="1200" cap="none" spc="0" normalizeH="0" baseline="0" noProof="0" dirty="0">
              <a:ln>
                <a:noFill/>
              </a:ln>
              <a:solidFill>
                <a:srgbClr val="5A5A5A"/>
              </a:solidFill>
              <a:effectLst/>
              <a:uLnTx/>
              <a:uFillTx/>
              <a:latin typeface="Segoe UI"/>
              <a:ea typeface="+mn-ea"/>
              <a:cs typeface="+mn-cs"/>
            </a:endParaRPr>
          </a:p>
        </p:txBody>
      </p:sp>
      <p:pic>
        <p:nvPicPr>
          <p:cNvPr id="9" name="Picture 8">
            <a:extLst>
              <a:ext uri="{FF2B5EF4-FFF2-40B4-BE49-F238E27FC236}">
                <a16:creationId xmlns:a16="http://schemas.microsoft.com/office/drawing/2014/main" id="{C2D1067B-C1D7-9455-F242-04A0E8F04AB2}"/>
              </a:ext>
            </a:extLst>
          </p:cNvPr>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5421950"/>
            <a:ext cx="12191996" cy="1444814"/>
          </a:xfrm>
          <a:prstGeom prst="rect">
            <a:avLst/>
          </a:prstGeom>
        </p:spPr>
      </p:pic>
      <p:sp>
        <p:nvSpPr>
          <p:cNvPr id="10" name="Rectangle 9">
            <a:extLst>
              <a:ext uri="{FF2B5EF4-FFF2-40B4-BE49-F238E27FC236}">
                <a16:creationId xmlns:a16="http://schemas.microsoft.com/office/drawing/2014/main" id="{94B2DC27-E55D-76FF-714C-6D3BB617D5B0}"/>
              </a:ext>
            </a:extLst>
          </p:cNvPr>
          <p:cNvSpPr>
            <a:spLocks/>
          </p:cNvSpPr>
          <p:nvPr/>
        </p:nvSpPr>
        <p:spPr>
          <a:xfrm>
            <a:off x="-2316" y="5419104"/>
            <a:ext cx="2020279" cy="1444752"/>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Rectangle 10">
            <a:extLst>
              <a:ext uri="{FF2B5EF4-FFF2-40B4-BE49-F238E27FC236}">
                <a16:creationId xmlns:a16="http://schemas.microsoft.com/office/drawing/2014/main" id="{9C247E4B-A6B4-CA94-18DB-9E0834AC57DB}"/>
              </a:ext>
            </a:extLst>
          </p:cNvPr>
          <p:cNvSpPr/>
          <p:nvPr/>
        </p:nvSpPr>
        <p:spPr>
          <a:xfrm>
            <a:off x="2020279" y="5420641"/>
            <a:ext cx="2030868" cy="1448187"/>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Rectangle 12">
            <a:extLst>
              <a:ext uri="{FF2B5EF4-FFF2-40B4-BE49-F238E27FC236}">
                <a16:creationId xmlns:a16="http://schemas.microsoft.com/office/drawing/2014/main" id="{16C0BB90-E9A1-9FFE-55F6-920FED7C6750}"/>
              </a:ext>
            </a:extLst>
          </p:cNvPr>
          <p:cNvSpPr/>
          <p:nvPr/>
        </p:nvSpPr>
        <p:spPr>
          <a:xfrm>
            <a:off x="4063507" y="5420639"/>
            <a:ext cx="2024351" cy="1448417"/>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TextBox 24">
            <a:extLst>
              <a:ext uri="{FF2B5EF4-FFF2-40B4-BE49-F238E27FC236}">
                <a16:creationId xmlns:a16="http://schemas.microsoft.com/office/drawing/2014/main" id="{B545FC92-CB1A-804D-6561-BCB7AE9BA74B}"/>
              </a:ext>
            </a:extLst>
          </p:cNvPr>
          <p:cNvSpPr txBox="1"/>
          <p:nvPr/>
        </p:nvSpPr>
        <p:spPr>
          <a:xfrm>
            <a:off x="4852338" y="6044416"/>
            <a:ext cx="1409859"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Segoe UI"/>
                <a:ea typeface="+mn-ea"/>
                <a:cs typeface="+mn-cs"/>
              </a:rPr>
              <a:t>Plantas de</a:t>
            </a:r>
            <a:br>
              <a:rPr kumimoji="0" lang="pt-br" sz="1200" b="0" i="0" u="none" strike="noStrike" kern="1200" cap="none" spc="0" normalizeH="0" baseline="0" noProof="0" dirty="0">
                <a:ln>
                  <a:noFill/>
                </a:ln>
                <a:solidFill>
                  <a:prstClr val="white"/>
                </a:solidFill>
                <a:effectLst/>
                <a:uLnTx/>
                <a:uFillTx/>
                <a:latin typeface="Segoe UI"/>
                <a:ea typeface="+mn-ea"/>
                <a:cs typeface="+mn-cs"/>
              </a:rPr>
            </a:br>
            <a:r>
              <a:rPr kumimoji="0" lang="pt-br" sz="1200" b="0" i="0" u="none" strike="noStrike" kern="1200" cap="none" spc="0" normalizeH="0" baseline="0" noProof="0" dirty="0">
                <a:ln>
                  <a:noFill/>
                </a:ln>
                <a:solidFill>
                  <a:prstClr val="white"/>
                </a:solidFill>
                <a:effectLst/>
                <a:uLnTx/>
                <a:uFillTx/>
                <a:latin typeface="Segoe UI"/>
                <a:ea typeface="+mn-ea"/>
                <a:cs typeface="+mn-cs"/>
              </a:rPr>
              <a:t>processamento de</a:t>
            </a:r>
            <a:r>
              <a:rPr kumimoji="0" lang="pt-BR" sz="1200" b="0" i="0" u="none" strike="noStrike" kern="1200" cap="none" spc="0" normalizeH="0" baseline="0" noProof="0" dirty="0">
                <a:ln>
                  <a:noFill/>
                </a:ln>
                <a:solidFill>
                  <a:prstClr val="white"/>
                </a:solidFill>
                <a:effectLst/>
                <a:uLnTx/>
                <a:uFillTx/>
                <a:latin typeface="Segoe UI"/>
                <a:ea typeface="+mn-ea"/>
                <a:cs typeface="+mn-cs"/>
              </a:rPr>
              <a:t> </a:t>
            </a:r>
            <a:r>
              <a:rPr kumimoji="0" lang="pt-br" sz="1200" b="0" i="0" u="none" strike="noStrike" kern="1200" cap="none" spc="0" normalizeH="0" baseline="0" noProof="0" dirty="0">
                <a:ln>
                  <a:noFill/>
                </a:ln>
                <a:solidFill>
                  <a:prstClr val="white"/>
                </a:solidFill>
                <a:effectLst/>
                <a:uLnTx/>
                <a:uFillTx/>
                <a:latin typeface="Segoe UI"/>
                <a:ea typeface="+mn-ea"/>
                <a:cs typeface="+mn-cs"/>
              </a:rPr>
              <a:t>oleaginosas</a:t>
            </a:r>
          </a:p>
        </p:txBody>
      </p:sp>
      <p:sp>
        <p:nvSpPr>
          <p:cNvPr id="26" name="Freeform 62">
            <a:extLst>
              <a:ext uri="{FF2B5EF4-FFF2-40B4-BE49-F238E27FC236}">
                <a16:creationId xmlns:a16="http://schemas.microsoft.com/office/drawing/2014/main" id="{298406AF-FFAB-1990-6187-05E14B061ED6}"/>
              </a:ext>
            </a:extLst>
          </p:cNvPr>
          <p:cNvSpPr>
            <a:spLocks noChangeAspect="1" noEditPoints="1"/>
          </p:cNvSpPr>
          <p:nvPr/>
        </p:nvSpPr>
        <p:spPr bwMode="auto">
          <a:xfrm>
            <a:off x="4243189" y="5571805"/>
            <a:ext cx="494017" cy="494017"/>
          </a:xfrm>
          <a:custGeom>
            <a:avLst/>
            <a:gdLst>
              <a:gd name="T0" fmla="*/ 109 w 174"/>
              <a:gd name="T1" fmla="*/ 68 h 174"/>
              <a:gd name="T2" fmla="*/ 111 w 174"/>
              <a:gd name="T3" fmla="*/ 75 h 174"/>
              <a:gd name="T4" fmla="*/ 102 w 174"/>
              <a:gd name="T5" fmla="*/ 87 h 174"/>
              <a:gd name="T6" fmla="*/ 102 w 174"/>
              <a:gd name="T7" fmla="*/ 116 h 174"/>
              <a:gd name="T8" fmla="*/ 94 w 174"/>
              <a:gd name="T9" fmla="*/ 116 h 174"/>
              <a:gd name="T10" fmla="*/ 94 w 174"/>
              <a:gd name="T11" fmla="*/ 77 h 174"/>
              <a:gd name="T12" fmla="*/ 97 w 174"/>
              <a:gd name="T13" fmla="*/ 69 h 174"/>
              <a:gd name="T14" fmla="*/ 103 w 174"/>
              <a:gd name="T15" fmla="*/ 66 h 174"/>
              <a:gd name="T16" fmla="*/ 103 w 174"/>
              <a:gd name="T17" fmla="*/ 66 h 174"/>
              <a:gd name="T18" fmla="*/ 103 w 174"/>
              <a:gd name="T19" fmla="*/ 66 h 174"/>
              <a:gd name="T20" fmla="*/ 109 w 174"/>
              <a:gd name="T21" fmla="*/ 68 h 174"/>
              <a:gd name="T22" fmla="*/ 71 w 174"/>
              <a:gd name="T23" fmla="*/ 53 h 174"/>
              <a:gd name="T24" fmla="*/ 71 w 174"/>
              <a:gd name="T25" fmla="*/ 116 h 174"/>
              <a:gd name="T26" fmla="*/ 78 w 174"/>
              <a:gd name="T27" fmla="*/ 116 h 174"/>
              <a:gd name="T28" fmla="*/ 78 w 174"/>
              <a:gd name="T29" fmla="*/ 61 h 174"/>
              <a:gd name="T30" fmla="*/ 71 w 174"/>
              <a:gd name="T31" fmla="*/ 53 h 174"/>
              <a:gd name="T32" fmla="*/ 174 w 174"/>
              <a:gd name="T33" fmla="*/ 87 h 174"/>
              <a:gd name="T34" fmla="*/ 87 w 174"/>
              <a:gd name="T35" fmla="*/ 174 h 174"/>
              <a:gd name="T36" fmla="*/ 0 w 174"/>
              <a:gd name="T37" fmla="*/ 87 h 174"/>
              <a:gd name="T38" fmla="*/ 87 w 174"/>
              <a:gd name="T39" fmla="*/ 0 h 174"/>
              <a:gd name="T40" fmla="*/ 174 w 174"/>
              <a:gd name="T41" fmla="*/ 87 h 174"/>
              <a:gd name="T42" fmla="*/ 136 w 174"/>
              <a:gd name="T43" fmla="*/ 116 h 174"/>
              <a:gd name="T44" fmla="*/ 128 w 174"/>
              <a:gd name="T45" fmla="*/ 116 h 174"/>
              <a:gd name="T46" fmla="*/ 128 w 174"/>
              <a:gd name="T47" fmla="*/ 87 h 174"/>
              <a:gd name="T48" fmla="*/ 116 w 174"/>
              <a:gd name="T49" fmla="*/ 74 h 174"/>
              <a:gd name="T50" fmla="*/ 113 w 174"/>
              <a:gd name="T51" fmla="*/ 65 h 174"/>
              <a:gd name="T52" fmla="*/ 103 w 174"/>
              <a:gd name="T53" fmla="*/ 62 h 174"/>
              <a:gd name="T54" fmla="*/ 94 w 174"/>
              <a:gd name="T55" fmla="*/ 65 h 174"/>
              <a:gd name="T56" fmla="*/ 90 w 174"/>
              <a:gd name="T57" fmla="*/ 77 h 174"/>
              <a:gd name="T58" fmla="*/ 90 w 174"/>
              <a:gd name="T59" fmla="*/ 116 h 174"/>
              <a:gd name="T60" fmla="*/ 83 w 174"/>
              <a:gd name="T61" fmla="*/ 116 h 174"/>
              <a:gd name="T62" fmla="*/ 83 w 174"/>
              <a:gd name="T63" fmla="*/ 61 h 174"/>
              <a:gd name="T64" fmla="*/ 71 w 174"/>
              <a:gd name="T65" fmla="*/ 48 h 174"/>
              <a:gd name="T66" fmla="*/ 58 w 174"/>
              <a:gd name="T67" fmla="*/ 36 h 174"/>
              <a:gd name="T68" fmla="*/ 45 w 174"/>
              <a:gd name="T69" fmla="*/ 49 h 174"/>
              <a:gd name="T70" fmla="*/ 45 w 174"/>
              <a:gd name="T71" fmla="*/ 116 h 174"/>
              <a:gd name="T72" fmla="*/ 38 w 174"/>
              <a:gd name="T73" fmla="*/ 116 h 174"/>
              <a:gd name="T74" fmla="*/ 38 w 174"/>
              <a:gd name="T75" fmla="*/ 130 h 174"/>
              <a:gd name="T76" fmla="*/ 136 w 174"/>
              <a:gd name="T77" fmla="*/ 130 h 174"/>
              <a:gd name="T78" fmla="*/ 136 w 174"/>
              <a:gd name="T79" fmla="*/ 11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 h="174">
                <a:moveTo>
                  <a:pt x="109" y="68"/>
                </a:moveTo>
                <a:cubicBezTo>
                  <a:pt x="111" y="70"/>
                  <a:pt x="111" y="73"/>
                  <a:pt x="111" y="75"/>
                </a:cubicBezTo>
                <a:cubicBezTo>
                  <a:pt x="106" y="76"/>
                  <a:pt x="102" y="81"/>
                  <a:pt x="102" y="87"/>
                </a:cubicBezTo>
                <a:cubicBezTo>
                  <a:pt x="102" y="116"/>
                  <a:pt x="102" y="116"/>
                  <a:pt x="102" y="116"/>
                </a:cubicBezTo>
                <a:cubicBezTo>
                  <a:pt x="94" y="116"/>
                  <a:pt x="94" y="116"/>
                  <a:pt x="94" y="116"/>
                </a:cubicBezTo>
                <a:cubicBezTo>
                  <a:pt x="94" y="77"/>
                  <a:pt x="94" y="77"/>
                  <a:pt x="94" y="77"/>
                </a:cubicBezTo>
                <a:cubicBezTo>
                  <a:pt x="94" y="73"/>
                  <a:pt x="95" y="70"/>
                  <a:pt x="97" y="69"/>
                </a:cubicBezTo>
                <a:cubicBezTo>
                  <a:pt x="100" y="66"/>
                  <a:pt x="103" y="66"/>
                  <a:pt x="103" y="66"/>
                </a:cubicBezTo>
                <a:cubicBezTo>
                  <a:pt x="103" y="66"/>
                  <a:pt x="103" y="66"/>
                  <a:pt x="103" y="66"/>
                </a:cubicBezTo>
                <a:cubicBezTo>
                  <a:pt x="103" y="66"/>
                  <a:pt x="103" y="66"/>
                  <a:pt x="103" y="66"/>
                </a:cubicBezTo>
                <a:cubicBezTo>
                  <a:pt x="106" y="66"/>
                  <a:pt x="108" y="67"/>
                  <a:pt x="109" y="68"/>
                </a:cubicBezTo>
                <a:close/>
                <a:moveTo>
                  <a:pt x="71" y="53"/>
                </a:moveTo>
                <a:cubicBezTo>
                  <a:pt x="71" y="116"/>
                  <a:pt x="71" y="116"/>
                  <a:pt x="71" y="116"/>
                </a:cubicBezTo>
                <a:cubicBezTo>
                  <a:pt x="78" y="116"/>
                  <a:pt x="78" y="116"/>
                  <a:pt x="78" y="116"/>
                </a:cubicBezTo>
                <a:cubicBezTo>
                  <a:pt x="78" y="61"/>
                  <a:pt x="78" y="61"/>
                  <a:pt x="78" y="61"/>
                </a:cubicBezTo>
                <a:cubicBezTo>
                  <a:pt x="78" y="56"/>
                  <a:pt x="74" y="54"/>
                  <a:pt x="71" y="53"/>
                </a:cubicBezTo>
                <a:close/>
                <a:moveTo>
                  <a:pt x="174" y="87"/>
                </a:moveTo>
                <a:cubicBezTo>
                  <a:pt x="174" y="135"/>
                  <a:pt x="135" y="174"/>
                  <a:pt x="87" y="174"/>
                </a:cubicBezTo>
                <a:cubicBezTo>
                  <a:pt x="39" y="174"/>
                  <a:pt x="0" y="135"/>
                  <a:pt x="0" y="87"/>
                </a:cubicBezTo>
                <a:cubicBezTo>
                  <a:pt x="0" y="39"/>
                  <a:pt x="39" y="0"/>
                  <a:pt x="87" y="0"/>
                </a:cubicBezTo>
                <a:cubicBezTo>
                  <a:pt x="135" y="0"/>
                  <a:pt x="174" y="39"/>
                  <a:pt x="174" y="87"/>
                </a:cubicBezTo>
                <a:close/>
                <a:moveTo>
                  <a:pt x="136" y="116"/>
                </a:moveTo>
                <a:cubicBezTo>
                  <a:pt x="128" y="116"/>
                  <a:pt x="128" y="116"/>
                  <a:pt x="128" y="116"/>
                </a:cubicBezTo>
                <a:cubicBezTo>
                  <a:pt x="128" y="87"/>
                  <a:pt x="128" y="87"/>
                  <a:pt x="128" y="87"/>
                </a:cubicBezTo>
                <a:cubicBezTo>
                  <a:pt x="128" y="81"/>
                  <a:pt x="123" y="75"/>
                  <a:pt x="116" y="74"/>
                </a:cubicBezTo>
                <a:cubicBezTo>
                  <a:pt x="116" y="72"/>
                  <a:pt x="115" y="68"/>
                  <a:pt x="113" y="65"/>
                </a:cubicBezTo>
                <a:cubicBezTo>
                  <a:pt x="110" y="63"/>
                  <a:pt x="107" y="62"/>
                  <a:pt x="103" y="62"/>
                </a:cubicBezTo>
                <a:cubicBezTo>
                  <a:pt x="103" y="61"/>
                  <a:pt x="98" y="61"/>
                  <a:pt x="94" y="65"/>
                </a:cubicBezTo>
                <a:cubicBezTo>
                  <a:pt x="91" y="68"/>
                  <a:pt x="90" y="72"/>
                  <a:pt x="90" y="77"/>
                </a:cubicBezTo>
                <a:cubicBezTo>
                  <a:pt x="90" y="116"/>
                  <a:pt x="90" y="116"/>
                  <a:pt x="90" y="116"/>
                </a:cubicBezTo>
                <a:cubicBezTo>
                  <a:pt x="83" y="116"/>
                  <a:pt x="83" y="116"/>
                  <a:pt x="83" y="116"/>
                </a:cubicBezTo>
                <a:cubicBezTo>
                  <a:pt x="83" y="61"/>
                  <a:pt x="83" y="61"/>
                  <a:pt x="83" y="61"/>
                </a:cubicBezTo>
                <a:cubicBezTo>
                  <a:pt x="83" y="53"/>
                  <a:pt x="76" y="49"/>
                  <a:pt x="71" y="48"/>
                </a:cubicBezTo>
                <a:cubicBezTo>
                  <a:pt x="71" y="41"/>
                  <a:pt x="65" y="36"/>
                  <a:pt x="58" y="36"/>
                </a:cubicBezTo>
                <a:cubicBezTo>
                  <a:pt x="51" y="36"/>
                  <a:pt x="45" y="41"/>
                  <a:pt x="45" y="49"/>
                </a:cubicBezTo>
                <a:cubicBezTo>
                  <a:pt x="45" y="116"/>
                  <a:pt x="45" y="116"/>
                  <a:pt x="45" y="116"/>
                </a:cubicBezTo>
                <a:cubicBezTo>
                  <a:pt x="38" y="116"/>
                  <a:pt x="38" y="116"/>
                  <a:pt x="38" y="116"/>
                </a:cubicBezTo>
                <a:cubicBezTo>
                  <a:pt x="38" y="130"/>
                  <a:pt x="38" y="130"/>
                  <a:pt x="38" y="130"/>
                </a:cubicBezTo>
                <a:cubicBezTo>
                  <a:pt x="136" y="130"/>
                  <a:pt x="136" y="130"/>
                  <a:pt x="136" y="130"/>
                </a:cubicBezTo>
                <a:lnTo>
                  <a:pt x="136" y="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srgbClr val="5A5A5A"/>
              </a:solidFill>
              <a:effectLst/>
              <a:uLnTx/>
              <a:uFillTx/>
              <a:latin typeface="Segoe UI"/>
              <a:ea typeface="+mn-ea"/>
              <a:cs typeface="+mn-cs"/>
            </a:endParaRPr>
          </a:p>
        </p:txBody>
      </p:sp>
      <p:sp>
        <p:nvSpPr>
          <p:cNvPr id="28" name="Rectangle 27">
            <a:extLst>
              <a:ext uri="{FF2B5EF4-FFF2-40B4-BE49-F238E27FC236}">
                <a16:creationId xmlns:a16="http://schemas.microsoft.com/office/drawing/2014/main" id="{31531111-14ED-D269-4C77-6C14ADB1F715}"/>
              </a:ext>
            </a:extLst>
          </p:cNvPr>
          <p:cNvSpPr/>
          <p:nvPr/>
        </p:nvSpPr>
        <p:spPr>
          <a:xfrm>
            <a:off x="8124130" y="5420640"/>
            <a:ext cx="1954102" cy="1441620"/>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0" name="TextBox 29">
            <a:extLst>
              <a:ext uri="{FF2B5EF4-FFF2-40B4-BE49-F238E27FC236}">
                <a16:creationId xmlns:a16="http://schemas.microsoft.com/office/drawing/2014/main" id="{CB68A3AE-745B-B79B-5C6A-DBA22FE1FE27}"/>
              </a:ext>
            </a:extLst>
          </p:cNvPr>
          <p:cNvSpPr txBox="1"/>
          <p:nvPr/>
        </p:nvSpPr>
        <p:spPr>
          <a:xfrm>
            <a:off x="8931769" y="6044416"/>
            <a:ext cx="1182482"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Segoe UI"/>
                <a:ea typeface="+mn-ea"/>
                <a:cs typeface="+mn-cs"/>
              </a:rPr>
              <a:t>Portos</a:t>
            </a:r>
            <a:br>
              <a:rPr kumimoji="0" lang="pt-br" sz="1200" b="0" i="0" u="none" strike="noStrike" kern="1200" cap="none" spc="0" normalizeH="0" baseline="0" noProof="0" dirty="0">
                <a:ln>
                  <a:noFill/>
                </a:ln>
                <a:solidFill>
                  <a:prstClr val="white"/>
                </a:solidFill>
                <a:effectLst/>
                <a:uLnTx/>
                <a:uFillTx/>
                <a:latin typeface="Segoe UI"/>
                <a:ea typeface="+mn-ea"/>
                <a:cs typeface="+mn-cs"/>
              </a:rPr>
            </a:br>
            <a:r>
              <a:rPr kumimoji="0" lang="pt-br" sz="1200" b="0" i="0" u="none" strike="noStrike" kern="1200" cap="none" spc="0" normalizeH="0" baseline="0" noProof="0" dirty="0">
                <a:ln>
                  <a:noFill/>
                </a:ln>
                <a:solidFill>
                  <a:prstClr val="white"/>
                </a:solidFill>
                <a:effectLst/>
                <a:uLnTx/>
                <a:uFillTx/>
                <a:latin typeface="Segoe UI"/>
                <a:ea typeface="+mn-ea"/>
                <a:cs typeface="+mn-cs"/>
              </a:rPr>
              <a:t>e terminais</a:t>
            </a:r>
          </a:p>
        </p:txBody>
      </p:sp>
      <p:pic>
        <p:nvPicPr>
          <p:cNvPr id="31" name="Graphic 30">
            <a:extLst>
              <a:ext uri="{FF2B5EF4-FFF2-40B4-BE49-F238E27FC236}">
                <a16:creationId xmlns:a16="http://schemas.microsoft.com/office/drawing/2014/main" id="{DB986D7F-D786-EC23-F02F-F69FCE16E1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9943" y="5578568"/>
            <a:ext cx="494017" cy="494017"/>
          </a:xfrm>
          <a:prstGeom prst="rect">
            <a:avLst/>
          </a:prstGeom>
        </p:spPr>
      </p:pic>
      <p:sp>
        <p:nvSpPr>
          <p:cNvPr id="34" name="TextBox 33">
            <a:extLst>
              <a:ext uri="{FF2B5EF4-FFF2-40B4-BE49-F238E27FC236}">
                <a16:creationId xmlns:a16="http://schemas.microsoft.com/office/drawing/2014/main" id="{915D2275-5FEE-2AB0-C648-27B4BD3C1D76}"/>
              </a:ext>
            </a:extLst>
          </p:cNvPr>
          <p:cNvSpPr txBox="1"/>
          <p:nvPr/>
        </p:nvSpPr>
        <p:spPr>
          <a:xfrm>
            <a:off x="2847116" y="6044416"/>
            <a:ext cx="1182482"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Segoe UI"/>
                <a:ea typeface="+mn-ea"/>
                <a:cs typeface="+mn-cs"/>
              </a:rPr>
              <a:t>Refinarias </a:t>
            </a:r>
            <a:br>
              <a:rPr kumimoji="0" lang="pt-br" sz="1200" b="0" i="0" u="none" strike="noStrike" kern="1200" cap="none" spc="0" normalizeH="0" baseline="0" noProof="0" dirty="0">
                <a:ln>
                  <a:noFill/>
                </a:ln>
                <a:solidFill>
                  <a:prstClr val="white"/>
                </a:solidFill>
                <a:effectLst/>
                <a:uLnTx/>
                <a:uFillTx/>
                <a:latin typeface="Segoe UI"/>
                <a:ea typeface="+mn-ea"/>
                <a:cs typeface="+mn-cs"/>
              </a:rPr>
            </a:br>
            <a:r>
              <a:rPr kumimoji="0" lang="pt-br" sz="1200" b="0" i="0" u="none" strike="noStrike" kern="1200" cap="none" spc="0" normalizeH="0" baseline="0" noProof="0" dirty="0">
                <a:ln>
                  <a:noFill/>
                </a:ln>
                <a:solidFill>
                  <a:prstClr val="white"/>
                </a:solidFill>
                <a:effectLst/>
                <a:uLnTx/>
                <a:uFillTx/>
                <a:latin typeface="Segoe UI"/>
                <a:ea typeface="+mn-ea"/>
                <a:cs typeface="+mn-cs"/>
              </a:rPr>
              <a:t>de óleos</a:t>
            </a:r>
          </a:p>
        </p:txBody>
      </p:sp>
      <p:pic>
        <p:nvPicPr>
          <p:cNvPr id="35" name="Graphic 34">
            <a:extLst>
              <a:ext uri="{FF2B5EF4-FFF2-40B4-BE49-F238E27FC236}">
                <a16:creationId xmlns:a16="http://schemas.microsoft.com/office/drawing/2014/main" id="{D7A442AC-B8CF-3F02-C414-13BA7E86B3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51395" y="5564498"/>
            <a:ext cx="494017" cy="494017"/>
          </a:xfrm>
          <a:prstGeom prst="rect">
            <a:avLst/>
          </a:prstGeom>
        </p:spPr>
      </p:pic>
      <p:sp>
        <p:nvSpPr>
          <p:cNvPr id="37" name="Rectangle 36">
            <a:extLst>
              <a:ext uri="{FF2B5EF4-FFF2-40B4-BE49-F238E27FC236}">
                <a16:creationId xmlns:a16="http://schemas.microsoft.com/office/drawing/2014/main" id="{454DD43D-D2FB-AD2F-21AC-BDCD969A8DA7}"/>
              </a:ext>
            </a:extLst>
          </p:cNvPr>
          <p:cNvSpPr/>
          <p:nvPr/>
        </p:nvSpPr>
        <p:spPr>
          <a:xfrm>
            <a:off x="6088561" y="5420641"/>
            <a:ext cx="2023943" cy="1441621"/>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pic>
        <p:nvPicPr>
          <p:cNvPr id="38" name="Graphic 37">
            <a:extLst>
              <a:ext uri="{FF2B5EF4-FFF2-40B4-BE49-F238E27FC236}">
                <a16:creationId xmlns:a16="http://schemas.microsoft.com/office/drawing/2014/main" id="{B28C88FA-D029-E6AD-0278-8511A0120D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73663" y="5584353"/>
            <a:ext cx="494017" cy="494017"/>
          </a:xfrm>
          <a:prstGeom prst="rect">
            <a:avLst/>
          </a:prstGeom>
        </p:spPr>
      </p:pic>
      <p:sp>
        <p:nvSpPr>
          <p:cNvPr id="40" name="TextBox 39">
            <a:extLst>
              <a:ext uri="{FF2B5EF4-FFF2-40B4-BE49-F238E27FC236}">
                <a16:creationId xmlns:a16="http://schemas.microsoft.com/office/drawing/2014/main" id="{A2E8C9F2-8801-B591-41B4-3597EF1BFE16}"/>
              </a:ext>
            </a:extLst>
          </p:cNvPr>
          <p:cNvSpPr txBox="1"/>
          <p:nvPr/>
        </p:nvSpPr>
        <p:spPr>
          <a:xfrm>
            <a:off x="6860427" y="6044416"/>
            <a:ext cx="1182482"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Segoe UI"/>
                <a:ea typeface="+mn-ea"/>
                <a:cs typeface="+mn-cs"/>
              </a:rPr>
              <a:t>Unidades </a:t>
            </a:r>
            <a:br>
              <a:rPr kumimoji="0" lang="pt-br" sz="1200" b="0" i="0" u="none" strike="noStrike" kern="1200" cap="none" spc="0" normalizeH="0" baseline="0" noProof="0" dirty="0">
                <a:ln>
                  <a:noFill/>
                </a:ln>
                <a:solidFill>
                  <a:prstClr val="white"/>
                </a:solidFill>
                <a:effectLst/>
                <a:uLnTx/>
                <a:uFillTx/>
                <a:latin typeface="Segoe UI"/>
                <a:ea typeface="+mn-ea"/>
                <a:cs typeface="+mn-cs"/>
              </a:rPr>
            </a:br>
            <a:r>
              <a:rPr kumimoji="0" lang="pt-br" sz="1200" b="0" i="0" u="none" strike="noStrike" kern="1200" cap="none" spc="0" normalizeH="0" baseline="0" noProof="0" dirty="0">
                <a:ln>
                  <a:noFill/>
                </a:ln>
                <a:solidFill>
                  <a:prstClr val="white"/>
                </a:solidFill>
                <a:effectLst/>
                <a:uLnTx/>
                <a:uFillTx/>
                <a:latin typeface="Segoe UI"/>
                <a:ea typeface="+mn-ea"/>
                <a:cs typeface="+mn-cs"/>
              </a:rPr>
              <a:t>de envase</a:t>
            </a:r>
          </a:p>
        </p:txBody>
      </p:sp>
      <p:sp>
        <p:nvSpPr>
          <p:cNvPr id="41" name="Rectangle 40">
            <a:extLst>
              <a:ext uri="{FF2B5EF4-FFF2-40B4-BE49-F238E27FC236}">
                <a16:creationId xmlns:a16="http://schemas.microsoft.com/office/drawing/2014/main" id="{152E3B53-6B5A-6D99-1716-928967BA3AAD}"/>
              </a:ext>
            </a:extLst>
          </p:cNvPr>
          <p:cNvSpPr/>
          <p:nvPr/>
        </p:nvSpPr>
        <p:spPr>
          <a:xfrm>
            <a:off x="10081610" y="5420642"/>
            <a:ext cx="2110386" cy="1441623"/>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42" name="Group 41">
            <a:extLst>
              <a:ext uri="{FF2B5EF4-FFF2-40B4-BE49-F238E27FC236}">
                <a16:creationId xmlns:a16="http://schemas.microsoft.com/office/drawing/2014/main" id="{2FABB352-8913-08BB-D80C-D129E51CD249}"/>
              </a:ext>
            </a:extLst>
          </p:cNvPr>
          <p:cNvGrpSpPr/>
          <p:nvPr/>
        </p:nvGrpSpPr>
        <p:grpSpPr>
          <a:xfrm>
            <a:off x="2016942" y="5419104"/>
            <a:ext cx="8061290" cy="1448417"/>
            <a:chOff x="2426616" y="5236654"/>
            <a:chExt cx="9698664" cy="1630616"/>
          </a:xfrm>
        </p:grpSpPr>
        <p:cxnSp>
          <p:nvCxnSpPr>
            <p:cNvPr id="43" name="Straight Connector 42">
              <a:extLst>
                <a:ext uri="{FF2B5EF4-FFF2-40B4-BE49-F238E27FC236}">
                  <a16:creationId xmlns:a16="http://schemas.microsoft.com/office/drawing/2014/main" id="{C473EDC5-2895-439E-4381-95DEECA0D173}"/>
                </a:ext>
              </a:extLst>
            </p:cNvPr>
            <p:cNvCxnSpPr/>
            <p:nvPr/>
          </p:nvCxnSpPr>
          <p:spPr>
            <a:xfrm>
              <a:off x="7320608"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793D858-CACC-A2AD-B0E5-E632C99B3357}"/>
                </a:ext>
              </a:extLst>
            </p:cNvPr>
            <p:cNvCxnSpPr/>
            <p:nvPr/>
          </p:nvCxnSpPr>
          <p:spPr>
            <a:xfrm>
              <a:off x="9765079"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46B899C-EF20-7043-E4FE-D70A1A41BFAF}"/>
                </a:ext>
              </a:extLst>
            </p:cNvPr>
            <p:cNvCxnSpPr/>
            <p:nvPr/>
          </p:nvCxnSpPr>
          <p:spPr>
            <a:xfrm>
              <a:off x="2426616"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FECE03C-2603-5365-9845-8BF90FAA23D0}"/>
                </a:ext>
              </a:extLst>
            </p:cNvPr>
            <p:cNvCxnSpPr/>
            <p:nvPr/>
          </p:nvCxnSpPr>
          <p:spPr>
            <a:xfrm>
              <a:off x="12125280"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F87177D-69A8-CD5D-C7E2-A0E2E48EBA7C}"/>
                </a:ext>
              </a:extLst>
            </p:cNvPr>
            <p:cNvCxnSpPr/>
            <p:nvPr/>
          </p:nvCxnSpPr>
          <p:spPr>
            <a:xfrm>
              <a:off x="4882088"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9" name="Graphic 48">
            <a:extLst>
              <a:ext uri="{FF2B5EF4-FFF2-40B4-BE49-F238E27FC236}">
                <a16:creationId xmlns:a16="http://schemas.microsoft.com/office/drawing/2014/main" id="{8CA32306-BC12-1425-23E4-50738C7EFB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73493" y="5571802"/>
            <a:ext cx="494017" cy="494017"/>
          </a:xfrm>
          <a:prstGeom prst="rect">
            <a:avLst/>
          </a:prstGeom>
        </p:spPr>
      </p:pic>
      <p:sp>
        <p:nvSpPr>
          <p:cNvPr id="51" name="TextBox 50">
            <a:extLst>
              <a:ext uri="{FF2B5EF4-FFF2-40B4-BE49-F238E27FC236}">
                <a16:creationId xmlns:a16="http://schemas.microsoft.com/office/drawing/2014/main" id="{6982CF82-FF92-0873-3253-7F89A1B729DA}"/>
              </a:ext>
            </a:extLst>
          </p:cNvPr>
          <p:cNvSpPr txBox="1"/>
          <p:nvPr/>
        </p:nvSpPr>
        <p:spPr>
          <a:xfrm>
            <a:off x="10893797" y="6044413"/>
            <a:ext cx="1387567"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Segoe UI"/>
                <a:ea typeface="+mn-ea"/>
                <a:cs typeface="+mn-cs"/>
              </a:rPr>
              <a:t>Unidades de armazenamento e silos</a:t>
            </a:r>
          </a:p>
        </p:txBody>
      </p:sp>
      <p:sp>
        <p:nvSpPr>
          <p:cNvPr id="54" name="TextBox 53">
            <a:extLst>
              <a:ext uri="{FF2B5EF4-FFF2-40B4-BE49-F238E27FC236}">
                <a16:creationId xmlns:a16="http://schemas.microsoft.com/office/drawing/2014/main" id="{2EBBF911-B15E-AC22-F847-A49B7C95CFA9}"/>
              </a:ext>
            </a:extLst>
          </p:cNvPr>
          <p:cNvSpPr txBox="1"/>
          <p:nvPr/>
        </p:nvSpPr>
        <p:spPr>
          <a:xfrm>
            <a:off x="902580" y="6044413"/>
            <a:ext cx="1182482"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dirty="0">
                <a:ln>
                  <a:noFill/>
                </a:ln>
                <a:solidFill>
                  <a:prstClr val="white"/>
                </a:solidFill>
                <a:effectLst/>
                <a:uLnTx/>
                <a:uFillTx/>
                <a:latin typeface="Segoe UI"/>
                <a:ea typeface="+mn-ea"/>
                <a:cs typeface="+mn-cs"/>
              </a:rPr>
              <a:t>Moinhos</a:t>
            </a:r>
            <a:br>
              <a:rPr kumimoji="0" lang="pt-br" sz="1300" b="0" i="0" u="none" strike="noStrike" kern="1200" cap="none" spc="0" normalizeH="0" baseline="0" noProof="0" dirty="0">
                <a:ln>
                  <a:noFill/>
                </a:ln>
                <a:solidFill>
                  <a:prstClr val="white"/>
                </a:solidFill>
                <a:effectLst/>
                <a:uLnTx/>
                <a:uFillTx/>
                <a:latin typeface="Segoe UI"/>
                <a:ea typeface="+mn-ea"/>
                <a:cs typeface="+mn-cs"/>
              </a:rPr>
            </a:br>
            <a:endParaRPr kumimoji="0" lang="pt-br" sz="13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5" name="Graphic 54">
            <a:extLst>
              <a:ext uri="{FF2B5EF4-FFF2-40B4-BE49-F238E27FC236}">
                <a16:creationId xmlns:a16="http://schemas.microsoft.com/office/drawing/2014/main" id="{92DC217D-156E-8D5C-7930-DFDD7A175E7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5743" y="5568868"/>
            <a:ext cx="493776" cy="493776"/>
          </a:xfrm>
          <a:prstGeom prst="rect">
            <a:avLst/>
          </a:prstGeom>
        </p:spPr>
      </p:pic>
      <p:sp>
        <p:nvSpPr>
          <p:cNvPr id="65" name="TextBox 64">
            <a:extLst>
              <a:ext uri="{FF2B5EF4-FFF2-40B4-BE49-F238E27FC236}">
                <a16:creationId xmlns:a16="http://schemas.microsoft.com/office/drawing/2014/main" id="{CF049575-1821-6A24-A829-24747E2A1F4C}"/>
              </a:ext>
            </a:extLst>
          </p:cNvPr>
          <p:cNvSpPr txBox="1"/>
          <p:nvPr/>
        </p:nvSpPr>
        <p:spPr>
          <a:xfrm>
            <a:off x="518630" y="2336453"/>
            <a:ext cx="3146903" cy="1318065"/>
          </a:xfrm>
          <a:prstGeom prst="rect">
            <a:avLst/>
          </a:prstGeom>
          <a:solidFill>
            <a:schemeClr val="bg1"/>
          </a:solidFill>
          <a:ln w="12700">
            <a:solidFill>
              <a:schemeClr val="bg2"/>
            </a:solidFill>
          </a:ln>
        </p:spPr>
        <p:txBody>
          <a:bodyPr wrap="square" lIns="457200" tIns="182880" rIns="91440" bIns="182880" anchor="t">
            <a:noAutofit/>
          </a:bodyPr>
          <a:lstStyle/>
          <a:p>
            <a:pPr marL="4763" marR="0" lvl="0" indent="0" algn="l" defTabSz="914400" rtl="0" eaLnBrk="1" fontAlgn="auto" latinLnBrk="0" hangingPunct="1">
              <a:lnSpc>
                <a:spcPct val="90000"/>
              </a:lnSpc>
              <a:spcBef>
                <a:spcPts val="300"/>
              </a:spcBef>
              <a:spcAft>
                <a:spcPts val="300"/>
              </a:spcAft>
              <a:buClr>
                <a:srgbClr val="3C647D"/>
              </a:buClr>
              <a:buSzPct val="120000"/>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Plantas de processamento de oleaginosas </a:t>
            </a:r>
          </a:p>
          <a:p>
            <a:pPr marL="4763" marR="0" lvl="0" indent="0" algn="l" defTabSz="914400" rtl="0" eaLnBrk="1" fontAlgn="auto" latinLnBrk="0" hangingPunct="1">
              <a:lnSpc>
                <a:spcPct val="90000"/>
              </a:lnSpc>
              <a:spcBef>
                <a:spcPts val="300"/>
              </a:spcBef>
              <a:spcAft>
                <a:spcPts val="300"/>
              </a:spcAft>
              <a:buClr>
                <a:srgbClr val="3C647D"/>
              </a:buClr>
              <a:buSzPct val="120000"/>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Refinarias e unidades de envase </a:t>
            </a:r>
          </a:p>
          <a:p>
            <a:pPr marL="4763" marR="0" lvl="0" indent="0" algn="l" defTabSz="914400" rtl="0" eaLnBrk="1" fontAlgn="auto" latinLnBrk="0" hangingPunct="1">
              <a:lnSpc>
                <a:spcPct val="90000"/>
              </a:lnSpc>
              <a:spcBef>
                <a:spcPts val="300"/>
              </a:spcBef>
              <a:spcAft>
                <a:spcPts val="300"/>
              </a:spcAft>
              <a:buClr>
                <a:srgbClr val="3C647D"/>
              </a:buClr>
              <a:buSzPct val="120000"/>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Moinhos</a:t>
            </a:r>
          </a:p>
          <a:p>
            <a:pPr marL="4763" marR="0" lvl="0" indent="0" algn="l" defTabSz="914400" rtl="0" eaLnBrk="1" fontAlgn="auto" latinLnBrk="0" hangingPunct="1">
              <a:lnSpc>
                <a:spcPct val="90000"/>
              </a:lnSpc>
              <a:spcBef>
                <a:spcPts val="300"/>
              </a:spcBef>
              <a:spcAft>
                <a:spcPts val="300"/>
              </a:spcAft>
              <a:buClr>
                <a:srgbClr val="3C647D"/>
              </a:buClr>
              <a:buSzPct val="120000"/>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Terminais portuários </a:t>
            </a:r>
          </a:p>
          <a:p>
            <a:pPr marL="4763" marR="0" lvl="0" indent="0" algn="l" defTabSz="914400" rtl="0" eaLnBrk="1" fontAlgn="auto" latinLnBrk="0" hangingPunct="1">
              <a:lnSpc>
                <a:spcPct val="90000"/>
              </a:lnSpc>
              <a:spcBef>
                <a:spcPts val="300"/>
              </a:spcBef>
              <a:spcAft>
                <a:spcPts val="300"/>
              </a:spcAft>
              <a:buClr>
                <a:srgbClr val="3C647D"/>
              </a:buClr>
              <a:buSzPct val="120000"/>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Escritórios principais </a:t>
            </a:r>
            <a:endParaRPr kumimoji="0" lang="pt-br" sz="1050" b="0" i="0" u="none" strike="noStrike" kern="1200" cap="none" spc="0" normalizeH="0" baseline="0" noProof="0" dirty="0">
              <a:ln>
                <a:noFill/>
              </a:ln>
              <a:solidFill>
                <a:srgbClr val="5A5A5A"/>
              </a:solidFill>
              <a:effectLst/>
              <a:uLnTx/>
              <a:uFillTx/>
              <a:latin typeface="Segoe UI"/>
              <a:ea typeface="+mn-ea"/>
              <a:cs typeface="+mn-cs"/>
            </a:endParaRPr>
          </a:p>
        </p:txBody>
      </p:sp>
      <p:grpSp>
        <p:nvGrpSpPr>
          <p:cNvPr id="73" name="Group 72">
            <a:extLst>
              <a:ext uri="{FF2B5EF4-FFF2-40B4-BE49-F238E27FC236}">
                <a16:creationId xmlns:a16="http://schemas.microsoft.com/office/drawing/2014/main" id="{ABE21D9C-CF4D-770D-65CF-E0A2C5E851BE}"/>
              </a:ext>
            </a:extLst>
          </p:cNvPr>
          <p:cNvGrpSpPr/>
          <p:nvPr/>
        </p:nvGrpSpPr>
        <p:grpSpPr>
          <a:xfrm>
            <a:off x="768469" y="2559819"/>
            <a:ext cx="91441" cy="964784"/>
            <a:chOff x="752313" y="1965347"/>
            <a:chExt cx="91441" cy="964784"/>
          </a:xfrm>
        </p:grpSpPr>
        <p:sp>
          <p:nvSpPr>
            <p:cNvPr id="67" name="Oval 66">
              <a:extLst>
                <a:ext uri="{FF2B5EF4-FFF2-40B4-BE49-F238E27FC236}">
                  <a16:creationId xmlns:a16="http://schemas.microsoft.com/office/drawing/2014/main" id="{915B7E6D-B677-38F5-68AA-D6801A8736C7}"/>
                </a:ext>
              </a:extLst>
            </p:cNvPr>
            <p:cNvSpPr>
              <a:spLocks noChangeAspect="1"/>
            </p:cNvSpPr>
            <p:nvPr/>
          </p:nvSpPr>
          <p:spPr>
            <a:xfrm flipH="1">
              <a:off x="752313" y="1965347"/>
              <a:ext cx="91441" cy="914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8" name="Oval 67">
              <a:extLst>
                <a:ext uri="{FF2B5EF4-FFF2-40B4-BE49-F238E27FC236}">
                  <a16:creationId xmlns:a16="http://schemas.microsoft.com/office/drawing/2014/main" id="{6C1BA5C2-6314-FE96-A3FA-07DD946F290B}"/>
                </a:ext>
              </a:extLst>
            </p:cNvPr>
            <p:cNvSpPr>
              <a:spLocks noChangeAspect="1"/>
            </p:cNvSpPr>
            <p:nvPr/>
          </p:nvSpPr>
          <p:spPr>
            <a:xfrm flipH="1">
              <a:off x="752313" y="2173635"/>
              <a:ext cx="91441" cy="914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69" name="Oval 68">
              <a:extLst>
                <a:ext uri="{FF2B5EF4-FFF2-40B4-BE49-F238E27FC236}">
                  <a16:creationId xmlns:a16="http://schemas.microsoft.com/office/drawing/2014/main" id="{135223D9-13E7-5393-89A2-0AB8EE10ADDC}"/>
                </a:ext>
              </a:extLst>
            </p:cNvPr>
            <p:cNvSpPr>
              <a:spLocks noChangeAspect="1"/>
            </p:cNvSpPr>
            <p:nvPr/>
          </p:nvSpPr>
          <p:spPr>
            <a:xfrm flipH="1">
              <a:off x="752313" y="2402017"/>
              <a:ext cx="91441" cy="914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70" name="Oval 69">
              <a:extLst>
                <a:ext uri="{FF2B5EF4-FFF2-40B4-BE49-F238E27FC236}">
                  <a16:creationId xmlns:a16="http://schemas.microsoft.com/office/drawing/2014/main" id="{9E1E357F-B6AE-B0B3-D9E8-434BA2A80F2C}"/>
                </a:ext>
              </a:extLst>
            </p:cNvPr>
            <p:cNvSpPr>
              <a:spLocks noChangeAspect="1"/>
            </p:cNvSpPr>
            <p:nvPr/>
          </p:nvSpPr>
          <p:spPr>
            <a:xfrm flipH="1">
              <a:off x="752313" y="2620352"/>
              <a:ext cx="91441" cy="914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71" name="Oval 70">
              <a:extLst>
                <a:ext uri="{FF2B5EF4-FFF2-40B4-BE49-F238E27FC236}">
                  <a16:creationId xmlns:a16="http://schemas.microsoft.com/office/drawing/2014/main" id="{C195ED7E-3714-C513-338F-0D01A57452FD}"/>
                </a:ext>
              </a:extLst>
            </p:cNvPr>
            <p:cNvSpPr>
              <a:spLocks noChangeAspect="1"/>
            </p:cNvSpPr>
            <p:nvPr/>
          </p:nvSpPr>
          <p:spPr>
            <a:xfrm flipH="1">
              <a:off x="752313" y="2838691"/>
              <a:ext cx="91441" cy="914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17" name="TextBox 16">
            <a:extLst>
              <a:ext uri="{FF2B5EF4-FFF2-40B4-BE49-F238E27FC236}">
                <a16:creationId xmlns:a16="http://schemas.microsoft.com/office/drawing/2014/main" id="{184B3E72-CD4A-85E4-9629-6F1A9273573C}"/>
              </a:ext>
            </a:extLst>
          </p:cNvPr>
          <p:cNvSpPr txBox="1"/>
          <p:nvPr/>
        </p:nvSpPr>
        <p:spPr>
          <a:xfrm>
            <a:off x="4848962" y="5504398"/>
            <a:ext cx="958396"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64</a:t>
            </a:r>
          </a:p>
        </p:txBody>
      </p:sp>
      <p:sp>
        <p:nvSpPr>
          <p:cNvPr id="18" name="TextBox 17">
            <a:extLst>
              <a:ext uri="{FF2B5EF4-FFF2-40B4-BE49-F238E27FC236}">
                <a16:creationId xmlns:a16="http://schemas.microsoft.com/office/drawing/2014/main" id="{140C0F00-0CFE-4CF6-1914-FD15FFE02F04}"/>
              </a:ext>
            </a:extLst>
          </p:cNvPr>
          <p:cNvSpPr txBox="1"/>
          <p:nvPr/>
        </p:nvSpPr>
        <p:spPr>
          <a:xfrm>
            <a:off x="8928392" y="5504398"/>
            <a:ext cx="71677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40</a:t>
            </a:r>
          </a:p>
        </p:txBody>
      </p:sp>
      <p:sp>
        <p:nvSpPr>
          <p:cNvPr id="19" name="TextBox 18">
            <a:extLst>
              <a:ext uri="{FF2B5EF4-FFF2-40B4-BE49-F238E27FC236}">
                <a16:creationId xmlns:a16="http://schemas.microsoft.com/office/drawing/2014/main" id="{3DAF7306-910E-CA2D-998B-75A291886278}"/>
              </a:ext>
            </a:extLst>
          </p:cNvPr>
          <p:cNvSpPr txBox="1"/>
          <p:nvPr/>
        </p:nvSpPr>
        <p:spPr>
          <a:xfrm>
            <a:off x="2843738" y="5504398"/>
            <a:ext cx="82742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54</a:t>
            </a:r>
          </a:p>
        </p:txBody>
      </p:sp>
      <p:sp>
        <p:nvSpPr>
          <p:cNvPr id="20" name="TextBox 19">
            <a:extLst>
              <a:ext uri="{FF2B5EF4-FFF2-40B4-BE49-F238E27FC236}">
                <a16:creationId xmlns:a16="http://schemas.microsoft.com/office/drawing/2014/main" id="{DE5D1935-A5CF-93DB-A578-CF4299780D16}"/>
              </a:ext>
            </a:extLst>
          </p:cNvPr>
          <p:cNvSpPr txBox="1"/>
          <p:nvPr/>
        </p:nvSpPr>
        <p:spPr>
          <a:xfrm>
            <a:off x="6857049" y="5504398"/>
            <a:ext cx="852815"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35</a:t>
            </a:r>
          </a:p>
        </p:txBody>
      </p:sp>
      <p:sp>
        <p:nvSpPr>
          <p:cNvPr id="21" name="TextBox 20">
            <a:extLst>
              <a:ext uri="{FF2B5EF4-FFF2-40B4-BE49-F238E27FC236}">
                <a16:creationId xmlns:a16="http://schemas.microsoft.com/office/drawing/2014/main" id="{A8FDFA2E-9F05-86D2-2C93-B1AE01983438}"/>
              </a:ext>
            </a:extLst>
          </p:cNvPr>
          <p:cNvSpPr txBox="1"/>
          <p:nvPr/>
        </p:nvSpPr>
        <p:spPr>
          <a:xfrm>
            <a:off x="10890420" y="5504395"/>
            <a:ext cx="96950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300</a:t>
            </a:r>
          </a:p>
        </p:txBody>
      </p:sp>
      <p:sp>
        <p:nvSpPr>
          <p:cNvPr id="22" name="TextBox 21">
            <a:extLst>
              <a:ext uri="{FF2B5EF4-FFF2-40B4-BE49-F238E27FC236}">
                <a16:creationId xmlns:a16="http://schemas.microsoft.com/office/drawing/2014/main" id="{83F700DE-DE29-6E3E-7E1A-8D6BCDAD51BE}"/>
              </a:ext>
            </a:extLst>
          </p:cNvPr>
          <p:cNvSpPr txBox="1"/>
          <p:nvPr/>
        </p:nvSpPr>
        <p:spPr>
          <a:xfrm>
            <a:off x="899202" y="5504395"/>
            <a:ext cx="96950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18</a:t>
            </a:r>
          </a:p>
        </p:txBody>
      </p:sp>
      <p:sp>
        <p:nvSpPr>
          <p:cNvPr id="14" name="TextBox 13">
            <a:extLst>
              <a:ext uri="{FF2B5EF4-FFF2-40B4-BE49-F238E27FC236}">
                <a16:creationId xmlns:a16="http://schemas.microsoft.com/office/drawing/2014/main" id="{7B360A04-FD1C-D2AC-51E8-7A91AC6A0874}"/>
              </a:ext>
            </a:extLst>
          </p:cNvPr>
          <p:cNvSpPr txBox="1"/>
          <p:nvPr/>
        </p:nvSpPr>
        <p:spPr>
          <a:xfrm>
            <a:off x="11026066" y="123670"/>
            <a:ext cx="1071764" cy="8463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700" b="0" i="1" u="none" strike="noStrike" kern="1200" cap="none" spc="0" normalizeH="0" baseline="0" noProof="0" dirty="0">
                <a:ln>
                  <a:noFill/>
                </a:ln>
                <a:solidFill>
                  <a:srgbClr val="5A5A5A"/>
                </a:solidFill>
                <a:effectLst/>
                <a:uLnTx/>
                <a:uFillTx/>
                <a:latin typeface="Aptos" panose="020B0004020202020204" pitchFamily="34" charset="0"/>
                <a:ea typeface="+mn-ea"/>
                <a:cs typeface="+mn-cs"/>
              </a:rPr>
              <a:t>Os números estavam corretos no momento da criação deste documento, em julho de 2025, e podem estar sujeitos a alterações.</a:t>
            </a:r>
            <a:endParaRPr kumimoji="0" lang="en-US" sz="700" b="0" i="1" u="none" strike="noStrike" kern="1200" cap="none" spc="0" normalizeH="0" baseline="0" noProof="0" dirty="0">
              <a:ln>
                <a:noFill/>
              </a:ln>
              <a:solidFill>
                <a:srgbClr val="5A5A5A"/>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367272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655D-B52A-125E-DB20-54511383FD0F}"/>
            </a:ext>
          </a:extLst>
        </p:cNvPr>
        <p:cNvGrpSpPr/>
        <p:nvPr/>
      </p:nvGrpSpPr>
      <p:grpSpPr>
        <a:xfrm>
          <a:off x="0" y="0"/>
          <a:ext cx="0" cy="0"/>
          <a:chOff x="0" y="0"/>
          <a:chExt cx="0" cy="0"/>
        </a:xfrm>
      </p:grpSpPr>
      <p:sp>
        <p:nvSpPr>
          <p:cNvPr id="43" name="Title 5">
            <a:extLst>
              <a:ext uri="{FF2B5EF4-FFF2-40B4-BE49-F238E27FC236}">
                <a16:creationId xmlns:a16="http://schemas.microsoft.com/office/drawing/2014/main" id="{28C47276-32F2-DDCB-B74C-5165AAC6CB03}"/>
              </a:ext>
            </a:extLst>
          </p:cNvPr>
          <p:cNvSpPr txBox="1">
            <a:spLocks/>
          </p:cNvSpPr>
          <p:nvPr/>
        </p:nvSpPr>
        <p:spPr>
          <a:xfrm>
            <a:off x="386855" y="870559"/>
            <a:ext cx="4467962" cy="9144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pt-BR" sz="3600" b="0" i="0" u="none" strike="noStrike" kern="1200" cap="none" spc="0" normalizeH="0" baseline="0" noProof="0">
                <a:ln>
                  <a:noFill/>
                </a:ln>
                <a:solidFill>
                  <a:srgbClr val="043C5A"/>
                </a:solidFill>
                <a:effectLst/>
                <a:uLnTx/>
                <a:uFillTx/>
                <a:latin typeface="Segoe UI Semibold" panose="020B0702040204020203" pitchFamily="34" charset="0"/>
                <a:ea typeface="+mj-ea"/>
                <a:cs typeface="Segoe UI Semibold" panose="020B0702040204020203" pitchFamily="34" charset="0"/>
              </a:rPr>
              <a:t>Presença da Bunge no Brasil</a:t>
            </a:r>
            <a:br>
              <a:rPr kumimoji="0" lang="pt-BR" sz="3600" b="0" i="0" u="none" strike="noStrike" kern="1200" cap="none" spc="0" normalizeH="0" baseline="0" noProof="0">
                <a:ln>
                  <a:noFill/>
                </a:ln>
                <a:solidFill>
                  <a:srgbClr val="043C5A"/>
                </a:solidFill>
                <a:effectLst/>
                <a:uLnTx/>
                <a:uFillTx/>
                <a:latin typeface="Segoe UI Semibold" panose="020B0702040204020203" pitchFamily="34" charset="0"/>
                <a:ea typeface="+mj-ea"/>
                <a:cs typeface="Segoe UI Semibold" panose="020B0702040204020203" pitchFamily="34" charset="0"/>
              </a:rPr>
            </a:br>
            <a:endParaRPr kumimoji="0" lang="pt-BR" sz="3600" b="0" i="0" u="none" strike="noStrike" kern="1200" cap="none" spc="0" normalizeH="0" baseline="0" noProof="0" dirty="0">
              <a:ln>
                <a:noFill/>
              </a:ln>
              <a:solidFill>
                <a:srgbClr val="043C5A"/>
              </a:solidFill>
              <a:effectLst/>
              <a:uLnTx/>
              <a:uFillTx/>
              <a:latin typeface="Segoe UI Semibold" panose="020B0702040204020203" pitchFamily="34" charset="0"/>
              <a:ea typeface="+mj-ea"/>
              <a:cs typeface="Segoe UI Semibold" panose="020B0702040204020203" pitchFamily="34" charset="0"/>
            </a:endParaRPr>
          </a:p>
        </p:txBody>
      </p:sp>
      <p:sp>
        <p:nvSpPr>
          <p:cNvPr id="4" name="Slide Number Placeholder 3">
            <a:extLst>
              <a:ext uri="{FF2B5EF4-FFF2-40B4-BE49-F238E27FC236}">
                <a16:creationId xmlns:a16="http://schemas.microsoft.com/office/drawing/2014/main" id="{9B16B63D-9C2A-46EE-CD96-B51DA3EB3949}"/>
              </a:ext>
            </a:extLst>
          </p:cNvPr>
          <p:cNvSpPr>
            <a:spLocks noGrp="1"/>
          </p:cNvSpPr>
          <p:nvPr>
            <p:ph type="sldNum" sz="quarter" idx="12"/>
          </p:nvPr>
        </p:nvSpPr>
        <p:spPr>
          <a:xfrm>
            <a:off x="11760200" y="6302375"/>
            <a:ext cx="431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CEE44-6F89-45AC-812A-88D538657E02}" type="slidenum">
              <a:rPr kumimoji="0" lang="pt-BR" sz="900" b="0" i="0" u="none" strike="noStrike" kern="1200" cap="none" spc="0" normalizeH="0" baseline="0" noProof="0" smtClean="0">
                <a:ln>
                  <a:noFill/>
                </a:ln>
                <a:solidFill>
                  <a:srgbClr val="5A5A5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pt-BR" sz="900" b="0" i="0" u="none" strike="noStrike" kern="1200" cap="none" spc="0" normalizeH="0" baseline="0" noProof="0" dirty="0">
              <a:ln>
                <a:noFill/>
              </a:ln>
              <a:solidFill>
                <a:srgbClr val="5A5A5A"/>
              </a:solidFill>
              <a:effectLst/>
              <a:uLnTx/>
              <a:uFillTx/>
              <a:latin typeface="Segoe UI"/>
              <a:ea typeface="+mn-ea"/>
              <a:cs typeface="+mn-cs"/>
            </a:endParaRPr>
          </a:p>
        </p:txBody>
      </p:sp>
      <p:pic>
        <p:nvPicPr>
          <p:cNvPr id="712" name="Picture 711">
            <a:extLst>
              <a:ext uri="{FF2B5EF4-FFF2-40B4-BE49-F238E27FC236}">
                <a16:creationId xmlns:a16="http://schemas.microsoft.com/office/drawing/2014/main" id="{C82B4813-BD1A-12A9-84C9-F083E0EB522C}"/>
              </a:ext>
            </a:extLst>
          </p:cNvPr>
          <p:cNvPicPr>
            <a:picLocks noChangeAspect="1"/>
          </p:cNvPicPr>
          <p:nvPr/>
        </p:nvPicPr>
        <p:blipFill rotWithShape="1">
          <a:blip r:embed="rId3"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5421950"/>
            <a:ext cx="12191996" cy="1444814"/>
          </a:xfrm>
          <a:prstGeom prst="rect">
            <a:avLst/>
          </a:prstGeom>
        </p:spPr>
      </p:pic>
      <p:sp>
        <p:nvSpPr>
          <p:cNvPr id="746" name="Rectangle 745">
            <a:extLst>
              <a:ext uri="{FF2B5EF4-FFF2-40B4-BE49-F238E27FC236}">
                <a16:creationId xmlns:a16="http://schemas.microsoft.com/office/drawing/2014/main" id="{7C6799DC-47D6-5EC9-231C-54260A6700B9}"/>
              </a:ext>
            </a:extLst>
          </p:cNvPr>
          <p:cNvSpPr>
            <a:spLocks/>
          </p:cNvSpPr>
          <p:nvPr/>
        </p:nvSpPr>
        <p:spPr>
          <a:xfrm>
            <a:off x="-2316" y="5419104"/>
            <a:ext cx="2020279" cy="1444752"/>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50" name="Rectangle 749">
            <a:extLst>
              <a:ext uri="{FF2B5EF4-FFF2-40B4-BE49-F238E27FC236}">
                <a16:creationId xmlns:a16="http://schemas.microsoft.com/office/drawing/2014/main" id="{15D59673-2044-353F-77D7-59040D0858CC}"/>
              </a:ext>
            </a:extLst>
          </p:cNvPr>
          <p:cNvSpPr/>
          <p:nvPr/>
        </p:nvSpPr>
        <p:spPr>
          <a:xfrm>
            <a:off x="2020279" y="5420641"/>
            <a:ext cx="2030868" cy="1448187"/>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18" name="Group 17">
            <a:extLst>
              <a:ext uri="{FF2B5EF4-FFF2-40B4-BE49-F238E27FC236}">
                <a16:creationId xmlns:a16="http://schemas.microsoft.com/office/drawing/2014/main" id="{FEBAD1C7-C291-E4BE-939F-267C3605C257}"/>
              </a:ext>
            </a:extLst>
          </p:cNvPr>
          <p:cNvGrpSpPr/>
          <p:nvPr/>
        </p:nvGrpSpPr>
        <p:grpSpPr>
          <a:xfrm>
            <a:off x="8124130" y="5420640"/>
            <a:ext cx="1990121" cy="1441620"/>
            <a:chOff x="4051240" y="5420640"/>
            <a:chExt cx="1990121" cy="1441620"/>
          </a:xfrm>
        </p:grpSpPr>
        <p:sp>
          <p:nvSpPr>
            <p:cNvPr id="749" name="Rectangle 748">
              <a:extLst>
                <a:ext uri="{FF2B5EF4-FFF2-40B4-BE49-F238E27FC236}">
                  <a16:creationId xmlns:a16="http://schemas.microsoft.com/office/drawing/2014/main" id="{2DEEA883-DADA-CFC6-ED56-1B8EAF408FB1}"/>
                </a:ext>
              </a:extLst>
            </p:cNvPr>
            <p:cNvSpPr/>
            <p:nvPr/>
          </p:nvSpPr>
          <p:spPr>
            <a:xfrm>
              <a:off x="4051240" y="5420640"/>
              <a:ext cx="1954102" cy="1441620"/>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798" name="TextBox 797">
              <a:extLst>
                <a:ext uri="{FF2B5EF4-FFF2-40B4-BE49-F238E27FC236}">
                  <a16:creationId xmlns:a16="http://schemas.microsoft.com/office/drawing/2014/main" id="{6196F485-5FA8-33BB-95FF-59546D0CA944}"/>
                </a:ext>
              </a:extLst>
            </p:cNvPr>
            <p:cNvSpPr txBox="1"/>
            <p:nvPr/>
          </p:nvSpPr>
          <p:spPr>
            <a:xfrm>
              <a:off x="4855502" y="5504398"/>
              <a:ext cx="71677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10</a:t>
              </a:r>
            </a:p>
          </p:txBody>
        </p:sp>
        <p:sp>
          <p:nvSpPr>
            <p:cNvPr id="799" name="TextBox 798">
              <a:extLst>
                <a:ext uri="{FF2B5EF4-FFF2-40B4-BE49-F238E27FC236}">
                  <a16:creationId xmlns:a16="http://schemas.microsoft.com/office/drawing/2014/main" id="{D36F4258-BB53-3C38-B622-BA770A58BE68}"/>
                </a:ext>
              </a:extLst>
            </p:cNvPr>
            <p:cNvSpPr txBox="1"/>
            <p:nvPr/>
          </p:nvSpPr>
          <p:spPr>
            <a:xfrm>
              <a:off x="4858879" y="6044416"/>
              <a:ext cx="1182482"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a:ln>
                    <a:noFill/>
                  </a:ln>
                  <a:solidFill>
                    <a:prstClr val="white"/>
                  </a:solidFill>
                  <a:effectLst/>
                  <a:uLnTx/>
                  <a:uFillTx/>
                  <a:latin typeface="Segoe UI"/>
                  <a:ea typeface="+mn-ea"/>
                  <a:cs typeface="+mn-cs"/>
                </a:rPr>
                <a:t>Portos e</a:t>
              </a:r>
              <a:br>
                <a:rPr kumimoji="0" lang="pt-BR" sz="1300" b="0" i="0" u="none" strike="noStrike" kern="1200" cap="none" spc="0" normalizeH="0" baseline="0" noProof="0">
                  <a:ln>
                    <a:noFill/>
                  </a:ln>
                  <a:solidFill>
                    <a:prstClr val="white"/>
                  </a:solidFill>
                  <a:effectLst/>
                  <a:uLnTx/>
                  <a:uFillTx/>
                  <a:latin typeface="Segoe UI"/>
                  <a:ea typeface="+mn-ea"/>
                  <a:cs typeface="+mn-cs"/>
                </a:rPr>
              </a:br>
              <a:r>
                <a:rPr kumimoji="0" lang="pt-BR" sz="1300" b="0" i="0" u="none" strike="noStrike" kern="1200" cap="none" spc="0" normalizeH="0" baseline="0" noProof="0">
                  <a:ln>
                    <a:noFill/>
                  </a:ln>
                  <a:solidFill>
                    <a:prstClr val="white"/>
                  </a:solidFill>
                  <a:effectLst/>
                  <a:uLnTx/>
                  <a:uFillTx/>
                  <a:latin typeface="Segoe UI"/>
                  <a:ea typeface="+mn-ea"/>
                  <a:cs typeface="+mn-cs"/>
                </a:rPr>
                <a:t>Terminais</a:t>
              </a:r>
              <a:endParaRPr kumimoji="0" lang="pt-BR" sz="13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66" name="Graphic 765">
              <a:extLst>
                <a:ext uri="{FF2B5EF4-FFF2-40B4-BE49-F238E27FC236}">
                  <a16:creationId xmlns:a16="http://schemas.microsoft.com/office/drawing/2014/main" id="{8F062457-F26A-010D-9A45-FECBEB062B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7053" y="5578568"/>
              <a:ext cx="494017" cy="494017"/>
            </a:xfrm>
            <a:prstGeom prst="rect">
              <a:avLst/>
            </a:prstGeom>
          </p:spPr>
        </p:pic>
      </p:grpSp>
      <p:grpSp>
        <p:nvGrpSpPr>
          <p:cNvPr id="20" name="Group 19">
            <a:extLst>
              <a:ext uri="{FF2B5EF4-FFF2-40B4-BE49-F238E27FC236}">
                <a16:creationId xmlns:a16="http://schemas.microsoft.com/office/drawing/2014/main" id="{CD1EE872-8AFA-7CBC-7448-9344D3CB4F2F}"/>
              </a:ext>
            </a:extLst>
          </p:cNvPr>
          <p:cNvGrpSpPr/>
          <p:nvPr/>
        </p:nvGrpSpPr>
        <p:grpSpPr>
          <a:xfrm>
            <a:off x="2251395" y="5504398"/>
            <a:ext cx="1840543" cy="1163102"/>
            <a:chOff x="2251395" y="5504398"/>
            <a:chExt cx="1840543" cy="1163102"/>
          </a:xfrm>
        </p:grpSpPr>
        <p:sp>
          <p:nvSpPr>
            <p:cNvPr id="800" name="TextBox 799">
              <a:extLst>
                <a:ext uri="{FF2B5EF4-FFF2-40B4-BE49-F238E27FC236}">
                  <a16:creationId xmlns:a16="http://schemas.microsoft.com/office/drawing/2014/main" id="{09BC280E-A899-C0BC-C842-1EB246FE40D6}"/>
                </a:ext>
              </a:extLst>
            </p:cNvPr>
            <p:cNvSpPr txBox="1"/>
            <p:nvPr/>
          </p:nvSpPr>
          <p:spPr>
            <a:xfrm>
              <a:off x="2843738" y="5504398"/>
              <a:ext cx="960624"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09</a:t>
              </a:r>
              <a:endParaRPr kumimoji="0" lang="pt-BR"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01" name="TextBox 800">
              <a:extLst>
                <a:ext uri="{FF2B5EF4-FFF2-40B4-BE49-F238E27FC236}">
                  <a16:creationId xmlns:a16="http://schemas.microsoft.com/office/drawing/2014/main" id="{55E12148-12AE-3BD6-5569-86B305FC00F5}"/>
                </a:ext>
              </a:extLst>
            </p:cNvPr>
            <p:cNvSpPr txBox="1"/>
            <p:nvPr/>
          </p:nvSpPr>
          <p:spPr>
            <a:xfrm>
              <a:off x="2691506" y="5957252"/>
              <a:ext cx="1400432"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a:ln>
                    <a:noFill/>
                  </a:ln>
                  <a:solidFill>
                    <a:prstClr val="white"/>
                  </a:solidFill>
                  <a:effectLst/>
                  <a:uLnTx/>
                  <a:uFillTx/>
                  <a:latin typeface="Segoe UI"/>
                  <a:ea typeface="+mn-ea"/>
                  <a:cs typeface="+mn-cs"/>
                </a:rPr>
                <a:t>Unidades de processamento, refino e envase de soja</a:t>
              </a:r>
              <a:endParaRPr kumimoji="0" lang="pt-BR" sz="13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67" name="Graphic 766">
              <a:extLst>
                <a:ext uri="{FF2B5EF4-FFF2-40B4-BE49-F238E27FC236}">
                  <a16:creationId xmlns:a16="http://schemas.microsoft.com/office/drawing/2014/main" id="{E52F14DA-5288-1C1D-F393-C609315FEE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51395" y="5564498"/>
              <a:ext cx="494017" cy="494017"/>
            </a:xfrm>
            <a:prstGeom prst="rect">
              <a:avLst/>
            </a:prstGeom>
          </p:spPr>
        </p:pic>
      </p:grpSp>
      <p:grpSp>
        <p:nvGrpSpPr>
          <p:cNvPr id="21" name="Group 20">
            <a:extLst>
              <a:ext uri="{FF2B5EF4-FFF2-40B4-BE49-F238E27FC236}">
                <a16:creationId xmlns:a16="http://schemas.microsoft.com/office/drawing/2014/main" id="{D9B04A26-0EB2-2A5D-FCB1-E1A337362D40}"/>
              </a:ext>
            </a:extLst>
          </p:cNvPr>
          <p:cNvGrpSpPr/>
          <p:nvPr/>
        </p:nvGrpSpPr>
        <p:grpSpPr>
          <a:xfrm>
            <a:off x="6088561" y="5420641"/>
            <a:ext cx="2023943" cy="1441621"/>
            <a:chOff x="8127320" y="5420641"/>
            <a:chExt cx="2023943" cy="1441621"/>
          </a:xfrm>
        </p:grpSpPr>
        <p:sp>
          <p:nvSpPr>
            <p:cNvPr id="751" name="Rectangle 750">
              <a:extLst>
                <a:ext uri="{FF2B5EF4-FFF2-40B4-BE49-F238E27FC236}">
                  <a16:creationId xmlns:a16="http://schemas.microsoft.com/office/drawing/2014/main" id="{1C192494-073D-BA7C-BE54-B14C52FCA158}"/>
                </a:ext>
              </a:extLst>
            </p:cNvPr>
            <p:cNvSpPr/>
            <p:nvPr/>
          </p:nvSpPr>
          <p:spPr>
            <a:xfrm>
              <a:off x="8127320" y="5420641"/>
              <a:ext cx="2023943" cy="1441621"/>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68" name="Graphic 767">
              <a:extLst>
                <a:ext uri="{FF2B5EF4-FFF2-40B4-BE49-F238E27FC236}">
                  <a16:creationId xmlns:a16="http://schemas.microsoft.com/office/drawing/2014/main" id="{023C4074-3AAA-636A-DD07-4BD1DB9DBA1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2422" y="5584353"/>
              <a:ext cx="494017" cy="494017"/>
            </a:xfrm>
            <a:prstGeom prst="rect">
              <a:avLst/>
            </a:prstGeom>
          </p:spPr>
        </p:pic>
        <p:sp>
          <p:nvSpPr>
            <p:cNvPr id="804" name="TextBox 803">
              <a:extLst>
                <a:ext uri="{FF2B5EF4-FFF2-40B4-BE49-F238E27FC236}">
                  <a16:creationId xmlns:a16="http://schemas.microsoft.com/office/drawing/2014/main" id="{9B7A3296-E25E-C6B5-C6CC-8834C1299C00}"/>
                </a:ext>
              </a:extLst>
            </p:cNvPr>
            <p:cNvSpPr txBox="1"/>
            <p:nvPr/>
          </p:nvSpPr>
          <p:spPr>
            <a:xfrm>
              <a:off x="8899186" y="6044416"/>
              <a:ext cx="1182482"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3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7" name="Rectangle 6">
            <a:extLst>
              <a:ext uri="{FF2B5EF4-FFF2-40B4-BE49-F238E27FC236}">
                <a16:creationId xmlns:a16="http://schemas.microsoft.com/office/drawing/2014/main" id="{B37B4523-CE88-7CA7-1B20-CC8A7C625DEC}"/>
              </a:ext>
            </a:extLst>
          </p:cNvPr>
          <p:cNvSpPr/>
          <p:nvPr/>
        </p:nvSpPr>
        <p:spPr>
          <a:xfrm>
            <a:off x="10081610" y="5420642"/>
            <a:ext cx="2110386" cy="1441623"/>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790" name="Group 789">
            <a:extLst>
              <a:ext uri="{FF2B5EF4-FFF2-40B4-BE49-F238E27FC236}">
                <a16:creationId xmlns:a16="http://schemas.microsoft.com/office/drawing/2014/main" id="{AB634E41-2923-100D-4DD7-C235C67D30BE}"/>
              </a:ext>
            </a:extLst>
          </p:cNvPr>
          <p:cNvGrpSpPr/>
          <p:nvPr/>
        </p:nvGrpSpPr>
        <p:grpSpPr>
          <a:xfrm>
            <a:off x="2016942" y="5419104"/>
            <a:ext cx="8061290" cy="1448417"/>
            <a:chOff x="2426616" y="5236654"/>
            <a:chExt cx="9698664" cy="1630616"/>
          </a:xfrm>
        </p:grpSpPr>
        <p:cxnSp>
          <p:nvCxnSpPr>
            <p:cNvPr id="779" name="Straight Connector 778">
              <a:extLst>
                <a:ext uri="{FF2B5EF4-FFF2-40B4-BE49-F238E27FC236}">
                  <a16:creationId xmlns:a16="http://schemas.microsoft.com/office/drawing/2014/main" id="{B9978B04-5DA4-4965-F9FA-B2E2FDAD5B10}"/>
                </a:ext>
              </a:extLst>
            </p:cNvPr>
            <p:cNvCxnSpPr/>
            <p:nvPr/>
          </p:nvCxnSpPr>
          <p:spPr>
            <a:xfrm>
              <a:off x="7320608"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a:extLst>
                <a:ext uri="{FF2B5EF4-FFF2-40B4-BE49-F238E27FC236}">
                  <a16:creationId xmlns:a16="http://schemas.microsoft.com/office/drawing/2014/main" id="{5FC219DF-03C4-E5F1-9BF6-C6FC309BF7E5}"/>
                </a:ext>
              </a:extLst>
            </p:cNvPr>
            <p:cNvCxnSpPr/>
            <p:nvPr/>
          </p:nvCxnSpPr>
          <p:spPr>
            <a:xfrm>
              <a:off x="9765079"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F69AE74E-9FA3-ED4D-8702-580682155B05}"/>
                </a:ext>
              </a:extLst>
            </p:cNvPr>
            <p:cNvCxnSpPr/>
            <p:nvPr/>
          </p:nvCxnSpPr>
          <p:spPr>
            <a:xfrm>
              <a:off x="2426616"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0679B62-7D88-5773-9AE7-BF54BB42504F}"/>
                </a:ext>
              </a:extLst>
            </p:cNvPr>
            <p:cNvCxnSpPr/>
            <p:nvPr/>
          </p:nvCxnSpPr>
          <p:spPr>
            <a:xfrm>
              <a:off x="12125280"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EB34136F-4703-8BEA-7FF8-F74E25E9B2B3}"/>
                </a:ext>
              </a:extLst>
            </p:cNvPr>
            <p:cNvCxnSpPr/>
            <p:nvPr/>
          </p:nvCxnSpPr>
          <p:spPr>
            <a:xfrm>
              <a:off x="4882088" y="5236654"/>
              <a:ext cx="0" cy="1630616"/>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6001A0DC-7628-4E4F-BB22-54419B599442}"/>
              </a:ext>
            </a:extLst>
          </p:cNvPr>
          <p:cNvGrpSpPr/>
          <p:nvPr/>
        </p:nvGrpSpPr>
        <p:grpSpPr>
          <a:xfrm>
            <a:off x="10273493" y="5504395"/>
            <a:ext cx="1976972" cy="1250266"/>
            <a:chOff x="206855" y="5504395"/>
            <a:chExt cx="1976972" cy="1250266"/>
          </a:xfrm>
        </p:grpSpPr>
        <p:pic>
          <p:nvPicPr>
            <p:cNvPr id="57" name="Graphic 56">
              <a:extLst>
                <a:ext uri="{FF2B5EF4-FFF2-40B4-BE49-F238E27FC236}">
                  <a16:creationId xmlns:a16="http://schemas.microsoft.com/office/drawing/2014/main" id="{6C6AC02B-A586-70A8-B097-29E4EAEEFB9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06855" y="5571802"/>
              <a:ext cx="494017" cy="494017"/>
            </a:xfrm>
            <a:prstGeom prst="rect">
              <a:avLst/>
            </a:prstGeom>
          </p:spPr>
        </p:pic>
        <p:sp>
          <p:nvSpPr>
            <p:cNvPr id="58" name="TextBox 57">
              <a:extLst>
                <a:ext uri="{FF2B5EF4-FFF2-40B4-BE49-F238E27FC236}">
                  <a16:creationId xmlns:a16="http://schemas.microsoft.com/office/drawing/2014/main" id="{16C27C6D-CA4D-62E8-39FA-BC5531D332F8}"/>
                </a:ext>
              </a:extLst>
            </p:cNvPr>
            <p:cNvSpPr txBox="1"/>
            <p:nvPr/>
          </p:nvSpPr>
          <p:spPr>
            <a:xfrm>
              <a:off x="822714" y="5504395"/>
              <a:ext cx="96950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&gt;50</a:t>
              </a:r>
            </a:p>
          </p:txBody>
        </p:sp>
        <p:sp>
          <p:nvSpPr>
            <p:cNvPr id="59" name="TextBox 58">
              <a:extLst>
                <a:ext uri="{FF2B5EF4-FFF2-40B4-BE49-F238E27FC236}">
                  <a16:creationId xmlns:a16="http://schemas.microsoft.com/office/drawing/2014/main" id="{19763DBA-0534-31C9-0DD6-92EE243060B9}"/>
                </a:ext>
              </a:extLst>
            </p:cNvPr>
            <p:cNvSpPr txBox="1"/>
            <p:nvPr/>
          </p:nvSpPr>
          <p:spPr>
            <a:xfrm>
              <a:off x="762718" y="6044413"/>
              <a:ext cx="1421109"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a:ln>
                    <a:noFill/>
                  </a:ln>
                  <a:solidFill>
                    <a:prstClr val="white"/>
                  </a:solidFill>
                  <a:effectLst/>
                  <a:uLnTx/>
                  <a:uFillTx/>
                  <a:latin typeface="Segoe UI"/>
                  <a:ea typeface="+mn-ea"/>
                  <a:cs typeface="+mn-cs"/>
                </a:rPr>
                <a:t>Unidades de armazenamento e silos</a:t>
              </a:r>
              <a:endParaRPr kumimoji="0" lang="pt-BR" sz="1300" b="0" i="0" u="none" strike="noStrike" kern="1200" cap="none" spc="0" normalizeH="0" baseline="0" noProof="0" dirty="0">
                <a:ln>
                  <a:noFill/>
                </a:ln>
                <a:solidFill>
                  <a:prstClr val="white"/>
                </a:solidFill>
                <a:effectLst/>
                <a:uLnTx/>
                <a:uFillTx/>
                <a:latin typeface="Segoe UI"/>
                <a:ea typeface="+mn-ea"/>
                <a:cs typeface="+mn-cs"/>
              </a:endParaRPr>
            </a:p>
          </p:txBody>
        </p:sp>
      </p:grpSp>
      <p:grpSp>
        <p:nvGrpSpPr>
          <p:cNvPr id="62" name="Group 61">
            <a:extLst>
              <a:ext uri="{FF2B5EF4-FFF2-40B4-BE49-F238E27FC236}">
                <a16:creationId xmlns:a16="http://schemas.microsoft.com/office/drawing/2014/main" id="{0C40D3BA-496F-A43D-143D-3C2F1CC482BA}"/>
              </a:ext>
            </a:extLst>
          </p:cNvPr>
          <p:cNvGrpSpPr/>
          <p:nvPr/>
        </p:nvGrpSpPr>
        <p:grpSpPr>
          <a:xfrm>
            <a:off x="305743" y="5504395"/>
            <a:ext cx="1779319" cy="1250266"/>
            <a:chOff x="241612" y="5504395"/>
            <a:chExt cx="1779319" cy="1250266"/>
          </a:xfrm>
        </p:grpSpPr>
        <p:sp>
          <p:nvSpPr>
            <p:cNvPr id="63" name="TextBox 62">
              <a:extLst>
                <a:ext uri="{FF2B5EF4-FFF2-40B4-BE49-F238E27FC236}">
                  <a16:creationId xmlns:a16="http://schemas.microsoft.com/office/drawing/2014/main" id="{C0F76E94-01DB-F526-6D10-6036AB86A49F}"/>
                </a:ext>
              </a:extLst>
            </p:cNvPr>
            <p:cNvSpPr txBox="1"/>
            <p:nvPr/>
          </p:nvSpPr>
          <p:spPr>
            <a:xfrm>
              <a:off x="835071" y="5504395"/>
              <a:ext cx="969509" cy="58477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12</a:t>
              </a:r>
              <a:endParaRPr kumimoji="0" lang="pt-BR" sz="3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704" name="TextBox 703">
              <a:extLst>
                <a:ext uri="{FF2B5EF4-FFF2-40B4-BE49-F238E27FC236}">
                  <a16:creationId xmlns:a16="http://schemas.microsoft.com/office/drawing/2014/main" id="{9F1BD94E-AAB7-1A93-D538-DF44975E0361}"/>
                </a:ext>
              </a:extLst>
            </p:cNvPr>
            <p:cNvSpPr txBox="1"/>
            <p:nvPr/>
          </p:nvSpPr>
          <p:spPr>
            <a:xfrm>
              <a:off x="838449" y="6044413"/>
              <a:ext cx="1182482"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a:ln>
                    <a:noFill/>
                  </a:ln>
                  <a:solidFill>
                    <a:prstClr val="white"/>
                  </a:solidFill>
                  <a:effectLst/>
                  <a:uLnTx/>
                  <a:uFillTx/>
                  <a:latin typeface="Segoe UI"/>
                  <a:ea typeface="+mn-ea"/>
                  <a:cs typeface="+mn-cs"/>
                </a:rPr>
                <a:t>Moinhos</a:t>
              </a:r>
              <a:endParaRPr kumimoji="0" lang="pt-BR" sz="13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705" name="Graphic 704">
              <a:extLst>
                <a:ext uri="{FF2B5EF4-FFF2-40B4-BE49-F238E27FC236}">
                  <a16:creationId xmlns:a16="http://schemas.microsoft.com/office/drawing/2014/main" id="{31F77327-6AF4-10C9-D8F8-1A07F4A328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1612" y="5568868"/>
              <a:ext cx="493776" cy="493776"/>
            </a:xfrm>
            <a:prstGeom prst="rect">
              <a:avLst/>
            </a:prstGeom>
          </p:spPr>
        </p:pic>
      </p:grpSp>
      <p:grpSp>
        <p:nvGrpSpPr>
          <p:cNvPr id="12" name="Group 11">
            <a:extLst>
              <a:ext uri="{FF2B5EF4-FFF2-40B4-BE49-F238E27FC236}">
                <a16:creationId xmlns:a16="http://schemas.microsoft.com/office/drawing/2014/main" id="{52712283-E930-ABA0-8A13-3742B337EEDC}"/>
              </a:ext>
            </a:extLst>
          </p:cNvPr>
          <p:cNvGrpSpPr/>
          <p:nvPr/>
        </p:nvGrpSpPr>
        <p:grpSpPr>
          <a:xfrm>
            <a:off x="633768" y="3598564"/>
            <a:ext cx="2919727" cy="1820540"/>
            <a:chOff x="884996" y="7371242"/>
            <a:chExt cx="2919727" cy="1820540"/>
          </a:xfrm>
        </p:grpSpPr>
        <p:sp>
          <p:nvSpPr>
            <p:cNvPr id="16" name="TextBox 15">
              <a:extLst>
                <a:ext uri="{FF2B5EF4-FFF2-40B4-BE49-F238E27FC236}">
                  <a16:creationId xmlns:a16="http://schemas.microsoft.com/office/drawing/2014/main" id="{667174C3-29EC-D6F1-BE8A-6A851ACCF0E4}"/>
                </a:ext>
              </a:extLst>
            </p:cNvPr>
            <p:cNvSpPr txBox="1"/>
            <p:nvPr/>
          </p:nvSpPr>
          <p:spPr>
            <a:xfrm>
              <a:off x="884996" y="7371242"/>
              <a:ext cx="2919727" cy="889695"/>
            </a:xfrm>
            <a:prstGeom prst="rect">
              <a:avLst/>
            </a:prstGeom>
            <a:solidFill>
              <a:schemeClr val="accent2">
                <a:lumMod val="20000"/>
                <a:lumOff val="80000"/>
                <a:alpha val="70260"/>
              </a:schemeClr>
            </a:solidFill>
            <a:ln w="12700">
              <a:solidFill>
                <a:schemeClr val="accent2"/>
              </a:solidFill>
            </a:ln>
          </p:spPr>
          <p:txBody>
            <a:bodyPr wrap="square" lIns="182880" tIns="182880" rIns="182880" bIns="182880" anchor="ctr">
              <a:noAutofit/>
            </a:bodyPr>
            <a:lstStyle/>
            <a:p>
              <a:pPr marL="0" marR="0" lvl="0" indent="0" algn="l" defTabSz="914400" rtl="0" eaLnBrk="1" fontAlgn="auto" latinLnBrk="0" hangingPunct="1">
                <a:lnSpc>
                  <a:spcPct val="100000"/>
                </a:lnSpc>
                <a:spcBef>
                  <a:spcPts val="400"/>
                </a:spcBef>
                <a:spcAft>
                  <a:spcPts val="400"/>
                </a:spcAft>
                <a:buClr>
                  <a:srgbClr val="3C647D"/>
                </a:buClr>
                <a:buSzPct val="120000"/>
                <a:buFontTx/>
                <a:buNone/>
                <a:tabLst/>
                <a:defRPr/>
              </a:pPr>
              <a:r>
                <a:rPr kumimoji="0" lang="pt-BR" sz="1400" b="0" i="0" u="none" strike="noStrike" kern="1200" cap="none" spc="0" normalizeH="0" baseline="0" noProof="0">
                  <a:ln>
                    <a:noFill/>
                  </a:ln>
                  <a:solidFill>
                    <a:srgbClr val="5A5A5A"/>
                  </a:solidFill>
                  <a:effectLst/>
                  <a:uLnTx/>
                  <a:uFillTx/>
                  <a:latin typeface="Segoe UI"/>
                  <a:ea typeface="+mn-ea"/>
                  <a:cs typeface="+mn-cs"/>
                </a:rPr>
                <a:t>A Bunge é a </a:t>
              </a:r>
              <a:r>
                <a:rPr kumimoji="0" lang="pt-BR" sz="1400" b="1" i="0" u="none" strike="noStrike" kern="1200" cap="none" spc="0" normalizeH="0" baseline="0" noProof="0">
                  <a:ln>
                    <a:noFill/>
                  </a:ln>
                  <a:solidFill>
                    <a:srgbClr val="5A5A5A"/>
                  </a:solidFill>
                  <a:effectLst/>
                  <a:uLnTx/>
                  <a:uFillTx/>
                  <a:latin typeface="Segoe UI"/>
                  <a:ea typeface="+mn-ea"/>
                  <a:cs typeface="+mn-cs"/>
                </a:rPr>
                <a:t>número 1 do Brasil </a:t>
              </a:r>
              <a:r>
                <a:rPr kumimoji="0" lang="pt-BR" sz="1400" b="0" i="0" u="none" strike="noStrike" kern="1200" cap="none" spc="0" normalizeH="0" baseline="0" noProof="0">
                  <a:ln>
                    <a:noFill/>
                  </a:ln>
                  <a:solidFill>
                    <a:srgbClr val="5A5A5A"/>
                  </a:solidFill>
                  <a:effectLst/>
                  <a:uLnTx/>
                  <a:uFillTx/>
                  <a:latin typeface="Segoe UI"/>
                  <a:ea typeface="+mn-ea"/>
                  <a:cs typeface="+mn-cs"/>
                </a:rPr>
                <a:t>em originação de grãos e processamento de soja e trigo</a:t>
              </a:r>
              <a:endParaRPr kumimoji="0" lang="pt-BR" sz="1400" b="0" i="0" u="none" strike="noStrike" kern="1200" cap="none" spc="0" normalizeH="0" baseline="0" noProof="0" dirty="0">
                <a:ln>
                  <a:noFill/>
                </a:ln>
                <a:solidFill>
                  <a:srgbClr val="043C5A"/>
                </a:solidFill>
                <a:effectLst/>
                <a:uLnTx/>
                <a:uFillTx/>
                <a:latin typeface="Segoe UI"/>
                <a:ea typeface="+mn-ea"/>
                <a:cs typeface="Arial" pitchFamily="34" charset="0"/>
              </a:endParaRPr>
            </a:p>
          </p:txBody>
        </p:sp>
        <p:cxnSp>
          <p:nvCxnSpPr>
            <p:cNvPr id="22" name="Straight Connector 21">
              <a:extLst>
                <a:ext uri="{FF2B5EF4-FFF2-40B4-BE49-F238E27FC236}">
                  <a16:creationId xmlns:a16="http://schemas.microsoft.com/office/drawing/2014/main" id="{CCDCD5C2-1ED0-A674-131B-95E100DB95DE}"/>
                </a:ext>
              </a:extLst>
            </p:cNvPr>
            <p:cNvCxnSpPr>
              <a:cxnSpLocks/>
            </p:cNvCxnSpPr>
            <p:nvPr/>
          </p:nvCxnSpPr>
          <p:spPr>
            <a:xfrm>
              <a:off x="2268170" y="8274510"/>
              <a:ext cx="0" cy="917272"/>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B4F57290-BFBF-9D2D-DB0E-5B5868F6D0BD}"/>
              </a:ext>
            </a:extLst>
          </p:cNvPr>
          <p:cNvSpPr txBox="1"/>
          <p:nvPr/>
        </p:nvSpPr>
        <p:spPr>
          <a:xfrm>
            <a:off x="406394" y="1574773"/>
            <a:ext cx="3251206"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1200" cap="none" spc="0" normalizeH="0" baseline="0" noProof="0">
                <a:ln>
                  <a:noFill/>
                </a:ln>
                <a:solidFill>
                  <a:srgbClr val="9BC83C"/>
                </a:solidFill>
                <a:effectLst/>
                <a:uLnTx/>
                <a:uFillTx/>
                <a:latin typeface="Segoe UI Semibold" panose="020B0502040204020203" pitchFamily="34" charset="0"/>
                <a:ea typeface="+mn-ea"/>
                <a:cs typeface="Segoe UI Semibold" panose="020B0502040204020203" pitchFamily="34" charset="0"/>
              </a:rPr>
              <a:t>Presença em </a:t>
            </a:r>
            <a:r>
              <a:rPr kumimoji="0" lang="pt-BR" sz="2400" b="1" i="0" u="none" strike="noStrike" kern="1200" cap="none" spc="0" normalizeH="0" baseline="0" noProof="0">
                <a:ln>
                  <a:noFill/>
                </a:ln>
                <a:solidFill>
                  <a:srgbClr val="9BC83C"/>
                </a:solidFill>
                <a:effectLst/>
                <a:uLnTx/>
                <a:uFillTx/>
                <a:latin typeface="Segoe UI Semibold" panose="020B0502040204020203" pitchFamily="34" charset="0"/>
                <a:ea typeface="+mn-ea"/>
                <a:cs typeface="Segoe UI Semibold" panose="020B0502040204020203" pitchFamily="34" charset="0"/>
              </a:rPr>
              <a:t>18 </a:t>
            </a:r>
            <a:r>
              <a:rPr kumimoji="0" lang="pt-BR" sz="1800" b="1" i="0" u="none" strike="noStrike" kern="1200" cap="none" spc="0" normalizeH="0" baseline="0" noProof="0">
                <a:ln>
                  <a:noFill/>
                </a:ln>
                <a:solidFill>
                  <a:srgbClr val="9BC83C"/>
                </a:solidFill>
                <a:effectLst/>
                <a:uLnTx/>
                <a:uFillTx/>
                <a:latin typeface="Segoe UI Semibold" panose="020B0502040204020203" pitchFamily="34" charset="0"/>
                <a:ea typeface="+mn-ea"/>
                <a:cs typeface="Segoe UI Semibold" panose="020B0502040204020203" pitchFamily="34" charset="0"/>
              </a:rPr>
              <a:t>estados</a:t>
            </a:r>
            <a:endParaRPr kumimoji="0" lang="pt-BR" sz="1800" b="1" i="0" u="none" strike="noStrike" kern="1200" cap="none" spc="0" normalizeH="0" baseline="0" noProof="0" dirty="0">
              <a:ln>
                <a:noFill/>
              </a:ln>
              <a:solidFill>
                <a:srgbClr val="9BC83C"/>
              </a:solidFill>
              <a:effectLst/>
              <a:uLnTx/>
              <a:uFillTx/>
              <a:latin typeface="Segoe UI Semibold" panose="020B0502040204020203" pitchFamily="34" charset="0"/>
              <a:ea typeface="+mn-ea"/>
              <a:cs typeface="Segoe UI Semibold" panose="020B0502040204020203" pitchFamily="34" charset="0"/>
            </a:endParaRPr>
          </a:p>
        </p:txBody>
      </p:sp>
      <p:sp>
        <p:nvSpPr>
          <p:cNvPr id="32" name="CaixaDeTexto 31">
            <a:extLst>
              <a:ext uri="{FF2B5EF4-FFF2-40B4-BE49-F238E27FC236}">
                <a16:creationId xmlns:a16="http://schemas.microsoft.com/office/drawing/2014/main" id="{660A4455-7C8F-7ACA-2A60-5298A800C3FE}"/>
              </a:ext>
            </a:extLst>
          </p:cNvPr>
          <p:cNvSpPr txBox="1"/>
          <p:nvPr/>
        </p:nvSpPr>
        <p:spPr>
          <a:xfrm>
            <a:off x="393291" y="2011147"/>
            <a:ext cx="468629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2400" b="1" i="0" u="none" strike="noStrike" kern="1200" cap="none" spc="0" normalizeH="0" baseline="0" noProof="0" dirty="0">
                <a:ln>
                  <a:noFill/>
                </a:ln>
                <a:solidFill>
                  <a:srgbClr val="9BC83C"/>
                </a:solidFill>
                <a:effectLst/>
                <a:uLnTx/>
                <a:uFillTx/>
                <a:latin typeface="Segoe UI Semibold" panose="020B0502040204020203" pitchFamily="34" charset="0"/>
                <a:ea typeface="+mn-ea"/>
                <a:cs typeface="Segoe UI Semibold" panose="020B0502040204020203" pitchFamily="34" charset="0"/>
              </a:rPr>
              <a:t>120 </a:t>
            </a:r>
            <a:r>
              <a:rPr kumimoji="0" lang="pt-BR" sz="1800" b="1" i="0" u="none" strike="noStrike" kern="1200" cap="none" spc="0" normalizeH="0" baseline="0" noProof="0" dirty="0">
                <a:ln>
                  <a:noFill/>
                </a:ln>
                <a:solidFill>
                  <a:srgbClr val="9BC83C"/>
                </a:solidFill>
                <a:effectLst/>
                <a:uLnTx/>
                <a:uFillTx/>
                <a:latin typeface="Segoe UI Semibold" panose="020B0502040204020203" pitchFamily="34" charset="0"/>
                <a:ea typeface="+mn-ea"/>
                <a:cs typeface="Segoe UI Semibold" panose="020B0502040204020203" pitchFamily="34" charset="0"/>
              </a:rPr>
              <a:t>anos de atuação no país</a:t>
            </a:r>
          </a:p>
        </p:txBody>
      </p:sp>
      <p:sp>
        <p:nvSpPr>
          <p:cNvPr id="33" name="CaixaDeTexto 32">
            <a:extLst>
              <a:ext uri="{FF2B5EF4-FFF2-40B4-BE49-F238E27FC236}">
                <a16:creationId xmlns:a16="http://schemas.microsoft.com/office/drawing/2014/main" id="{2091F464-D0A3-213A-12A2-AA8E184F9EA4}"/>
              </a:ext>
            </a:extLst>
          </p:cNvPr>
          <p:cNvSpPr txBox="1"/>
          <p:nvPr/>
        </p:nvSpPr>
        <p:spPr>
          <a:xfrm>
            <a:off x="406394" y="2456053"/>
            <a:ext cx="468629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BR" sz="1800" b="1" i="0" u="none" strike="noStrike" kern="1200" cap="none" spc="0" normalizeH="0" baseline="0" noProof="0" dirty="0">
                <a:ln>
                  <a:noFill/>
                </a:ln>
                <a:solidFill>
                  <a:srgbClr val="9BC83C"/>
                </a:solidFill>
                <a:effectLst/>
                <a:uLnTx/>
                <a:uFillTx/>
                <a:latin typeface="Segoe UI Semibold" panose="020B0502040204020203" pitchFamily="34" charset="0"/>
                <a:ea typeface="+mn-ea"/>
                <a:cs typeface="Segoe UI Semibold" panose="020B0502040204020203" pitchFamily="34" charset="0"/>
              </a:rPr>
              <a:t>Mais de </a:t>
            </a:r>
            <a:r>
              <a:rPr kumimoji="0" lang="pt-BR" sz="2400" b="1" i="0" u="none" strike="noStrike" kern="1200" cap="none" spc="0" normalizeH="0" baseline="0" noProof="0" dirty="0">
                <a:ln>
                  <a:noFill/>
                </a:ln>
                <a:solidFill>
                  <a:srgbClr val="9BC83C"/>
                </a:solidFill>
                <a:effectLst/>
                <a:uLnTx/>
                <a:uFillTx/>
                <a:latin typeface="Segoe UI Semibold" panose="020B0502040204020203" pitchFamily="34" charset="0"/>
                <a:ea typeface="+mn-ea"/>
                <a:cs typeface="Segoe UI Semibold" panose="020B0502040204020203" pitchFamily="34" charset="0"/>
              </a:rPr>
              <a:t>11.100 </a:t>
            </a:r>
            <a:r>
              <a:rPr kumimoji="0" lang="pt-BR" sz="1800" b="1" i="0" u="none" strike="noStrike" kern="1200" cap="none" spc="0" normalizeH="0" baseline="0" noProof="0" dirty="0">
                <a:ln>
                  <a:noFill/>
                </a:ln>
                <a:solidFill>
                  <a:srgbClr val="9BC83C"/>
                </a:solidFill>
                <a:effectLst/>
                <a:uLnTx/>
                <a:uFillTx/>
                <a:latin typeface="Segoe UI Semibold" panose="020B0502040204020203" pitchFamily="34" charset="0"/>
                <a:ea typeface="+mn-ea"/>
                <a:cs typeface="Segoe UI Semibold" panose="020B0502040204020203" pitchFamily="34" charset="0"/>
              </a:rPr>
              <a:t>colaboradores</a:t>
            </a:r>
          </a:p>
        </p:txBody>
      </p:sp>
      <p:grpSp>
        <p:nvGrpSpPr>
          <p:cNvPr id="2" name="Group 20">
            <a:extLst>
              <a:ext uri="{FF2B5EF4-FFF2-40B4-BE49-F238E27FC236}">
                <a16:creationId xmlns:a16="http://schemas.microsoft.com/office/drawing/2014/main" id="{1C0296F8-CB14-D48A-9164-365C78253F2E}"/>
              </a:ext>
            </a:extLst>
          </p:cNvPr>
          <p:cNvGrpSpPr/>
          <p:nvPr/>
        </p:nvGrpSpPr>
        <p:grpSpPr>
          <a:xfrm>
            <a:off x="4067871" y="5420639"/>
            <a:ext cx="2016703" cy="1441621"/>
            <a:chOff x="8127320" y="5420641"/>
            <a:chExt cx="2023943" cy="1441621"/>
          </a:xfrm>
        </p:grpSpPr>
        <p:sp>
          <p:nvSpPr>
            <p:cNvPr id="3" name="Rectangle 750">
              <a:extLst>
                <a:ext uri="{FF2B5EF4-FFF2-40B4-BE49-F238E27FC236}">
                  <a16:creationId xmlns:a16="http://schemas.microsoft.com/office/drawing/2014/main" id="{7B85E60E-A493-835D-2BA5-8C1EE91D1F25}"/>
                </a:ext>
              </a:extLst>
            </p:cNvPr>
            <p:cNvSpPr/>
            <p:nvPr/>
          </p:nvSpPr>
          <p:spPr>
            <a:xfrm>
              <a:off x="8127320" y="5420641"/>
              <a:ext cx="2023943" cy="1441621"/>
            </a:xfrm>
            <a:prstGeom prst="rect">
              <a:avLst/>
            </a:prstGeom>
            <a:solidFill>
              <a:schemeClr val="accent1">
                <a:alpha val="8005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5" name="Graphic 767">
              <a:extLst>
                <a:ext uri="{FF2B5EF4-FFF2-40B4-BE49-F238E27FC236}">
                  <a16:creationId xmlns:a16="http://schemas.microsoft.com/office/drawing/2014/main" id="{F8A41CC6-96FC-7C3F-F712-8F35FFE227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12422" y="5584353"/>
              <a:ext cx="494017" cy="494017"/>
            </a:xfrm>
            <a:prstGeom prst="rect">
              <a:avLst/>
            </a:prstGeom>
          </p:spPr>
        </p:pic>
        <p:sp>
          <p:nvSpPr>
            <p:cNvPr id="6" name="TextBox 802">
              <a:extLst>
                <a:ext uri="{FF2B5EF4-FFF2-40B4-BE49-F238E27FC236}">
                  <a16:creationId xmlns:a16="http://schemas.microsoft.com/office/drawing/2014/main" id="{2F3B16E2-8F7E-5045-FAAC-D614D688956A}"/>
                </a:ext>
              </a:extLst>
            </p:cNvPr>
            <p:cNvSpPr txBox="1"/>
            <p:nvPr/>
          </p:nvSpPr>
          <p:spPr>
            <a:xfrm>
              <a:off x="8791034" y="5525650"/>
              <a:ext cx="1342418" cy="52322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02</a:t>
              </a:r>
              <a:endParaRPr kumimoji="0" lang="pt-BR"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8" name="TextBox 803">
              <a:extLst>
                <a:ext uri="{FF2B5EF4-FFF2-40B4-BE49-F238E27FC236}">
                  <a16:creationId xmlns:a16="http://schemas.microsoft.com/office/drawing/2014/main" id="{7DF3B72E-7402-C1E3-09D8-9E172DC0863F}"/>
                </a:ext>
              </a:extLst>
            </p:cNvPr>
            <p:cNvSpPr txBox="1"/>
            <p:nvPr/>
          </p:nvSpPr>
          <p:spPr>
            <a:xfrm>
              <a:off x="8676209" y="6044416"/>
              <a:ext cx="1405460"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a:ln>
                    <a:noFill/>
                  </a:ln>
                  <a:solidFill>
                    <a:prstClr val="white"/>
                  </a:solidFill>
                  <a:effectLst/>
                  <a:uLnTx/>
                  <a:uFillTx/>
                  <a:latin typeface="Segoe UI"/>
                  <a:ea typeface="+mn-ea"/>
                  <a:cs typeface="+mn-cs"/>
                </a:rPr>
                <a:t>Usinas 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a:ln>
                    <a:noFill/>
                  </a:ln>
                  <a:solidFill>
                    <a:prstClr val="white"/>
                  </a:solidFill>
                  <a:effectLst/>
                  <a:uLnTx/>
                  <a:uFillTx/>
                  <a:latin typeface="Segoe UI"/>
                  <a:ea typeface="+mn-ea"/>
                  <a:cs typeface="+mn-cs"/>
                </a:rPr>
                <a:t>cana-de-açúcar</a:t>
              </a:r>
              <a:endParaRPr kumimoji="0" lang="pt-BR" sz="13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9" name="TextBox 802">
            <a:extLst>
              <a:ext uri="{FF2B5EF4-FFF2-40B4-BE49-F238E27FC236}">
                <a16:creationId xmlns:a16="http://schemas.microsoft.com/office/drawing/2014/main" id="{9EE02452-2DEF-50D2-2A2D-D00D5EF233E2}"/>
              </a:ext>
            </a:extLst>
          </p:cNvPr>
          <p:cNvSpPr txBox="1"/>
          <p:nvPr/>
        </p:nvSpPr>
        <p:spPr>
          <a:xfrm>
            <a:off x="6789736" y="5504396"/>
            <a:ext cx="1342418" cy="603828"/>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40 </a:t>
            </a:r>
            <a:r>
              <a:rPr kumimoji="0" lang="pt-BR" sz="28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mm</a:t>
            </a:r>
            <a:endParaRPr kumimoji="0" lang="pt-BR" sz="28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13" name="TextBox 803">
            <a:extLst>
              <a:ext uri="{FF2B5EF4-FFF2-40B4-BE49-F238E27FC236}">
                <a16:creationId xmlns:a16="http://schemas.microsoft.com/office/drawing/2014/main" id="{B34CD18D-BEE8-0709-B2E8-4D18536E0336}"/>
              </a:ext>
            </a:extLst>
          </p:cNvPr>
          <p:cNvSpPr txBox="1"/>
          <p:nvPr/>
        </p:nvSpPr>
        <p:spPr>
          <a:xfrm>
            <a:off x="6659336" y="6007316"/>
            <a:ext cx="1405460" cy="710248"/>
          </a:xfrm>
          <a:prstGeom prst="rect">
            <a:avLst/>
          </a:prstGeom>
          <a:no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300" b="0" i="0" u="none" strike="noStrike" kern="1200" cap="none" spc="0" normalizeH="0" baseline="0" noProof="0">
                <a:ln>
                  <a:noFill/>
                </a:ln>
                <a:solidFill>
                  <a:prstClr val="white"/>
                </a:solidFill>
                <a:effectLst/>
                <a:uLnTx/>
                <a:uFillTx/>
                <a:latin typeface="Segoe UI"/>
                <a:ea typeface="+mn-ea"/>
                <a:cs typeface="+mn-cs"/>
              </a:rPr>
              <a:t>De toneladas de grãos originados em 2024</a:t>
            </a:r>
            <a:endParaRPr kumimoji="0" lang="pt-BR" sz="13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14" name="Picture 2">
            <a:extLst>
              <a:ext uri="{FF2B5EF4-FFF2-40B4-BE49-F238E27FC236}">
                <a16:creationId xmlns:a16="http://schemas.microsoft.com/office/drawing/2014/main" id="{F3BCA2B8-2795-D3DB-91AC-13FD8111F4CA}"/>
              </a:ext>
            </a:extLst>
          </p:cNvPr>
          <p:cNvPicPr>
            <a:picLocks noChangeAspect="1"/>
          </p:cNvPicPr>
          <p:nvPr/>
        </p:nvPicPr>
        <p:blipFill>
          <a:blip r:embed="rId14"/>
          <a:srcRect/>
          <a:stretch/>
        </p:blipFill>
        <p:spPr>
          <a:xfrm>
            <a:off x="7074929" y="98431"/>
            <a:ext cx="4886423" cy="4987059"/>
          </a:xfrm>
          <a:prstGeom prst="rect">
            <a:avLst/>
          </a:prstGeom>
        </p:spPr>
      </p:pic>
      <p:grpSp>
        <p:nvGrpSpPr>
          <p:cNvPr id="15" name="Group 15">
            <a:extLst>
              <a:ext uri="{FF2B5EF4-FFF2-40B4-BE49-F238E27FC236}">
                <a16:creationId xmlns:a16="http://schemas.microsoft.com/office/drawing/2014/main" id="{41C816DA-938F-74A7-4517-DC3E348B499C}"/>
              </a:ext>
            </a:extLst>
          </p:cNvPr>
          <p:cNvGrpSpPr/>
          <p:nvPr/>
        </p:nvGrpSpPr>
        <p:grpSpPr>
          <a:xfrm>
            <a:off x="4711431" y="2041384"/>
            <a:ext cx="3331478" cy="2986533"/>
            <a:chOff x="379470" y="3255264"/>
            <a:chExt cx="3331478" cy="2738401"/>
          </a:xfrm>
        </p:grpSpPr>
        <p:sp>
          <p:nvSpPr>
            <p:cNvPr id="17" name="Rectangle 109">
              <a:extLst>
                <a:ext uri="{FF2B5EF4-FFF2-40B4-BE49-F238E27FC236}">
                  <a16:creationId xmlns:a16="http://schemas.microsoft.com/office/drawing/2014/main" id="{AB3658C4-76F6-991E-ED7F-607957B40ACB}"/>
                </a:ext>
              </a:extLst>
            </p:cNvPr>
            <p:cNvSpPr/>
            <p:nvPr/>
          </p:nvSpPr>
          <p:spPr>
            <a:xfrm>
              <a:off x="379470" y="3255264"/>
              <a:ext cx="2743200" cy="318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1" i="0" u="none" strike="noStrike" kern="1200" cap="none" spc="0" normalizeH="0" baseline="0" noProof="0" dirty="0">
                  <a:ln>
                    <a:noFill/>
                  </a:ln>
                  <a:solidFill>
                    <a:srgbClr val="043C5A"/>
                  </a:solidFill>
                  <a:effectLst/>
                  <a:uLnTx/>
                  <a:uFillTx/>
                  <a:latin typeface="Segoe UI"/>
                  <a:ea typeface="+mn-ea"/>
                  <a:cs typeface="+mn-cs"/>
                </a:rPr>
                <a:t>Visão geral dos ativos combinados</a:t>
              </a:r>
            </a:p>
          </p:txBody>
        </p:sp>
        <p:grpSp>
          <p:nvGrpSpPr>
            <p:cNvPr id="19" name="Group 110">
              <a:extLst>
                <a:ext uri="{FF2B5EF4-FFF2-40B4-BE49-F238E27FC236}">
                  <a16:creationId xmlns:a16="http://schemas.microsoft.com/office/drawing/2014/main" id="{67D63507-84DD-A5D1-AB22-B8C200C8AAD4}"/>
                </a:ext>
              </a:extLst>
            </p:cNvPr>
            <p:cNvGrpSpPr/>
            <p:nvPr/>
          </p:nvGrpSpPr>
          <p:grpSpPr>
            <a:xfrm>
              <a:off x="598926" y="3346704"/>
              <a:ext cx="2523744" cy="390181"/>
              <a:chOff x="8394712" y="3102817"/>
              <a:chExt cx="2523744" cy="390181"/>
            </a:xfrm>
          </p:grpSpPr>
          <p:sp>
            <p:nvSpPr>
              <p:cNvPr id="959" name="Rectangle 122">
                <a:extLst>
                  <a:ext uri="{FF2B5EF4-FFF2-40B4-BE49-F238E27FC236}">
                    <a16:creationId xmlns:a16="http://schemas.microsoft.com/office/drawing/2014/main" id="{F2CACEA1-8B83-CCB2-6173-8600AED46489}"/>
                  </a:ext>
                </a:extLst>
              </p:cNvPr>
              <p:cNvSpPr/>
              <p:nvPr/>
            </p:nvSpPr>
            <p:spPr>
              <a:xfrm>
                <a:off x="8623312" y="3310119"/>
                <a:ext cx="421009" cy="177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a:ln>
                      <a:noFill/>
                    </a:ln>
                    <a:solidFill>
                      <a:srgbClr val="5A5A5A"/>
                    </a:solidFill>
                    <a:effectLst/>
                    <a:uLnTx/>
                    <a:uFillTx/>
                    <a:latin typeface="Segoe UI"/>
                    <a:ea typeface="+mn-ea"/>
                    <a:cs typeface="+mn-cs"/>
                  </a:rPr>
                  <a:t>Bunge</a:t>
                </a:r>
                <a:endParaRPr kumimoji="0" lang="pt-BR" sz="1050" b="0" i="0" u="none" strike="noStrike" kern="1200" cap="none" spc="0" normalizeH="0" baseline="0" noProof="0" dirty="0">
                  <a:ln>
                    <a:noFill/>
                  </a:ln>
                  <a:solidFill>
                    <a:srgbClr val="5A5A5A"/>
                  </a:solidFill>
                  <a:effectLst/>
                  <a:uLnTx/>
                  <a:uFillTx/>
                  <a:latin typeface="Segoe UI"/>
                  <a:ea typeface="+mn-ea"/>
                  <a:cs typeface="+mn-cs"/>
                </a:endParaRPr>
              </a:p>
            </p:txBody>
          </p:sp>
          <p:sp>
            <p:nvSpPr>
              <p:cNvPr id="706" name="Rectangle 123">
                <a:extLst>
                  <a:ext uri="{FF2B5EF4-FFF2-40B4-BE49-F238E27FC236}">
                    <a16:creationId xmlns:a16="http://schemas.microsoft.com/office/drawing/2014/main" id="{38519029-E9BF-206C-D6C9-1A2F34B0835D}"/>
                  </a:ext>
                </a:extLst>
              </p:cNvPr>
              <p:cNvSpPr/>
              <p:nvPr/>
            </p:nvSpPr>
            <p:spPr>
              <a:xfrm>
                <a:off x="10735576" y="3102817"/>
                <a:ext cx="18288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grpSp>
            <p:nvGrpSpPr>
              <p:cNvPr id="707" name="Group 124">
                <a:extLst>
                  <a:ext uri="{FF2B5EF4-FFF2-40B4-BE49-F238E27FC236}">
                    <a16:creationId xmlns:a16="http://schemas.microsoft.com/office/drawing/2014/main" id="{D0C40D06-68CF-5913-5A53-2539E5195EBC}"/>
                  </a:ext>
                </a:extLst>
              </p:cNvPr>
              <p:cNvGrpSpPr/>
              <p:nvPr/>
            </p:nvGrpSpPr>
            <p:grpSpPr>
              <a:xfrm>
                <a:off x="8394712" y="3310118"/>
                <a:ext cx="182880" cy="182880"/>
                <a:chOff x="8394712" y="3310118"/>
                <a:chExt cx="182880" cy="182880"/>
              </a:xfrm>
            </p:grpSpPr>
            <p:sp>
              <p:nvSpPr>
                <p:cNvPr id="708" name="Rectangle 125">
                  <a:extLst>
                    <a:ext uri="{FF2B5EF4-FFF2-40B4-BE49-F238E27FC236}">
                      <a16:creationId xmlns:a16="http://schemas.microsoft.com/office/drawing/2014/main" id="{0C147C83-1832-753D-F0F1-F7134C1C484A}"/>
                    </a:ext>
                  </a:extLst>
                </p:cNvPr>
                <p:cNvSpPr/>
                <p:nvPr/>
              </p:nvSpPr>
              <p:spPr>
                <a:xfrm>
                  <a:off x="8394712" y="3310118"/>
                  <a:ext cx="18288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709" name="Rectangle 126">
                  <a:extLst>
                    <a:ext uri="{FF2B5EF4-FFF2-40B4-BE49-F238E27FC236}">
                      <a16:creationId xmlns:a16="http://schemas.microsoft.com/office/drawing/2014/main" id="{3C748D27-9894-4692-2713-4C5721CD0CEC}"/>
                    </a:ext>
                  </a:extLst>
                </p:cNvPr>
                <p:cNvSpPr/>
                <p:nvPr/>
              </p:nvSpPr>
              <p:spPr>
                <a:xfrm>
                  <a:off x="8413000" y="3374126"/>
                  <a:ext cx="146304"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grpSp>
        </p:grpSp>
        <p:grpSp>
          <p:nvGrpSpPr>
            <p:cNvPr id="23" name="Group 111">
              <a:extLst>
                <a:ext uri="{FF2B5EF4-FFF2-40B4-BE49-F238E27FC236}">
                  <a16:creationId xmlns:a16="http://schemas.microsoft.com/office/drawing/2014/main" id="{4FA5530E-3EAB-6BF4-4B97-02239FE3B822}"/>
                </a:ext>
              </a:extLst>
            </p:cNvPr>
            <p:cNvGrpSpPr/>
            <p:nvPr/>
          </p:nvGrpSpPr>
          <p:grpSpPr>
            <a:xfrm>
              <a:off x="379470" y="3530603"/>
              <a:ext cx="2743200" cy="182880"/>
              <a:chOff x="8175256" y="3286716"/>
              <a:chExt cx="2743200" cy="182880"/>
            </a:xfrm>
          </p:grpSpPr>
          <p:sp>
            <p:nvSpPr>
              <p:cNvPr id="950" name="Rectangle 113">
                <a:extLst>
                  <a:ext uri="{FF2B5EF4-FFF2-40B4-BE49-F238E27FC236}">
                    <a16:creationId xmlns:a16="http://schemas.microsoft.com/office/drawing/2014/main" id="{8F8B0C9D-0021-6AD9-30A6-C5242F13184E}"/>
                  </a:ext>
                </a:extLst>
              </p:cNvPr>
              <p:cNvSpPr/>
              <p:nvPr/>
            </p:nvSpPr>
            <p:spPr>
              <a:xfrm>
                <a:off x="8175256" y="3286716"/>
                <a:ext cx="18288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51" name="Rectangle 114">
                <a:extLst>
                  <a:ext uri="{FF2B5EF4-FFF2-40B4-BE49-F238E27FC236}">
                    <a16:creationId xmlns:a16="http://schemas.microsoft.com/office/drawing/2014/main" id="{C5DF1DED-001B-0219-80BA-8254ACAC9E3B}"/>
                  </a:ext>
                </a:extLst>
              </p:cNvPr>
              <p:cNvSpPr/>
              <p:nvPr/>
            </p:nvSpPr>
            <p:spPr>
              <a:xfrm>
                <a:off x="8541016" y="3286716"/>
                <a:ext cx="4572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52" name="Rectangle 115">
                <a:extLst>
                  <a:ext uri="{FF2B5EF4-FFF2-40B4-BE49-F238E27FC236}">
                    <a16:creationId xmlns:a16="http://schemas.microsoft.com/office/drawing/2014/main" id="{8F08E02C-AB5D-1891-E23A-2C208230AD32}"/>
                  </a:ext>
                </a:extLst>
              </p:cNvPr>
              <p:cNvSpPr/>
              <p:nvPr/>
            </p:nvSpPr>
            <p:spPr>
              <a:xfrm>
                <a:off x="9663518" y="3349141"/>
                <a:ext cx="558347" cy="11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Viterra</a:t>
                </a:r>
              </a:p>
            </p:txBody>
          </p:sp>
          <p:sp>
            <p:nvSpPr>
              <p:cNvPr id="953" name="Rectangle 116">
                <a:extLst>
                  <a:ext uri="{FF2B5EF4-FFF2-40B4-BE49-F238E27FC236}">
                    <a16:creationId xmlns:a16="http://schemas.microsoft.com/office/drawing/2014/main" id="{0F2BBA72-2739-1E18-1CFE-1E0798292DDB}"/>
                  </a:ext>
                </a:extLst>
              </p:cNvPr>
              <p:cNvSpPr/>
              <p:nvPr/>
            </p:nvSpPr>
            <p:spPr>
              <a:xfrm>
                <a:off x="10735576" y="3286716"/>
                <a:ext cx="18288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56" name="Rectangle 119">
                <a:extLst>
                  <a:ext uri="{FF2B5EF4-FFF2-40B4-BE49-F238E27FC236}">
                    <a16:creationId xmlns:a16="http://schemas.microsoft.com/office/drawing/2014/main" id="{29D07792-FA94-1365-0168-C9D3B4E54B27}"/>
                  </a:ext>
                </a:extLst>
              </p:cNvPr>
              <p:cNvSpPr/>
              <p:nvPr/>
            </p:nvSpPr>
            <p:spPr>
              <a:xfrm>
                <a:off x="9419741" y="3395915"/>
                <a:ext cx="146304" cy="548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Segoe UI"/>
                  <a:ea typeface="+mn-ea"/>
                  <a:cs typeface="+mn-cs"/>
                </a:endParaRPr>
              </a:p>
            </p:txBody>
          </p:sp>
        </p:grpSp>
        <p:sp>
          <p:nvSpPr>
            <p:cNvPr id="25" name="Rectangle 101">
              <a:extLst>
                <a:ext uri="{FF2B5EF4-FFF2-40B4-BE49-F238E27FC236}">
                  <a16:creationId xmlns:a16="http://schemas.microsoft.com/office/drawing/2014/main" id="{A75B5AE2-9C9F-7917-7E57-D507E03C8C3F}"/>
                </a:ext>
              </a:extLst>
            </p:cNvPr>
            <p:cNvSpPr/>
            <p:nvPr/>
          </p:nvSpPr>
          <p:spPr>
            <a:xfrm>
              <a:off x="745230" y="3804923"/>
              <a:ext cx="4572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26" name="Rectangle 102">
              <a:extLst>
                <a:ext uri="{FF2B5EF4-FFF2-40B4-BE49-F238E27FC236}">
                  <a16:creationId xmlns:a16="http://schemas.microsoft.com/office/drawing/2014/main" id="{9EF262F7-26DB-2FC1-576F-C56E49033123}"/>
                </a:ext>
              </a:extLst>
            </p:cNvPr>
            <p:cNvSpPr/>
            <p:nvPr/>
          </p:nvSpPr>
          <p:spPr>
            <a:xfrm>
              <a:off x="379470" y="3804923"/>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27" name="Rectangle 103">
              <a:extLst>
                <a:ext uri="{FF2B5EF4-FFF2-40B4-BE49-F238E27FC236}">
                  <a16:creationId xmlns:a16="http://schemas.microsoft.com/office/drawing/2014/main" id="{46F80D11-E6A8-8BAC-6B79-F7782B396354}"/>
                </a:ext>
              </a:extLst>
            </p:cNvPr>
            <p:cNvSpPr/>
            <p:nvPr/>
          </p:nvSpPr>
          <p:spPr>
            <a:xfrm>
              <a:off x="790950" y="3804923"/>
              <a:ext cx="2464314"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a:ln>
                    <a:noFill/>
                  </a:ln>
                  <a:solidFill>
                    <a:srgbClr val="5A5A5A"/>
                  </a:solidFill>
                  <a:effectLst/>
                  <a:uLnTx/>
                  <a:uFillTx/>
                  <a:latin typeface="Segoe UI"/>
                  <a:ea typeface="+mn-ea"/>
                  <a:cs typeface="+mn-cs"/>
                </a:rPr>
                <a:t>Plantas de processamento de oleaginosas</a:t>
              </a:r>
              <a:endParaRPr kumimoji="0" lang="pt-BR" sz="1050" b="0" i="0" u="none" strike="noStrike" kern="1200" cap="none" spc="0" normalizeH="0" baseline="0" noProof="0" dirty="0">
                <a:ln>
                  <a:noFill/>
                </a:ln>
                <a:solidFill>
                  <a:srgbClr val="5A5A5A"/>
                </a:solidFill>
                <a:effectLst/>
                <a:uLnTx/>
                <a:uFillTx/>
                <a:latin typeface="Segoe UI"/>
                <a:ea typeface="+mn-ea"/>
                <a:cs typeface="+mn-cs"/>
              </a:endParaRPr>
            </a:p>
          </p:txBody>
        </p:sp>
        <p:grpSp>
          <p:nvGrpSpPr>
            <p:cNvPr id="28" name="Group 106">
              <a:extLst>
                <a:ext uri="{FF2B5EF4-FFF2-40B4-BE49-F238E27FC236}">
                  <a16:creationId xmlns:a16="http://schemas.microsoft.com/office/drawing/2014/main" id="{EBF18791-331D-76F7-AB8F-057323D3B709}"/>
                </a:ext>
              </a:extLst>
            </p:cNvPr>
            <p:cNvGrpSpPr/>
            <p:nvPr/>
          </p:nvGrpSpPr>
          <p:grpSpPr>
            <a:xfrm>
              <a:off x="562350" y="3804923"/>
              <a:ext cx="182880" cy="274320"/>
              <a:chOff x="8358136" y="3561036"/>
              <a:chExt cx="182880" cy="274320"/>
            </a:xfrm>
          </p:grpSpPr>
          <p:sp>
            <p:nvSpPr>
              <p:cNvPr id="948" name="Rectangle 107">
                <a:extLst>
                  <a:ext uri="{FF2B5EF4-FFF2-40B4-BE49-F238E27FC236}">
                    <a16:creationId xmlns:a16="http://schemas.microsoft.com/office/drawing/2014/main" id="{03EAD7BA-EBA3-FA56-A5C3-8555A95E16CB}"/>
                  </a:ext>
                </a:extLst>
              </p:cNvPr>
              <p:cNvSpPr/>
              <p:nvPr/>
            </p:nvSpPr>
            <p:spPr>
              <a:xfrm>
                <a:off x="8358136" y="3561036"/>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pic>
            <p:nvPicPr>
              <p:cNvPr id="949" name="Graphic 108">
                <a:extLst>
                  <a:ext uri="{FF2B5EF4-FFF2-40B4-BE49-F238E27FC236}">
                    <a16:creationId xmlns:a16="http://schemas.microsoft.com/office/drawing/2014/main" id="{902931FC-26A2-CE37-A66D-7D2915E7608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94712" y="3643332"/>
                <a:ext cx="109728" cy="109728"/>
              </a:xfrm>
              <a:prstGeom prst="rect">
                <a:avLst/>
              </a:prstGeom>
            </p:spPr>
          </p:pic>
        </p:grpSp>
        <p:sp>
          <p:nvSpPr>
            <p:cNvPr id="29" name="Rectangle 93">
              <a:extLst>
                <a:ext uri="{FF2B5EF4-FFF2-40B4-BE49-F238E27FC236}">
                  <a16:creationId xmlns:a16="http://schemas.microsoft.com/office/drawing/2014/main" id="{BC3BB849-88CD-1671-C4E4-0F0BD76FA5CF}"/>
                </a:ext>
              </a:extLst>
            </p:cNvPr>
            <p:cNvSpPr/>
            <p:nvPr/>
          </p:nvSpPr>
          <p:spPr>
            <a:xfrm>
              <a:off x="379470" y="4079243"/>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30" name="Rectangle 94">
              <a:extLst>
                <a:ext uri="{FF2B5EF4-FFF2-40B4-BE49-F238E27FC236}">
                  <a16:creationId xmlns:a16="http://schemas.microsoft.com/office/drawing/2014/main" id="{7FEE1C8A-BAC0-5755-78B5-EC8C5BBE0D25}"/>
                </a:ext>
              </a:extLst>
            </p:cNvPr>
            <p:cNvSpPr/>
            <p:nvPr/>
          </p:nvSpPr>
          <p:spPr>
            <a:xfrm>
              <a:off x="745230" y="4079243"/>
              <a:ext cx="4572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31" name="Rectangle 95">
              <a:extLst>
                <a:ext uri="{FF2B5EF4-FFF2-40B4-BE49-F238E27FC236}">
                  <a16:creationId xmlns:a16="http://schemas.microsoft.com/office/drawing/2014/main" id="{7A2AA4BC-2499-305B-2F60-2CB133F31B1D}"/>
                </a:ext>
              </a:extLst>
            </p:cNvPr>
            <p:cNvSpPr/>
            <p:nvPr/>
          </p:nvSpPr>
          <p:spPr>
            <a:xfrm>
              <a:off x="790950" y="4079243"/>
              <a:ext cx="2464314"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a:ln>
                    <a:noFill/>
                  </a:ln>
                  <a:solidFill>
                    <a:srgbClr val="5A5A5A"/>
                  </a:solidFill>
                  <a:effectLst/>
                  <a:uLnTx/>
                  <a:uFillTx/>
                  <a:latin typeface="Segoe UI"/>
                  <a:ea typeface="+mn-ea"/>
                  <a:cs typeface="+mn-cs"/>
                </a:rPr>
                <a:t>Refinarias </a:t>
              </a:r>
              <a:r>
                <a:rPr kumimoji="0" lang="pt-BR" sz="1050" b="0" i="0" u="none" strike="noStrike" kern="1200" cap="none" spc="0" normalizeH="0" baseline="0" noProof="0" dirty="0">
                  <a:ln>
                    <a:noFill/>
                  </a:ln>
                  <a:solidFill>
                    <a:srgbClr val="5A5A5A"/>
                  </a:solidFill>
                  <a:effectLst/>
                  <a:uLnTx/>
                  <a:uFillTx/>
                  <a:latin typeface="Segoe UI"/>
                  <a:ea typeface="+mn-ea"/>
                  <a:cs typeface="+mn-cs"/>
                </a:rPr>
                <a:t>de óleos</a:t>
              </a:r>
            </a:p>
          </p:txBody>
        </p:sp>
        <p:grpSp>
          <p:nvGrpSpPr>
            <p:cNvPr id="34" name="Group 98">
              <a:extLst>
                <a:ext uri="{FF2B5EF4-FFF2-40B4-BE49-F238E27FC236}">
                  <a16:creationId xmlns:a16="http://schemas.microsoft.com/office/drawing/2014/main" id="{1F85CAD4-7585-3B3F-FA40-9923A0AB15D4}"/>
                </a:ext>
              </a:extLst>
            </p:cNvPr>
            <p:cNvGrpSpPr/>
            <p:nvPr/>
          </p:nvGrpSpPr>
          <p:grpSpPr>
            <a:xfrm>
              <a:off x="562350" y="4079243"/>
              <a:ext cx="182880" cy="274320"/>
              <a:chOff x="8358136" y="3835356"/>
              <a:chExt cx="182880" cy="274320"/>
            </a:xfrm>
          </p:grpSpPr>
          <p:sp>
            <p:nvSpPr>
              <p:cNvPr id="946" name="Rectangle 99">
                <a:extLst>
                  <a:ext uri="{FF2B5EF4-FFF2-40B4-BE49-F238E27FC236}">
                    <a16:creationId xmlns:a16="http://schemas.microsoft.com/office/drawing/2014/main" id="{6FEE11AE-BB98-C8EA-E77B-EF38A09F4D0A}"/>
                  </a:ext>
                </a:extLst>
              </p:cNvPr>
              <p:cNvSpPr/>
              <p:nvPr/>
            </p:nvSpPr>
            <p:spPr>
              <a:xfrm>
                <a:off x="8358136" y="3835356"/>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pic>
            <p:nvPicPr>
              <p:cNvPr id="947" name="Graphic 100">
                <a:extLst>
                  <a:ext uri="{FF2B5EF4-FFF2-40B4-BE49-F238E27FC236}">
                    <a16:creationId xmlns:a16="http://schemas.microsoft.com/office/drawing/2014/main" id="{D10966E7-58DD-8E29-370F-AEC636E2C7AE}"/>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403856" y="3926796"/>
                <a:ext cx="91440" cy="91440"/>
              </a:xfrm>
              <a:prstGeom prst="rect">
                <a:avLst/>
              </a:prstGeom>
            </p:spPr>
          </p:pic>
        </p:grpSp>
        <p:sp>
          <p:nvSpPr>
            <p:cNvPr id="35" name="Rectangle 85">
              <a:extLst>
                <a:ext uri="{FF2B5EF4-FFF2-40B4-BE49-F238E27FC236}">
                  <a16:creationId xmlns:a16="http://schemas.microsoft.com/office/drawing/2014/main" id="{BAB8E739-6225-A3EF-B8DA-46197F8885DB}"/>
                </a:ext>
              </a:extLst>
            </p:cNvPr>
            <p:cNvSpPr/>
            <p:nvPr/>
          </p:nvSpPr>
          <p:spPr>
            <a:xfrm>
              <a:off x="379470" y="4353563"/>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36" name="Rectangle 86">
              <a:extLst>
                <a:ext uri="{FF2B5EF4-FFF2-40B4-BE49-F238E27FC236}">
                  <a16:creationId xmlns:a16="http://schemas.microsoft.com/office/drawing/2014/main" id="{521E61AB-05BD-A2B7-4E8A-8E2371BBC489}"/>
                </a:ext>
              </a:extLst>
            </p:cNvPr>
            <p:cNvSpPr/>
            <p:nvPr/>
          </p:nvSpPr>
          <p:spPr>
            <a:xfrm>
              <a:off x="745230" y="4353563"/>
              <a:ext cx="4572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37" name="Rectangle 87">
              <a:extLst>
                <a:ext uri="{FF2B5EF4-FFF2-40B4-BE49-F238E27FC236}">
                  <a16:creationId xmlns:a16="http://schemas.microsoft.com/office/drawing/2014/main" id="{5781590A-05B8-2CAB-C8FB-1DE89B3B2302}"/>
                </a:ext>
              </a:extLst>
            </p:cNvPr>
            <p:cNvSpPr/>
            <p:nvPr/>
          </p:nvSpPr>
          <p:spPr>
            <a:xfrm>
              <a:off x="790950" y="4353563"/>
              <a:ext cx="2464314"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a:ln>
                    <a:noFill/>
                  </a:ln>
                  <a:solidFill>
                    <a:srgbClr val="5A5A5A"/>
                  </a:solidFill>
                  <a:effectLst/>
                  <a:uLnTx/>
                  <a:uFillTx/>
                  <a:latin typeface="Segoe UI"/>
                  <a:ea typeface="+mn-ea"/>
                  <a:cs typeface="+mn-cs"/>
                </a:rPr>
                <a:t>Unidades </a:t>
              </a:r>
              <a:r>
                <a:rPr kumimoji="0" lang="pt-BR" sz="1050" b="0" i="0" u="none" strike="noStrike" kern="1200" cap="none" spc="0" normalizeH="0" baseline="0" noProof="0" dirty="0">
                  <a:ln>
                    <a:noFill/>
                  </a:ln>
                  <a:solidFill>
                    <a:srgbClr val="5A5A5A"/>
                  </a:solidFill>
                  <a:effectLst/>
                  <a:uLnTx/>
                  <a:uFillTx/>
                  <a:latin typeface="Segoe UI"/>
                  <a:ea typeface="+mn-ea"/>
                  <a:cs typeface="+mn-cs"/>
                </a:rPr>
                <a:t>de envase</a:t>
              </a:r>
            </a:p>
          </p:txBody>
        </p:sp>
        <p:grpSp>
          <p:nvGrpSpPr>
            <p:cNvPr id="38" name="Group 90">
              <a:extLst>
                <a:ext uri="{FF2B5EF4-FFF2-40B4-BE49-F238E27FC236}">
                  <a16:creationId xmlns:a16="http://schemas.microsoft.com/office/drawing/2014/main" id="{ACB87E89-5B1E-1D78-DBF9-7C3DF9FE42D4}"/>
                </a:ext>
              </a:extLst>
            </p:cNvPr>
            <p:cNvGrpSpPr/>
            <p:nvPr/>
          </p:nvGrpSpPr>
          <p:grpSpPr>
            <a:xfrm>
              <a:off x="562350" y="4353563"/>
              <a:ext cx="182880" cy="274320"/>
              <a:chOff x="8358136" y="4109676"/>
              <a:chExt cx="182880" cy="274320"/>
            </a:xfrm>
          </p:grpSpPr>
          <p:sp>
            <p:nvSpPr>
              <p:cNvPr id="944" name="Rectangle 91">
                <a:extLst>
                  <a:ext uri="{FF2B5EF4-FFF2-40B4-BE49-F238E27FC236}">
                    <a16:creationId xmlns:a16="http://schemas.microsoft.com/office/drawing/2014/main" id="{598FD372-16C6-AB29-E153-C9AD8233B41C}"/>
                  </a:ext>
                </a:extLst>
              </p:cNvPr>
              <p:cNvSpPr/>
              <p:nvPr/>
            </p:nvSpPr>
            <p:spPr>
              <a:xfrm>
                <a:off x="8358136" y="4109676"/>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pic>
            <p:nvPicPr>
              <p:cNvPr id="945" name="Graphic 92">
                <a:extLst>
                  <a:ext uri="{FF2B5EF4-FFF2-40B4-BE49-F238E27FC236}">
                    <a16:creationId xmlns:a16="http://schemas.microsoft.com/office/drawing/2014/main" id="{22AEDE5D-CC19-BE5B-40F4-7CE038191E27}"/>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94712" y="4187400"/>
                <a:ext cx="109728" cy="118872"/>
              </a:xfrm>
              <a:prstGeom prst="rect">
                <a:avLst/>
              </a:prstGeom>
            </p:spPr>
          </p:pic>
        </p:grpSp>
        <p:sp>
          <p:nvSpPr>
            <p:cNvPr id="39" name="Rectangle 77">
              <a:extLst>
                <a:ext uri="{FF2B5EF4-FFF2-40B4-BE49-F238E27FC236}">
                  <a16:creationId xmlns:a16="http://schemas.microsoft.com/office/drawing/2014/main" id="{A214B4C7-29C7-D9B7-BEF4-F6B7D56856AE}"/>
                </a:ext>
              </a:extLst>
            </p:cNvPr>
            <p:cNvSpPr/>
            <p:nvPr/>
          </p:nvSpPr>
          <p:spPr>
            <a:xfrm>
              <a:off x="379470" y="4902203"/>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40" name="Rectangle 78">
              <a:extLst>
                <a:ext uri="{FF2B5EF4-FFF2-40B4-BE49-F238E27FC236}">
                  <a16:creationId xmlns:a16="http://schemas.microsoft.com/office/drawing/2014/main" id="{21F79422-6AA9-2F03-12E4-87FB57713FE8}"/>
                </a:ext>
              </a:extLst>
            </p:cNvPr>
            <p:cNvSpPr/>
            <p:nvPr/>
          </p:nvSpPr>
          <p:spPr>
            <a:xfrm>
              <a:off x="745230" y="4902203"/>
              <a:ext cx="4572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41" name="Rectangle 79">
              <a:extLst>
                <a:ext uri="{FF2B5EF4-FFF2-40B4-BE49-F238E27FC236}">
                  <a16:creationId xmlns:a16="http://schemas.microsoft.com/office/drawing/2014/main" id="{61A797F2-A5A1-FE15-14A5-C0C7020C5822}"/>
                </a:ext>
              </a:extLst>
            </p:cNvPr>
            <p:cNvSpPr/>
            <p:nvPr/>
          </p:nvSpPr>
          <p:spPr>
            <a:xfrm>
              <a:off x="790950" y="4902203"/>
              <a:ext cx="2464314"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a:ln>
                    <a:noFill/>
                  </a:ln>
                  <a:solidFill>
                    <a:srgbClr val="5A5A5A"/>
                  </a:solidFill>
                  <a:effectLst/>
                  <a:uLnTx/>
                  <a:uFillTx/>
                  <a:latin typeface="Segoe UI"/>
                  <a:ea typeface="+mn-ea"/>
                  <a:cs typeface="+mn-cs"/>
                </a:rPr>
                <a:t>Terminais </a:t>
              </a:r>
              <a:r>
                <a:rPr kumimoji="0" lang="pt-BR" sz="1050" b="0" i="0" u="none" strike="noStrike" kern="1200" cap="none" spc="0" normalizeH="0" baseline="0" noProof="0" dirty="0">
                  <a:ln>
                    <a:noFill/>
                  </a:ln>
                  <a:solidFill>
                    <a:srgbClr val="5A5A5A"/>
                  </a:solidFill>
                  <a:effectLst/>
                  <a:uLnTx/>
                  <a:uFillTx/>
                  <a:latin typeface="Segoe UI"/>
                  <a:ea typeface="+mn-ea"/>
                  <a:cs typeface="+mn-cs"/>
                </a:rPr>
                <a:t>portuários</a:t>
              </a:r>
            </a:p>
          </p:txBody>
        </p:sp>
        <p:grpSp>
          <p:nvGrpSpPr>
            <p:cNvPr id="42" name="Group 82">
              <a:extLst>
                <a:ext uri="{FF2B5EF4-FFF2-40B4-BE49-F238E27FC236}">
                  <a16:creationId xmlns:a16="http://schemas.microsoft.com/office/drawing/2014/main" id="{5E761E1C-E6FD-D55D-F3C2-D2CED9D3C0AB}"/>
                </a:ext>
              </a:extLst>
            </p:cNvPr>
            <p:cNvGrpSpPr/>
            <p:nvPr/>
          </p:nvGrpSpPr>
          <p:grpSpPr>
            <a:xfrm>
              <a:off x="562350" y="4902203"/>
              <a:ext cx="182880" cy="274320"/>
              <a:chOff x="8358136" y="4658316"/>
              <a:chExt cx="182880" cy="274320"/>
            </a:xfrm>
          </p:grpSpPr>
          <p:sp>
            <p:nvSpPr>
              <p:cNvPr id="942" name="Rectangle 83">
                <a:extLst>
                  <a:ext uri="{FF2B5EF4-FFF2-40B4-BE49-F238E27FC236}">
                    <a16:creationId xmlns:a16="http://schemas.microsoft.com/office/drawing/2014/main" id="{53815322-D80D-D021-B0FC-05BBF443B62E}"/>
                  </a:ext>
                </a:extLst>
              </p:cNvPr>
              <p:cNvSpPr/>
              <p:nvPr/>
            </p:nvSpPr>
            <p:spPr>
              <a:xfrm>
                <a:off x="8358136" y="4658316"/>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pic>
            <p:nvPicPr>
              <p:cNvPr id="943" name="Graphic 84">
                <a:extLst>
                  <a:ext uri="{FF2B5EF4-FFF2-40B4-BE49-F238E27FC236}">
                    <a16:creationId xmlns:a16="http://schemas.microsoft.com/office/drawing/2014/main" id="{DA9599F6-2394-C5C1-7CC1-F8B490AAC330}"/>
                  </a:ext>
                </a:extLst>
              </p:cNvPr>
              <p:cNvPicPr>
                <a:picLocks/>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394712" y="4740612"/>
                <a:ext cx="109728" cy="109728"/>
              </a:xfrm>
              <a:prstGeom prst="rect">
                <a:avLst/>
              </a:prstGeom>
            </p:spPr>
          </p:pic>
        </p:grpSp>
        <p:sp>
          <p:nvSpPr>
            <p:cNvPr id="44" name="Rectangle 50">
              <a:extLst>
                <a:ext uri="{FF2B5EF4-FFF2-40B4-BE49-F238E27FC236}">
                  <a16:creationId xmlns:a16="http://schemas.microsoft.com/office/drawing/2014/main" id="{A4DBF078-B950-8530-8AA1-3BAA3F236EE7}"/>
                </a:ext>
              </a:extLst>
            </p:cNvPr>
            <p:cNvSpPr/>
            <p:nvPr/>
          </p:nvSpPr>
          <p:spPr>
            <a:xfrm>
              <a:off x="379470" y="5176523"/>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45" name="Rectangle 51">
              <a:extLst>
                <a:ext uri="{FF2B5EF4-FFF2-40B4-BE49-F238E27FC236}">
                  <a16:creationId xmlns:a16="http://schemas.microsoft.com/office/drawing/2014/main" id="{01A7006B-584D-40E6-97E7-262CCF585E97}"/>
                </a:ext>
              </a:extLst>
            </p:cNvPr>
            <p:cNvSpPr/>
            <p:nvPr/>
          </p:nvSpPr>
          <p:spPr>
            <a:xfrm>
              <a:off x="745230" y="5176523"/>
              <a:ext cx="4572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46" name="Rectangle 52">
              <a:extLst>
                <a:ext uri="{FF2B5EF4-FFF2-40B4-BE49-F238E27FC236}">
                  <a16:creationId xmlns:a16="http://schemas.microsoft.com/office/drawing/2014/main" id="{7B1ADA40-2984-E927-74D5-C32DA0514F0E}"/>
                </a:ext>
              </a:extLst>
            </p:cNvPr>
            <p:cNvSpPr/>
            <p:nvPr/>
          </p:nvSpPr>
          <p:spPr>
            <a:xfrm>
              <a:off x="790950" y="5176523"/>
              <a:ext cx="2464314"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a:ln>
                    <a:noFill/>
                  </a:ln>
                  <a:solidFill>
                    <a:srgbClr val="5A5A5A"/>
                  </a:solidFill>
                  <a:effectLst/>
                  <a:uLnTx/>
                  <a:uFillTx/>
                  <a:latin typeface="Segoe UI"/>
                  <a:ea typeface="+mn-ea"/>
                  <a:cs typeface="+mn-cs"/>
                </a:rPr>
                <a:t>Escritórios </a:t>
              </a:r>
              <a:r>
                <a:rPr kumimoji="0" lang="pt-BR" sz="1050" b="0" i="0" u="none" strike="noStrike" kern="1200" cap="none" spc="0" normalizeH="0" baseline="0" noProof="0" dirty="0">
                  <a:ln>
                    <a:noFill/>
                  </a:ln>
                  <a:solidFill>
                    <a:srgbClr val="5A5A5A"/>
                  </a:solidFill>
                  <a:effectLst/>
                  <a:uLnTx/>
                  <a:uFillTx/>
                  <a:latin typeface="Segoe UI"/>
                  <a:ea typeface="+mn-ea"/>
                  <a:cs typeface="+mn-cs"/>
                </a:rPr>
                <a:t>principais</a:t>
              </a:r>
            </a:p>
          </p:txBody>
        </p:sp>
        <p:grpSp>
          <p:nvGrpSpPr>
            <p:cNvPr id="47" name="Group 55">
              <a:extLst>
                <a:ext uri="{FF2B5EF4-FFF2-40B4-BE49-F238E27FC236}">
                  <a16:creationId xmlns:a16="http://schemas.microsoft.com/office/drawing/2014/main" id="{CFBC38F2-7E8E-E441-DAA5-43E5D0E0C631}"/>
                </a:ext>
              </a:extLst>
            </p:cNvPr>
            <p:cNvGrpSpPr/>
            <p:nvPr/>
          </p:nvGrpSpPr>
          <p:grpSpPr>
            <a:xfrm>
              <a:off x="562350" y="5176523"/>
              <a:ext cx="182880" cy="274320"/>
              <a:chOff x="8358136" y="4932636"/>
              <a:chExt cx="182880" cy="274320"/>
            </a:xfrm>
          </p:grpSpPr>
          <p:sp>
            <p:nvSpPr>
              <p:cNvPr id="940" name="Rectangle 75">
                <a:extLst>
                  <a:ext uri="{FF2B5EF4-FFF2-40B4-BE49-F238E27FC236}">
                    <a16:creationId xmlns:a16="http://schemas.microsoft.com/office/drawing/2014/main" id="{2A64815C-3B74-6C9A-2776-7B6A0B4EE261}"/>
                  </a:ext>
                </a:extLst>
              </p:cNvPr>
              <p:cNvSpPr/>
              <p:nvPr/>
            </p:nvSpPr>
            <p:spPr>
              <a:xfrm>
                <a:off x="8358136" y="4932636"/>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pic>
            <p:nvPicPr>
              <p:cNvPr id="941" name="Graphic 76">
                <a:extLst>
                  <a:ext uri="{FF2B5EF4-FFF2-40B4-BE49-F238E27FC236}">
                    <a16:creationId xmlns:a16="http://schemas.microsoft.com/office/drawing/2014/main" id="{9C9A1E74-A8E0-429E-D290-FCE5201D8AF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379823" y="5016991"/>
                <a:ext cx="139507" cy="105611"/>
              </a:xfrm>
              <a:prstGeom prst="rect">
                <a:avLst/>
              </a:prstGeom>
            </p:spPr>
          </p:pic>
        </p:grpSp>
        <p:sp>
          <p:nvSpPr>
            <p:cNvPr id="48" name="Rectangle 42">
              <a:extLst>
                <a:ext uri="{FF2B5EF4-FFF2-40B4-BE49-F238E27FC236}">
                  <a16:creationId xmlns:a16="http://schemas.microsoft.com/office/drawing/2014/main" id="{AFD25C1E-D426-09FC-927F-09B3CCC83169}"/>
                </a:ext>
              </a:extLst>
            </p:cNvPr>
            <p:cNvSpPr/>
            <p:nvPr/>
          </p:nvSpPr>
          <p:spPr>
            <a:xfrm>
              <a:off x="379470" y="4627883"/>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49" name="Rectangle 43">
              <a:extLst>
                <a:ext uri="{FF2B5EF4-FFF2-40B4-BE49-F238E27FC236}">
                  <a16:creationId xmlns:a16="http://schemas.microsoft.com/office/drawing/2014/main" id="{C9D5070B-9C05-54A3-B7B8-CFBF13ABE046}"/>
                </a:ext>
              </a:extLst>
            </p:cNvPr>
            <p:cNvSpPr/>
            <p:nvPr/>
          </p:nvSpPr>
          <p:spPr>
            <a:xfrm>
              <a:off x="745230" y="4627883"/>
              <a:ext cx="4572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50" name="Rectangle 44">
              <a:extLst>
                <a:ext uri="{FF2B5EF4-FFF2-40B4-BE49-F238E27FC236}">
                  <a16:creationId xmlns:a16="http://schemas.microsoft.com/office/drawing/2014/main" id="{2AE378D6-4EE0-F05A-73BE-A5BFA7E7E10F}"/>
                </a:ext>
              </a:extLst>
            </p:cNvPr>
            <p:cNvSpPr/>
            <p:nvPr/>
          </p:nvSpPr>
          <p:spPr>
            <a:xfrm>
              <a:off x="790950" y="4627883"/>
              <a:ext cx="2464314"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a:ln>
                    <a:noFill/>
                  </a:ln>
                  <a:solidFill>
                    <a:srgbClr val="5A5A5A"/>
                  </a:solidFill>
                  <a:effectLst/>
                  <a:uLnTx/>
                  <a:uFillTx/>
                  <a:latin typeface="Segoe UI"/>
                  <a:ea typeface="+mn-ea"/>
                  <a:cs typeface="+mn-cs"/>
                </a:rPr>
                <a:t>Moinhos</a:t>
              </a:r>
              <a:endParaRPr kumimoji="0" lang="pt-BR" sz="1050" b="0" i="0" u="none" strike="noStrike" kern="1200" cap="none" spc="0" normalizeH="0" baseline="0" noProof="0" dirty="0">
                <a:ln>
                  <a:noFill/>
                </a:ln>
                <a:solidFill>
                  <a:srgbClr val="5A5A5A"/>
                </a:solidFill>
                <a:effectLst/>
                <a:uLnTx/>
                <a:uFillTx/>
                <a:latin typeface="Segoe UI"/>
                <a:ea typeface="+mn-ea"/>
                <a:cs typeface="+mn-cs"/>
              </a:endParaRPr>
            </a:p>
          </p:txBody>
        </p:sp>
        <p:grpSp>
          <p:nvGrpSpPr>
            <p:cNvPr id="51" name="Group 47">
              <a:extLst>
                <a:ext uri="{FF2B5EF4-FFF2-40B4-BE49-F238E27FC236}">
                  <a16:creationId xmlns:a16="http://schemas.microsoft.com/office/drawing/2014/main" id="{8C5A9BFB-21E0-E6A0-CC50-1CD444FEA876}"/>
                </a:ext>
              </a:extLst>
            </p:cNvPr>
            <p:cNvGrpSpPr/>
            <p:nvPr/>
          </p:nvGrpSpPr>
          <p:grpSpPr>
            <a:xfrm>
              <a:off x="562350" y="4627883"/>
              <a:ext cx="182880" cy="274320"/>
              <a:chOff x="8358136" y="4383996"/>
              <a:chExt cx="182880" cy="274320"/>
            </a:xfrm>
          </p:grpSpPr>
          <p:sp>
            <p:nvSpPr>
              <p:cNvPr id="938" name="Rectangle 48">
                <a:extLst>
                  <a:ext uri="{FF2B5EF4-FFF2-40B4-BE49-F238E27FC236}">
                    <a16:creationId xmlns:a16="http://schemas.microsoft.com/office/drawing/2014/main" id="{120980FD-734E-9551-3B60-94ECDCAEF6CC}"/>
                  </a:ext>
                </a:extLst>
              </p:cNvPr>
              <p:cNvSpPr/>
              <p:nvPr/>
            </p:nvSpPr>
            <p:spPr>
              <a:xfrm>
                <a:off x="8358136" y="4383996"/>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pic>
            <p:nvPicPr>
              <p:cNvPr id="939" name="Graphic 49">
                <a:extLst>
                  <a:ext uri="{FF2B5EF4-FFF2-40B4-BE49-F238E27FC236}">
                    <a16:creationId xmlns:a16="http://schemas.microsoft.com/office/drawing/2014/main" id="{E436A209-C3D3-12A1-EF72-81F26DE2563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V="1">
                <a:off x="8379823" y="4468351"/>
                <a:ext cx="139507" cy="105611"/>
              </a:xfrm>
              <a:prstGeom prst="rect">
                <a:avLst/>
              </a:prstGeom>
            </p:spPr>
          </p:pic>
        </p:grpSp>
        <p:sp>
          <p:nvSpPr>
            <p:cNvPr id="52" name="Rectangle 34">
              <a:extLst>
                <a:ext uri="{FF2B5EF4-FFF2-40B4-BE49-F238E27FC236}">
                  <a16:creationId xmlns:a16="http://schemas.microsoft.com/office/drawing/2014/main" id="{C850C3CB-FE60-245F-60C5-71266281D580}"/>
                </a:ext>
              </a:extLst>
            </p:cNvPr>
            <p:cNvSpPr/>
            <p:nvPr/>
          </p:nvSpPr>
          <p:spPr>
            <a:xfrm>
              <a:off x="379470" y="5450843"/>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53" name="Rectangle 35">
              <a:extLst>
                <a:ext uri="{FF2B5EF4-FFF2-40B4-BE49-F238E27FC236}">
                  <a16:creationId xmlns:a16="http://schemas.microsoft.com/office/drawing/2014/main" id="{05E0B9A7-0DA6-8285-A06A-66E1381BD70A}"/>
                </a:ext>
              </a:extLst>
            </p:cNvPr>
            <p:cNvSpPr/>
            <p:nvPr/>
          </p:nvSpPr>
          <p:spPr>
            <a:xfrm>
              <a:off x="745230" y="5450843"/>
              <a:ext cx="4572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54" name="Rectangle 36">
              <a:extLst>
                <a:ext uri="{FF2B5EF4-FFF2-40B4-BE49-F238E27FC236}">
                  <a16:creationId xmlns:a16="http://schemas.microsoft.com/office/drawing/2014/main" id="{1D42C205-37DC-3731-E317-1AB0E9EC918C}"/>
                </a:ext>
              </a:extLst>
            </p:cNvPr>
            <p:cNvSpPr/>
            <p:nvPr/>
          </p:nvSpPr>
          <p:spPr>
            <a:xfrm>
              <a:off x="790950" y="5450843"/>
              <a:ext cx="2464314"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Unidades de </a:t>
              </a:r>
              <a:r>
                <a:rPr kumimoji="0" lang="pt-BR" sz="1050" b="0" i="0" u="none" strike="noStrike" kern="1200" cap="none" spc="0" normalizeH="0" baseline="0" noProof="0">
                  <a:ln>
                    <a:noFill/>
                  </a:ln>
                  <a:solidFill>
                    <a:srgbClr val="5A5A5A"/>
                  </a:solidFill>
                  <a:effectLst/>
                  <a:uLnTx/>
                  <a:uFillTx/>
                  <a:latin typeface="Segoe UI"/>
                  <a:ea typeface="+mn-ea"/>
                  <a:cs typeface="+mn-cs"/>
                </a:rPr>
                <a:t>armazenamento </a:t>
              </a:r>
              <a:r>
                <a:rPr kumimoji="0" lang="pt-BR" sz="1050" b="0" i="0" u="none" strike="noStrike" kern="1200" cap="none" spc="0" normalizeH="0" baseline="0" noProof="0" dirty="0">
                  <a:ln>
                    <a:noFill/>
                  </a:ln>
                  <a:solidFill>
                    <a:srgbClr val="5A5A5A"/>
                  </a:solidFill>
                  <a:effectLst/>
                  <a:uLnTx/>
                  <a:uFillTx/>
                  <a:latin typeface="Segoe UI"/>
                  <a:ea typeface="+mn-ea"/>
                  <a:cs typeface="+mn-cs"/>
                </a:rPr>
                <a:t>e silos</a:t>
              </a:r>
            </a:p>
          </p:txBody>
        </p:sp>
        <p:grpSp>
          <p:nvGrpSpPr>
            <p:cNvPr id="55" name="Group 39">
              <a:extLst>
                <a:ext uri="{FF2B5EF4-FFF2-40B4-BE49-F238E27FC236}">
                  <a16:creationId xmlns:a16="http://schemas.microsoft.com/office/drawing/2014/main" id="{C8B04AEA-9B48-0301-1731-1C1B6F4A04BB}"/>
                </a:ext>
              </a:extLst>
            </p:cNvPr>
            <p:cNvGrpSpPr/>
            <p:nvPr/>
          </p:nvGrpSpPr>
          <p:grpSpPr>
            <a:xfrm>
              <a:off x="562350" y="5450843"/>
              <a:ext cx="182880" cy="274320"/>
              <a:chOff x="8358136" y="5206956"/>
              <a:chExt cx="182880" cy="274320"/>
            </a:xfrm>
          </p:grpSpPr>
          <p:sp>
            <p:nvSpPr>
              <p:cNvPr id="936" name="Rectangle 40">
                <a:extLst>
                  <a:ext uri="{FF2B5EF4-FFF2-40B4-BE49-F238E27FC236}">
                    <a16:creationId xmlns:a16="http://schemas.microsoft.com/office/drawing/2014/main" id="{ED89CF19-EB04-1809-68AF-421D8270E735}"/>
                  </a:ext>
                </a:extLst>
              </p:cNvPr>
              <p:cNvSpPr/>
              <p:nvPr/>
            </p:nvSpPr>
            <p:spPr>
              <a:xfrm>
                <a:off x="8358136" y="5206956"/>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pic>
            <p:nvPicPr>
              <p:cNvPr id="937" name="Graphic 41">
                <a:extLst>
                  <a:ext uri="{FF2B5EF4-FFF2-40B4-BE49-F238E27FC236}">
                    <a16:creationId xmlns:a16="http://schemas.microsoft.com/office/drawing/2014/main" id="{493905A8-75A5-438A-137F-60F7E30E1C18}"/>
                  </a:ext>
                </a:extLst>
              </p:cNvPr>
              <p:cNvPicPr>
                <a:picLocks/>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394712" y="5291311"/>
                <a:ext cx="109728" cy="105611"/>
              </a:xfrm>
              <a:prstGeom prst="rect">
                <a:avLst/>
              </a:prstGeom>
            </p:spPr>
          </p:pic>
        </p:grpSp>
        <p:sp>
          <p:nvSpPr>
            <p:cNvPr id="60" name="Rectangle 3">
              <a:extLst>
                <a:ext uri="{FF2B5EF4-FFF2-40B4-BE49-F238E27FC236}">
                  <a16:creationId xmlns:a16="http://schemas.microsoft.com/office/drawing/2014/main" id="{850E58DB-4B0A-ECB3-DE7D-8530AFB56FC5}"/>
                </a:ext>
              </a:extLst>
            </p:cNvPr>
            <p:cNvSpPr/>
            <p:nvPr/>
          </p:nvSpPr>
          <p:spPr>
            <a:xfrm>
              <a:off x="379470" y="5719345"/>
              <a:ext cx="182880" cy="274320"/>
            </a:xfrm>
            <a:prstGeom prst="rect">
              <a:avLst/>
            </a:prstGeom>
            <a:solidFill>
              <a:srgbClr val="043C5A">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61" name="Rectangle 4">
              <a:extLst>
                <a:ext uri="{FF2B5EF4-FFF2-40B4-BE49-F238E27FC236}">
                  <a16:creationId xmlns:a16="http://schemas.microsoft.com/office/drawing/2014/main" id="{340E3658-32E7-DC71-0C13-0FF8A3C27201}"/>
                </a:ext>
              </a:extLst>
            </p:cNvPr>
            <p:cNvSpPr/>
            <p:nvPr/>
          </p:nvSpPr>
          <p:spPr>
            <a:xfrm>
              <a:off x="745230" y="5719345"/>
              <a:ext cx="45720" cy="274320"/>
            </a:xfrm>
            <a:prstGeom prst="rect">
              <a:avLst/>
            </a:prstGeom>
            <a:solidFill>
              <a:srgbClr val="043C5A">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16" name="Rectangle 6">
              <a:extLst>
                <a:ext uri="{FF2B5EF4-FFF2-40B4-BE49-F238E27FC236}">
                  <a16:creationId xmlns:a16="http://schemas.microsoft.com/office/drawing/2014/main" id="{05CF2554-A4E6-2399-8ECD-3C62B78706EB}"/>
                </a:ext>
              </a:extLst>
            </p:cNvPr>
            <p:cNvSpPr/>
            <p:nvPr/>
          </p:nvSpPr>
          <p:spPr>
            <a:xfrm>
              <a:off x="790950" y="5719345"/>
              <a:ext cx="2464314" cy="274320"/>
            </a:xfrm>
            <a:prstGeom prst="rect">
              <a:avLst/>
            </a:prstGeom>
            <a:solidFill>
              <a:srgbClr val="043C5A">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a:ln>
                    <a:noFill/>
                  </a:ln>
                  <a:solidFill>
                    <a:srgbClr val="5A5A5A"/>
                  </a:solidFill>
                  <a:effectLst/>
                  <a:uLnTx/>
                  <a:uFillTx/>
                  <a:latin typeface="Segoe UI"/>
                  <a:ea typeface="+mn-ea"/>
                  <a:cs typeface="+mn-cs"/>
                </a:rPr>
                <a:t>Plantas </a:t>
              </a:r>
              <a:r>
                <a:rPr kumimoji="0" lang="pt-BR" sz="1050" b="0" i="0" u="none" strike="noStrike" kern="1200" cap="none" spc="0" normalizeH="0" baseline="0" noProof="0" dirty="0">
                  <a:ln>
                    <a:noFill/>
                  </a:ln>
                  <a:solidFill>
                    <a:srgbClr val="5A5A5A"/>
                  </a:solidFill>
                  <a:effectLst/>
                  <a:uLnTx/>
                  <a:uFillTx/>
                  <a:latin typeface="Segoe UI"/>
                  <a:ea typeface="+mn-ea"/>
                  <a:cs typeface="+mn-cs"/>
                </a:rPr>
                <a:t>de biodiesel</a:t>
              </a:r>
            </a:p>
          </p:txBody>
        </p:sp>
        <p:grpSp>
          <p:nvGrpSpPr>
            <p:cNvPr id="917" name="Group 14">
              <a:extLst>
                <a:ext uri="{FF2B5EF4-FFF2-40B4-BE49-F238E27FC236}">
                  <a16:creationId xmlns:a16="http://schemas.microsoft.com/office/drawing/2014/main" id="{C86CA12B-9ED3-A5DD-78C0-C8DF943B49A8}"/>
                </a:ext>
              </a:extLst>
            </p:cNvPr>
            <p:cNvGrpSpPr/>
            <p:nvPr/>
          </p:nvGrpSpPr>
          <p:grpSpPr>
            <a:xfrm>
              <a:off x="3253748" y="3804923"/>
              <a:ext cx="457200" cy="2188742"/>
              <a:chOff x="2775198" y="3804923"/>
              <a:chExt cx="457200" cy="2188742"/>
            </a:xfrm>
          </p:grpSpPr>
          <p:sp>
            <p:nvSpPr>
              <p:cNvPr id="920" name="Rectangle 104">
                <a:extLst>
                  <a:ext uri="{FF2B5EF4-FFF2-40B4-BE49-F238E27FC236}">
                    <a16:creationId xmlns:a16="http://schemas.microsoft.com/office/drawing/2014/main" id="{40BE4C6C-2EB7-0CB5-888A-DF1FE5F7A6D3}"/>
                  </a:ext>
                </a:extLst>
              </p:cNvPr>
              <p:cNvSpPr/>
              <p:nvPr/>
            </p:nvSpPr>
            <p:spPr>
              <a:xfrm>
                <a:off x="2775198" y="3804923"/>
                <a:ext cx="27432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9</a:t>
                </a:r>
              </a:p>
            </p:txBody>
          </p:sp>
          <p:sp>
            <p:nvSpPr>
              <p:cNvPr id="921" name="Rectangle 105">
                <a:extLst>
                  <a:ext uri="{FF2B5EF4-FFF2-40B4-BE49-F238E27FC236}">
                    <a16:creationId xmlns:a16="http://schemas.microsoft.com/office/drawing/2014/main" id="{0EE03863-8ADB-1045-AF5F-7EA6C2EE9F5D}"/>
                  </a:ext>
                </a:extLst>
              </p:cNvPr>
              <p:cNvSpPr/>
              <p:nvPr/>
            </p:nvSpPr>
            <p:spPr>
              <a:xfrm>
                <a:off x="3049518" y="3804923"/>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22" name="Rectangle 96">
                <a:extLst>
                  <a:ext uri="{FF2B5EF4-FFF2-40B4-BE49-F238E27FC236}">
                    <a16:creationId xmlns:a16="http://schemas.microsoft.com/office/drawing/2014/main" id="{CC8A6355-628C-2A93-D1A2-10C8FDF65C4D}"/>
                  </a:ext>
                </a:extLst>
              </p:cNvPr>
              <p:cNvSpPr/>
              <p:nvPr/>
            </p:nvSpPr>
            <p:spPr>
              <a:xfrm>
                <a:off x="2775198" y="4079243"/>
                <a:ext cx="27432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3</a:t>
                </a:r>
              </a:p>
            </p:txBody>
          </p:sp>
          <p:sp>
            <p:nvSpPr>
              <p:cNvPr id="923" name="Rectangle 97">
                <a:extLst>
                  <a:ext uri="{FF2B5EF4-FFF2-40B4-BE49-F238E27FC236}">
                    <a16:creationId xmlns:a16="http://schemas.microsoft.com/office/drawing/2014/main" id="{BBACC3CD-390D-AC21-B1BD-82E97D6DF6A1}"/>
                  </a:ext>
                </a:extLst>
              </p:cNvPr>
              <p:cNvSpPr/>
              <p:nvPr/>
            </p:nvSpPr>
            <p:spPr>
              <a:xfrm>
                <a:off x="3049518" y="4079243"/>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24" name="Rectangle 88">
                <a:extLst>
                  <a:ext uri="{FF2B5EF4-FFF2-40B4-BE49-F238E27FC236}">
                    <a16:creationId xmlns:a16="http://schemas.microsoft.com/office/drawing/2014/main" id="{7C5353FC-FFA0-0C19-18F3-41BC47FDA354}"/>
                  </a:ext>
                </a:extLst>
              </p:cNvPr>
              <p:cNvSpPr/>
              <p:nvPr/>
            </p:nvSpPr>
            <p:spPr>
              <a:xfrm>
                <a:off x="2775198" y="4353563"/>
                <a:ext cx="27432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3</a:t>
                </a:r>
              </a:p>
            </p:txBody>
          </p:sp>
          <p:sp>
            <p:nvSpPr>
              <p:cNvPr id="925" name="Rectangle 89">
                <a:extLst>
                  <a:ext uri="{FF2B5EF4-FFF2-40B4-BE49-F238E27FC236}">
                    <a16:creationId xmlns:a16="http://schemas.microsoft.com/office/drawing/2014/main" id="{CC855C7F-5F38-22BB-D13D-B5CBFDB7372A}"/>
                  </a:ext>
                </a:extLst>
              </p:cNvPr>
              <p:cNvSpPr/>
              <p:nvPr/>
            </p:nvSpPr>
            <p:spPr>
              <a:xfrm>
                <a:off x="3049518" y="4353563"/>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26" name="Rectangle 80">
                <a:extLst>
                  <a:ext uri="{FF2B5EF4-FFF2-40B4-BE49-F238E27FC236}">
                    <a16:creationId xmlns:a16="http://schemas.microsoft.com/office/drawing/2014/main" id="{F16013C3-CEB2-475D-639E-E133767B3971}"/>
                  </a:ext>
                </a:extLst>
              </p:cNvPr>
              <p:cNvSpPr/>
              <p:nvPr/>
            </p:nvSpPr>
            <p:spPr>
              <a:xfrm>
                <a:off x="2775198" y="4902203"/>
                <a:ext cx="27432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10</a:t>
                </a:r>
              </a:p>
            </p:txBody>
          </p:sp>
          <p:sp>
            <p:nvSpPr>
              <p:cNvPr id="927" name="Rectangle 81">
                <a:extLst>
                  <a:ext uri="{FF2B5EF4-FFF2-40B4-BE49-F238E27FC236}">
                    <a16:creationId xmlns:a16="http://schemas.microsoft.com/office/drawing/2014/main" id="{4C5CEECC-669D-E178-CE6E-4812A79AB397}"/>
                  </a:ext>
                </a:extLst>
              </p:cNvPr>
              <p:cNvSpPr/>
              <p:nvPr/>
            </p:nvSpPr>
            <p:spPr>
              <a:xfrm>
                <a:off x="3049518" y="4902203"/>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28" name="Rectangle 53">
                <a:extLst>
                  <a:ext uri="{FF2B5EF4-FFF2-40B4-BE49-F238E27FC236}">
                    <a16:creationId xmlns:a16="http://schemas.microsoft.com/office/drawing/2014/main" id="{4D24C4CC-D2BE-6F7C-7D2F-3D662B5EAF5E}"/>
                  </a:ext>
                </a:extLst>
              </p:cNvPr>
              <p:cNvSpPr/>
              <p:nvPr/>
            </p:nvSpPr>
            <p:spPr>
              <a:xfrm>
                <a:off x="2775198" y="5176523"/>
                <a:ext cx="27432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3</a:t>
                </a:r>
              </a:p>
            </p:txBody>
          </p:sp>
          <p:sp>
            <p:nvSpPr>
              <p:cNvPr id="929" name="Rectangle 54">
                <a:extLst>
                  <a:ext uri="{FF2B5EF4-FFF2-40B4-BE49-F238E27FC236}">
                    <a16:creationId xmlns:a16="http://schemas.microsoft.com/office/drawing/2014/main" id="{44B565B2-052A-479D-02AD-10BCCFF4691E}"/>
                  </a:ext>
                </a:extLst>
              </p:cNvPr>
              <p:cNvSpPr/>
              <p:nvPr/>
            </p:nvSpPr>
            <p:spPr>
              <a:xfrm>
                <a:off x="3049518" y="5176523"/>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30" name="Rectangle 45">
                <a:extLst>
                  <a:ext uri="{FF2B5EF4-FFF2-40B4-BE49-F238E27FC236}">
                    <a16:creationId xmlns:a16="http://schemas.microsoft.com/office/drawing/2014/main" id="{534C045F-82A2-53A1-6D9B-76B3A41BB6AA}"/>
                  </a:ext>
                </a:extLst>
              </p:cNvPr>
              <p:cNvSpPr/>
              <p:nvPr/>
            </p:nvSpPr>
            <p:spPr>
              <a:xfrm>
                <a:off x="2775198" y="4627883"/>
                <a:ext cx="27432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12</a:t>
                </a:r>
              </a:p>
            </p:txBody>
          </p:sp>
          <p:sp>
            <p:nvSpPr>
              <p:cNvPr id="931" name="Rectangle 46">
                <a:extLst>
                  <a:ext uri="{FF2B5EF4-FFF2-40B4-BE49-F238E27FC236}">
                    <a16:creationId xmlns:a16="http://schemas.microsoft.com/office/drawing/2014/main" id="{38B38C7C-7F0F-21EF-4827-659B0B885EB5}"/>
                  </a:ext>
                </a:extLst>
              </p:cNvPr>
              <p:cNvSpPr/>
              <p:nvPr/>
            </p:nvSpPr>
            <p:spPr>
              <a:xfrm>
                <a:off x="3049518" y="4627883"/>
                <a:ext cx="18288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32" name="Rectangle 37">
                <a:extLst>
                  <a:ext uri="{FF2B5EF4-FFF2-40B4-BE49-F238E27FC236}">
                    <a16:creationId xmlns:a16="http://schemas.microsoft.com/office/drawing/2014/main" id="{13C9E7AB-0862-5796-E05E-A44EC38FB47E}"/>
                  </a:ext>
                </a:extLst>
              </p:cNvPr>
              <p:cNvSpPr/>
              <p:nvPr/>
            </p:nvSpPr>
            <p:spPr>
              <a:xfrm>
                <a:off x="2775198" y="5450843"/>
                <a:ext cx="27432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50</a:t>
                </a:r>
              </a:p>
            </p:txBody>
          </p:sp>
          <p:sp>
            <p:nvSpPr>
              <p:cNvPr id="933" name="Rectangle 38">
                <a:extLst>
                  <a:ext uri="{FF2B5EF4-FFF2-40B4-BE49-F238E27FC236}">
                    <a16:creationId xmlns:a16="http://schemas.microsoft.com/office/drawing/2014/main" id="{6D7120D4-0B9E-C72C-ADCF-96B23257A82F}"/>
                  </a:ext>
                </a:extLst>
              </p:cNvPr>
              <p:cNvSpPr/>
              <p:nvPr/>
            </p:nvSpPr>
            <p:spPr>
              <a:xfrm>
                <a:off x="3049518" y="5450843"/>
                <a:ext cx="182880" cy="274320"/>
              </a:xfrm>
              <a:prstGeom prst="rect">
                <a:avLst/>
              </a:prstGeom>
              <a:solidFill>
                <a:srgbClr val="043C5A">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sp>
            <p:nvSpPr>
              <p:cNvPr id="934" name="Rectangle 8">
                <a:extLst>
                  <a:ext uri="{FF2B5EF4-FFF2-40B4-BE49-F238E27FC236}">
                    <a16:creationId xmlns:a16="http://schemas.microsoft.com/office/drawing/2014/main" id="{150A0E50-150A-5556-D372-2822571A8501}"/>
                  </a:ext>
                </a:extLst>
              </p:cNvPr>
              <p:cNvSpPr/>
              <p:nvPr/>
            </p:nvSpPr>
            <p:spPr>
              <a:xfrm>
                <a:off x="2775198" y="5719345"/>
                <a:ext cx="274320" cy="274320"/>
              </a:xfrm>
              <a:prstGeom prst="rect">
                <a:avLst/>
              </a:prstGeom>
              <a:solidFill>
                <a:srgbClr val="043C5A">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pt-BR" sz="1050" b="0" i="0" u="none" strike="noStrike" kern="1200" cap="none" spc="0" normalizeH="0" baseline="0" noProof="0" dirty="0">
                    <a:ln>
                      <a:noFill/>
                    </a:ln>
                    <a:solidFill>
                      <a:srgbClr val="5A5A5A"/>
                    </a:solidFill>
                    <a:effectLst/>
                    <a:uLnTx/>
                    <a:uFillTx/>
                    <a:latin typeface="Segoe UI"/>
                    <a:ea typeface="+mn-ea"/>
                    <a:cs typeface="+mn-cs"/>
                  </a:rPr>
                  <a:t>1</a:t>
                </a:r>
              </a:p>
            </p:txBody>
          </p:sp>
          <p:sp>
            <p:nvSpPr>
              <p:cNvPr id="935" name="Rectangle 9">
                <a:extLst>
                  <a:ext uri="{FF2B5EF4-FFF2-40B4-BE49-F238E27FC236}">
                    <a16:creationId xmlns:a16="http://schemas.microsoft.com/office/drawing/2014/main" id="{AB257F08-DB67-D29E-23E7-36F29E2B785A}"/>
                  </a:ext>
                </a:extLst>
              </p:cNvPr>
              <p:cNvSpPr/>
              <p:nvPr/>
            </p:nvSpPr>
            <p:spPr>
              <a:xfrm>
                <a:off x="3049518" y="5719345"/>
                <a:ext cx="182880" cy="274320"/>
              </a:xfrm>
              <a:prstGeom prst="rect">
                <a:avLst/>
              </a:prstGeom>
              <a:solidFill>
                <a:srgbClr val="043C5A">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grpSp>
        <p:sp>
          <p:nvSpPr>
            <p:cNvPr id="918" name="Rectangle 10">
              <a:extLst>
                <a:ext uri="{FF2B5EF4-FFF2-40B4-BE49-F238E27FC236}">
                  <a16:creationId xmlns:a16="http://schemas.microsoft.com/office/drawing/2014/main" id="{EB7C6A58-392A-D144-3251-C93D3EEB7A63}"/>
                </a:ext>
              </a:extLst>
            </p:cNvPr>
            <p:cNvSpPr/>
            <p:nvPr/>
          </p:nvSpPr>
          <p:spPr>
            <a:xfrm>
              <a:off x="562350" y="5719345"/>
              <a:ext cx="182880" cy="274320"/>
            </a:xfrm>
            <a:prstGeom prst="rect">
              <a:avLst/>
            </a:prstGeom>
            <a:solidFill>
              <a:srgbClr val="043C5A">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050" b="0" i="0" u="none" strike="noStrike" kern="1200" cap="none" spc="0" normalizeH="0" baseline="0" noProof="0" dirty="0">
                <a:ln>
                  <a:noFill/>
                </a:ln>
                <a:solidFill>
                  <a:srgbClr val="3C3C3C"/>
                </a:solidFill>
                <a:effectLst/>
                <a:uLnTx/>
                <a:uFillTx/>
                <a:latin typeface="Segoe UI"/>
                <a:ea typeface="+mn-ea"/>
                <a:cs typeface="+mn-cs"/>
              </a:endParaRPr>
            </a:p>
          </p:txBody>
        </p:sp>
        <p:pic>
          <p:nvPicPr>
            <p:cNvPr id="919" name="Graphic 11">
              <a:extLst>
                <a:ext uri="{FF2B5EF4-FFF2-40B4-BE49-F238E27FC236}">
                  <a16:creationId xmlns:a16="http://schemas.microsoft.com/office/drawing/2014/main" id="{54146AC4-BE49-AB44-CD3B-E884AF738D46}"/>
                </a:ext>
              </a:extLst>
            </p:cNvPr>
            <p:cNvPicPr>
              <a:picLocks/>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598926" y="5797069"/>
              <a:ext cx="109728" cy="118872"/>
            </a:xfrm>
            <a:prstGeom prst="rect">
              <a:avLst/>
            </a:prstGeom>
          </p:spPr>
        </p:pic>
      </p:grpSp>
      <p:sp>
        <p:nvSpPr>
          <p:cNvPr id="710" name="TextBox 1">
            <a:extLst>
              <a:ext uri="{FF2B5EF4-FFF2-40B4-BE49-F238E27FC236}">
                <a16:creationId xmlns:a16="http://schemas.microsoft.com/office/drawing/2014/main" id="{144FFCEE-9430-7BA7-B393-086E04F1AE1B}"/>
              </a:ext>
            </a:extLst>
          </p:cNvPr>
          <p:cNvSpPr txBox="1"/>
          <p:nvPr/>
        </p:nvSpPr>
        <p:spPr>
          <a:xfrm>
            <a:off x="4708626" y="5122715"/>
            <a:ext cx="7756649"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900" b="0" i="1" u="none" strike="noStrike" kern="1200" cap="none" spc="0" normalizeH="0" baseline="0" noProof="0" dirty="0">
                <a:ln>
                  <a:noFill/>
                </a:ln>
                <a:solidFill>
                  <a:srgbClr val="5A5A5A"/>
                </a:solidFill>
                <a:effectLst/>
                <a:uLnTx/>
                <a:uFillTx/>
                <a:latin typeface="Aptos" panose="020B0004020202020204" pitchFamily="34" charset="0"/>
                <a:ea typeface="+mn-ea"/>
                <a:cs typeface="+mn-cs"/>
              </a:rPr>
              <a:t>Os números estavam corretos no momento da criação deste documento, em julho de 2025, e podem estar sujeitos a </a:t>
            </a:r>
            <a:r>
              <a:rPr kumimoji="0" lang="pt-BR" sz="900" b="0" i="1" u="none" strike="noStrike" kern="1200" cap="none" spc="0" normalizeH="0" baseline="0" noProof="0">
                <a:ln>
                  <a:noFill/>
                </a:ln>
                <a:solidFill>
                  <a:srgbClr val="5A5A5A"/>
                </a:solidFill>
                <a:effectLst/>
                <a:uLnTx/>
                <a:uFillTx/>
                <a:latin typeface="Aptos" panose="020B0004020202020204" pitchFamily="34" charset="0"/>
                <a:ea typeface="+mn-ea"/>
                <a:cs typeface="+mn-cs"/>
              </a:rPr>
              <a:t>alterações.</a:t>
            </a:r>
            <a:endParaRPr kumimoji="0" lang="pt-BR" sz="900" b="0" i="1" u="none" strike="noStrike" kern="1200" cap="none" spc="0" normalizeH="0" baseline="0" noProof="0" dirty="0">
              <a:ln>
                <a:noFill/>
              </a:ln>
              <a:solidFill>
                <a:srgbClr val="5A5A5A"/>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258110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dirty="0" err="1"/>
              <a:t>Nossa</a:t>
            </a:r>
            <a:r>
              <a:rPr lang="en-US" dirty="0"/>
              <a:t> Jornada</a:t>
            </a:r>
          </a:p>
        </p:txBody>
      </p:sp>
      <p:sp>
        <p:nvSpPr>
          <p:cNvPr id="3" name="Slide Number Placeholder 4"/>
          <p:cNvSpPr txBox="1"/>
          <p:nvPr/>
        </p:nvSpPr>
        <p:spPr>
          <a:xfrm>
            <a:off x="11760198" y="6302373"/>
            <a:ext cx="431797" cy="365129"/>
          </a:xfrm>
          <a:prstGeom prst="rect">
            <a:avLst/>
          </a:prstGeom>
          <a:noFill/>
          <a:ln cap="flat">
            <a:noFill/>
          </a:ln>
        </p:spPr>
        <p:txBody>
          <a:bodyPr vert="horz" wrap="square" lIns="0" tIns="45720" rIns="0" bIns="45720"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FFFBC9A-983B-4537-8D99-5FC064DF2DB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13</a:t>
            </a:fld>
            <a:endParaRPr kumimoji="0" lang="en-US" sz="900" b="0" i="0" u="none" strike="noStrike" kern="1200" cap="none" spc="0" normalizeH="0" baseline="0" noProof="0">
              <a:ln>
                <a:noFill/>
              </a:ln>
              <a:solidFill>
                <a:srgbClr val="5A5A5A"/>
              </a:solidFill>
              <a:effectLst/>
              <a:uLnTx/>
              <a:uFillTx/>
              <a:latin typeface="Segoe UI"/>
              <a:ea typeface="+mn-ea"/>
              <a:cs typeface="+mn-cs"/>
            </a:endParaRPr>
          </a:p>
        </p:txBody>
      </p:sp>
      <p:sp>
        <p:nvSpPr>
          <p:cNvPr id="4" name="AutoShape 2" descr="https://euc-powerpoint.officeapps.live.com/pods/GetClipboardImage.ashx?Id=4469699a-a861-41ef-9b64-6882eef017c3&amp;DC=GEU7&amp;pkey=d3f4572d-7234-4a1a-8241-97b538bee324&amp;wdoverrides=GetClipboardImageEnabled:true"/>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t-BR"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AutoShape 4" descr="https://euc-powerpoint.officeapps.live.com/pods/GetClipboardImage.ashx?Id=4469699a-a861-41ef-9b64-6882eef017c3&amp;DC=GEU7&amp;pkey=d3f4572d-7234-4a1a-8241-97b538bee324&amp;wdoverrides=GetClipboardImageEnabled:true"/>
          <p:cNvSpPr/>
          <p:nvPr/>
        </p:nvSpPr>
        <p:spPr>
          <a:xfrm>
            <a:off x="6096003" y="3429000"/>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t-BR"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Elipse 5">
            <a:extLst>
              <a:ext uri="{FF2B5EF4-FFF2-40B4-BE49-F238E27FC236}">
                <a16:creationId xmlns:a16="http://schemas.microsoft.com/office/drawing/2014/main" id="{F2951EB2-8B23-4F38-82CA-4C140320DE6E}"/>
              </a:ext>
            </a:extLst>
          </p:cNvPr>
          <p:cNvSpPr/>
          <p:nvPr/>
        </p:nvSpPr>
        <p:spPr>
          <a:xfrm>
            <a:off x="11578975" y="6302373"/>
            <a:ext cx="523982" cy="4477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356714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ight Bracket 72">
            <a:extLst>
              <a:ext uri="{FF2B5EF4-FFF2-40B4-BE49-F238E27FC236}">
                <a16:creationId xmlns:a16="http://schemas.microsoft.com/office/drawing/2014/main" id="{04CD3376-5BF9-4AA4-8D2C-301BABDE84D7}"/>
              </a:ext>
            </a:extLst>
          </p:cNvPr>
          <p:cNvSpPr/>
          <p:nvPr/>
        </p:nvSpPr>
        <p:spPr>
          <a:xfrm>
            <a:off x="0" y="2994989"/>
            <a:ext cx="12192000" cy="2351461"/>
          </a:xfrm>
          <a:custGeom>
            <a:avLst/>
            <a:gdLst>
              <a:gd name="connsiteX0" fmla="*/ 0 w 12009120"/>
              <a:gd name="connsiteY0" fmla="*/ 0 h 2351461"/>
              <a:gd name="connsiteX1" fmla="*/ 12009120 w 12009120"/>
              <a:gd name="connsiteY1" fmla="*/ 24 h 2351461"/>
              <a:gd name="connsiteX2" fmla="*/ 12009120 w 12009120"/>
              <a:gd name="connsiteY2" fmla="*/ 2351437 h 2351461"/>
              <a:gd name="connsiteX3" fmla="*/ 0 w 12009120"/>
              <a:gd name="connsiteY3" fmla="*/ 2351461 h 2351461"/>
              <a:gd name="connsiteX4" fmla="*/ 0 w 12009120"/>
              <a:gd name="connsiteY4" fmla="*/ 0 h 2351461"/>
              <a:gd name="connsiteX0" fmla="*/ 0 w 12009120"/>
              <a:gd name="connsiteY0" fmla="*/ 0 h 2351461"/>
              <a:gd name="connsiteX1" fmla="*/ 12009120 w 12009120"/>
              <a:gd name="connsiteY1" fmla="*/ 24 h 2351461"/>
              <a:gd name="connsiteX2" fmla="*/ 12009120 w 12009120"/>
              <a:gd name="connsiteY2" fmla="*/ 2351437 h 2351461"/>
              <a:gd name="connsiteX3" fmla="*/ 0 w 12009120"/>
              <a:gd name="connsiteY3" fmla="*/ 2351461 h 2351461"/>
              <a:gd name="connsiteX0" fmla="*/ 0 w 12892761"/>
              <a:gd name="connsiteY0" fmla="*/ 0 h 2522050"/>
              <a:gd name="connsiteX1" fmla="*/ 12009120 w 12892761"/>
              <a:gd name="connsiteY1" fmla="*/ 24 h 2522050"/>
              <a:gd name="connsiteX2" fmla="*/ 12009120 w 12892761"/>
              <a:gd name="connsiteY2" fmla="*/ 2351437 h 2522050"/>
              <a:gd name="connsiteX3" fmla="*/ 0 w 12892761"/>
              <a:gd name="connsiteY3" fmla="*/ 2351461 h 2522050"/>
              <a:gd name="connsiteX4" fmla="*/ 0 w 12892761"/>
              <a:gd name="connsiteY4" fmla="*/ 0 h 2522050"/>
              <a:gd name="connsiteX0" fmla="*/ 0 w 12892761"/>
              <a:gd name="connsiteY0" fmla="*/ 0 h 2522050"/>
              <a:gd name="connsiteX1" fmla="*/ 12009120 w 12892761"/>
              <a:gd name="connsiteY1" fmla="*/ 24 h 2522050"/>
              <a:gd name="connsiteX2" fmla="*/ 12009120 w 12892761"/>
              <a:gd name="connsiteY2" fmla="*/ 2351437 h 2522050"/>
              <a:gd name="connsiteX3" fmla="*/ 12001500 w 12892761"/>
              <a:gd name="connsiteY3" fmla="*/ 2340611 h 2522050"/>
              <a:gd name="connsiteX4" fmla="*/ 0 w 12892761"/>
              <a:gd name="connsiteY4" fmla="*/ 2351461 h 2522050"/>
              <a:gd name="connsiteX0" fmla="*/ 0 w 12009120"/>
              <a:gd name="connsiteY0" fmla="*/ 0 h 2525622"/>
              <a:gd name="connsiteX1" fmla="*/ 12009120 w 12009120"/>
              <a:gd name="connsiteY1" fmla="*/ 24 h 2525622"/>
              <a:gd name="connsiteX2" fmla="*/ 12009120 w 12009120"/>
              <a:gd name="connsiteY2" fmla="*/ 2351437 h 2525622"/>
              <a:gd name="connsiteX3" fmla="*/ 0 w 12009120"/>
              <a:gd name="connsiteY3" fmla="*/ 2351461 h 2525622"/>
              <a:gd name="connsiteX4" fmla="*/ 0 w 12009120"/>
              <a:gd name="connsiteY4" fmla="*/ 0 h 2525622"/>
              <a:gd name="connsiteX0" fmla="*/ 0 w 12009120"/>
              <a:gd name="connsiteY0" fmla="*/ 0 h 2525622"/>
              <a:gd name="connsiteX1" fmla="*/ 12009120 w 12009120"/>
              <a:gd name="connsiteY1" fmla="*/ 24 h 2525622"/>
              <a:gd name="connsiteX2" fmla="*/ 12009120 w 12009120"/>
              <a:gd name="connsiteY2" fmla="*/ 2351437 h 2525622"/>
              <a:gd name="connsiteX3" fmla="*/ 0 w 12009120"/>
              <a:gd name="connsiteY3" fmla="*/ 2351461 h 2525622"/>
              <a:gd name="connsiteX0" fmla="*/ 0 w 12009120"/>
              <a:gd name="connsiteY0" fmla="*/ 0 h 2351461"/>
              <a:gd name="connsiteX1" fmla="*/ 12009120 w 12009120"/>
              <a:gd name="connsiteY1" fmla="*/ 24 h 2351461"/>
              <a:gd name="connsiteX2" fmla="*/ 12009120 w 12009120"/>
              <a:gd name="connsiteY2" fmla="*/ 2351437 h 2351461"/>
              <a:gd name="connsiteX3" fmla="*/ 0 w 12009120"/>
              <a:gd name="connsiteY3" fmla="*/ 2351461 h 2351461"/>
              <a:gd name="connsiteX4" fmla="*/ 0 w 12009120"/>
              <a:gd name="connsiteY4" fmla="*/ 0 h 2351461"/>
              <a:gd name="connsiteX0" fmla="*/ 0 w 12009120"/>
              <a:gd name="connsiteY0" fmla="*/ 0 h 2351461"/>
              <a:gd name="connsiteX1" fmla="*/ 12009120 w 12009120"/>
              <a:gd name="connsiteY1" fmla="*/ 24 h 2351461"/>
              <a:gd name="connsiteX2" fmla="*/ 0 w 12009120"/>
              <a:gd name="connsiteY2" fmla="*/ 2351461 h 2351461"/>
              <a:gd name="connsiteX0" fmla="*/ 0 w 12009120"/>
              <a:gd name="connsiteY0" fmla="*/ 0 h 2351461"/>
              <a:gd name="connsiteX1" fmla="*/ 12009120 w 12009120"/>
              <a:gd name="connsiteY1" fmla="*/ 24 h 2351461"/>
              <a:gd name="connsiteX2" fmla="*/ 12009120 w 12009120"/>
              <a:gd name="connsiteY2" fmla="*/ 2351437 h 2351461"/>
              <a:gd name="connsiteX3" fmla="*/ 0 w 12009120"/>
              <a:gd name="connsiteY3" fmla="*/ 2351461 h 2351461"/>
              <a:gd name="connsiteX4" fmla="*/ 0 w 12009120"/>
              <a:gd name="connsiteY4" fmla="*/ 0 h 2351461"/>
              <a:gd name="connsiteX0" fmla="*/ 0 w 12009120"/>
              <a:gd name="connsiteY0" fmla="*/ 0 h 2351461"/>
              <a:gd name="connsiteX1" fmla="*/ 12009120 w 12009120"/>
              <a:gd name="connsiteY1" fmla="*/ 24 h 2351461"/>
            </a:gdLst>
            <a:ahLst/>
            <a:cxnLst>
              <a:cxn ang="0">
                <a:pos x="connsiteX0" y="connsiteY0"/>
              </a:cxn>
              <a:cxn ang="0">
                <a:pos x="connsiteX1" y="connsiteY1"/>
              </a:cxn>
            </a:cxnLst>
            <a:rect l="l" t="t" r="r" b="b"/>
            <a:pathLst>
              <a:path w="12009120" h="2351461" stroke="0" extrusionOk="0">
                <a:moveTo>
                  <a:pt x="0" y="0"/>
                </a:moveTo>
                <a:lnTo>
                  <a:pt x="12009120" y="24"/>
                </a:lnTo>
                <a:lnTo>
                  <a:pt x="12009120" y="2351437"/>
                </a:lnTo>
                <a:cubicBezTo>
                  <a:pt x="12009120" y="2351450"/>
                  <a:pt x="6632454" y="2351461"/>
                  <a:pt x="0" y="2351461"/>
                </a:cubicBezTo>
                <a:lnTo>
                  <a:pt x="0" y="0"/>
                </a:lnTo>
                <a:close/>
              </a:path>
              <a:path w="12009120" h="2351461" fill="none">
                <a:moveTo>
                  <a:pt x="0" y="0"/>
                </a:moveTo>
                <a:lnTo>
                  <a:pt x="12009120" y="24"/>
                </a:lnTo>
              </a:path>
            </a:pathLst>
          </a:cu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A5A5A"/>
              </a:solidFill>
              <a:effectLst/>
              <a:uLnTx/>
              <a:uFillTx/>
              <a:latin typeface="Segoe UI"/>
              <a:ea typeface="+mn-ea"/>
              <a:cs typeface="+mn-cs"/>
            </a:endParaRPr>
          </a:p>
        </p:txBody>
      </p:sp>
      <p:sp>
        <p:nvSpPr>
          <p:cNvPr id="2" name="Title 1">
            <a:extLst>
              <a:ext uri="{FF2B5EF4-FFF2-40B4-BE49-F238E27FC236}">
                <a16:creationId xmlns:a16="http://schemas.microsoft.com/office/drawing/2014/main" id="{A2ABF0B6-F832-42E8-B078-D7CC9560D19F}"/>
              </a:ext>
            </a:extLst>
          </p:cNvPr>
          <p:cNvSpPr>
            <a:spLocks noGrp="1"/>
          </p:cNvSpPr>
          <p:nvPr>
            <p:ph type="title"/>
          </p:nvPr>
        </p:nvSpPr>
        <p:spPr/>
        <p:txBody>
          <a:bodyPr/>
          <a:lstStyle/>
          <a:p>
            <a:r>
              <a:rPr lang="pt-BR" dirty="0"/>
              <a:t>Time </a:t>
            </a:r>
            <a:r>
              <a:rPr lang="pt-BR" dirty="0" err="1"/>
              <a:t>Line</a:t>
            </a:r>
            <a:r>
              <a:rPr lang="pt-BR" dirty="0"/>
              <a:t> - Automation</a:t>
            </a:r>
          </a:p>
        </p:txBody>
      </p:sp>
      <p:sp>
        <p:nvSpPr>
          <p:cNvPr id="3" name="Slide Number Placeholder 2">
            <a:extLst>
              <a:ext uri="{FF2B5EF4-FFF2-40B4-BE49-F238E27FC236}">
                <a16:creationId xmlns:a16="http://schemas.microsoft.com/office/drawing/2014/main" id="{2D5D095F-4EDB-4A27-A5DF-BBC9638DF0A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6CEE44-6F89-45AC-812A-88D538657E02}" type="slidenum">
              <a:rPr kumimoji="0" lang="en-US" sz="900" b="0" i="0" u="none" strike="noStrike" kern="1200" cap="none" spc="0" normalizeH="0" baseline="0" noProof="0" smtClean="0">
                <a:ln>
                  <a:noFill/>
                </a:ln>
                <a:solidFill>
                  <a:srgbClr val="5A5A5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5A5A5A"/>
              </a:solidFill>
              <a:effectLst/>
              <a:uLnTx/>
              <a:uFillTx/>
              <a:latin typeface="Segoe UI"/>
              <a:ea typeface="+mn-ea"/>
              <a:cs typeface="+mn-cs"/>
            </a:endParaRPr>
          </a:p>
        </p:txBody>
      </p:sp>
      <p:sp>
        <p:nvSpPr>
          <p:cNvPr id="94" name="TextBox 93">
            <a:extLst>
              <a:ext uri="{FF2B5EF4-FFF2-40B4-BE49-F238E27FC236}">
                <a16:creationId xmlns:a16="http://schemas.microsoft.com/office/drawing/2014/main" id="{37ADD7C0-520C-406C-998D-9C28E6F4BEBE}"/>
              </a:ext>
            </a:extLst>
          </p:cNvPr>
          <p:cNvSpPr txBox="1"/>
          <p:nvPr/>
        </p:nvSpPr>
        <p:spPr>
          <a:xfrm>
            <a:off x="587112" y="3283515"/>
            <a:ext cx="2810371" cy="12772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AA546"/>
                </a:solidFill>
                <a:effectLst/>
                <a:uLnTx/>
                <a:uFillTx/>
                <a:latin typeface="Segoe UI"/>
                <a:ea typeface="+mn-ea"/>
                <a:cs typeface="+mn-cs"/>
              </a:rPr>
              <a:t>59 Automations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Team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Tool selection</a:t>
            </a: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a:t>
            </a: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Team India;</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Blue Prism Award (Top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4" name="Retângulo: Cantos Arredondados 3">
            <a:extLst>
              <a:ext uri="{FF2B5EF4-FFF2-40B4-BE49-F238E27FC236}">
                <a16:creationId xmlns:a16="http://schemas.microsoft.com/office/drawing/2014/main" id="{DCCE6BAB-745E-6C1C-FD11-3E1511350A74}"/>
              </a:ext>
            </a:extLst>
          </p:cNvPr>
          <p:cNvSpPr/>
          <p:nvPr/>
        </p:nvSpPr>
        <p:spPr>
          <a:xfrm>
            <a:off x="1447800" y="2821093"/>
            <a:ext cx="1088997" cy="367553"/>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Segoe UI"/>
                <a:ea typeface="+mn-ea"/>
                <a:cs typeface="+mn-cs"/>
              </a:rPr>
              <a:t>2017 - 2018</a:t>
            </a:r>
          </a:p>
        </p:txBody>
      </p:sp>
      <p:sp>
        <p:nvSpPr>
          <p:cNvPr id="5" name="Retângulo: Cantos Arredondados 4">
            <a:extLst>
              <a:ext uri="{FF2B5EF4-FFF2-40B4-BE49-F238E27FC236}">
                <a16:creationId xmlns:a16="http://schemas.microsoft.com/office/drawing/2014/main" id="{6855D6B3-A90A-5A4E-EE19-E5227051C36F}"/>
              </a:ext>
            </a:extLst>
          </p:cNvPr>
          <p:cNvSpPr/>
          <p:nvPr/>
        </p:nvSpPr>
        <p:spPr>
          <a:xfrm>
            <a:off x="3459576" y="2803940"/>
            <a:ext cx="1088997" cy="367553"/>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Segoe UI"/>
                <a:ea typeface="+mn-ea"/>
                <a:cs typeface="+mn-cs"/>
              </a:rPr>
              <a:t>2019 - 2020</a:t>
            </a:r>
          </a:p>
        </p:txBody>
      </p:sp>
      <p:sp>
        <p:nvSpPr>
          <p:cNvPr id="6" name="Retângulo: Cantos Arredondados 5">
            <a:extLst>
              <a:ext uri="{FF2B5EF4-FFF2-40B4-BE49-F238E27FC236}">
                <a16:creationId xmlns:a16="http://schemas.microsoft.com/office/drawing/2014/main" id="{DC2B0297-150D-1427-6565-10457FAB60F7}"/>
              </a:ext>
            </a:extLst>
          </p:cNvPr>
          <p:cNvSpPr/>
          <p:nvPr/>
        </p:nvSpPr>
        <p:spPr>
          <a:xfrm>
            <a:off x="5471352" y="2811212"/>
            <a:ext cx="1088997" cy="367553"/>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Segoe UI"/>
                <a:ea typeface="+mn-ea"/>
                <a:cs typeface="+mn-cs"/>
              </a:rPr>
              <a:t>2021 - 2022</a:t>
            </a:r>
          </a:p>
        </p:txBody>
      </p:sp>
      <p:sp>
        <p:nvSpPr>
          <p:cNvPr id="8" name="Retângulo: Cantos Arredondados 7">
            <a:extLst>
              <a:ext uri="{FF2B5EF4-FFF2-40B4-BE49-F238E27FC236}">
                <a16:creationId xmlns:a16="http://schemas.microsoft.com/office/drawing/2014/main" id="{D5CE7926-8C7F-A13F-785E-F98E93171E5D}"/>
              </a:ext>
            </a:extLst>
          </p:cNvPr>
          <p:cNvSpPr/>
          <p:nvPr/>
        </p:nvSpPr>
        <p:spPr>
          <a:xfrm>
            <a:off x="7483128" y="2821093"/>
            <a:ext cx="1088997" cy="367553"/>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Segoe UI"/>
                <a:ea typeface="+mn-ea"/>
                <a:cs typeface="+mn-cs"/>
              </a:rPr>
              <a:t>2023 - 2024</a:t>
            </a:r>
          </a:p>
        </p:txBody>
      </p:sp>
      <p:sp>
        <p:nvSpPr>
          <p:cNvPr id="9" name="Retângulo: Cantos Arredondados 8">
            <a:extLst>
              <a:ext uri="{FF2B5EF4-FFF2-40B4-BE49-F238E27FC236}">
                <a16:creationId xmlns:a16="http://schemas.microsoft.com/office/drawing/2014/main" id="{3E43B2E2-A01B-42CD-4E7E-F1C19BE46363}"/>
              </a:ext>
            </a:extLst>
          </p:cNvPr>
          <p:cNvSpPr/>
          <p:nvPr/>
        </p:nvSpPr>
        <p:spPr>
          <a:xfrm>
            <a:off x="9505341" y="2811212"/>
            <a:ext cx="1088997" cy="367553"/>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1" i="0" u="none" strike="noStrike" kern="1200" cap="none" spc="0" normalizeH="0" baseline="0" noProof="0" dirty="0">
                <a:ln>
                  <a:noFill/>
                </a:ln>
                <a:solidFill>
                  <a:prstClr val="white"/>
                </a:solidFill>
                <a:effectLst/>
                <a:uLnTx/>
                <a:uFillTx/>
                <a:latin typeface="Segoe UI"/>
                <a:ea typeface="+mn-ea"/>
                <a:cs typeface="+mn-cs"/>
              </a:rPr>
              <a:t>2025</a:t>
            </a:r>
          </a:p>
        </p:txBody>
      </p:sp>
      <p:sp>
        <p:nvSpPr>
          <p:cNvPr id="12" name="TextBox 93">
            <a:extLst>
              <a:ext uri="{FF2B5EF4-FFF2-40B4-BE49-F238E27FC236}">
                <a16:creationId xmlns:a16="http://schemas.microsoft.com/office/drawing/2014/main" id="{797D11DD-8788-5C41-AED8-542639E01562}"/>
              </a:ext>
            </a:extLst>
          </p:cNvPr>
          <p:cNvSpPr txBox="1"/>
          <p:nvPr/>
        </p:nvSpPr>
        <p:spPr>
          <a:xfrm>
            <a:off x="2536797" y="3283515"/>
            <a:ext cx="2810371"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AA546"/>
                </a:solidFill>
                <a:effectLst/>
                <a:uLnTx/>
                <a:uFillTx/>
                <a:latin typeface="Segoe UI"/>
                <a:ea typeface="+mn-ea"/>
                <a:cs typeface="+mn-cs"/>
              </a:rPr>
              <a:t>125 Automations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100" b="0" i="0" u="none" strike="noStrike" kern="1200" cap="none" spc="0" normalizeH="0" baseline="0" noProof="0" dirty="0" err="1">
                <a:ln>
                  <a:noFill/>
                </a:ln>
                <a:solidFill>
                  <a:srgbClr val="5A5A5A"/>
                </a:solidFill>
                <a:effectLst/>
                <a:uLnTx/>
                <a:uFillTx/>
                <a:latin typeface="Segoe UI"/>
                <a:ea typeface="Microsoft YaHei" pitchFamily="2"/>
                <a:cs typeface="Arial" pitchFamily="2"/>
              </a:rPr>
              <a:t>Infrastructure</a:t>
            </a: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 </a:t>
            </a:r>
            <a:r>
              <a:rPr kumimoji="0" lang="pt-BR" sz="1100" b="0" i="0" u="none" strike="noStrike" kern="1200" cap="none" spc="0" normalizeH="0" baseline="0" noProof="0" dirty="0" err="1">
                <a:ln>
                  <a:noFill/>
                </a:ln>
                <a:solidFill>
                  <a:srgbClr val="5A5A5A"/>
                </a:solidFill>
                <a:effectLst/>
                <a:uLnTx/>
                <a:uFillTx/>
                <a:latin typeface="Segoe UI"/>
                <a:ea typeface="Microsoft YaHei" pitchFamily="2"/>
                <a:cs typeface="Arial" pitchFamily="2"/>
              </a:rPr>
              <a:t>Improvement</a:t>
            </a: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Implementation of New Tools;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POC Intelligent Automation</a:t>
            </a: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3" name="TextBox 93">
            <a:extLst>
              <a:ext uri="{FF2B5EF4-FFF2-40B4-BE49-F238E27FC236}">
                <a16:creationId xmlns:a16="http://schemas.microsoft.com/office/drawing/2014/main" id="{92D19487-749C-530C-A77F-94D04E0FAE28}"/>
              </a:ext>
            </a:extLst>
          </p:cNvPr>
          <p:cNvSpPr txBox="1"/>
          <p:nvPr/>
        </p:nvSpPr>
        <p:spPr>
          <a:xfrm>
            <a:off x="4610664" y="3283515"/>
            <a:ext cx="2810371" cy="19543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AA546"/>
                </a:solidFill>
                <a:effectLst/>
                <a:uLnTx/>
                <a:uFillTx/>
                <a:latin typeface="Segoe UI"/>
                <a:ea typeface="+mn-ea"/>
                <a:cs typeface="+mn-cs"/>
              </a:rPr>
              <a:t>225 Automations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Hyper Automation;</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Data Science;</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Automation </a:t>
            </a:r>
            <a:r>
              <a:rPr kumimoji="0" lang="pt-BR" sz="1100" b="0" i="0" u="none" strike="noStrike" kern="1200" cap="none" spc="0" normalizeH="0" baseline="0" noProof="0" dirty="0" err="1">
                <a:ln>
                  <a:noFill/>
                </a:ln>
                <a:solidFill>
                  <a:srgbClr val="5A5A5A"/>
                </a:solidFill>
                <a:effectLst/>
                <a:uLnTx/>
                <a:uFillTx/>
                <a:latin typeface="Segoe UI"/>
                <a:ea typeface="Microsoft YaHei" pitchFamily="2"/>
                <a:cs typeface="Arial" pitchFamily="2"/>
              </a:rPr>
              <a:t>with</a:t>
            </a: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 OCR;</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AI </a:t>
            </a:r>
            <a:r>
              <a:rPr kumimoji="0" lang="pt-BR" sz="1100" b="0" i="0" u="none" strike="noStrike" kern="1200" cap="none" spc="0" normalizeH="0" baseline="0" noProof="0" dirty="0" err="1">
                <a:ln>
                  <a:noFill/>
                </a:ln>
                <a:solidFill>
                  <a:srgbClr val="5A5A5A"/>
                </a:solidFill>
                <a:effectLst/>
                <a:uLnTx/>
                <a:uFillTx/>
                <a:latin typeface="Segoe UI"/>
                <a:ea typeface="Microsoft YaHei" pitchFamily="2"/>
                <a:cs typeface="Arial" pitchFamily="2"/>
              </a:rPr>
              <a:t>Initiatives</a:t>
            </a: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Service-Now;</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Automation Portal;</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RPA Training;</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lang="pt-BR" sz="1100" b="0" i="0" u="none" strike="noStrike" kern="1200" cap="none" spc="0" normalizeH="0" baseline="0" noProof="0" dirty="0">
              <a:ln>
                <a:noFill/>
              </a:ln>
              <a:solidFill>
                <a:srgbClr val="5A5A5A"/>
              </a:solidFill>
              <a:effectLst/>
              <a:uLnTx/>
              <a:uFillTx/>
              <a:latin typeface="Segoe UI"/>
              <a:ea typeface="Microsoft YaHei" pitchFamily="2"/>
              <a:cs typeface="Arial" pitchFamily="2"/>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4" name="TextBox 93">
            <a:extLst>
              <a:ext uri="{FF2B5EF4-FFF2-40B4-BE49-F238E27FC236}">
                <a16:creationId xmlns:a16="http://schemas.microsoft.com/office/drawing/2014/main" id="{8455F43E-A303-6F16-BE51-3AE1BD1B0EED}"/>
              </a:ext>
            </a:extLst>
          </p:cNvPr>
          <p:cNvSpPr txBox="1"/>
          <p:nvPr/>
        </p:nvSpPr>
        <p:spPr>
          <a:xfrm>
            <a:off x="6622440" y="3286803"/>
            <a:ext cx="2810371"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AA546"/>
                </a:solidFill>
                <a:effectLst/>
                <a:uLnTx/>
                <a:uFillTx/>
                <a:latin typeface="Segoe UI"/>
                <a:ea typeface="+mn-ea"/>
                <a:cs typeface="+mn-cs"/>
              </a:rPr>
              <a:t>390 Automations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Focus on Business;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Strengthening with Service-Now;</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Globalization of Projects;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rPr>
              <a:t>RPA Training</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Focus on company strategy;</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M&amp;A integrations;</a:t>
            </a: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icrosoft YaHei" pitchFamily="2"/>
              <a:cs typeface="Arial" pitchFamily="2"/>
            </a:endParaRPr>
          </a:p>
          <a:p>
            <a:pPr marL="0" marR="0" lvl="0" indent="0" algn="l" defTabSz="914400" rtl="0" eaLnBrk="1" fontAlgn="auto" latinLnBrk="0" hangingPunct="0">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5" name="TextBox 93">
            <a:extLst>
              <a:ext uri="{FF2B5EF4-FFF2-40B4-BE49-F238E27FC236}">
                <a16:creationId xmlns:a16="http://schemas.microsoft.com/office/drawing/2014/main" id="{40DF3D40-30E2-25BC-8621-115D3EA2036B}"/>
              </a:ext>
            </a:extLst>
          </p:cNvPr>
          <p:cNvSpPr txBox="1"/>
          <p:nvPr/>
        </p:nvSpPr>
        <p:spPr>
          <a:xfrm>
            <a:off x="8696307" y="3198876"/>
            <a:ext cx="281037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AA546"/>
                </a:solidFill>
                <a:effectLst/>
                <a:uLnTx/>
                <a:uFillTx/>
                <a:latin typeface="Segoe UI"/>
                <a:ea typeface="+mn-ea"/>
                <a:cs typeface="+mn-cs"/>
              </a:rPr>
              <a:t>400 Automations</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GEN IA initiatives;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Globalization of the RPA area;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5A5A5A"/>
                </a:solidFill>
                <a:effectLst/>
                <a:uLnTx/>
                <a:uFillTx/>
                <a:latin typeface="Segoe UI"/>
                <a:ea typeface="+mn-ea"/>
                <a:cs typeface="+mn-cs"/>
              </a:rPr>
              <a:t>M&amp;A integrations;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5A5A5A"/>
              </a:solidFill>
              <a:effectLst/>
              <a:uLnTx/>
              <a:uFillTx/>
              <a:latin typeface="Segoe UI"/>
              <a:ea typeface="+mn-ea"/>
              <a:cs typeface="+mn-cs"/>
            </a:endParaRPr>
          </a:p>
        </p:txBody>
      </p:sp>
    </p:spTree>
    <p:extLst>
      <p:ext uri="{BB962C8B-B14F-4D97-AF65-F5344CB8AC3E}">
        <p14:creationId xmlns:p14="http://schemas.microsoft.com/office/powerpoint/2010/main" val="2551992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pPr lvl="0"/>
            <a:r>
              <a:rPr lang="en-US" dirty="0" err="1"/>
              <a:t>Nossos</a:t>
            </a:r>
            <a:r>
              <a:rPr lang="en-US" dirty="0"/>
              <a:t> </a:t>
            </a:r>
            <a:r>
              <a:rPr lang="en-US" dirty="0" err="1"/>
              <a:t>Números</a:t>
            </a:r>
            <a:endParaRPr lang="en-US" dirty="0"/>
          </a:p>
        </p:txBody>
      </p:sp>
      <p:sp>
        <p:nvSpPr>
          <p:cNvPr id="3" name="Slide Number Placeholder 4"/>
          <p:cNvSpPr txBox="1"/>
          <p:nvPr/>
        </p:nvSpPr>
        <p:spPr>
          <a:xfrm>
            <a:off x="11760198" y="6302373"/>
            <a:ext cx="431797" cy="365129"/>
          </a:xfrm>
          <a:prstGeom prst="rect">
            <a:avLst/>
          </a:prstGeom>
          <a:noFill/>
          <a:ln cap="flat">
            <a:noFill/>
          </a:ln>
        </p:spPr>
        <p:txBody>
          <a:bodyPr vert="horz" wrap="square" lIns="0" tIns="45720" rIns="0" bIns="45720" anchor="b"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FFFBC9A-983B-4537-8D99-5FC064DF2DBF}"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kumimoji="0" lang="en-US" sz="900" b="0" i="0" u="none" strike="noStrike" kern="1200" cap="none" spc="0" normalizeH="0" baseline="0" noProof="0">
              <a:ln>
                <a:noFill/>
              </a:ln>
              <a:solidFill>
                <a:srgbClr val="5A5A5A"/>
              </a:solidFill>
              <a:effectLst/>
              <a:uLnTx/>
              <a:uFillTx/>
              <a:latin typeface="Segoe UI"/>
              <a:ea typeface="+mn-ea"/>
              <a:cs typeface="+mn-cs"/>
            </a:endParaRPr>
          </a:p>
        </p:txBody>
      </p:sp>
      <p:sp>
        <p:nvSpPr>
          <p:cNvPr id="4" name="AutoShape 2" descr="https://euc-powerpoint.officeapps.live.com/pods/GetClipboardImage.ashx?Id=4469699a-a861-41ef-9b64-6882eef017c3&amp;DC=GEU7&amp;pkey=d3f4572d-7234-4a1a-8241-97b538bee324&amp;wdoverrides=GetClipboardImageEnabled:true"/>
          <p:cNvSpPr/>
          <p:nvPr/>
        </p:nvSpPr>
        <p:spPr>
          <a:xfrm>
            <a:off x="5943600" y="327659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t-BR" sz="1800" b="0" i="0" u="none" strike="noStrike" kern="1200" cap="none" spc="0" normalizeH="0" baseline="0" noProof="0">
              <a:ln>
                <a:noFill/>
              </a:ln>
              <a:solidFill>
                <a:srgbClr val="000000"/>
              </a:solidFill>
              <a:effectLst/>
              <a:uLnTx/>
              <a:uFillTx/>
              <a:latin typeface="Calibri"/>
              <a:ea typeface="+mn-ea"/>
              <a:cs typeface="+mn-cs"/>
            </a:endParaRPr>
          </a:p>
        </p:txBody>
      </p:sp>
      <p:sp>
        <p:nvSpPr>
          <p:cNvPr id="5" name="AutoShape 4" descr="https://euc-powerpoint.officeapps.live.com/pods/GetClipboardImage.ashx?Id=4469699a-a861-41ef-9b64-6882eef017c3&amp;DC=GEU7&amp;pkey=d3f4572d-7234-4a1a-8241-97b538bee324&amp;wdoverrides=GetClipboardImageEnabled:true"/>
          <p:cNvSpPr/>
          <p:nvPr/>
        </p:nvSpPr>
        <p:spPr>
          <a:xfrm>
            <a:off x="6096003" y="3429000"/>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pt-BR"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Elipse 5">
            <a:extLst>
              <a:ext uri="{FF2B5EF4-FFF2-40B4-BE49-F238E27FC236}">
                <a16:creationId xmlns:a16="http://schemas.microsoft.com/office/drawing/2014/main" id="{F2951EB2-8B23-4F38-82CA-4C140320DE6E}"/>
              </a:ext>
            </a:extLst>
          </p:cNvPr>
          <p:cNvSpPr/>
          <p:nvPr/>
        </p:nvSpPr>
        <p:spPr>
          <a:xfrm>
            <a:off x="11578975" y="6302373"/>
            <a:ext cx="523982" cy="44774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218040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id="{13D2263A-121D-84E4-BEC6-C54AD35BB432}"/>
              </a:ext>
            </a:extLst>
          </p:cNvPr>
          <p:cNvSpPr/>
          <p:nvPr/>
        </p:nvSpPr>
        <p:spPr>
          <a:xfrm>
            <a:off x="4261994" y="1172474"/>
            <a:ext cx="1845548" cy="1845548"/>
          </a:xfrm>
          <a:prstGeom prst="ellipse">
            <a:avLst/>
          </a:prstGeom>
          <a:solidFill>
            <a:schemeClr val="accent1">
              <a:lumMod val="10000"/>
              <a:lumOff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Espaço Reservado para Número de Slide 3">
            <a:extLst>
              <a:ext uri="{FF2B5EF4-FFF2-40B4-BE49-F238E27FC236}">
                <a16:creationId xmlns:a16="http://schemas.microsoft.com/office/drawing/2014/main" id="{5C38358F-0BA2-4685-8289-353206CA94DF}"/>
              </a:ext>
            </a:extLst>
          </p:cNvPr>
          <p:cNvSpPr>
            <a:spLocks noGrp="1"/>
          </p:cNvSpPr>
          <p:nvPr>
            <p:ph type="sldNum" sz="quarter" idx="14"/>
          </p:nvPr>
        </p:nvSpPr>
        <p:spPr>
          <a:xfrm>
            <a:off x="11622504" y="6456083"/>
            <a:ext cx="569496" cy="21239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977DBC-0253-4EFF-9753-3E8452E02E95}" type="slidenum">
              <a:rPr kumimoji="0" lang="en-US" sz="900" b="0" i="0" u="none" strike="noStrike" kern="1200" cap="none" spc="0" normalizeH="0" baseline="0" noProof="0" smtClean="0">
                <a:ln>
                  <a:noFill/>
                </a:ln>
                <a:solidFill>
                  <a:srgbClr val="5A5A5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34" name="Retângulo 131">
            <a:extLst>
              <a:ext uri="{FF2B5EF4-FFF2-40B4-BE49-F238E27FC236}">
                <a16:creationId xmlns:a16="http://schemas.microsoft.com/office/drawing/2014/main" id="{2618EEC4-18EE-46A4-9164-F822A204E1C4}"/>
              </a:ext>
            </a:extLst>
          </p:cNvPr>
          <p:cNvSpPr/>
          <p:nvPr/>
        </p:nvSpPr>
        <p:spPr>
          <a:xfrm>
            <a:off x="7391234" y="-5359"/>
            <a:ext cx="4818989" cy="4381324"/>
          </a:xfrm>
          <a:prstGeom prst="rect">
            <a:avLst/>
          </a:prstGeom>
          <a:solidFill>
            <a:schemeClr val="bg1">
              <a:lumMod val="9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5" name="Retângulo 34">
            <a:extLst>
              <a:ext uri="{FF2B5EF4-FFF2-40B4-BE49-F238E27FC236}">
                <a16:creationId xmlns:a16="http://schemas.microsoft.com/office/drawing/2014/main" id="{6DC98BA4-B7F6-4FC6-9D65-3AB04AA78168}"/>
              </a:ext>
            </a:extLst>
          </p:cNvPr>
          <p:cNvSpPr/>
          <p:nvPr/>
        </p:nvSpPr>
        <p:spPr>
          <a:xfrm>
            <a:off x="8878" y="1099220"/>
            <a:ext cx="3267369" cy="5772847"/>
          </a:xfrm>
          <a:prstGeom prst="rect">
            <a:avLst/>
          </a:prstGeom>
          <a:solidFill>
            <a:srgbClr val="043C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6" name="Slide Number Placeholder 3">
            <a:extLst>
              <a:ext uri="{FF2B5EF4-FFF2-40B4-BE49-F238E27FC236}">
                <a16:creationId xmlns:a16="http://schemas.microsoft.com/office/drawing/2014/main" id="{43DFA262-BE99-4464-8AE0-2D7E77291DB0}"/>
              </a:ext>
            </a:extLst>
          </p:cNvPr>
          <p:cNvSpPr txBox="1">
            <a:spLocks/>
          </p:cNvSpPr>
          <p:nvPr/>
        </p:nvSpPr>
        <p:spPr>
          <a:xfrm>
            <a:off x="11760200" y="6465402"/>
            <a:ext cx="431800" cy="3810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86CEE44-6F89-45AC-812A-88D538657E02}" type="slidenum">
              <a:rPr kumimoji="0" lang="en-US" sz="1800" b="0" i="0" u="none" strike="noStrike" kern="1200" cap="none" spc="0" normalizeH="0" baseline="0" noProof="0" smtClean="0">
                <a:ln>
                  <a:noFill/>
                </a:ln>
                <a:solidFill>
                  <a:srgbClr val="5A5A5A"/>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37" name="Title 1">
            <a:extLst>
              <a:ext uri="{FF2B5EF4-FFF2-40B4-BE49-F238E27FC236}">
                <a16:creationId xmlns:a16="http://schemas.microsoft.com/office/drawing/2014/main" id="{948A01A2-3B56-410C-A004-657649A539D6}"/>
              </a:ext>
            </a:extLst>
          </p:cNvPr>
          <p:cNvSpPr txBox="1">
            <a:spLocks/>
          </p:cNvSpPr>
          <p:nvPr/>
        </p:nvSpPr>
        <p:spPr>
          <a:xfrm>
            <a:off x="383675" y="295105"/>
            <a:ext cx="11371053" cy="6547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accent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43C5A"/>
                </a:solidFill>
                <a:effectLst/>
                <a:uLnTx/>
                <a:uFillTx/>
                <a:latin typeface="Segoe UI Semibold" panose="020B0702040204020203" pitchFamily="34" charset="0"/>
                <a:ea typeface="+mj-ea"/>
                <a:cs typeface="Segoe UI Semibold" panose="020B0702040204020203" pitchFamily="34" charset="0"/>
              </a:rPr>
              <a:t>RPA and Automation</a:t>
            </a:r>
          </a:p>
        </p:txBody>
      </p:sp>
      <p:sp>
        <p:nvSpPr>
          <p:cNvPr id="50" name="TextBox 22">
            <a:extLst>
              <a:ext uri="{FF2B5EF4-FFF2-40B4-BE49-F238E27FC236}">
                <a16:creationId xmlns:a16="http://schemas.microsoft.com/office/drawing/2014/main" id="{C335170D-E21A-4A53-AA43-09C027CA17A7}"/>
              </a:ext>
            </a:extLst>
          </p:cNvPr>
          <p:cNvSpPr txBox="1"/>
          <p:nvPr/>
        </p:nvSpPr>
        <p:spPr>
          <a:xfrm>
            <a:off x="691587" y="2057829"/>
            <a:ext cx="224450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400 </a:t>
            </a:r>
            <a:r>
              <a:rPr kumimoji="0" lang="en-US" sz="1600" b="0"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Process</a:t>
            </a:r>
            <a:r>
              <a:rPr kumimoji="0" lang="en-US" sz="16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 </a:t>
            </a:r>
            <a:r>
              <a:rPr kumimoji="0" lang="en-US" sz="1600" b="0" i="0" u="none" strike="noStrike" kern="1200" cap="none" spc="0" normalizeH="0" baseline="0" noProof="0" dirty="0">
                <a:ln>
                  <a:noFill/>
                </a:ln>
                <a:solidFill>
                  <a:prstClr val="white"/>
                </a:solidFill>
                <a:effectLst/>
                <a:uLnTx/>
                <a:uFillTx/>
                <a:latin typeface="Segoe UI (Títulos)"/>
                <a:ea typeface="+mn-ea"/>
                <a:cs typeface="+mn-cs"/>
              </a:rPr>
              <a:t>Automations Delivered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mn-cs"/>
              </a:rPr>
              <a:t>300</a:t>
            </a:r>
            <a:r>
              <a:rPr kumimoji="0" lang="en-US" sz="1600" b="0" i="0" u="none" strike="noStrike" kern="1200" cap="none" spc="0" normalizeH="0" baseline="0" noProof="0" dirty="0">
                <a:ln>
                  <a:noFill/>
                </a:ln>
                <a:solidFill>
                  <a:prstClr val="white"/>
                </a:solidFill>
                <a:effectLst/>
                <a:uLnTx/>
                <a:uFillTx/>
                <a:latin typeface="Segoe UI (Títulos)"/>
                <a:ea typeface="+mn-ea"/>
                <a:cs typeface="+mn-cs"/>
              </a:rPr>
              <a:t> Running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mn-cs"/>
              </a:rPr>
              <a:t>1450</a:t>
            </a:r>
            <a:r>
              <a:rPr kumimoji="0" lang="en-US" sz="1600" b="0" i="0" u="none" strike="noStrike" kern="1200" cap="none" spc="0" normalizeH="0" baseline="0" noProof="0" dirty="0">
                <a:ln>
                  <a:noFill/>
                </a:ln>
                <a:solidFill>
                  <a:prstClr val="white"/>
                </a:solidFill>
                <a:effectLst/>
                <a:uLnTx/>
                <a:uFillTx/>
                <a:latin typeface="Segoe UI (Títulos)"/>
                <a:ea typeface="+mn-ea"/>
                <a:cs typeface="+mn-cs"/>
              </a:rPr>
              <a:t> Tasks</a:t>
            </a:r>
          </a:p>
        </p:txBody>
      </p:sp>
      <p:sp>
        <p:nvSpPr>
          <p:cNvPr id="58" name="TextBox 22">
            <a:extLst>
              <a:ext uri="{FF2B5EF4-FFF2-40B4-BE49-F238E27FC236}">
                <a16:creationId xmlns:a16="http://schemas.microsoft.com/office/drawing/2014/main" id="{2346DC9C-A1C3-4504-8F19-51CA30EFDD58}"/>
              </a:ext>
            </a:extLst>
          </p:cNvPr>
          <p:cNvSpPr txBox="1"/>
          <p:nvPr/>
        </p:nvSpPr>
        <p:spPr>
          <a:xfrm>
            <a:off x="687084" y="3181798"/>
            <a:ext cx="23267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21K + Hours </a:t>
            </a:r>
            <a:r>
              <a:rPr kumimoji="0" lang="en-US" sz="1600" b="0" i="0" u="none" strike="noStrike" kern="1200" cap="none" spc="0" normalizeH="0" baseline="0" noProof="0" dirty="0">
                <a:ln>
                  <a:noFill/>
                </a:ln>
                <a:solidFill>
                  <a:prstClr val="white"/>
                </a:solidFill>
                <a:effectLst/>
                <a:uLnTx/>
                <a:uFillTx/>
                <a:latin typeface="Segoe UI (Títulos)"/>
                <a:ea typeface="+mn-ea"/>
                <a:cs typeface="+mn-cs"/>
              </a:rPr>
              <a:t>Productivity monthly</a:t>
            </a:r>
          </a:p>
        </p:txBody>
      </p:sp>
      <p:sp>
        <p:nvSpPr>
          <p:cNvPr id="59" name="TextBox 22">
            <a:extLst>
              <a:ext uri="{FF2B5EF4-FFF2-40B4-BE49-F238E27FC236}">
                <a16:creationId xmlns:a16="http://schemas.microsoft.com/office/drawing/2014/main" id="{CFDCCCD7-461A-4AFB-B19E-79F3A6E131F5}"/>
              </a:ext>
            </a:extLst>
          </p:cNvPr>
          <p:cNvSpPr txBox="1"/>
          <p:nvPr/>
        </p:nvSpPr>
        <p:spPr>
          <a:xfrm>
            <a:off x="707473" y="4520693"/>
            <a:ext cx="28719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260k+ </a:t>
            </a:r>
            <a:r>
              <a:rPr kumimoji="0" lang="en-US" sz="1600" b="0"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Executions monthly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400k + </a:t>
            </a:r>
            <a:r>
              <a:rPr kumimoji="0" lang="en-US" sz="1600" b="0"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Processed Items</a:t>
            </a:r>
            <a:endParaRPr kumimoji="0" lang="en-US" sz="1600" b="0" i="0" u="none" strike="noStrike" kern="1200" cap="none" spc="0" normalizeH="0" baseline="0" noProof="0" dirty="0">
              <a:ln>
                <a:noFill/>
              </a:ln>
              <a:solidFill>
                <a:prstClr val="white"/>
              </a:solidFill>
              <a:effectLst/>
              <a:uLnTx/>
              <a:uFillTx/>
              <a:latin typeface="Segoe UI (Título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endParaRPr>
          </a:p>
        </p:txBody>
      </p:sp>
      <p:sp>
        <p:nvSpPr>
          <p:cNvPr id="60" name="TextBox 22">
            <a:extLst>
              <a:ext uri="{FF2B5EF4-FFF2-40B4-BE49-F238E27FC236}">
                <a16:creationId xmlns:a16="http://schemas.microsoft.com/office/drawing/2014/main" id="{86D29D5F-21A7-4505-A77E-2DD9256D1E68}"/>
              </a:ext>
            </a:extLst>
          </p:cNvPr>
          <p:cNvSpPr txBox="1"/>
          <p:nvPr/>
        </p:nvSpPr>
        <p:spPr>
          <a:xfrm>
            <a:off x="700489" y="5191446"/>
            <a:ext cx="21016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5,5% - </a:t>
            </a:r>
            <a:r>
              <a:rPr kumimoji="0" lang="en-US" sz="1600" b="0"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Exceptions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1,5% - </a:t>
            </a:r>
            <a:r>
              <a:rPr kumimoji="0" lang="en-US" sz="1600" b="0"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Terminated</a:t>
            </a:r>
          </a:p>
        </p:txBody>
      </p:sp>
      <p:sp>
        <p:nvSpPr>
          <p:cNvPr id="63" name="Retângulo 62">
            <a:extLst>
              <a:ext uri="{FF2B5EF4-FFF2-40B4-BE49-F238E27FC236}">
                <a16:creationId xmlns:a16="http://schemas.microsoft.com/office/drawing/2014/main" id="{D7591A6B-A669-4FB0-93BA-9486C5FF2F5B}"/>
              </a:ext>
            </a:extLst>
          </p:cNvPr>
          <p:cNvSpPr/>
          <p:nvPr/>
        </p:nvSpPr>
        <p:spPr>
          <a:xfrm>
            <a:off x="441513" y="1323409"/>
            <a:ext cx="2305802" cy="37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64" name="TextBox 22">
            <a:extLst>
              <a:ext uri="{FF2B5EF4-FFF2-40B4-BE49-F238E27FC236}">
                <a16:creationId xmlns:a16="http://schemas.microsoft.com/office/drawing/2014/main" id="{6998E634-913E-4E27-BB23-5E85B0E1ADBF}"/>
              </a:ext>
            </a:extLst>
          </p:cNvPr>
          <p:cNvSpPr txBox="1"/>
          <p:nvPr/>
        </p:nvSpPr>
        <p:spPr>
          <a:xfrm>
            <a:off x="357980" y="1289493"/>
            <a:ext cx="24728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Key achievements</a:t>
            </a:r>
            <a:endParaRPr kumimoji="0" lang="en-US" sz="2000" b="0" i="0" u="none" strike="noStrike" kern="1200" cap="none" spc="0" normalizeH="0" baseline="0" noProof="0" dirty="0">
              <a:ln>
                <a:noFill/>
              </a:ln>
              <a:solidFill>
                <a:prstClr val="white"/>
              </a:solidFill>
              <a:effectLst/>
              <a:uLnTx/>
              <a:uFillTx/>
              <a:latin typeface="Segoe UI (Títulos)"/>
              <a:ea typeface="+mn-ea"/>
              <a:cs typeface="+mn-cs"/>
            </a:endParaRPr>
          </a:p>
        </p:txBody>
      </p:sp>
      <p:sp>
        <p:nvSpPr>
          <p:cNvPr id="65" name="TextBox 22">
            <a:extLst>
              <a:ext uri="{FF2B5EF4-FFF2-40B4-BE49-F238E27FC236}">
                <a16:creationId xmlns:a16="http://schemas.microsoft.com/office/drawing/2014/main" id="{0DAD5C32-6410-4516-8B00-574E2B53EBE6}"/>
              </a:ext>
            </a:extLst>
          </p:cNvPr>
          <p:cNvSpPr txBox="1"/>
          <p:nvPr/>
        </p:nvSpPr>
        <p:spPr>
          <a:xfrm>
            <a:off x="4261994" y="3279335"/>
            <a:ext cx="19495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rPr>
              <a:t>Team structure</a:t>
            </a:r>
            <a:endParaRPr kumimoji="0" lang="en-US" sz="1600" b="0" i="0" u="none" strike="noStrike" kern="1200" cap="none" spc="0" normalizeH="0" baseline="0" noProof="0" dirty="0">
              <a:ln>
                <a:noFill/>
              </a:ln>
              <a:solidFill>
                <a:srgbClr val="043C5A"/>
              </a:solidFill>
              <a:effectLst/>
              <a:uLnTx/>
              <a:uFillTx/>
              <a:latin typeface="Segoe UI Semibold" panose="020B0702040204020203" pitchFamily="34" charset="0"/>
              <a:ea typeface="+mn-ea"/>
              <a:cs typeface="Segoe UI Semibold" panose="020B0702040204020203" pitchFamily="34" charset="0"/>
            </a:endParaRPr>
          </a:p>
        </p:txBody>
      </p:sp>
      <p:sp>
        <p:nvSpPr>
          <p:cNvPr id="66" name="TextBox 22">
            <a:extLst>
              <a:ext uri="{FF2B5EF4-FFF2-40B4-BE49-F238E27FC236}">
                <a16:creationId xmlns:a16="http://schemas.microsoft.com/office/drawing/2014/main" id="{C07861C0-2284-458E-A983-DA9E10B293D5}"/>
              </a:ext>
            </a:extLst>
          </p:cNvPr>
          <p:cNvSpPr txBox="1"/>
          <p:nvPr/>
        </p:nvSpPr>
        <p:spPr>
          <a:xfrm>
            <a:off x="7566206" y="4703682"/>
            <a:ext cx="1527016"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3C5A"/>
                </a:solidFill>
                <a:effectLst/>
                <a:uLnTx/>
                <a:uFillTx/>
                <a:latin typeface="Segoe UI (Títulos)"/>
                <a:ea typeface="+mn-ea"/>
                <a:cs typeface="+mn-cs"/>
              </a:rPr>
              <a:t>Automations with Artificial Intelligence</a:t>
            </a:r>
          </a:p>
        </p:txBody>
      </p:sp>
      <p:pic>
        <p:nvPicPr>
          <p:cNvPr id="67" name="Picture 2">
            <a:extLst>
              <a:ext uri="{FF2B5EF4-FFF2-40B4-BE49-F238E27FC236}">
                <a16:creationId xmlns:a16="http://schemas.microsoft.com/office/drawing/2014/main" id="{2658C57D-CC00-4CDA-BC35-BF68A0089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0327" y="4664216"/>
            <a:ext cx="2391916" cy="129163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68" name="TextBox 22">
            <a:extLst>
              <a:ext uri="{FF2B5EF4-FFF2-40B4-BE49-F238E27FC236}">
                <a16:creationId xmlns:a16="http://schemas.microsoft.com/office/drawing/2014/main" id="{81CEFA39-601D-4E44-85EC-17A5F4B3E939}"/>
              </a:ext>
            </a:extLst>
          </p:cNvPr>
          <p:cNvSpPr txBox="1"/>
          <p:nvPr/>
        </p:nvSpPr>
        <p:spPr>
          <a:xfrm>
            <a:off x="7369102" y="5396500"/>
            <a:ext cx="172266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43C5A"/>
                </a:solidFill>
                <a:effectLst/>
                <a:uLnTx/>
                <a:uFillTx/>
                <a:latin typeface="Segoe UI"/>
                <a:ea typeface="+mn-ea"/>
                <a:cs typeface="+mn-cs"/>
              </a:rPr>
              <a:t>NCM Classification</a:t>
            </a:r>
          </a:p>
        </p:txBody>
      </p:sp>
      <p:sp>
        <p:nvSpPr>
          <p:cNvPr id="69" name="Elipse 68">
            <a:extLst>
              <a:ext uri="{FF2B5EF4-FFF2-40B4-BE49-F238E27FC236}">
                <a16:creationId xmlns:a16="http://schemas.microsoft.com/office/drawing/2014/main" id="{FDE23E3D-575A-49E2-B9EA-123BF1C5743C}"/>
              </a:ext>
            </a:extLst>
          </p:cNvPr>
          <p:cNvSpPr/>
          <p:nvPr/>
        </p:nvSpPr>
        <p:spPr>
          <a:xfrm>
            <a:off x="185858" y="2337365"/>
            <a:ext cx="507911" cy="507911"/>
          </a:xfrm>
          <a:prstGeom prst="ellipse">
            <a:avLst/>
          </a:prstGeom>
          <a:solidFill>
            <a:srgbClr val="9BC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70" name="Google Shape;13827;p77">
            <a:extLst>
              <a:ext uri="{FF2B5EF4-FFF2-40B4-BE49-F238E27FC236}">
                <a16:creationId xmlns:a16="http://schemas.microsoft.com/office/drawing/2014/main" id="{139E85F4-C6F7-4697-9E46-B473420A6DC7}"/>
              </a:ext>
            </a:extLst>
          </p:cNvPr>
          <p:cNvGrpSpPr/>
          <p:nvPr/>
        </p:nvGrpSpPr>
        <p:grpSpPr>
          <a:xfrm>
            <a:off x="242403" y="2436976"/>
            <a:ext cx="368987" cy="363666"/>
            <a:chOff x="-64774725" y="1916550"/>
            <a:chExt cx="319000" cy="314400"/>
          </a:xfrm>
          <a:solidFill>
            <a:schemeClr val="bg1"/>
          </a:solidFill>
        </p:grpSpPr>
        <p:sp>
          <p:nvSpPr>
            <p:cNvPr id="71" name="Google Shape;13828;p77">
              <a:extLst>
                <a:ext uri="{FF2B5EF4-FFF2-40B4-BE49-F238E27FC236}">
                  <a16:creationId xmlns:a16="http://schemas.microsoft.com/office/drawing/2014/main" id="{EEA3AB99-2AD7-47F0-96D2-20D2DE9CE323}"/>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72" name="Google Shape;13829;p77">
              <a:extLst>
                <a:ext uri="{FF2B5EF4-FFF2-40B4-BE49-F238E27FC236}">
                  <a16:creationId xmlns:a16="http://schemas.microsoft.com/office/drawing/2014/main" id="{8DB04483-4704-4A60-85DB-969CDE6595EB}"/>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grpSp>
      <p:sp>
        <p:nvSpPr>
          <p:cNvPr id="74" name="Elipse 73">
            <a:extLst>
              <a:ext uri="{FF2B5EF4-FFF2-40B4-BE49-F238E27FC236}">
                <a16:creationId xmlns:a16="http://schemas.microsoft.com/office/drawing/2014/main" id="{EF44A66C-5DC5-4FC1-9F93-F9C8A2874128}"/>
              </a:ext>
            </a:extLst>
          </p:cNvPr>
          <p:cNvSpPr/>
          <p:nvPr/>
        </p:nvSpPr>
        <p:spPr>
          <a:xfrm>
            <a:off x="183303" y="3220923"/>
            <a:ext cx="507911" cy="507911"/>
          </a:xfrm>
          <a:prstGeom prst="ellipse">
            <a:avLst/>
          </a:prstGeom>
          <a:solidFill>
            <a:srgbClr val="9BC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75" name="Google Shape;13515;p76">
            <a:extLst>
              <a:ext uri="{FF2B5EF4-FFF2-40B4-BE49-F238E27FC236}">
                <a16:creationId xmlns:a16="http://schemas.microsoft.com/office/drawing/2014/main" id="{E2E3D5AB-0AE8-4261-A0EC-6BE64A38C081}"/>
              </a:ext>
            </a:extLst>
          </p:cNvPr>
          <p:cNvGrpSpPr/>
          <p:nvPr/>
        </p:nvGrpSpPr>
        <p:grpSpPr>
          <a:xfrm>
            <a:off x="246907" y="3290932"/>
            <a:ext cx="396931" cy="373147"/>
            <a:chOff x="-42804750" y="1949600"/>
            <a:chExt cx="337125" cy="316925"/>
          </a:xfrm>
          <a:solidFill>
            <a:schemeClr val="bg1"/>
          </a:solidFill>
        </p:grpSpPr>
        <p:sp>
          <p:nvSpPr>
            <p:cNvPr id="76" name="Google Shape;13516;p76">
              <a:extLst>
                <a:ext uri="{FF2B5EF4-FFF2-40B4-BE49-F238E27FC236}">
                  <a16:creationId xmlns:a16="http://schemas.microsoft.com/office/drawing/2014/main" id="{C141570E-B004-4CB1-B417-9788C9979F10}"/>
                </a:ext>
              </a:extLst>
            </p:cNvPr>
            <p:cNvSpPr/>
            <p:nvPr/>
          </p:nvSpPr>
          <p:spPr>
            <a:xfrm>
              <a:off x="-42731500" y="2013125"/>
              <a:ext cx="189825" cy="189900"/>
            </a:xfrm>
            <a:custGeom>
              <a:avLst/>
              <a:gdLst/>
              <a:ahLst/>
              <a:cxnLst/>
              <a:rect l="l" t="t" r="r" b="b"/>
              <a:pathLst>
                <a:path w="7593" h="7596" extrusionOk="0">
                  <a:moveTo>
                    <a:pt x="3781" y="805"/>
                  </a:moveTo>
                  <a:cubicBezTo>
                    <a:pt x="5419" y="805"/>
                    <a:pt x="6742" y="2128"/>
                    <a:pt x="6742" y="3767"/>
                  </a:cubicBezTo>
                  <a:cubicBezTo>
                    <a:pt x="6774" y="5405"/>
                    <a:pt x="5419" y="6760"/>
                    <a:pt x="3781" y="6760"/>
                  </a:cubicBezTo>
                  <a:cubicBezTo>
                    <a:pt x="2426" y="6760"/>
                    <a:pt x="1292" y="5878"/>
                    <a:pt x="946" y="4649"/>
                  </a:cubicBezTo>
                  <a:cubicBezTo>
                    <a:pt x="347" y="2727"/>
                    <a:pt x="1765" y="805"/>
                    <a:pt x="3781" y="805"/>
                  </a:cubicBezTo>
                  <a:close/>
                  <a:moveTo>
                    <a:pt x="3809" y="1"/>
                  </a:moveTo>
                  <a:cubicBezTo>
                    <a:pt x="3297" y="1"/>
                    <a:pt x="2785" y="105"/>
                    <a:pt x="2300" y="301"/>
                  </a:cubicBezTo>
                  <a:cubicBezTo>
                    <a:pt x="946" y="868"/>
                    <a:pt x="0" y="2223"/>
                    <a:pt x="0" y="3798"/>
                  </a:cubicBezTo>
                  <a:cubicBezTo>
                    <a:pt x="0" y="5058"/>
                    <a:pt x="630" y="6224"/>
                    <a:pt x="1670" y="6949"/>
                  </a:cubicBezTo>
                  <a:cubicBezTo>
                    <a:pt x="2333" y="7390"/>
                    <a:pt x="3060" y="7596"/>
                    <a:pt x="3776" y="7596"/>
                  </a:cubicBezTo>
                  <a:cubicBezTo>
                    <a:pt x="4286" y="7596"/>
                    <a:pt x="4790" y="7492"/>
                    <a:pt x="5262" y="7295"/>
                  </a:cubicBezTo>
                  <a:cubicBezTo>
                    <a:pt x="6648" y="6697"/>
                    <a:pt x="7593" y="5373"/>
                    <a:pt x="7593" y="3798"/>
                  </a:cubicBezTo>
                  <a:cubicBezTo>
                    <a:pt x="7593" y="2506"/>
                    <a:pt x="6931" y="1341"/>
                    <a:pt x="5892" y="648"/>
                  </a:cubicBezTo>
                  <a:cubicBezTo>
                    <a:pt x="5248" y="206"/>
                    <a:pt x="4528" y="1"/>
                    <a:pt x="38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77" name="Google Shape;13517;p76">
              <a:extLst>
                <a:ext uri="{FF2B5EF4-FFF2-40B4-BE49-F238E27FC236}">
                  <a16:creationId xmlns:a16="http://schemas.microsoft.com/office/drawing/2014/main" id="{F7FB6A6F-0B5E-42B8-BE1D-BBA1FC109F6F}"/>
                </a:ext>
              </a:extLst>
            </p:cNvPr>
            <p:cNvSpPr/>
            <p:nvPr/>
          </p:nvSpPr>
          <p:spPr>
            <a:xfrm>
              <a:off x="-42804750" y="1949600"/>
              <a:ext cx="337125" cy="316925"/>
            </a:xfrm>
            <a:custGeom>
              <a:avLst/>
              <a:gdLst/>
              <a:ahLst/>
              <a:cxnLst/>
              <a:rect l="l" t="t" r="r" b="b"/>
              <a:pathLst>
                <a:path w="13485" h="12677" extrusionOk="0">
                  <a:moveTo>
                    <a:pt x="3306" y="817"/>
                  </a:moveTo>
                  <a:cubicBezTo>
                    <a:pt x="3769" y="817"/>
                    <a:pt x="4233" y="967"/>
                    <a:pt x="4600" y="1267"/>
                  </a:cubicBezTo>
                  <a:cubicBezTo>
                    <a:pt x="3277" y="1802"/>
                    <a:pt x="2174" y="2905"/>
                    <a:pt x="1607" y="4260"/>
                  </a:cubicBezTo>
                  <a:cubicBezTo>
                    <a:pt x="914" y="3283"/>
                    <a:pt x="1072" y="1897"/>
                    <a:pt x="2143" y="1172"/>
                  </a:cubicBezTo>
                  <a:cubicBezTo>
                    <a:pt x="2484" y="935"/>
                    <a:pt x="2895" y="817"/>
                    <a:pt x="3306" y="817"/>
                  </a:cubicBezTo>
                  <a:close/>
                  <a:moveTo>
                    <a:pt x="10101" y="823"/>
                  </a:moveTo>
                  <a:cubicBezTo>
                    <a:pt x="10771" y="823"/>
                    <a:pt x="11436" y="1137"/>
                    <a:pt x="11846" y="1771"/>
                  </a:cubicBezTo>
                  <a:cubicBezTo>
                    <a:pt x="12382" y="2527"/>
                    <a:pt x="12319" y="3535"/>
                    <a:pt x="11783" y="4260"/>
                  </a:cubicBezTo>
                  <a:cubicBezTo>
                    <a:pt x="11248" y="2905"/>
                    <a:pt x="10177" y="1802"/>
                    <a:pt x="8790" y="1267"/>
                  </a:cubicBezTo>
                  <a:cubicBezTo>
                    <a:pt x="9176" y="971"/>
                    <a:pt x="9640" y="823"/>
                    <a:pt x="10101" y="823"/>
                  </a:cubicBezTo>
                  <a:close/>
                  <a:moveTo>
                    <a:pt x="6662" y="1686"/>
                  </a:moveTo>
                  <a:cubicBezTo>
                    <a:pt x="7287" y="1686"/>
                    <a:pt x="7908" y="1809"/>
                    <a:pt x="8475" y="2055"/>
                  </a:cubicBezTo>
                  <a:cubicBezTo>
                    <a:pt x="10177" y="2748"/>
                    <a:pt x="11311" y="4417"/>
                    <a:pt x="11311" y="6339"/>
                  </a:cubicBezTo>
                  <a:cubicBezTo>
                    <a:pt x="11374" y="8891"/>
                    <a:pt x="9263" y="10970"/>
                    <a:pt x="6711" y="10970"/>
                  </a:cubicBezTo>
                  <a:cubicBezTo>
                    <a:pt x="4159" y="10970"/>
                    <a:pt x="2048" y="8891"/>
                    <a:pt x="2017" y="6339"/>
                  </a:cubicBezTo>
                  <a:cubicBezTo>
                    <a:pt x="2017" y="4764"/>
                    <a:pt x="2804" y="3346"/>
                    <a:pt x="4065" y="2464"/>
                  </a:cubicBezTo>
                  <a:cubicBezTo>
                    <a:pt x="4846" y="1943"/>
                    <a:pt x="5759" y="1686"/>
                    <a:pt x="6662" y="1686"/>
                  </a:cubicBezTo>
                  <a:close/>
                  <a:moveTo>
                    <a:pt x="3282" y="1"/>
                  </a:moveTo>
                  <a:cubicBezTo>
                    <a:pt x="2347" y="1"/>
                    <a:pt x="1411" y="437"/>
                    <a:pt x="820" y="1298"/>
                  </a:cubicBezTo>
                  <a:cubicBezTo>
                    <a:pt x="0" y="2496"/>
                    <a:pt x="189" y="4165"/>
                    <a:pt x="1292" y="5142"/>
                  </a:cubicBezTo>
                  <a:cubicBezTo>
                    <a:pt x="820" y="7316"/>
                    <a:pt x="1702" y="9553"/>
                    <a:pt x="3497" y="10844"/>
                  </a:cubicBezTo>
                  <a:lnTo>
                    <a:pt x="2867" y="12073"/>
                  </a:lnTo>
                  <a:cubicBezTo>
                    <a:pt x="2773" y="12262"/>
                    <a:pt x="2867" y="12514"/>
                    <a:pt x="3088" y="12640"/>
                  </a:cubicBezTo>
                  <a:cubicBezTo>
                    <a:pt x="3137" y="12665"/>
                    <a:pt x="3189" y="12677"/>
                    <a:pt x="3240" y="12677"/>
                  </a:cubicBezTo>
                  <a:cubicBezTo>
                    <a:pt x="3386" y="12677"/>
                    <a:pt x="3530" y="12582"/>
                    <a:pt x="3623" y="12420"/>
                  </a:cubicBezTo>
                  <a:lnTo>
                    <a:pt x="4222" y="11254"/>
                  </a:lnTo>
                  <a:cubicBezTo>
                    <a:pt x="4994" y="11632"/>
                    <a:pt x="5821" y="11821"/>
                    <a:pt x="6648" y="11821"/>
                  </a:cubicBezTo>
                  <a:cubicBezTo>
                    <a:pt x="7475" y="11821"/>
                    <a:pt x="8302" y="11632"/>
                    <a:pt x="9074" y="11254"/>
                  </a:cubicBezTo>
                  <a:lnTo>
                    <a:pt x="9641" y="12420"/>
                  </a:lnTo>
                  <a:cubicBezTo>
                    <a:pt x="9736" y="12587"/>
                    <a:pt x="9904" y="12663"/>
                    <a:pt x="10062" y="12663"/>
                  </a:cubicBezTo>
                  <a:cubicBezTo>
                    <a:pt x="10113" y="12663"/>
                    <a:pt x="10162" y="12655"/>
                    <a:pt x="10208" y="12640"/>
                  </a:cubicBezTo>
                  <a:cubicBezTo>
                    <a:pt x="10397" y="12514"/>
                    <a:pt x="10492" y="12262"/>
                    <a:pt x="10397" y="12073"/>
                  </a:cubicBezTo>
                  <a:lnTo>
                    <a:pt x="9767" y="10844"/>
                  </a:lnTo>
                  <a:cubicBezTo>
                    <a:pt x="11594" y="9584"/>
                    <a:pt x="12476" y="7347"/>
                    <a:pt x="11972" y="5142"/>
                  </a:cubicBezTo>
                  <a:cubicBezTo>
                    <a:pt x="13485" y="3882"/>
                    <a:pt x="13359" y="1582"/>
                    <a:pt x="11752" y="511"/>
                  </a:cubicBezTo>
                  <a:cubicBezTo>
                    <a:pt x="11243" y="171"/>
                    <a:pt x="10658" y="5"/>
                    <a:pt x="10078" y="5"/>
                  </a:cubicBezTo>
                  <a:cubicBezTo>
                    <a:pt x="9258" y="5"/>
                    <a:pt x="8449" y="338"/>
                    <a:pt x="7877" y="983"/>
                  </a:cubicBezTo>
                  <a:cubicBezTo>
                    <a:pt x="7483" y="905"/>
                    <a:pt x="7081" y="865"/>
                    <a:pt x="6679" y="865"/>
                  </a:cubicBezTo>
                  <a:cubicBezTo>
                    <a:pt x="6278" y="865"/>
                    <a:pt x="5876" y="905"/>
                    <a:pt x="5482" y="983"/>
                  </a:cubicBezTo>
                  <a:cubicBezTo>
                    <a:pt x="4898" y="326"/>
                    <a:pt x="4090" y="1"/>
                    <a:pt x="3282"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78" name="Google Shape;13518;p76">
              <a:extLst>
                <a:ext uri="{FF2B5EF4-FFF2-40B4-BE49-F238E27FC236}">
                  <a16:creationId xmlns:a16="http://schemas.microsoft.com/office/drawing/2014/main" id="{8D462B5C-81EC-49A0-B57C-09913B35B2FE}"/>
                </a:ext>
              </a:extLst>
            </p:cNvPr>
            <p:cNvSpPr/>
            <p:nvPr/>
          </p:nvSpPr>
          <p:spPr>
            <a:xfrm>
              <a:off x="-42644075" y="2060025"/>
              <a:ext cx="59100" cy="65400"/>
            </a:xfrm>
            <a:custGeom>
              <a:avLst/>
              <a:gdLst/>
              <a:ahLst/>
              <a:cxnLst/>
              <a:rect l="l" t="t" r="r" b="b"/>
              <a:pathLst>
                <a:path w="2364" h="2616" extrusionOk="0">
                  <a:moveTo>
                    <a:pt x="442" y="0"/>
                  </a:moveTo>
                  <a:cubicBezTo>
                    <a:pt x="189" y="0"/>
                    <a:pt x="0" y="189"/>
                    <a:pt x="0" y="410"/>
                  </a:cubicBezTo>
                  <a:lnTo>
                    <a:pt x="0" y="2237"/>
                  </a:lnTo>
                  <a:cubicBezTo>
                    <a:pt x="0" y="2458"/>
                    <a:pt x="189" y="2615"/>
                    <a:pt x="442" y="2615"/>
                  </a:cubicBezTo>
                  <a:lnTo>
                    <a:pt x="1922" y="2615"/>
                  </a:lnTo>
                  <a:cubicBezTo>
                    <a:pt x="2174" y="2615"/>
                    <a:pt x="2363" y="2426"/>
                    <a:pt x="2363" y="2237"/>
                  </a:cubicBezTo>
                  <a:cubicBezTo>
                    <a:pt x="2363" y="1954"/>
                    <a:pt x="2174" y="1796"/>
                    <a:pt x="1922" y="1796"/>
                  </a:cubicBezTo>
                  <a:lnTo>
                    <a:pt x="820" y="1796"/>
                  </a:lnTo>
                  <a:lnTo>
                    <a:pt x="820" y="410"/>
                  </a:lnTo>
                  <a:cubicBezTo>
                    <a:pt x="820" y="189"/>
                    <a:pt x="631" y="0"/>
                    <a:pt x="44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grpSp>
      <p:sp>
        <p:nvSpPr>
          <p:cNvPr id="80" name="Elipse 79">
            <a:extLst>
              <a:ext uri="{FF2B5EF4-FFF2-40B4-BE49-F238E27FC236}">
                <a16:creationId xmlns:a16="http://schemas.microsoft.com/office/drawing/2014/main" id="{0FC680EC-1D3E-45BF-B0BA-98847DC1B135}"/>
              </a:ext>
            </a:extLst>
          </p:cNvPr>
          <p:cNvSpPr/>
          <p:nvPr/>
        </p:nvSpPr>
        <p:spPr>
          <a:xfrm>
            <a:off x="189867" y="3873011"/>
            <a:ext cx="507911" cy="507911"/>
          </a:xfrm>
          <a:prstGeom prst="ellipse">
            <a:avLst/>
          </a:prstGeom>
          <a:solidFill>
            <a:srgbClr val="9BC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91" name="Google Shape;14267;p78">
            <a:extLst>
              <a:ext uri="{FF2B5EF4-FFF2-40B4-BE49-F238E27FC236}">
                <a16:creationId xmlns:a16="http://schemas.microsoft.com/office/drawing/2014/main" id="{74FD6921-4577-4EE3-AB0B-5143F429AB88}"/>
              </a:ext>
            </a:extLst>
          </p:cNvPr>
          <p:cNvGrpSpPr/>
          <p:nvPr/>
        </p:nvGrpSpPr>
        <p:grpSpPr>
          <a:xfrm>
            <a:off x="287049" y="3945139"/>
            <a:ext cx="356438" cy="353557"/>
            <a:chOff x="-31166825" y="1939525"/>
            <a:chExt cx="293800" cy="291425"/>
          </a:xfrm>
          <a:solidFill>
            <a:schemeClr val="bg1"/>
          </a:solidFill>
        </p:grpSpPr>
        <p:sp>
          <p:nvSpPr>
            <p:cNvPr id="94" name="Google Shape;14268;p78">
              <a:extLst>
                <a:ext uri="{FF2B5EF4-FFF2-40B4-BE49-F238E27FC236}">
                  <a16:creationId xmlns:a16="http://schemas.microsoft.com/office/drawing/2014/main" id="{5B36C6C9-66EE-4D6D-AB7F-57B12A542824}"/>
                </a:ext>
              </a:extLst>
            </p:cNvPr>
            <p:cNvSpPr/>
            <p:nvPr/>
          </p:nvSpPr>
          <p:spPr>
            <a:xfrm>
              <a:off x="-31166825" y="1939525"/>
              <a:ext cx="224500" cy="291425"/>
            </a:xfrm>
            <a:custGeom>
              <a:avLst/>
              <a:gdLst/>
              <a:ahLst/>
              <a:cxnLst/>
              <a:rect l="l" t="t" r="r" b="b"/>
              <a:pathLst>
                <a:path w="8980" h="11657" extrusionOk="0">
                  <a:moveTo>
                    <a:pt x="5892" y="662"/>
                  </a:moveTo>
                  <a:cubicBezTo>
                    <a:pt x="6081" y="662"/>
                    <a:pt x="6239" y="819"/>
                    <a:pt x="6239" y="1040"/>
                  </a:cubicBezTo>
                  <a:lnTo>
                    <a:pt x="6239" y="1386"/>
                  </a:lnTo>
                  <a:lnTo>
                    <a:pt x="2805" y="1386"/>
                  </a:lnTo>
                  <a:lnTo>
                    <a:pt x="2805" y="1040"/>
                  </a:lnTo>
                  <a:cubicBezTo>
                    <a:pt x="2805" y="819"/>
                    <a:pt x="2962" y="662"/>
                    <a:pt x="3120" y="662"/>
                  </a:cubicBezTo>
                  <a:close/>
                  <a:moveTo>
                    <a:pt x="8035" y="1323"/>
                  </a:moveTo>
                  <a:cubicBezTo>
                    <a:pt x="8255" y="1323"/>
                    <a:pt x="8413" y="1512"/>
                    <a:pt x="8413" y="1701"/>
                  </a:cubicBezTo>
                  <a:lnTo>
                    <a:pt x="8413" y="10617"/>
                  </a:lnTo>
                  <a:cubicBezTo>
                    <a:pt x="8413" y="10838"/>
                    <a:pt x="8255" y="10995"/>
                    <a:pt x="8035" y="10995"/>
                  </a:cubicBezTo>
                  <a:lnTo>
                    <a:pt x="1166" y="10995"/>
                  </a:lnTo>
                  <a:cubicBezTo>
                    <a:pt x="946" y="10995"/>
                    <a:pt x="788" y="10838"/>
                    <a:pt x="788" y="10617"/>
                  </a:cubicBezTo>
                  <a:lnTo>
                    <a:pt x="788" y="1701"/>
                  </a:lnTo>
                  <a:lnTo>
                    <a:pt x="757" y="1701"/>
                  </a:lnTo>
                  <a:cubicBezTo>
                    <a:pt x="757" y="1512"/>
                    <a:pt x="914" y="1323"/>
                    <a:pt x="1103" y="1323"/>
                  </a:cubicBezTo>
                  <a:lnTo>
                    <a:pt x="2143" y="1323"/>
                  </a:lnTo>
                  <a:lnTo>
                    <a:pt x="2143" y="1701"/>
                  </a:lnTo>
                  <a:cubicBezTo>
                    <a:pt x="2143" y="1890"/>
                    <a:pt x="2301" y="2048"/>
                    <a:pt x="2490" y="2048"/>
                  </a:cubicBezTo>
                  <a:lnTo>
                    <a:pt x="6617" y="2048"/>
                  </a:lnTo>
                  <a:cubicBezTo>
                    <a:pt x="6837" y="2048"/>
                    <a:pt x="6995" y="1890"/>
                    <a:pt x="6995" y="1701"/>
                  </a:cubicBezTo>
                  <a:lnTo>
                    <a:pt x="6995" y="1323"/>
                  </a:lnTo>
                  <a:close/>
                  <a:moveTo>
                    <a:pt x="3120" y="0"/>
                  </a:moveTo>
                  <a:cubicBezTo>
                    <a:pt x="2679" y="0"/>
                    <a:pt x="2301" y="284"/>
                    <a:pt x="2143" y="662"/>
                  </a:cubicBezTo>
                  <a:lnTo>
                    <a:pt x="1040" y="662"/>
                  </a:lnTo>
                  <a:cubicBezTo>
                    <a:pt x="473" y="662"/>
                    <a:pt x="1" y="1134"/>
                    <a:pt x="1" y="1701"/>
                  </a:cubicBezTo>
                  <a:lnTo>
                    <a:pt x="1" y="10649"/>
                  </a:lnTo>
                  <a:cubicBezTo>
                    <a:pt x="64" y="11216"/>
                    <a:pt x="536" y="11657"/>
                    <a:pt x="1072" y="11657"/>
                  </a:cubicBezTo>
                  <a:lnTo>
                    <a:pt x="7971" y="11657"/>
                  </a:lnTo>
                  <a:cubicBezTo>
                    <a:pt x="8507" y="11657"/>
                    <a:pt x="8980" y="11184"/>
                    <a:pt x="8980" y="10649"/>
                  </a:cubicBezTo>
                  <a:lnTo>
                    <a:pt x="8980" y="1701"/>
                  </a:lnTo>
                  <a:cubicBezTo>
                    <a:pt x="8980" y="1134"/>
                    <a:pt x="8507" y="662"/>
                    <a:pt x="7971" y="662"/>
                  </a:cubicBezTo>
                  <a:lnTo>
                    <a:pt x="6869" y="662"/>
                  </a:lnTo>
                  <a:cubicBezTo>
                    <a:pt x="6711" y="284"/>
                    <a:pt x="6365" y="0"/>
                    <a:pt x="5892"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95" name="Google Shape;14269;p78">
              <a:extLst>
                <a:ext uri="{FF2B5EF4-FFF2-40B4-BE49-F238E27FC236}">
                  <a16:creationId xmlns:a16="http://schemas.microsoft.com/office/drawing/2014/main" id="{A3185CC2-547F-43E3-881A-B79D04A1E0F2}"/>
                </a:ext>
              </a:extLst>
            </p:cNvPr>
            <p:cNvSpPr/>
            <p:nvPr/>
          </p:nvSpPr>
          <p:spPr>
            <a:xfrm>
              <a:off x="-31131375" y="2145075"/>
              <a:ext cx="52800" cy="52800"/>
            </a:xfrm>
            <a:custGeom>
              <a:avLst/>
              <a:gdLst/>
              <a:ahLst/>
              <a:cxnLst/>
              <a:rect l="l" t="t" r="r" b="b"/>
              <a:pathLst>
                <a:path w="2112" h="2112" extrusionOk="0">
                  <a:moveTo>
                    <a:pt x="1355" y="726"/>
                  </a:moveTo>
                  <a:lnTo>
                    <a:pt x="1355" y="1387"/>
                  </a:lnTo>
                  <a:lnTo>
                    <a:pt x="694" y="1387"/>
                  </a:lnTo>
                  <a:lnTo>
                    <a:pt x="694" y="726"/>
                  </a:lnTo>
                  <a:close/>
                  <a:moveTo>
                    <a:pt x="379" y="1"/>
                  </a:moveTo>
                  <a:cubicBezTo>
                    <a:pt x="158" y="1"/>
                    <a:pt x="0" y="158"/>
                    <a:pt x="0" y="379"/>
                  </a:cubicBezTo>
                  <a:lnTo>
                    <a:pt x="0" y="1734"/>
                  </a:lnTo>
                  <a:cubicBezTo>
                    <a:pt x="0" y="1954"/>
                    <a:pt x="158" y="2112"/>
                    <a:pt x="379" y="2112"/>
                  </a:cubicBezTo>
                  <a:lnTo>
                    <a:pt x="1733" y="2112"/>
                  </a:lnTo>
                  <a:cubicBezTo>
                    <a:pt x="1954" y="2112"/>
                    <a:pt x="2111" y="1954"/>
                    <a:pt x="2111" y="1734"/>
                  </a:cubicBezTo>
                  <a:lnTo>
                    <a:pt x="2111" y="379"/>
                  </a:lnTo>
                  <a:cubicBezTo>
                    <a:pt x="2111" y="158"/>
                    <a:pt x="1954" y="1"/>
                    <a:pt x="17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96" name="Google Shape;14270;p78">
              <a:extLst>
                <a:ext uri="{FF2B5EF4-FFF2-40B4-BE49-F238E27FC236}">
                  <a16:creationId xmlns:a16="http://schemas.microsoft.com/office/drawing/2014/main" id="{99B6C356-7BCC-40C6-9C78-51F9A00B57B2}"/>
                </a:ext>
              </a:extLst>
            </p:cNvPr>
            <p:cNvSpPr/>
            <p:nvPr/>
          </p:nvSpPr>
          <p:spPr>
            <a:xfrm>
              <a:off x="-31131375" y="2076550"/>
              <a:ext cx="52800" cy="52025"/>
            </a:xfrm>
            <a:custGeom>
              <a:avLst/>
              <a:gdLst/>
              <a:ahLst/>
              <a:cxnLst/>
              <a:rect l="l" t="t" r="r" b="b"/>
              <a:pathLst>
                <a:path w="2112" h="2081" extrusionOk="0">
                  <a:moveTo>
                    <a:pt x="1355" y="694"/>
                  </a:moveTo>
                  <a:lnTo>
                    <a:pt x="1355" y="1356"/>
                  </a:lnTo>
                  <a:lnTo>
                    <a:pt x="694" y="1356"/>
                  </a:lnTo>
                  <a:lnTo>
                    <a:pt x="694" y="694"/>
                  </a:lnTo>
                  <a:close/>
                  <a:moveTo>
                    <a:pt x="379" y="1"/>
                  </a:moveTo>
                  <a:cubicBezTo>
                    <a:pt x="158" y="1"/>
                    <a:pt x="0" y="159"/>
                    <a:pt x="0" y="348"/>
                  </a:cubicBezTo>
                  <a:lnTo>
                    <a:pt x="0" y="1734"/>
                  </a:lnTo>
                  <a:cubicBezTo>
                    <a:pt x="0" y="1923"/>
                    <a:pt x="158" y="2080"/>
                    <a:pt x="379" y="2080"/>
                  </a:cubicBezTo>
                  <a:lnTo>
                    <a:pt x="1733" y="2080"/>
                  </a:lnTo>
                  <a:cubicBezTo>
                    <a:pt x="1954" y="2080"/>
                    <a:pt x="2111" y="1923"/>
                    <a:pt x="2111" y="1734"/>
                  </a:cubicBezTo>
                  <a:lnTo>
                    <a:pt x="2111" y="348"/>
                  </a:lnTo>
                  <a:cubicBezTo>
                    <a:pt x="2111" y="159"/>
                    <a:pt x="1954" y="1"/>
                    <a:pt x="17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97" name="Google Shape;14271;p78">
              <a:extLst>
                <a:ext uri="{FF2B5EF4-FFF2-40B4-BE49-F238E27FC236}">
                  <a16:creationId xmlns:a16="http://schemas.microsoft.com/office/drawing/2014/main" id="{6343CED1-5B6B-4623-8694-87DACB88D777}"/>
                </a:ext>
              </a:extLst>
            </p:cNvPr>
            <p:cNvSpPr/>
            <p:nvPr/>
          </p:nvSpPr>
          <p:spPr>
            <a:xfrm>
              <a:off x="-31131375" y="2007250"/>
              <a:ext cx="52800" cy="52800"/>
            </a:xfrm>
            <a:custGeom>
              <a:avLst/>
              <a:gdLst/>
              <a:ahLst/>
              <a:cxnLst/>
              <a:rect l="l" t="t" r="r" b="b"/>
              <a:pathLst>
                <a:path w="2112" h="2112" extrusionOk="0">
                  <a:moveTo>
                    <a:pt x="1355" y="725"/>
                  </a:moveTo>
                  <a:lnTo>
                    <a:pt x="1355" y="1387"/>
                  </a:lnTo>
                  <a:lnTo>
                    <a:pt x="694" y="1387"/>
                  </a:lnTo>
                  <a:lnTo>
                    <a:pt x="694" y="725"/>
                  </a:lnTo>
                  <a:close/>
                  <a:moveTo>
                    <a:pt x="379" y="1"/>
                  </a:moveTo>
                  <a:cubicBezTo>
                    <a:pt x="158" y="1"/>
                    <a:pt x="0" y="158"/>
                    <a:pt x="0" y="379"/>
                  </a:cubicBezTo>
                  <a:lnTo>
                    <a:pt x="0" y="1733"/>
                  </a:lnTo>
                  <a:cubicBezTo>
                    <a:pt x="0" y="1954"/>
                    <a:pt x="158" y="2111"/>
                    <a:pt x="379" y="2111"/>
                  </a:cubicBezTo>
                  <a:lnTo>
                    <a:pt x="1733" y="2111"/>
                  </a:lnTo>
                  <a:cubicBezTo>
                    <a:pt x="1954" y="2111"/>
                    <a:pt x="2111" y="1954"/>
                    <a:pt x="2111" y="1733"/>
                  </a:cubicBezTo>
                  <a:lnTo>
                    <a:pt x="2111" y="379"/>
                  </a:lnTo>
                  <a:cubicBezTo>
                    <a:pt x="2111" y="158"/>
                    <a:pt x="1954" y="1"/>
                    <a:pt x="1733"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98" name="Google Shape;14272;p78">
              <a:extLst>
                <a:ext uri="{FF2B5EF4-FFF2-40B4-BE49-F238E27FC236}">
                  <a16:creationId xmlns:a16="http://schemas.microsoft.com/office/drawing/2014/main" id="{09C261CD-EEBC-4732-8540-946BE7D1FAC8}"/>
                </a:ext>
              </a:extLst>
            </p:cNvPr>
            <p:cNvSpPr/>
            <p:nvPr/>
          </p:nvSpPr>
          <p:spPr>
            <a:xfrm>
              <a:off x="-31062075" y="2007250"/>
              <a:ext cx="85875" cy="18150"/>
            </a:xfrm>
            <a:custGeom>
              <a:avLst/>
              <a:gdLst/>
              <a:ahLst/>
              <a:cxnLst/>
              <a:rect l="l" t="t" r="r" b="b"/>
              <a:pathLst>
                <a:path w="3435" h="726" extrusionOk="0">
                  <a:moveTo>
                    <a:pt x="347" y="1"/>
                  </a:moveTo>
                  <a:cubicBezTo>
                    <a:pt x="158" y="1"/>
                    <a:pt x="1" y="158"/>
                    <a:pt x="1" y="379"/>
                  </a:cubicBezTo>
                  <a:cubicBezTo>
                    <a:pt x="1" y="568"/>
                    <a:pt x="158" y="725"/>
                    <a:pt x="347" y="725"/>
                  </a:cubicBezTo>
                  <a:lnTo>
                    <a:pt x="3057" y="725"/>
                  </a:lnTo>
                  <a:cubicBezTo>
                    <a:pt x="3277" y="725"/>
                    <a:pt x="3435" y="568"/>
                    <a:pt x="3435" y="379"/>
                  </a:cubicBezTo>
                  <a:cubicBezTo>
                    <a:pt x="3435" y="158"/>
                    <a:pt x="3277" y="1"/>
                    <a:pt x="305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99" name="Google Shape;14273;p78">
              <a:extLst>
                <a:ext uri="{FF2B5EF4-FFF2-40B4-BE49-F238E27FC236}">
                  <a16:creationId xmlns:a16="http://schemas.microsoft.com/office/drawing/2014/main" id="{A1F6EEE2-B948-4F63-A86D-FB5E95529C61}"/>
                </a:ext>
              </a:extLst>
            </p:cNvPr>
            <p:cNvSpPr/>
            <p:nvPr/>
          </p:nvSpPr>
          <p:spPr>
            <a:xfrm>
              <a:off x="-31062075" y="2041900"/>
              <a:ext cx="52025" cy="18150"/>
            </a:xfrm>
            <a:custGeom>
              <a:avLst/>
              <a:gdLst/>
              <a:ahLst/>
              <a:cxnLst/>
              <a:rect l="l" t="t" r="r" b="b"/>
              <a:pathLst>
                <a:path w="2081" h="726" extrusionOk="0">
                  <a:moveTo>
                    <a:pt x="347" y="1"/>
                  </a:moveTo>
                  <a:cubicBezTo>
                    <a:pt x="158" y="1"/>
                    <a:pt x="1" y="158"/>
                    <a:pt x="1" y="347"/>
                  </a:cubicBezTo>
                  <a:cubicBezTo>
                    <a:pt x="1" y="568"/>
                    <a:pt x="158" y="725"/>
                    <a:pt x="347" y="725"/>
                  </a:cubicBezTo>
                  <a:lnTo>
                    <a:pt x="1734" y="725"/>
                  </a:lnTo>
                  <a:cubicBezTo>
                    <a:pt x="1923" y="725"/>
                    <a:pt x="2080" y="568"/>
                    <a:pt x="2080" y="347"/>
                  </a:cubicBezTo>
                  <a:cubicBezTo>
                    <a:pt x="2080" y="158"/>
                    <a:pt x="1923" y="1"/>
                    <a:pt x="173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00" name="Google Shape;14274;p78">
              <a:extLst>
                <a:ext uri="{FF2B5EF4-FFF2-40B4-BE49-F238E27FC236}">
                  <a16:creationId xmlns:a16="http://schemas.microsoft.com/office/drawing/2014/main" id="{96D7934F-007C-403F-B57B-1998EAEBD033}"/>
                </a:ext>
              </a:extLst>
            </p:cNvPr>
            <p:cNvSpPr/>
            <p:nvPr/>
          </p:nvSpPr>
          <p:spPr>
            <a:xfrm>
              <a:off x="-31062075" y="2076550"/>
              <a:ext cx="85875" cy="17375"/>
            </a:xfrm>
            <a:custGeom>
              <a:avLst/>
              <a:gdLst/>
              <a:ahLst/>
              <a:cxnLst/>
              <a:rect l="l" t="t" r="r" b="b"/>
              <a:pathLst>
                <a:path w="3435" h="695" extrusionOk="0">
                  <a:moveTo>
                    <a:pt x="347" y="1"/>
                  </a:moveTo>
                  <a:cubicBezTo>
                    <a:pt x="158" y="1"/>
                    <a:pt x="1" y="159"/>
                    <a:pt x="1" y="348"/>
                  </a:cubicBezTo>
                  <a:cubicBezTo>
                    <a:pt x="1" y="537"/>
                    <a:pt x="158" y="694"/>
                    <a:pt x="347" y="694"/>
                  </a:cubicBezTo>
                  <a:lnTo>
                    <a:pt x="3057" y="694"/>
                  </a:lnTo>
                  <a:cubicBezTo>
                    <a:pt x="3277" y="694"/>
                    <a:pt x="3435" y="537"/>
                    <a:pt x="3435" y="348"/>
                  </a:cubicBezTo>
                  <a:cubicBezTo>
                    <a:pt x="3435" y="159"/>
                    <a:pt x="3277" y="1"/>
                    <a:pt x="305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02" name="Google Shape;14275;p78">
              <a:extLst>
                <a:ext uri="{FF2B5EF4-FFF2-40B4-BE49-F238E27FC236}">
                  <a16:creationId xmlns:a16="http://schemas.microsoft.com/office/drawing/2014/main" id="{881AEC37-2D4C-4CF6-9114-B5FBED3F876A}"/>
                </a:ext>
              </a:extLst>
            </p:cNvPr>
            <p:cNvSpPr/>
            <p:nvPr/>
          </p:nvSpPr>
          <p:spPr>
            <a:xfrm>
              <a:off x="-31062075" y="2110425"/>
              <a:ext cx="52025" cy="18150"/>
            </a:xfrm>
            <a:custGeom>
              <a:avLst/>
              <a:gdLst/>
              <a:ahLst/>
              <a:cxnLst/>
              <a:rect l="l" t="t" r="r" b="b"/>
              <a:pathLst>
                <a:path w="2081" h="726" extrusionOk="0">
                  <a:moveTo>
                    <a:pt x="347" y="1"/>
                  </a:moveTo>
                  <a:cubicBezTo>
                    <a:pt x="158" y="1"/>
                    <a:pt x="1" y="190"/>
                    <a:pt x="1" y="379"/>
                  </a:cubicBezTo>
                  <a:cubicBezTo>
                    <a:pt x="1" y="568"/>
                    <a:pt x="158" y="725"/>
                    <a:pt x="347" y="725"/>
                  </a:cubicBezTo>
                  <a:lnTo>
                    <a:pt x="1734" y="725"/>
                  </a:lnTo>
                  <a:cubicBezTo>
                    <a:pt x="1923" y="725"/>
                    <a:pt x="2080" y="568"/>
                    <a:pt x="2080" y="379"/>
                  </a:cubicBezTo>
                  <a:cubicBezTo>
                    <a:pt x="2080" y="190"/>
                    <a:pt x="1923" y="1"/>
                    <a:pt x="1734"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03" name="Google Shape;14276;p78">
              <a:extLst>
                <a:ext uri="{FF2B5EF4-FFF2-40B4-BE49-F238E27FC236}">
                  <a16:creationId xmlns:a16="http://schemas.microsoft.com/office/drawing/2014/main" id="{10DE3713-21BF-4D64-990C-9FE0E0F30924}"/>
                </a:ext>
              </a:extLst>
            </p:cNvPr>
            <p:cNvSpPr/>
            <p:nvPr/>
          </p:nvSpPr>
          <p:spPr>
            <a:xfrm>
              <a:off x="-31062075" y="2145075"/>
              <a:ext cx="85875" cy="18150"/>
            </a:xfrm>
            <a:custGeom>
              <a:avLst/>
              <a:gdLst/>
              <a:ahLst/>
              <a:cxnLst/>
              <a:rect l="l" t="t" r="r" b="b"/>
              <a:pathLst>
                <a:path w="3435" h="726" extrusionOk="0">
                  <a:moveTo>
                    <a:pt x="347" y="1"/>
                  </a:moveTo>
                  <a:cubicBezTo>
                    <a:pt x="158" y="1"/>
                    <a:pt x="1" y="158"/>
                    <a:pt x="1" y="379"/>
                  </a:cubicBezTo>
                  <a:cubicBezTo>
                    <a:pt x="1" y="568"/>
                    <a:pt x="158" y="726"/>
                    <a:pt x="347" y="726"/>
                  </a:cubicBezTo>
                  <a:lnTo>
                    <a:pt x="3057" y="726"/>
                  </a:lnTo>
                  <a:cubicBezTo>
                    <a:pt x="3277" y="726"/>
                    <a:pt x="3435" y="568"/>
                    <a:pt x="3435" y="379"/>
                  </a:cubicBezTo>
                  <a:cubicBezTo>
                    <a:pt x="3435" y="158"/>
                    <a:pt x="3277" y="1"/>
                    <a:pt x="305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06" name="Google Shape;14277;p78">
              <a:extLst>
                <a:ext uri="{FF2B5EF4-FFF2-40B4-BE49-F238E27FC236}">
                  <a16:creationId xmlns:a16="http://schemas.microsoft.com/office/drawing/2014/main" id="{1BC09A12-F990-49C7-B707-838B6FAD5238}"/>
                </a:ext>
              </a:extLst>
            </p:cNvPr>
            <p:cNvSpPr/>
            <p:nvPr/>
          </p:nvSpPr>
          <p:spPr>
            <a:xfrm>
              <a:off x="-31062075" y="2179750"/>
              <a:ext cx="52025" cy="18125"/>
            </a:xfrm>
            <a:custGeom>
              <a:avLst/>
              <a:gdLst/>
              <a:ahLst/>
              <a:cxnLst/>
              <a:rect l="l" t="t" r="r" b="b"/>
              <a:pathLst>
                <a:path w="2081" h="725" extrusionOk="0">
                  <a:moveTo>
                    <a:pt x="347" y="0"/>
                  </a:moveTo>
                  <a:cubicBezTo>
                    <a:pt x="158" y="0"/>
                    <a:pt x="1" y="158"/>
                    <a:pt x="1" y="347"/>
                  </a:cubicBezTo>
                  <a:cubicBezTo>
                    <a:pt x="1" y="567"/>
                    <a:pt x="158" y="725"/>
                    <a:pt x="347" y="725"/>
                  </a:cubicBezTo>
                  <a:lnTo>
                    <a:pt x="1734" y="725"/>
                  </a:lnTo>
                  <a:cubicBezTo>
                    <a:pt x="1923" y="725"/>
                    <a:pt x="2080" y="567"/>
                    <a:pt x="2080" y="347"/>
                  </a:cubicBezTo>
                  <a:cubicBezTo>
                    <a:pt x="2080" y="158"/>
                    <a:pt x="1923" y="0"/>
                    <a:pt x="1734"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07" name="Google Shape;14278;p78">
              <a:extLst>
                <a:ext uri="{FF2B5EF4-FFF2-40B4-BE49-F238E27FC236}">
                  <a16:creationId xmlns:a16="http://schemas.microsoft.com/office/drawing/2014/main" id="{67FAF54D-F675-4470-BDAC-0D4F1089D89E}"/>
                </a:ext>
              </a:extLst>
            </p:cNvPr>
            <p:cNvSpPr/>
            <p:nvPr/>
          </p:nvSpPr>
          <p:spPr>
            <a:xfrm>
              <a:off x="-30924225" y="1974175"/>
              <a:ext cx="51200" cy="240250"/>
            </a:xfrm>
            <a:custGeom>
              <a:avLst/>
              <a:gdLst/>
              <a:ahLst/>
              <a:cxnLst/>
              <a:rect l="l" t="t" r="r" b="b"/>
              <a:pathLst>
                <a:path w="2048" h="9610" extrusionOk="0">
                  <a:moveTo>
                    <a:pt x="1008" y="662"/>
                  </a:moveTo>
                  <a:cubicBezTo>
                    <a:pt x="1229" y="662"/>
                    <a:pt x="1386" y="819"/>
                    <a:pt x="1386" y="1009"/>
                  </a:cubicBezTo>
                  <a:lnTo>
                    <a:pt x="1386" y="2080"/>
                  </a:lnTo>
                  <a:lnTo>
                    <a:pt x="725" y="2080"/>
                  </a:lnTo>
                  <a:lnTo>
                    <a:pt x="725" y="1009"/>
                  </a:lnTo>
                  <a:lnTo>
                    <a:pt x="662" y="1009"/>
                  </a:lnTo>
                  <a:cubicBezTo>
                    <a:pt x="662" y="819"/>
                    <a:pt x="819" y="662"/>
                    <a:pt x="1008" y="662"/>
                  </a:cubicBezTo>
                  <a:close/>
                  <a:moveTo>
                    <a:pt x="1323" y="2741"/>
                  </a:moveTo>
                  <a:lnTo>
                    <a:pt x="1323" y="6900"/>
                  </a:lnTo>
                  <a:lnTo>
                    <a:pt x="662" y="6900"/>
                  </a:lnTo>
                  <a:lnTo>
                    <a:pt x="662" y="2741"/>
                  </a:lnTo>
                  <a:close/>
                  <a:moveTo>
                    <a:pt x="1260" y="7562"/>
                  </a:moveTo>
                  <a:lnTo>
                    <a:pt x="1008" y="8192"/>
                  </a:lnTo>
                  <a:lnTo>
                    <a:pt x="819" y="7562"/>
                  </a:lnTo>
                  <a:close/>
                  <a:moveTo>
                    <a:pt x="1008" y="0"/>
                  </a:moveTo>
                  <a:cubicBezTo>
                    <a:pt x="473" y="0"/>
                    <a:pt x="0" y="473"/>
                    <a:pt x="0" y="1009"/>
                  </a:cubicBezTo>
                  <a:lnTo>
                    <a:pt x="0" y="7215"/>
                  </a:lnTo>
                  <a:lnTo>
                    <a:pt x="0" y="7309"/>
                  </a:lnTo>
                  <a:lnTo>
                    <a:pt x="662" y="9357"/>
                  </a:lnTo>
                  <a:cubicBezTo>
                    <a:pt x="693" y="9515"/>
                    <a:pt x="819" y="9609"/>
                    <a:pt x="977" y="9609"/>
                  </a:cubicBezTo>
                  <a:cubicBezTo>
                    <a:pt x="1134" y="9609"/>
                    <a:pt x="1260" y="9515"/>
                    <a:pt x="1292" y="9357"/>
                  </a:cubicBezTo>
                  <a:lnTo>
                    <a:pt x="1954" y="7309"/>
                  </a:lnTo>
                  <a:lnTo>
                    <a:pt x="1954" y="7215"/>
                  </a:lnTo>
                  <a:lnTo>
                    <a:pt x="1954" y="1009"/>
                  </a:lnTo>
                  <a:cubicBezTo>
                    <a:pt x="2048" y="441"/>
                    <a:pt x="1576" y="0"/>
                    <a:pt x="1008"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grpSp>
      <p:pic>
        <p:nvPicPr>
          <p:cNvPr id="108" name="Imagem 107">
            <a:extLst>
              <a:ext uri="{FF2B5EF4-FFF2-40B4-BE49-F238E27FC236}">
                <a16:creationId xmlns:a16="http://schemas.microsoft.com/office/drawing/2014/main" id="{BDB1281F-2B07-43DE-8BB9-BBA6DA02CF80}"/>
              </a:ext>
            </a:extLst>
          </p:cNvPr>
          <p:cNvPicPr>
            <a:picLocks noChangeAspect="1"/>
          </p:cNvPicPr>
          <p:nvPr/>
        </p:nvPicPr>
        <p:blipFill>
          <a:blip r:embed="rId3"/>
          <a:stretch>
            <a:fillRect/>
          </a:stretch>
        </p:blipFill>
        <p:spPr>
          <a:xfrm>
            <a:off x="4999066" y="4658160"/>
            <a:ext cx="2302196" cy="1268855"/>
          </a:xfrm>
          <a:prstGeom prst="rect">
            <a:avLst/>
          </a:prstGeom>
          <a:ln>
            <a:solidFill>
              <a:schemeClr val="bg2"/>
            </a:solidFill>
          </a:ln>
        </p:spPr>
      </p:pic>
      <p:sp>
        <p:nvSpPr>
          <p:cNvPr id="110" name="TextBox 26">
            <a:extLst>
              <a:ext uri="{FF2B5EF4-FFF2-40B4-BE49-F238E27FC236}">
                <a16:creationId xmlns:a16="http://schemas.microsoft.com/office/drawing/2014/main" id="{D0EF2D60-C0A2-4536-B07C-3D4C865C5078}"/>
              </a:ext>
            </a:extLst>
          </p:cNvPr>
          <p:cNvSpPr txBox="1"/>
          <p:nvPr/>
        </p:nvSpPr>
        <p:spPr>
          <a:xfrm>
            <a:off x="3302413" y="4887267"/>
            <a:ext cx="1568063" cy="738664"/>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i="0" u="none" strike="noStrike" cap="none" spc="0" normalizeH="0" baseline="0">
                <a:ln>
                  <a:noFill/>
                </a:ln>
                <a:solidFill>
                  <a:srgbClr val="5A5A5A"/>
                </a:solidFill>
                <a:effectLst/>
                <a:uLnTx/>
                <a:uFillTx/>
                <a:latin typeface="Segoe UI (Título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43C5A"/>
                </a:solidFill>
                <a:effectLst/>
                <a:uLnTx/>
                <a:uFillTx/>
                <a:latin typeface="Segoe UI (Títulos)"/>
                <a:ea typeface="+mn-ea"/>
                <a:cs typeface="+mn-cs"/>
              </a:rPr>
              <a:t>Performance and Quality Dashboard</a:t>
            </a:r>
          </a:p>
        </p:txBody>
      </p:sp>
      <p:sp>
        <p:nvSpPr>
          <p:cNvPr id="112" name="Retângulo: Cantos Arredondados 111">
            <a:extLst>
              <a:ext uri="{FF2B5EF4-FFF2-40B4-BE49-F238E27FC236}">
                <a16:creationId xmlns:a16="http://schemas.microsoft.com/office/drawing/2014/main" id="{33217B98-1A34-451E-914C-CF7FE9F45448}"/>
              </a:ext>
            </a:extLst>
          </p:cNvPr>
          <p:cNvSpPr/>
          <p:nvPr/>
        </p:nvSpPr>
        <p:spPr>
          <a:xfrm>
            <a:off x="3629810" y="3765221"/>
            <a:ext cx="1667235" cy="374583"/>
          </a:xfrm>
          <a:prstGeom prst="roundRect">
            <a:avLst/>
          </a:prstGeom>
          <a:solidFill>
            <a:schemeClr val="bg1">
              <a:lumMod val="95000"/>
            </a:schemeClr>
          </a:solidFill>
          <a:ln/>
          <a:effectLst/>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4" name="Retângulo: Cantos Arredondados 113">
            <a:extLst>
              <a:ext uri="{FF2B5EF4-FFF2-40B4-BE49-F238E27FC236}">
                <a16:creationId xmlns:a16="http://schemas.microsoft.com/office/drawing/2014/main" id="{54A7B4C5-931A-4BE5-A062-1F7F9F381F3A}"/>
              </a:ext>
            </a:extLst>
          </p:cNvPr>
          <p:cNvSpPr/>
          <p:nvPr/>
        </p:nvSpPr>
        <p:spPr>
          <a:xfrm>
            <a:off x="3514433" y="3699521"/>
            <a:ext cx="754724" cy="512469"/>
          </a:xfrm>
          <a:prstGeom prst="roundRect">
            <a:avLst/>
          </a:prstGeom>
          <a:solidFill>
            <a:schemeClr val="tx2"/>
          </a:solidFill>
          <a:ln/>
          <a:effectLst/>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117" name="Retângulo: Cantos Arredondados 116">
            <a:extLst>
              <a:ext uri="{FF2B5EF4-FFF2-40B4-BE49-F238E27FC236}">
                <a16:creationId xmlns:a16="http://schemas.microsoft.com/office/drawing/2014/main" id="{D1AE2B98-C124-4FDA-860E-C17A6983232E}"/>
              </a:ext>
            </a:extLst>
          </p:cNvPr>
          <p:cNvSpPr/>
          <p:nvPr/>
        </p:nvSpPr>
        <p:spPr>
          <a:xfrm>
            <a:off x="5508465" y="3756062"/>
            <a:ext cx="1667235" cy="374583"/>
          </a:xfrm>
          <a:prstGeom prst="roundRect">
            <a:avLst/>
          </a:prstGeom>
          <a:solidFill>
            <a:schemeClr val="bg1">
              <a:lumMod val="95000"/>
            </a:schemeClr>
          </a:solidFill>
          <a:ln/>
          <a:effectLst/>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8" name="Retângulo: Cantos Arredondados 117">
            <a:extLst>
              <a:ext uri="{FF2B5EF4-FFF2-40B4-BE49-F238E27FC236}">
                <a16:creationId xmlns:a16="http://schemas.microsoft.com/office/drawing/2014/main" id="{29E6E791-049B-4DB0-940F-FD0AD6CAEEB4}"/>
              </a:ext>
            </a:extLst>
          </p:cNvPr>
          <p:cNvSpPr/>
          <p:nvPr/>
        </p:nvSpPr>
        <p:spPr>
          <a:xfrm>
            <a:off x="5393088" y="3690362"/>
            <a:ext cx="754724" cy="512469"/>
          </a:xfrm>
          <a:prstGeom prst="roundRect">
            <a:avLst/>
          </a:prstGeom>
          <a:solidFill>
            <a:schemeClr val="accent3"/>
          </a:solidFill>
          <a:ln/>
          <a:effectLst/>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white"/>
              </a:solidFill>
              <a:effectLst/>
              <a:uLnTx/>
              <a:uFillTx/>
              <a:latin typeface="Segoe UI"/>
              <a:ea typeface="+mn-ea"/>
              <a:cs typeface="+mn-cs"/>
            </a:endParaRPr>
          </a:p>
        </p:txBody>
      </p:sp>
      <p:sp>
        <p:nvSpPr>
          <p:cNvPr id="119" name="TextBox 22">
            <a:extLst>
              <a:ext uri="{FF2B5EF4-FFF2-40B4-BE49-F238E27FC236}">
                <a16:creationId xmlns:a16="http://schemas.microsoft.com/office/drawing/2014/main" id="{1EEB2B44-9CF4-43D2-A8DE-5F843489075C}"/>
              </a:ext>
            </a:extLst>
          </p:cNvPr>
          <p:cNvSpPr txBox="1"/>
          <p:nvPr/>
        </p:nvSpPr>
        <p:spPr>
          <a:xfrm>
            <a:off x="3436882" y="3692615"/>
            <a:ext cx="9199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Segoe UI"/>
                <a:ea typeface="+mn-ea"/>
                <a:cs typeface="Segoe UI Light" panose="020B0502040204020203" pitchFamily="34" charset="0"/>
              </a:rPr>
              <a:t>Team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Segoe UI"/>
                <a:ea typeface="+mn-ea"/>
                <a:cs typeface="Segoe UI Light" panose="020B0502040204020203" pitchFamily="34" charset="0"/>
              </a:rPr>
              <a:t>DEV</a:t>
            </a: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21" name="TextBox 22">
            <a:extLst>
              <a:ext uri="{FF2B5EF4-FFF2-40B4-BE49-F238E27FC236}">
                <a16:creationId xmlns:a16="http://schemas.microsoft.com/office/drawing/2014/main" id="{15844C53-6AD5-481A-815A-D087F483D5BD}"/>
              </a:ext>
            </a:extLst>
          </p:cNvPr>
          <p:cNvSpPr txBox="1"/>
          <p:nvPr/>
        </p:nvSpPr>
        <p:spPr>
          <a:xfrm>
            <a:off x="5301363" y="3728876"/>
            <a:ext cx="9199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Segoe UI"/>
                <a:ea typeface="+mn-ea"/>
                <a:cs typeface="Segoe UI Light" panose="020B0502040204020203" pitchFamily="34" charset="0"/>
              </a:rPr>
              <a:t>Control Room</a:t>
            </a:r>
            <a:endParaRPr kumimoji="0" lang="en-US" sz="12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22" name="TextBox 22">
            <a:extLst>
              <a:ext uri="{FF2B5EF4-FFF2-40B4-BE49-F238E27FC236}">
                <a16:creationId xmlns:a16="http://schemas.microsoft.com/office/drawing/2014/main" id="{381BD0C2-4355-457B-AD25-D79946729B61}"/>
              </a:ext>
            </a:extLst>
          </p:cNvPr>
          <p:cNvSpPr txBox="1"/>
          <p:nvPr/>
        </p:nvSpPr>
        <p:spPr>
          <a:xfrm>
            <a:off x="4268005" y="3745357"/>
            <a:ext cx="110853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Segoe UI Light" panose="020B0502040204020203" pitchFamily="34" charset="0"/>
              </a:rPr>
              <a:t>1 Team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Segoe UI Light" panose="020B0502040204020203" pitchFamily="34" charset="0"/>
              </a:rPr>
              <a:t>7 Developers</a:t>
            </a:r>
          </a:p>
        </p:txBody>
      </p:sp>
      <p:sp>
        <p:nvSpPr>
          <p:cNvPr id="124" name="TextBox 22">
            <a:extLst>
              <a:ext uri="{FF2B5EF4-FFF2-40B4-BE49-F238E27FC236}">
                <a16:creationId xmlns:a16="http://schemas.microsoft.com/office/drawing/2014/main" id="{D1C71165-B44C-4848-A319-4130612C39B5}"/>
              </a:ext>
            </a:extLst>
          </p:cNvPr>
          <p:cNvSpPr txBox="1"/>
          <p:nvPr/>
        </p:nvSpPr>
        <p:spPr>
          <a:xfrm>
            <a:off x="6148505" y="3740616"/>
            <a:ext cx="955442" cy="415498"/>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900">
                <a:solidFill>
                  <a:schemeClr val="tx1">
                    <a:lumMod val="50000"/>
                  </a:schemeClr>
                </a:solidFill>
                <a:latin typeface="Segoe UI (Títulos)"/>
                <a:cs typeface="Segoe UI Light"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Segoe UI Light" panose="020B0502040204020203" pitchFamily="34" charset="0"/>
              </a:rPr>
              <a:t>1 Team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Segoe UI Light" panose="020B0502040204020203" pitchFamily="34" charset="0"/>
              </a:rPr>
              <a:t>4 Developers</a:t>
            </a:r>
          </a:p>
        </p:txBody>
      </p:sp>
      <p:sp>
        <p:nvSpPr>
          <p:cNvPr id="129" name="TextBox 26">
            <a:extLst>
              <a:ext uri="{FF2B5EF4-FFF2-40B4-BE49-F238E27FC236}">
                <a16:creationId xmlns:a16="http://schemas.microsoft.com/office/drawing/2014/main" id="{13BC164B-884A-4536-8BC8-D781EDC426EE}"/>
              </a:ext>
            </a:extLst>
          </p:cNvPr>
          <p:cNvSpPr txBox="1"/>
          <p:nvPr/>
        </p:nvSpPr>
        <p:spPr>
          <a:xfrm>
            <a:off x="3665678" y="6152157"/>
            <a:ext cx="8512013" cy="4998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600">
                <a:solidFill>
                  <a:schemeClr val="bg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Segoe UI"/>
                <a:ea typeface="+mn-ea"/>
                <a:cs typeface="+mn-cs"/>
              </a:rPr>
              <a:t>In 2024, 22% of BBS Tickets were attended by one of our bots</a:t>
            </a:r>
          </a:p>
        </p:txBody>
      </p:sp>
      <p:sp>
        <p:nvSpPr>
          <p:cNvPr id="130" name="TextBox 22">
            <a:extLst>
              <a:ext uri="{FF2B5EF4-FFF2-40B4-BE49-F238E27FC236}">
                <a16:creationId xmlns:a16="http://schemas.microsoft.com/office/drawing/2014/main" id="{7CDE32A9-E6C9-42BB-9DF1-4DF1DFDA156D}"/>
              </a:ext>
            </a:extLst>
          </p:cNvPr>
          <p:cNvSpPr txBox="1"/>
          <p:nvPr/>
        </p:nvSpPr>
        <p:spPr>
          <a:xfrm>
            <a:off x="696608" y="3849085"/>
            <a:ext cx="16804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Segoe UI (Títulos)"/>
                <a:ea typeface="+mn-ea"/>
                <a:cs typeface="Segoe UI Light" panose="020B0502040204020203" pitchFamily="34" charset="0"/>
              </a:rPr>
              <a:t>130 FTEs Equivalent</a:t>
            </a:r>
          </a:p>
        </p:txBody>
      </p:sp>
      <p:sp>
        <p:nvSpPr>
          <p:cNvPr id="131" name="Elipse 130">
            <a:extLst>
              <a:ext uri="{FF2B5EF4-FFF2-40B4-BE49-F238E27FC236}">
                <a16:creationId xmlns:a16="http://schemas.microsoft.com/office/drawing/2014/main" id="{5F5C6004-2E2E-484B-B4E0-72D3C0D21274}"/>
              </a:ext>
            </a:extLst>
          </p:cNvPr>
          <p:cNvSpPr/>
          <p:nvPr/>
        </p:nvSpPr>
        <p:spPr>
          <a:xfrm>
            <a:off x="204467" y="5216705"/>
            <a:ext cx="507911" cy="507911"/>
          </a:xfrm>
          <a:prstGeom prst="ellipse">
            <a:avLst/>
          </a:prstGeom>
          <a:solidFill>
            <a:srgbClr val="9BC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36" name="TextBox 22">
            <a:extLst>
              <a:ext uri="{FF2B5EF4-FFF2-40B4-BE49-F238E27FC236}">
                <a16:creationId xmlns:a16="http://schemas.microsoft.com/office/drawing/2014/main" id="{B363871A-82E6-452E-A80C-36B69AF15241}"/>
              </a:ext>
            </a:extLst>
          </p:cNvPr>
          <p:cNvSpPr txBox="1"/>
          <p:nvPr/>
        </p:nvSpPr>
        <p:spPr>
          <a:xfrm>
            <a:off x="7493995" y="3123090"/>
            <a:ext cx="17735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9BC83C"/>
                </a:solidFill>
                <a:effectLst/>
                <a:uLnTx/>
                <a:uFillTx/>
                <a:latin typeface="Segoe UI (Títulos)"/>
                <a:ea typeface="+mn-ea"/>
                <a:cs typeface="+mn-cs"/>
              </a:rPr>
              <a:t>+ HR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9BC83C"/>
                </a:solidFill>
                <a:effectLst/>
                <a:uLnTx/>
                <a:uFillTx/>
                <a:latin typeface="Segoe UI (Títulos)"/>
                <a:ea typeface="+mn-ea"/>
                <a:cs typeface="+mn-cs"/>
              </a:rPr>
              <a:t>+ Risk Position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9BC83C"/>
                </a:solidFill>
                <a:effectLst/>
                <a:uLnTx/>
                <a:uFillTx/>
                <a:latin typeface="Segoe UI (Títulos)"/>
                <a:ea typeface="+mn-ea"/>
                <a:cs typeface="+mn-cs"/>
              </a:rPr>
              <a:t>+ FP&amp;A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9BC83C"/>
                </a:solidFill>
                <a:effectLst/>
                <a:uLnTx/>
                <a:uFillTx/>
                <a:latin typeface="Segoe UI (Títulos)"/>
                <a:ea typeface="+mn-ea"/>
                <a:cs typeface="+mn-cs"/>
              </a:rPr>
              <a:t>+ Controlling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9BC83C"/>
                </a:solidFill>
                <a:effectLst/>
                <a:uLnTx/>
                <a:uFillTx/>
                <a:latin typeface="Segoe UI (Títulos)"/>
                <a:ea typeface="+mn-ea"/>
                <a:cs typeface="+mn-cs"/>
              </a:rPr>
              <a:t>+ Sales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9BC83C"/>
                </a:solidFill>
                <a:effectLst/>
                <a:uLnTx/>
                <a:uFillTx/>
                <a:latin typeface="Segoe UI (Títulos)"/>
                <a:ea typeface="+mn-ea"/>
                <a:cs typeface="+mn-cs"/>
              </a:rPr>
              <a:t>+ Sustainability</a:t>
            </a:r>
          </a:p>
        </p:txBody>
      </p:sp>
      <p:pic>
        <p:nvPicPr>
          <p:cNvPr id="138" name="Imagem 137" descr="Logotipo, nome da empresa&#10;&#10;Descrição gerada automaticamente">
            <a:extLst>
              <a:ext uri="{FF2B5EF4-FFF2-40B4-BE49-F238E27FC236}">
                <a16:creationId xmlns:a16="http://schemas.microsoft.com/office/drawing/2014/main" id="{0F876462-6600-4670-AC2D-D2D27F54B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1501" y="1697660"/>
            <a:ext cx="919813" cy="715354"/>
          </a:xfrm>
          <a:prstGeom prst="rect">
            <a:avLst/>
          </a:prstGeom>
        </p:spPr>
      </p:pic>
      <p:pic>
        <p:nvPicPr>
          <p:cNvPr id="139" name="Imagem 138" descr="Logotipo&#10;&#10;Descrição gerada automaticamente">
            <a:extLst>
              <a:ext uri="{FF2B5EF4-FFF2-40B4-BE49-F238E27FC236}">
                <a16:creationId xmlns:a16="http://schemas.microsoft.com/office/drawing/2014/main" id="{EF8131A4-EADF-473D-889B-6445E16336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9752" y="1469684"/>
            <a:ext cx="803186" cy="233084"/>
          </a:xfrm>
          <a:prstGeom prst="rect">
            <a:avLst/>
          </a:prstGeom>
        </p:spPr>
      </p:pic>
      <p:pic>
        <p:nvPicPr>
          <p:cNvPr id="141" name="Imagem 140">
            <a:extLst>
              <a:ext uri="{FF2B5EF4-FFF2-40B4-BE49-F238E27FC236}">
                <a16:creationId xmlns:a16="http://schemas.microsoft.com/office/drawing/2014/main" id="{FA41637E-DA4C-475F-AD20-35FA2EE74F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6177" y="1821317"/>
            <a:ext cx="600382" cy="280178"/>
          </a:xfrm>
          <a:prstGeom prst="rect">
            <a:avLst/>
          </a:prstGeom>
        </p:spPr>
      </p:pic>
      <p:grpSp>
        <p:nvGrpSpPr>
          <p:cNvPr id="143" name="Google Shape;1378;p36">
            <a:extLst>
              <a:ext uri="{FF2B5EF4-FFF2-40B4-BE49-F238E27FC236}">
                <a16:creationId xmlns:a16="http://schemas.microsoft.com/office/drawing/2014/main" id="{28B060D3-1625-4119-9AC2-F0D32C1AE042}"/>
              </a:ext>
            </a:extLst>
          </p:cNvPr>
          <p:cNvGrpSpPr/>
          <p:nvPr/>
        </p:nvGrpSpPr>
        <p:grpSpPr>
          <a:xfrm>
            <a:off x="9105101" y="-29488"/>
            <a:ext cx="3166857" cy="3765314"/>
            <a:chOff x="4746754" y="0"/>
            <a:chExt cx="4397347" cy="4809371"/>
          </a:xfrm>
        </p:grpSpPr>
        <p:sp>
          <p:nvSpPr>
            <p:cNvPr id="144" name="Google Shape;1379;p36">
              <a:extLst>
                <a:ext uri="{FF2B5EF4-FFF2-40B4-BE49-F238E27FC236}">
                  <a16:creationId xmlns:a16="http://schemas.microsoft.com/office/drawing/2014/main" id="{59EEE6A3-7DBD-4116-A566-C3891CF04BB2}"/>
                </a:ext>
              </a:extLst>
            </p:cNvPr>
            <p:cNvSpPr/>
            <p:nvPr/>
          </p:nvSpPr>
          <p:spPr>
            <a:xfrm>
              <a:off x="4746754" y="0"/>
              <a:ext cx="4397347" cy="4809371"/>
            </a:xfrm>
            <a:custGeom>
              <a:avLst/>
              <a:gdLst/>
              <a:ahLst/>
              <a:cxnLst/>
              <a:rect l="l" t="t" r="r" b="b"/>
              <a:pathLst>
                <a:path w="132660" h="145090" extrusionOk="0">
                  <a:moveTo>
                    <a:pt x="17741" y="0"/>
                  </a:moveTo>
                  <a:lnTo>
                    <a:pt x="17753" y="24801"/>
                  </a:lnTo>
                  <a:cubicBezTo>
                    <a:pt x="17741" y="34235"/>
                    <a:pt x="25409" y="41910"/>
                    <a:pt x="34840" y="41910"/>
                  </a:cubicBezTo>
                  <a:cubicBezTo>
                    <a:pt x="34847" y="41910"/>
                    <a:pt x="34855" y="41910"/>
                    <a:pt x="34862" y="41910"/>
                  </a:cubicBezTo>
                  <a:lnTo>
                    <a:pt x="45804" y="41910"/>
                  </a:lnTo>
                  <a:cubicBezTo>
                    <a:pt x="50352" y="41922"/>
                    <a:pt x="54055" y="45613"/>
                    <a:pt x="54055" y="50161"/>
                  </a:cubicBezTo>
                  <a:cubicBezTo>
                    <a:pt x="54055" y="54721"/>
                    <a:pt x="50364" y="58412"/>
                    <a:pt x="45804" y="58412"/>
                  </a:cubicBezTo>
                  <a:lnTo>
                    <a:pt x="27028" y="58412"/>
                  </a:lnTo>
                  <a:cubicBezTo>
                    <a:pt x="12121" y="58412"/>
                    <a:pt x="1" y="70532"/>
                    <a:pt x="1" y="85439"/>
                  </a:cubicBezTo>
                  <a:cubicBezTo>
                    <a:pt x="1" y="92880"/>
                    <a:pt x="3037" y="99643"/>
                    <a:pt x="7918" y="104525"/>
                  </a:cubicBezTo>
                  <a:cubicBezTo>
                    <a:pt x="12824" y="109418"/>
                    <a:pt x="19574" y="112454"/>
                    <a:pt x="27028" y="112454"/>
                  </a:cubicBezTo>
                  <a:lnTo>
                    <a:pt x="48328" y="112454"/>
                  </a:lnTo>
                  <a:cubicBezTo>
                    <a:pt x="50697" y="112454"/>
                    <a:pt x="52924" y="113383"/>
                    <a:pt x="54591" y="115050"/>
                  </a:cubicBezTo>
                  <a:cubicBezTo>
                    <a:pt x="56270" y="116729"/>
                    <a:pt x="57198" y="118955"/>
                    <a:pt x="57198" y="121324"/>
                  </a:cubicBezTo>
                  <a:cubicBezTo>
                    <a:pt x="57198" y="127670"/>
                    <a:pt x="59663" y="133635"/>
                    <a:pt x="64163" y="138124"/>
                  </a:cubicBezTo>
                  <a:cubicBezTo>
                    <a:pt x="68652" y="142613"/>
                    <a:pt x="74605" y="145077"/>
                    <a:pt x="80951" y="145077"/>
                  </a:cubicBezTo>
                  <a:lnTo>
                    <a:pt x="132660" y="145089"/>
                  </a:lnTo>
                  <a:lnTo>
                    <a:pt x="132660" y="130195"/>
                  </a:lnTo>
                  <a:lnTo>
                    <a:pt x="80963" y="130195"/>
                  </a:lnTo>
                  <a:cubicBezTo>
                    <a:pt x="78594" y="130195"/>
                    <a:pt x="76367" y="129266"/>
                    <a:pt x="74688" y="127599"/>
                  </a:cubicBezTo>
                  <a:cubicBezTo>
                    <a:pt x="73010" y="125920"/>
                    <a:pt x="72093" y="123694"/>
                    <a:pt x="72093" y="121324"/>
                  </a:cubicBezTo>
                  <a:cubicBezTo>
                    <a:pt x="72081" y="108228"/>
                    <a:pt x="61425" y="97572"/>
                    <a:pt x="48328" y="97572"/>
                  </a:cubicBezTo>
                  <a:lnTo>
                    <a:pt x="27016" y="97572"/>
                  </a:lnTo>
                  <a:cubicBezTo>
                    <a:pt x="20336" y="97572"/>
                    <a:pt x="14895" y="92118"/>
                    <a:pt x="14883" y="85439"/>
                  </a:cubicBezTo>
                  <a:cubicBezTo>
                    <a:pt x="14895" y="78748"/>
                    <a:pt x="20336" y="73307"/>
                    <a:pt x="27016" y="73307"/>
                  </a:cubicBezTo>
                  <a:lnTo>
                    <a:pt x="45816" y="73307"/>
                  </a:lnTo>
                  <a:cubicBezTo>
                    <a:pt x="58567" y="73307"/>
                    <a:pt x="68950" y="62924"/>
                    <a:pt x="68950" y="50173"/>
                  </a:cubicBezTo>
                  <a:cubicBezTo>
                    <a:pt x="68950" y="37405"/>
                    <a:pt x="58579" y="27039"/>
                    <a:pt x="45826" y="27039"/>
                  </a:cubicBezTo>
                  <a:cubicBezTo>
                    <a:pt x="45819" y="27039"/>
                    <a:pt x="45811" y="27039"/>
                    <a:pt x="45804" y="27039"/>
                  </a:cubicBezTo>
                  <a:lnTo>
                    <a:pt x="34862" y="27039"/>
                  </a:lnTo>
                  <a:cubicBezTo>
                    <a:pt x="34100" y="27039"/>
                    <a:pt x="33576" y="26682"/>
                    <a:pt x="33279" y="26384"/>
                  </a:cubicBezTo>
                  <a:cubicBezTo>
                    <a:pt x="32981" y="26087"/>
                    <a:pt x="32624" y="25563"/>
                    <a:pt x="32624" y="24801"/>
                  </a:cubicBezTo>
                  <a:lnTo>
                    <a:pt x="32624" y="12"/>
                  </a:lnTo>
                  <a:lnTo>
                    <a:pt x="17741" y="0"/>
                  </a:lnTo>
                  <a:close/>
                </a:path>
              </a:pathLst>
            </a:custGeom>
            <a:solidFill>
              <a:srgbClr val="5959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45" name="Google Shape;1380;p36">
              <a:extLst>
                <a:ext uri="{FF2B5EF4-FFF2-40B4-BE49-F238E27FC236}">
                  <a16:creationId xmlns:a16="http://schemas.microsoft.com/office/drawing/2014/main" id="{2D4C8B73-2048-4CC9-AA4F-DC70B779A416}"/>
                </a:ext>
              </a:extLst>
            </p:cNvPr>
            <p:cNvSpPr/>
            <p:nvPr/>
          </p:nvSpPr>
          <p:spPr>
            <a:xfrm>
              <a:off x="4976825" y="453845"/>
              <a:ext cx="3793930" cy="4125405"/>
            </a:xfrm>
            <a:custGeom>
              <a:avLst/>
              <a:gdLst/>
              <a:ahLst/>
              <a:cxnLst/>
              <a:rect l="l" t="t" r="r" b="b"/>
              <a:pathLst>
                <a:path w="114456" h="124456" extrusionOk="0">
                  <a:moveTo>
                    <a:pt x="17741" y="0"/>
                  </a:moveTo>
                  <a:lnTo>
                    <a:pt x="17741" y="4167"/>
                  </a:lnTo>
                  <a:lnTo>
                    <a:pt x="18741" y="4167"/>
                  </a:lnTo>
                  <a:lnTo>
                    <a:pt x="18741" y="0"/>
                  </a:lnTo>
                  <a:close/>
                  <a:moveTo>
                    <a:pt x="17741" y="8346"/>
                  </a:moveTo>
                  <a:lnTo>
                    <a:pt x="17741" y="11109"/>
                  </a:lnTo>
                  <a:cubicBezTo>
                    <a:pt x="17753" y="11597"/>
                    <a:pt x="17789" y="12109"/>
                    <a:pt x="17860" y="12585"/>
                  </a:cubicBezTo>
                  <a:lnTo>
                    <a:pt x="18837" y="12442"/>
                  </a:lnTo>
                  <a:cubicBezTo>
                    <a:pt x="18777" y="12002"/>
                    <a:pt x="18741" y="11561"/>
                    <a:pt x="18741" y="11109"/>
                  </a:cubicBezTo>
                  <a:lnTo>
                    <a:pt x="18741" y="8358"/>
                  </a:lnTo>
                  <a:lnTo>
                    <a:pt x="17741" y="8346"/>
                  </a:lnTo>
                  <a:close/>
                  <a:moveTo>
                    <a:pt x="20230" y="16133"/>
                  </a:moveTo>
                  <a:lnTo>
                    <a:pt x="19396" y="16669"/>
                  </a:lnTo>
                  <a:cubicBezTo>
                    <a:pt x="19789" y="17252"/>
                    <a:pt x="20230" y="17800"/>
                    <a:pt x="20730" y="18300"/>
                  </a:cubicBezTo>
                  <a:cubicBezTo>
                    <a:pt x="21265" y="18836"/>
                    <a:pt x="21873" y="19312"/>
                    <a:pt x="22516" y="19717"/>
                  </a:cubicBezTo>
                  <a:lnTo>
                    <a:pt x="23040" y="18872"/>
                  </a:lnTo>
                  <a:cubicBezTo>
                    <a:pt x="21920" y="18181"/>
                    <a:pt x="20944" y="17228"/>
                    <a:pt x="20230" y="16133"/>
                  </a:cubicBezTo>
                  <a:close/>
                  <a:moveTo>
                    <a:pt x="26742" y="20217"/>
                  </a:moveTo>
                  <a:lnTo>
                    <a:pt x="26611" y="21193"/>
                  </a:lnTo>
                  <a:cubicBezTo>
                    <a:pt x="27040" y="21253"/>
                    <a:pt x="27481" y="21277"/>
                    <a:pt x="27921" y="21277"/>
                  </a:cubicBezTo>
                  <a:lnTo>
                    <a:pt x="30850" y="21277"/>
                  </a:lnTo>
                  <a:lnTo>
                    <a:pt x="30850" y="20276"/>
                  </a:lnTo>
                  <a:lnTo>
                    <a:pt x="27921" y="20276"/>
                  </a:lnTo>
                  <a:cubicBezTo>
                    <a:pt x="27528" y="20276"/>
                    <a:pt x="27123" y="20265"/>
                    <a:pt x="26742" y="20217"/>
                  </a:cubicBezTo>
                  <a:close/>
                  <a:moveTo>
                    <a:pt x="35029" y="20276"/>
                  </a:moveTo>
                  <a:lnTo>
                    <a:pt x="35029" y="21277"/>
                  </a:lnTo>
                  <a:lnTo>
                    <a:pt x="39196" y="21277"/>
                  </a:lnTo>
                  <a:lnTo>
                    <a:pt x="39208" y="20288"/>
                  </a:lnTo>
                  <a:lnTo>
                    <a:pt x="38875" y="20288"/>
                  </a:lnTo>
                  <a:lnTo>
                    <a:pt x="35029" y="20276"/>
                  </a:lnTo>
                  <a:close/>
                  <a:moveTo>
                    <a:pt x="43459" y="20943"/>
                  </a:moveTo>
                  <a:lnTo>
                    <a:pt x="43173" y="21908"/>
                  </a:lnTo>
                  <a:cubicBezTo>
                    <a:pt x="44471" y="22289"/>
                    <a:pt x="45709" y="22836"/>
                    <a:pt x="46864" y="23551"/>
                  </a:cubicBezTo>
                  <a:lnTo>
                    <a:pt x="47376" y="22705"/>
                  </a:lnTo>
                  <a:cubicBezTo>
                    <a:pt x="46161" y="21943"/>
                    <a:pt x="44840" y="21348"/>
                    <a:pt x="43459" y="20943"/>
                  </a:cubicBezTo>
                  <a:close/>
                  <a:moveTo>
                    <a:pt x="50710" y="25432"/>
                  </a:moveTo>
                  <a:lnTo>
                    <a:pt x="49971" y="26099"/>
                  </a:lnTo>
                  <a:cubicBezTo>
                    <a:pt x="50900" y="27087"/>
                    <a:pt x="51686" y="28194"/>
                    <a:pt x="52317" y="29385"/>
                  </a:cubicBezTo>
                  <a:lnTo>
                    <a:pt x="53186" y="28932"/>
                  </a:lnTo>
                  <a:cubicBezTo>
                    <a:pt x="52519" y="27646"/>
                    <a:pt x="51686" y="26480"/>
                    <a:pt x="50710" y="25432"/>
                  </a:cubicBezTo>
                  <a:close/>
                  <a:moveTo>
                    <a:pt x="54674" y="32957"/>
                  </a:moveTo>
                  <a:lnTo>
                    <a:pt x="53710" y="33183"/>
                  </a:lnTo>
                  <a:cubicBezTo>
                    <a:pt x="53936" y="34242"/>
                    <a:pt x="54067" y="35362"/>
                    <a:pt x="54067" y="36481"/>
                  </a:cubicBezTo>
                  <a:cubicBezTo>
                    <a:pt x="54067" y="36707"/>
                    <a:pt x="54055" y="36957"/>
                    <a:pt x="54043" y="37195"/>
                  </a:cubicBezTo>
                  <a:lnTo>
                    <a:pt x="55032" y="37243"/>
                  </a:lnTo>
                  <a:cubicBezTo>
                    <a:pt x="55055" y="36981"/>
                    <a:pt x="55055" y="36731"/>
                    <a:pt x="55055" y="36469"/>
                  </a:cubicBezTo>
                  <a:cubicBezTo>
                    <a:pt x="55055" y="35290"/>
                    <a:pt x="54924" y="34111"/>
                    <a:pt x="54674" y="32957"/>
                  </a:cubicBezTo>
                  <a:close/>
                  <a:moveTo>
                    <a:pt x="53329" y="41160"/>
                  </a:moveTo>
                  <a:cubicBezTo>
                    <a:pt x="52912" y="42446"/>
                    <a:pt x="52329" y="43672"/>
                    <a:pt x="51579" y="44791"/>
                  </a:cubicBezTo>
                  <a:lnTo>
                    <a:pt x="52412" y="45339"/>
                  </a:lnTo>
                  <a:cubicBezTo>
                    <a:pt x="53210" y="44137"/>
                    <a:pt x="53829" y="42839"/>
                    <a:pt x="54270" y="41470"/>
                  </a:cubicBezTo>
                  <a:lnTo>
                    <a:pt x="53329" y="41160"/>
                  </a:lnTo>
                  <a:close/>
                  <a:moveTo>
                    <a:pt x="48948" y="47851"/>
                  </a:moveTo>
                  <a:cubicBezTo>
                    <a:pt x="47924" y="48744"/>
                    <a:pt x="46804" y="49506"/>
                    <a:pt x="45602" y="50102"/>
                  </a:cubicBezTo>
                  <a:lnTo>
                    <a:pt x="46042" y="50983"/>
                  </a:lnTo>
                  <a:cubicBezTo>
                    <a:pt x="47316" y="50352"/>
                    <a:pt x="48531" y="49542"/>
                    <a:pt x="49602" y="48601"/>
                  </a:cubicBezTo>
                  <a:lnTo>
                    <a:pt x="48948" y="47851"/>
                  </a:lnTo>
                  <a:close/>
                  <a:moveTo>
                    <a:pt x="21004" y="51673"/>
                  </a:moveTo>
                  <a:lnTo>
                    <a:pt x="21004" y="52661"/>
                  </a:lnTo>
                  <a:lnTo>
                    <a:pt x="25183" y="52661"/>
                  </a:lnTo>
                  <a:lnTo>
                    <a:pt x="25183" y="51673"/>
                  </a:lnTo>
                  <a:close/>
                  <a:moveTo>
                    <a:pt x="29362" y="51661"/>
                  </a:moveTo>
                  <a:lnTo>
                    <a:pt x="29362" y="52661"/>
                  </a:lnTo>
                  <a:lnTo>
                    <a:pt x="33541" y="52661"/>
                  </a:lnTo>
                  <a:lnTo>
                    <a:pt x="33541" y="51673"/>
                  </a:lnTo>
                  <a:lnTo>
                    <a:pt x="29362" y="51661"/>
                  </a:lnTo>
                  <a:close/>
                  <a:moveTo>
                    <a:pt x="41780" y="51387"/>
                  </a:moveTo>
                  <a:cubicBezTo>
                    <a:pt x="40827" y="51566"/>
                    <a:pt x="39839" y="51673"/>
                    <a:pt x="38875" y="51673"/>
                  </a:cubicBezTo>
                  <a:lnTo>
                    <a:pt x="37720" y="51673"/>
                  </a:lnTo>
                  <a:lnTo>
                    <a:pt x="37708" y="52661"/>
                  </a:lnTo>
                  <a:lnTo>
                    <a:pt x="38863" y="52661"/>
                  </a:lnTo>
                  <a:cubicBezTo>
                    <a:pt x="39911" y="52661"/>
                    <a:pt x="40947" y="52566"/>
                    <a:pt x="41970" y="52364"/>
                  </a:cubicBezTo>
                  <a:lnTo>
                    <a:pt x="41780" y="51387"/>
                  </a:lnTo>
                  <a:close/>
                  <a:moveTo>
                    <a:pt x="16765" y="51947"/>
                  </a:moveTo>
                  <a:cubicBezTo>
                    <a:pt x="15348" y="52173"/>
                    <a:pt x="13967" y="52566"/>
                    <a:pt x="12645" y="53090"/>
                  </a:cubicBezTo>
                  <a:lnTo>
                    <a:pt x="13003" y="54019"/>
                  </a:lnTo>
                  <a:cubicBezTo>
                    <a:pt x="14265" y="53519"/>
                    <a:pt x="15586" y="53138"/>
                    <a:pt x="16920" y="52923"/>
                  </a:cubicBezTo>
                  <a:lnTo>
                    <a:pt x="16765" y="51947"/>
                  </a:lnTo>
                  <a:close/>
                  <a:moveTo>
                    <a:pt x="8859" y="55090"/>
                  </a:moveTo>
                  <a:cubicBezTo>
                    <a:pt x="7800" y="55805"/>
                    <a:pt x="6799" y="56638"/>
                    <a:pt x="5883" y="57555"/>
                  </a:cubicBezTo>
                  <a:lnTo>
                    <a:pt x="5597" y="57841"/>
                  </a:lnTo>
                  <a:lnTo>
                    <a:pt x="6299" y="58531"/>
                  </a:lnTo>
                  <a:lnTo>
                    <a:pt x="6585" y="58257"/>
                  </a:lnTo>
                  <a:cubicBezTo>
                    <a:pt x="7454" y="57388"/>
                    <a:pt x="8407" y="56602"/>
                    <a:pt x="9431" y="55912"/>
                  </a:cubicBezTo>
                  <a:lnTo>
                    <a:pt x="8859" y="55090"/>
                  </a:lnTo>
                  <a:close/>
                  <a:moveTo>
                    <a:pt x="2977" y="61222"/>
                  </a:moveTo>
                  <a:cubicBezTo>
                    <a:pt x="2227" y="62448"/>
                    <a:pt x="1608" y="63746"/>
                    <a:pt x="1132" y="65080"/>
                  </a:cubicBezTo>
                  <a:lnTo>
                    <a:pt x="2073" y="65413"/>
                  </a:lnTo>
                  <a:cubicBezTo>
                    <a:pt x="2525" y="64139"/>
                    <a:pt x="3108" y="62901"/>
                    <a:pt x="3823" y="61746"/>
                  </a:cubicBezTo>
                  <a:lnTo>
                    <a:pt x="2977" y="61222"/>
                  </a:lnTo>
                  <a:close/>
                  <a:moveTo>
                    <a:pt x="168" y="69247"/>
                  </a:moveTo>
                  <a:cubicBezTo>
                    <a:pt x="60" y="70068"/>
                    <a:pt x="1" y="70902"/>
                    <a:pt x="1" y="71747"/>
                  </a:cubicBezTo>
                  <a:cubicBezTo>
                    <a:pt x="1" y="72330"/>
                    <a:pt x="37" y="72926"/>
                    <a:pt x="84" y="73521"/>
                  </a:cubicBezTo>
                  <a:lnTo>
                    <a:pt x="1072" y="73438"/>
                  </a:lnTo>
                  <a:cubicBezTo>
                    <a:pt x="1025" y="72878"/>
                    <a:pt x="1001" y="72307"/>
                    <a:pt x="1001" y="71747"/>
                  </a:cubicBezTo>
                  <a:cubicBezTo>
                    <a:pt x="1001" y="70949"/>
                    <a:pt x="1049" y="70152"/>
                    <a:pt x="1156" y="69366"/>
                  </a:cubicBezTo>
                  <a:lnTo>
                    <a:pt x="168" y="69247"/>
                  </a:lnTo>
                  <a:close/>
                  <a:moveTo>
                    <a:pt x="1858" y="77426"/>
                  </a:moveTo>
                  <a:lnTo>
                    <a:pt x="906" y="77712"/>
                  </a:lnTo>
                  <a:cubicBezTo>
                    <a:pt x="1334" y="79069"/>
                    <a:pt x="1906" y="80391"/>
                    <a:pt x="2608" y="81629"/>
                  </a:cubicBezTo>
                  <a:lnTo>
                    <a:pt x="3478" y="81153"/>
                  </a:lnTo>
                  <a:cubicBezTo>
                    <a:pt x="2811" y="79962"/>
                    <a:pt x="2263" y="78712"/>
                    <a:pt x="1858" y="77426"/>
                  </a:cubicBezTo>
                  <a:close/>
                  <a:moveTo>
                    <a:pt x="5847" y="84439"/>
                  </a:moveTo>
                  <a:lnTo>
                    <a:pt x="5109" y="85106"/>
                  </a:lnTo>
                  <a:cubicBezTo>
                    <a:pt x="5359" y="85380"/>
                    <a:pt x="5621" y="85665"/>
                    <a:pt x="5883" y="85927"/>
                  </a:cubicBezTo>
                  <a:cubicBezTo>
                    <a:pt x="6633" y="86677"/>
                    <a:pt x="7430" y="87368"/>
                    <a:pt x="8276" y="87975"/>
                  </a:cubicBezTo>
                  <a:lnTo>
                    <a:pt x="8859" y="87166"/>
                  </a:lnTo>
                  <a:cubicBezTo>
                    <a:pt x="7764" y="86380"/>
                    <a:pt x="6740" y="85451"/>
                    <a:pt x="5847" y="84439"/>
                  </a:cubicBezTo>
                  <a:close/>
                  <a:moveTo>
                    <a:pt x="12383" y="89202"/>
                  </a:moveTo>
                  <a:lnTo>
                    <a:pt x="11979" y="90106"/>
                  </a:lnTo>
                  <a:cubicBezTo>
                    <a:pt x="13276" y="90678"/>
                    <a:pt x="14646" y="91119"/>
                    <a:pt x="16051" y="91404"/>
                  </a:cubicBezTo>
                  <a:lnTo>
                    <a:pt x="16253" y="90428"/>
                  </a:lnTo>
                  <a:cubicBezTo>
                    <a:pt x="14919" y="90166"/>
                    <a:pt x="13622" y="89749"/>
                    <a:pt x="12383" y="89202"/>
                  </a:cubicBezTo>
                  <a:close/>
                  <a:moveTo>
                    <a:pt x="20301" y="90821"/>
                  </a:moveTo>
                  <a:lnTo>
                    <a:pt x="20301" y="91809"/>
                  </a:lnTo>
                  <a:lnTo>
                    <a:pt x="24480" y="91809"/>
                  </a:lnTo>
                  <a:lnTo>
                    <a:pt x="24468" y="90821"/>
                  </a:lnTo>
                  <a:close/>
                  <a:moveTo>
                    <a:pt x="28659" y="90833"/>
                  </a:moveTo>
                  <a:lnTo>
                    <a:pt x="28659" y="91809"/>
                  </a:lnTo>
                  <a:lnTo>
                    <a:pt x="32826" y="91809"/>
                  </a:lnTo>
                  <a:lnTo>
                    <a:pt x="32826" y="90833"/>
                  </a:lnTo>
                  <a:close/>
                  <a:moveTo>
                    <a:pt x="37017" y="90821"/>
                  </a:moveTo>
                  <a:lnTo>
                    <a:pt x="37006" y="91809"/>
                  </a:lnTo>
                  <a:lnTo>
                    <a:pt x="41185" y="91809"/>
                  </a:lnTo>
                  <a:lnTo>
                    <a:pt x="41185" y="90821"/>
                  </a:lnTo>
                  <a:close/>
                  <a:moveTo>
                    <a:pt x="45447" y="91309"/>
                  </a:moveTo>
                  <a:lnTo>
                    <a:pt x="45209" y="92273"/>
                  </a:lnTo>
                  <a:cubicBezTo>
                    <a:pt x="46507" y="92607"/>
                    <a:pt x="47781" y="93095"/>
                    <a:pt x="48971" y="93738"/>
                  </a:cubicBezTo>
                  <a:lnTo>
                    <a:pt x="49436" y="92881"/>
                  </a:lnTo>
                  <a:cubicBezTo>
                    <a:pt x="48174" y="92178"/>
                    <a:pt x="46840" y="91654"/>
                    <a:pt x="45447" y="91309"/>
                  </a:cubicBezTo>
                  <a:close/>
                  <a:moveTo>
                    <a:pt x="52912" y="95393"/>
                  </a:moveTo>
                  <a:lnTo>
                    <a:pt x="52234" y="96107"/>
                  </a:lnTo>
                  <a:lnTo>
                    <a:pt x="52555" y="96441"/>
                  </a:lnTo>
                  <a:cubicBezTo>
                    <a:pt x="53412" y="97286"/>
                    <a:pt x="54162" y="98227"/>
                    <a:pt x="54793" y="99239"/>
                  </a:cubicBezTo>
                  <a:lnTo>
                    <a:pt x="55639" y="98715"/>
                  </a:lnTo>
                  <a:cubicBezTo>
                    <a:pt x="54972" y="97643"/>
                    <a:pt x="54174" y="96643"/>
                    <a:pt x="53281" y="95750"/>
                  </a:cubicBezTo>
                  <a:cubicBezTo>
                    <a:pt x="53162" y="95631"/>
                    <a:pt x="53043" y="95500"/>
                    <a:pt x="52912" y="95393"/>
                  </a:cubicBezTo>
                  <a:close/>
                  <a:moveTo>
                    <a:pt x="57437" y="102608"/>
                  </a:moveTo>
                  <a:lnTo>
                    <a:pt x="56496" y="102906"/>
                  </a:lnTo>
                  <a:cubicBezTo>
                    <a:pt x="56889" y="104192"/>
                    <a:pt x="57127" y="105537"/>
                    <a:pt x="57187" y="106882"/>
                  </a:cubicBezTo>
                  <a:lnTo>
                    <a:pt x="58175" y="106835"/>
                  </a:lnTo>
                  <a:cubicBezTo>
                    <a:pt x="58115" y="105394"/>
                    <a:pt x="57865" y="103977"/>
                    <a:pt x="57437" y="102608"/>
                  </a:cubicBezTo>
                  <a:close/>
                  <a:moveTo>
                    <a:pt x="58544" y="110907"/>
                  </a:moveTo>
                  <a:lnTo>
                    <a:pt x="57568" y="111121"/>
                  </a:lnTo>
                  <a:cubicBezTo>
                    <a:pt x="57865" y="112526"/>
                    <a:pt x="58342" y="113883"/>
                    <a:pt x="58984" y="115169"/>
                  </a:cubicBezTo>
                  <a:lnTo>
                    <a:pt x="59866" y="114729"/>
                  </a:lnTo>
                  <a:cubicBezTo>
                    <a:pt x="59258" y="113514"/>
                    <a:pt x="58818" y="112228"/>
                    <a:pt x="58544" y="110907"/>
                  </a:cubicBezTo>
                  <a:close/>
                  <a:moveTo>
                    <a:pt x="62128" y="118062"/>
                  </a:moveTo>
                  <a:lnTo>
                    <a:pt x="61378" y="118729"/>
                  </a:lnTo>
                  <a:cubicBezTo>
                    <a:pt x="61628" y="119003"/>
                    <a:pt x="61878" y="119265"/>
                    <a:pt x="62128" y="119527"/>
                  </a:cubicBezTo>
                  <a:cubicBezTo>
                    <a:pt x="62890" y="120277"/>
                    <a:pt x="63723" y="120956"/>
                    <a:pt x="64604" y="121563"/>
                  </a:cubicBezTo>
                  <a:lnTo>
                    <a:pt x="65164" y="120741"/>
                  </a:lnTo>
                  <a:cubicBezTo>
                    <a:pt x="64057" y="119991"/>
                    <a:pt x="63033" y="119086"/>
                    <a:pt x="62128" y="118062"/>
                  </a:cubicBezTo>
                  <a:close/>
                  <a:moveTo>
                    <a:pt x="68771" y="122563"/>
                  </a:moveTo>
                  <a:lnTo>
                    <a:pt x="68438" y="123492"/>
                  </a:lnTo>
                  <a:cubicBezTo>
                    <a:pt x="69783" y="123968"/>
                    <a:pt x="71200" y="124265"/>
                    <a:pt x="72629" y="124384"/>
                  </a:cubicBezTo>
                  <a:lnTo>
                    <a:pt x="72712" y="123396"/>
                  </a:lnTo>
                  <a:cubicBezTo>
                    <a:pt x="71367" y="123289"/>
                    <a:pt x="70033" y="123003"/>
                    <a:pt x="68771" y="122563"/>
                  </a:cubicBezTo>
                  <a:close/>
                  <a:moveTo>
                    <a:pt x="85202" y="123444"/>
                  </a:moveTo>
                  <a:lnTo>
                    <a:pt x="85214" y="124444"/>
                  </a:lnTo>
                  <a:lnTo>
                    <a:pt x="89381" y="124444"/>
                  </a:lnTo>
                  <a:lnTo>
                    <a:pt x="89381" y="123456"/>
                  </a:lnTo>
                  <a:lnTo>
                    <a:pt x="85202" y="123444"/>
                  </a:lnTo>
                  <a:close/>
                  <a:moveTo>
                    <a:pt x="97739" y="123444"/>
                  </a:moveTo>
                  <a:lnTo>
                    <a:pt x="93560" y="123456"/>
                  </a:lnTo>
                  <a:lnTo>
                    <a:pt x="93560" y="124444"/>
                  </a:lnTo>
                  <a:lnTo>
                    <a:pt x="97739" y="124444"/>
                  </a:lnTo>
                  <a:lnTo>
                    <a:pt x="97739" y="123444"/>
                  </a:lnTo>
                  <a:close/>
                  <a:moveTo>
                    <a:pt x="101918" y="123444"/>
                  </a:moveTo>
                  <a:lnTo>
                    <a:pt x="101907" y="124444"/>
                  </a:lnTo>
                  <a:lnTo>
                    <a:pt x="106086" y="124444"/>
                  </a:lnTo>
                  <a:lnTo>
                    <a:pt x="106098" y="123444"/>
                  </a:lnTo>
                  <a:close/>
                  <a:moveTo>
                    <a:pt x="76856" y="123444"/>
                  </a:moveTo>
                  <a:lnTo>
                    <a:pt x="76856" y="124456"/>
                  </a:lnTo>
                  <a:lnTo>
                    <a:pt x="81035" y="124444"/>
                  </a:lnTo>
                  <a:lnTo>
                    <a:pt x="81023" y="123444"/>
                  </a:lnTo>
                  <a:close/>
                  <a:moveTo>
                    <a:pt x="110265" y="123444"/>
                  </a:moveTo>
                  <a:lnTo>
                    <a:pt x="110265" y="124456"/>
                  </a:lnTo>
                  <a:lnTo>
                    <a:pt x="114456" y="124444"/>
                  </a:lnTo>
                  <a:lnTo>
                    <a:pt x="114444" y="123444"/>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46" name="Google Shape;1381;p36">
              <a:extLst>
                <a:ext uri="{FF2B5EF4-FFF2-40B4-BE49-F238E27FC236}">
                  <a16:creationId xmlns:a16="http://schemas.microsoft.com/office/drawing/2014/main" id="{4E7BDCC4-6E28-4178-8178-4D045FCA8A4F}"/>
                </a:ext>
              </a:extLst>
            </p:cNvPr>
            <p:cNvSpPr/>
            <p:nvPr/>
          </p:nvSpPr>
          <p:spPr>
            <a:xfrm>
              <a:off x="4809500" y="40574"/>
              <a:ext cx="4271851" cy="4683874"/>
            </a:xfrm>
            <a:custGeom>
              <a:avLst/>
              <a:gdLst/>
              <a:ahLst/>
              <a:cxnLst/>
              <a:rect l="l" t="t" r="r" b="b"/>
              <a:pathLst>
                <a:path w="128874" h="141304" extrusionOk="0">
                  <a:moveTo>
                    <a:pt x="28528" y="322"/>
                  </a:moveTo>
                  <a:lnTo>
                    <a:pt x="28528" y="22908"/>
                  </a:lnTo>
                  <a:cubicBezTo>
                    <a:pt x="28528" y="24098"/>
                    <a:pt x="28992" y="25206"/>
                    <a:pt x="29826" y="26039"/>
                  </a:cubicBezTo>
                  <a:cubicBezTo>
                    <a:pt x="30671" y="26884"/>
                    <a:pt x="31778" y="27337"/>
                    <a:pt x="32969" y="27337"/>
                  </a:cubicBezTo>
                  <a:lnTo>
                    <a:pt x="43923" y="27349"/>
                  </a:lnTo>
                  <a:cubicBezTo>
                    <a:pt x="55460" y="27349"/>
                    <a:pt x="64842" y="36731"/>
                    <a:pt x="64842" y="48268"/>
                  </a:cubicBezTo>
                  <a:cubicBezTo>
                    <a:pt x="64842" y="53864"/>
                    <a:pt x="62663" y="59103"/>
                    <a:pt x="58710" y="63055"/>
                  </a:cubicBezTo>
                  <a:cubicBezTo>
                    <a:pt x="54746" y="67020"/>
                    <a:pt x="49495" y="69199"/>
                    <a:pt x="43911" y="69199"/>
                  </a:cubicBezTo>
                  <a:lnTo>
                    <a:pt x="25135" y="69199"/>
                  </a:lnTo>
                  <a:cubicBezTo>
                    <a:pt x="17217" y="69199"/>
                    <a:pt x="10788" y="75628"/>
                    <a:pt x="10788" y="83546"/>
                  </a:cubicBezTo>
                  <a:cubicBezTo>
                    <a:pt x="10788" y="91440"/>
                    <a:pt x="17217" y="97881"/>
                    <a:pt x="25135" y="97881"/>
                  </a:cubicBezTo>
                  <a:lnTo>
                    <a:pt x="46435" y="97881"/>
                  </a:lnTo>
                  <a:cubicBezTo>
                    <a:pt x="52186" y="97893"/>
                    <a:pt x="57591" y="100131"/>
                    <a:pt x="61663" y="104203"/>
                  </a:cubicBezTo>
                  <a:cubicBezTo>
                    <a:pt x="65735" y="108275"/>
                    <a:pt x="67985" y="113681"/>
                    <a:pt x="67985" y="119431"/>
                  </a:cubicBezTo>
                  <a:cubicBezTo>
                    <a:pt x="67985" y="122396"/>
                    <a:pt x="69140" y="125170"/>
                    <a:pt x="71236" y="127266"/>
                  </a:cubicBezTo>
                  <a:cubicBezTo>
                    <a:pt x="73319" y="129361"/>
                    <a:pt x="76105" y="130516"/>
                    <a:pt x="79058" y="130516"/>
                  </a:cubicBezTo>
                  <a:lnTo>
                    <a:pt x="128552" y="130516"/>
                  </a:lnTo>
                  <a:lnTo>
                    <a:pt x="128552" y="140982"/>
                  </a:lnTo>
                  <a:lnTo>
                    <a:pt x="79070" y="140982"/>
                  </a:lnTo>
                  <a:cubicBezTo>
                    <a:pt x="73319" y="140982"/>
                    <a:pt x="67902" y="138743"/>
                    <a:pt x="63830" y="134671"/>
                  </a:cubicBezTo>
                  <a:cubicBezTo>
                    <a:pt x="59758" y="130599"/>
                    <a:pt x="57520" y="125182"/>
                    <a:pt x="57520" y="119431"/>
                  </a:cubicBezTo>
                  <a:cubicBezTo>
                    <a:pt x="57520" y="116467"/>
                    <a:pt x="56365" y="113693"/>
                    <a:pt x="54269" y="111597"/>
                  </a:cubicBezTo>
                  <a:cubicBezTo>
                    <a:pt x="52174" y="109502"/>
                    <a:pt x="49400" y="108347"/>
                    <a:pt x="46435" y="108347"/>
                  </a:cubicBezTo>
                  <a:lnTo>
                    <a:pt x="25123" y="108347"/>
                  </a:lnTo>
                  <a:cubicBezTo>
                    <a:pt x="18515" y="108347"/>
                    <a:pt x="12288" y="105763"/>
                    <a:pt x="7597" y="101072"/>
                  </a:cubicBezTo>
                  <a:cubicBezTo>
                    <a:pt x="2906" y="96381"/>
                    <a:pt x="322" y="90154"/>
                    <a:pt x="310" y="83546"/>
                  </a:cubicBezTo>
                  <a:cubicBezTo>
                    <a:pt x="310" y="69866"/>
                    <a:pt x="11443" y="58733"/>
                    <a:pt x="25123" y="58733"/>
                  </a:cubicBezTo>
                  <a:lnTo>
                    <a:pt x="43923" y="58733"/>
                  </a:lnTo>
                  <a:cubicBezTo>
                    <a:pt x="46697" y="58733"/>
                    <a:pt x="49328" y="57650"/>
                    <a:pt x="51317" y="55662"/>
                  </a:cubicBezTo>
                  <a:cubicBezTo>
                    <a:pt x="53293" y="53697"/>
                    <a:pt x="54377" y="51054"/>
                    <a:pt x="54377" y="48280"/>
                  </a:cubicBezTo>
                  <a:cubicBezTo>
                    <a:pt x="54377" y="45482"/>
                    <a:pt x="53281" y="42863"/>
                    <a:pt x="51305" y="40886"/>
                  </a:cubicBezTo>
                  <a:cubicBezTo>
                    <a:pt x="49328" y="38910"/>
                    <a:pt x="46709" y="37814"/>
                    <a:pt x="43911" y="37814"/>
                  </a:cubicBezTo>
                  <a:lnTo>
                    <a:pt x="32969" y="37814"/>
                  </a:lnTo>
                  <a:cubicBezTo>
                    <a:pt x="24742" y="37814"/>
                    <a:pt x="18062" y="31135"/>
                    <a:pt x="18051" y="22908"/>
                  </a:cubicBezTo>
                  <a:lnTo>
                    <a:pt x="18062" y="322"/>
                  </a:lnTo>
                  <a:close/>
                  <a:moveTo>
                    <a:pt x="17741" y="0"/>
                  </a:moveTo>
                  <a:lnTo>
                    <a:pt x="17741" y="22908"/>
                  </a:lnTo>
                  <a:cubicBezTo>
                    <a:pt x="17741" y="31302"/>
                    <a:pt x="24575" y="38124"/>
                    <a:pt x="32969" y="38136"/>
                  </a:cubicBezTo>
                  <a:lnTo>
                    <a:pt x="43923" y="38124"/>
                  </a:lnTo>
                  <a:cubicBezTo>
                    <a:pt x="46626" y="38124"/>
                    <a:pt x="49162" y="39183"/>
                    <a:pt x="51090" y="41100"/>
                  </a:cubicBezTo>
                  <a:cubicBezTo>
                    <a:pt x="52995" y="43017"/>
                    <a:pt x="54067" y="45565"/>
                    <a:pt x="54067" y="48268"/>
                  </a:cubicBezTo>
                  <a:cubicBezTo>
                    <a:pt x="54055" y="50983"/>
                    <a:pt x="52995" y="53530"/>
                    <a:pt x="51090" y="55435"/>
                  </a:cubicBezTo>
                  <a:cubicBezTo>
                    <a:pt x="49162" y="57364"/>
                    <a:pt x="46626" y="58412"/>
                    <a:pt x="43911" y="58424"/>
                  </a:cubicBezTo>
                  <a:lnTo>
                    <a:pt x="25123" y="58412"/>
                  </a:lnTo>
                  <a:cubicBezTo>
                    <a:pt x="11276" y="58412"/>
                    <a:pt x="1" y="69687"/>
                    <a:pt x="1" y="83546"/>
                  </a:cubicBezTo>
                  <a:cubicBezTo>
                    <a:pt x="1" y="90249"/>
                    <a:pt x="2620" y="96548"/>
                    <a:pt x="7371" y="101298"/>
                  </a:cubicBezTo>
                  <a:cubicBezTo>
                    <a:pt x="12121" y="106049"/>
                    <a:pt x="18432" y="108668"/>
                    <a:pt x="25123" y="108668"/>
                  </a:cubicBezTo>
                  <a:lnTo>
                    <a:pt x="46435" y="108656"/>
                  </a:lnTo>
                  <a:cubicBezTo>
                    <a:pt x="49304" y="108668"/>
                    <a:pt x="52019" y="109787"/>
                    <a:pt x="54043" y="111811"/>
                  </a:cubicBezTo>
                  <a:cubicBezTo>
                    <a:pt x="56079" y="113847"/>
                    <a:pt x="57198" y="116562"/>
                    <a:pt x="57210" y="119431"/>
                  </a:cubicBezTo>
                  <a:cubicBezTo>
                    <a:pt x="57198" y="125277"/>
                    <a:pt x="59472" y="130766"/>
                    <a:pt x="63604" y="134898"/>
                  </a:cubicBezTo>
                  <a:cubicBezTo>
                    <a:pt x="67735" y="139029"/>
                    <a:pt x="73224" y="141303"/>
                    <a:pt x="79070" y="141303"/>
                  </a:cubicBezTo>
                  <a:lnTo>
                    <a:pt x="128874" y="141303"/>
                  </a:lnTo>
                  <a:lnTo>
                    <a:pt x="128874" y="130195"/>
                  </a:lnTo>
                  <a:lnTo>
                    <a:pt x="79070" y="130195"/>
                  </a:lnTo>
                  <a:cubicBezTo>
                    <a:pt x="76189" y="130195"/>
                    <a:pt x="73486" y="129075"/>
                    <a:pt x="71450" y="127051"/>
                  </a:cubicBezTo>
                  <a:cubicBezTo>
                    <a:pt x="69426" y="125015"/>
                    <a:pt x="68295" y="122313"/>
                    <a:pt x="68295" y="119431"/>
                  </a:cubicBezTo>
                  <a:cubicBezTo>
                    <a:pt x="68295" y="113597"/>
                    <a:pt x="66021" y="108121"/>
                    <a:pt x="61877" y="103977"/>
                  </a:cubicBezTo>
                  <a:cubicBezTo>
                    <a:pt x="57746" y="99846"/>
                    <a:pt x="52269" y="97560"/>
                    <a:pt x="46435" y="97560"/>
                  </a:cubicBezTo>
                  <a:lnTo>
                    <a:pt x="25123" y="97572"/>
                  </a:lnTo>
                  <a:cubicBezTo>
                    <a:pt x="17396" y="97572"/>
                    <a:pt x="11097" y="91273"/>
                    <a:pt x="11097" y="83546"/>
                  </a:cubicBezTo>
                  <a:cubicBezTo>
                    <a:pt x="11097" y="75807"/>
                    <a:pt x="17396" y="69509"/>
                    <a:pt x="25123" y="69509"/>
                  </a:cubicBezTo>
                  <a:lnTo>
                    <a:pt x="43923" y="69509"/>
                  </a:lnTo>
                  <a:cubicBezTo>
                    <a:pt x="49578" y="69509"/>
                    <a:pt x="54900" y="67306"/>
                    <a:pt x="58925" y="63282"/>
                  </a:cubicBezTo>
                  <a:cubicBezTo>
                    <a:pt x="62949" y="59269"/>
                    <a:pt x="65152" y="53947"/>
                    <a:pt x="65164" y="48268"/>
                  </a:cubicBezTo>
                  <a:cubicBezTo>
                    <a:pt x="65152" y="36552"/>
                    <a:pt x="55627" y="27027"/>
                    <a:pt x="43923" y="27027"/>
                  </a:cubicBezTo>
                  <a:lnTo>
                    <a:pt x="32969" y="27039"/>
                  </a:lnTo>
                  <a:cubicBezTo>
                    <a:pt x="31862" y="27027"/>
                    <a:pt x="30838" y="26611"/>
                    <a:pt x="30052" y="25825"/>
                  </a:cubicBezTo>
                  <a:cubicBezTo>
                    <a:pt x="29266" y="25039"/>
                    <a:pt x="28838" y="24015"/>
                    <a:pt x="28838" y="22908"/>
                  </a:cubicBezTo>
                  <a:lnTo>
                    <a:pt x="28838"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5A5A5A"/>
                </a:solidFill>
                <a:effectLst/>
                <a:uLnTx/>
                <a:uFillTx/>
                <a:latin typeface="Segoe UI"/>
                <a:ea typeface="+mn-ea"/>
                <a:cs typeface="+mn-cs"/>
              </a:endParaRPr>
            </a:p>
          </p:txBody>
        </p:sp>
      </p:grpSp>
      <p:grpSp>
        <p:nvGrpSpPr>
          <p:cNvPr id="147" name="Google Shape;1384;p36">
            <a:extLst>
              <a:ext uri="{FF2B5EF4-FFF2-40B4-BE49-F238E27FC236}">
                <a16:creationId xmlns:a16="http://schemas.microsoft.com/office/drawing/2014/main" id="{568CB0B7-FF85-416C-A26B-A2EF28AA536D}"/>
              </a:ext>
            </a:extLst>
          </p:cNvPr>
          <p:cNvGrpSpPr/>
          <p:nvPr/>
        </p:nvGrpSpPr>
        <p:grpSpPr>
          <a:xfrm>
            <a:off x="10511502" y="758722"/>
            <a:ext cx="1713733" cy="827504"/>
            <a:chOff x="6969441" y="1040614"/>
            <a:chExt cx="1949295" cy="997712"/>
          </a:xfrm>
        </p:grpSpPr>
        <p:sp>
          <p:nvSpPr>
            <p:cNvPr id="148" name="Google Shape;1385;p36">
              <a:extLst>
                <a:ext uri="{FF2B5EF4-FFF2-40B4-BE49-F238E27FC236}">
                  <a16:creationId xmlns:a16="http://schemas.microsoft.com/office/drawing/2014/main" id="{9B151E4F-28E0-499F-AE7E-5E7D2AE43DA1}"/>
                </a:ext>
              </a:extLst>
            </p:cNvPr>
            <p:cNvSpPr/>
            <p:nvPr/>
          </p:nvSpPr>
          <p:spPr>
            <a:xfrm>
              <a:off x="6969441" y="1226128"/>
              <a:ext cx="610975" cy="504008"/>
            </a:xfrm>
            <a:custGeom>
              <a:avLst/>
              <a:gdLst/>
              <a:ahLst/>
              <a:cxnLst/>
              <a:rect l="l" t="t" r="r" b="b"/>
              <a:pathLst>
                <a:path w="18432" h="15205" extrusionOk="0">
                  <a:moveTo>
                    <a:pt x="10823" y="0"/>
                  </a:moveTo>
                  <a:cubicBezTo>
                    <a:pt x="8406" y="0"/>
                    <a:pt x="6275" y="1108"/>
                    <a:pt x="4882" y="2870"/>
                  </a:cubicBezTo>
                  <a:cubicBezTo>
                    <a:pt x="4239" y="3668"/>
                    <a:pt x="3739" y="4620"/>
                    <a:pt x="3477" y="5656"/>
                  </a:cubicBezTo>
                  <a:lnTo>
                    <a:pt x="1" y="7608"/>
                  </a:lnTo>
                  <a:lnTo>
                    <a:pt x="3477" y="9549"/>
                  </a:lnTo>
                  <a:cubicBezTo>
                    <a:pt x="4334" y="12811"/>
                    <a:pt x="7299" y="15205"/>
                    <a:pt x="10823" y="15205"/>
                  </a:cubicBezTo>
                  <a:cubicBezTo>
                    <a:pt x="15014" y="15205"/>
                    <a:pt x="18431" y="11799"/>
                    <a:pt x="18431" y="7608"/>
                  </a:cubicBezTo>
                  <a:cubicBezTo>
                    <a:pt x="18431" y="3406"/>
                    <a:pt x="15014" y="0"/>
                    <a:pt x="1082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49" name="Google Shape;1386;p36">
              <a:extLst>
                <a:ext uri="{FF2B5EF4-FFF2-40B4-BE49-F238E27FC236}">
                  <a16:creationId xmlns:a16="http://schemas.microsoft.com/office/drawing/2014/main" id="{027D08EA-662C-4A2E-B6A0-DEB3A4425332}"/>
                </a:ext>
              </a:extLst>
            </p:cNvPr>
            <p:cNvSpPr/>
            <p:nvPr/>
          </p:nvSpPr>
          <p:spPr>
            <a:xfrm>
              <a:off x="7113414" y="1258998"/>
              <a:ext cx="429594" cy="429594"/>
            </a:xfrm>
            <a:custGeom>
              <a:avLst/>
              <a:gdLst/>
              <a:ahLst/>
              <a:cxnLst/>
              <a:rect l="l" t="t" r="r" b="b"/>
              <a:pathLst>
                <a:path w="9669" h="9669" extrusionOk="0">
                  <a:moveTo>
                    <a:pt x="4834" y="1"/>
                  </a:moveTo>
                  <a:cubicBezTo>
                    <a:pt x="3298" y="1"/>
                    <a:pt x="1941" y="703"/>
                    <a:pt x="1048" y="1822"/>
                  </a:cubicBezTo>
                  <a:cubicBezTo>
                    <a:pt x="405" y="2656"/>
                    <a:pt x="0" y="3691"/>
                    <a:pt x="0" y="4834"/>
                  </a:cubicBezTo>
                  <a:cubicBezTo>
                    <a:pt x="0" y="7501"/>
                    <a:pt x="2155" y="9668"/>
                    <a:pt x="4834" y="9668"/>
                  </a:cubicBezTo>
                  <a:cubicBezTo>
                    <a:pt x="7513" y="9668"/>
                    <a:pt x="9668" y="7501"/>
                    <a:pt x="9668" y="4834"/>
                  </a:cubicBezTo>
                  <a:cubicBezTo>
                    <a:pt x="9668" y="2156"/>
                    <a:pt x="7513" y="1"/>
                    <a:pt x="48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5A5A5A"/>
                </a:solidFill>
                <a:effectLst/>
                <a:uLnTx/>
                <a:uFillTx/>
                <a:latin typeface="Segoe UI"/>
                <a:ea typeface="+mn-ea"/>
                <a:cs typeface="+mn-cs"/>
              </a:endParaRPr>
            </a:p>
          </p:txBody>
        </p:sp>
        <p:sp>
          <p:nvSpPr>
            <p:cNvPr id="150" name="Google Shape;1387;p36">
              <a:extLst>
                <a:ext uri="{FF2B5EF4-FFF2-40B4-BE49-F238E27FC236}">
                  <a16:creationId xmlns:a16="http://schemas.microsoft.com/office/drawing/2014/main" id="{F2EE67C1-4147-4E67-A352-511557357303}"/>
                </a:ext>
              </a:extLst>
            </p:cNvPr>
            <p:cNvSpPr txBox="1"/>
            <p:nvPr/>
          </p:nvSpPr>
          <p:spPr>
            <a:xfrm>
              <a:off x="7589478" y="1040614"/>
              <a:ext cx="1329258" cy="99771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mn-cs"/>
                </a:rPr>
                <a:t>Automations from credit analysis to reconciliation</a:t>
              </a:r>
              <a:endParaRPr kumimoji="0" lang="en-US" sz="1050" b="0"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grpSp>
      <p:grpSp>
        <p:nvGrpSpPr>
          <p:cNvPr id="151" name="Google Shape;1392;p36">
            <a:extLst>
              <a:ext uri="{FF2B5EF4-FFF2-40B4-BE49-F238E27FC236}">
                <a16:creationId xmlns:a16="http://schemas.microsoft.com/office/drawing/2014/main" id="{A64B3AEC-785D-4AFA-A68E-B7233C5EB856}"/>
              </a:ext>
            </a:extLst>
          </p:cNvPr>
          <p:cNvGrpSpPr/>
          <p:nvPr/>
        </p:nvGrpSpPr>
        <p:grpSpPr>
          <a:xfrm>
            <a:off x="8281606" y="2992622"/>
            <a:ext cx="2181197" cy="418027"/>
            <a:chOff x="4224422" y="3867025"/>
            <a:chExt cx="2481010" cy="504008"/>
          </a:xfrm>
        </p:grpSpPr>
        <p:sp>
          <p:nvSpPr>
            <p:cNvPr id="152" name="Google Shape;1393;p36">
              <a:extLst>
                <a:ext uri="{FF2B5EF4-FFF2-40B4-BE49-F238E27FC236}">
                  <a16:creationId xmlns:a16="http://schemas.microsoft.com/office/drawing/2014/main" id="{773D08B4-E4EF-4799-83ED-A80074460DA7}"/>
                </a:ext>
              </a:extLst>
            </p:cNvPr>
            <p:cNvSpPr/>
            <p:nvPr/>
          </p:nvSpPr>
          <p:spPr>
            <a:xfrm>
              <a:off x="6094457" y="3867025"/>
              <a:ext cx="610975" cy="504008"/>
            </a:xfrm>
            <a:custGeom>
              <a:avLst/>
              <a:gdLst/>
              <a:ahLst/>
              <a:cxnLst/>
              <a:rect l="l" t="t" r="r" b="b"/>
              <a:pathLst>
                <a:path w="18432" h="15205" extrusionOk="0">
                  <a:moveTo>
                    <a:pt x="7608" y="1"/>
                  </a:moveTo>
                  <a:cubicBezTo>
                    <a:pt x="3417" y="1"/>
                    <a:pt x="0" y="3406"/>
                    <a:pt x="0" y="7597"/>
                  </a:cubicBezTo>
                  <a:cubicBezTo>
                    <a:pt x="0" y="11800"/>
                    <a:pt x="3417" y="15205"/>
                    <a:pt x="7608" y="15205"/>
                  </a:cubicBezTo>
                  <a:cubicBezTo>
                    <a:pt x="10025" y="15205"/>
                    <a:pt x="12156" y="14098"/>
                    <a:pt x="13550" y="12336"/>
                  </a:cubicBezTo>
                  <a:cubicBezTo>
                    <a:pt x="14192" y="11538"/>
                    <a:pt x="14693" y="10585"/>
                    <a:pt x="14954" y="9549"/>
                  </a:cubicBezTo>
                  <a:lnTo>
                    <a:pt x="18431" y="7597"/>
                  </a:lnTo>
                  <a:lnTo>
                    <a:pt x="14954" y="5656"/>
                  </a:lnTo>
                  <a:cubicBezTo>
                    <a:pt x="14097" y="2394"/>
                    <a:pt x="11133" y="1"/>
                    <a:pt x="76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53" name="Google Shape;1394;p36">
              <a:extLst>
                <a:ext uri="{FF2B5EF4-FFF2-40B4-BE49-F238E27FC236}">
                  <a16:creationId xmlns:a16="http://schemas.microsoft.com/office/drawing/2014/main" id="{3F616EBE-BEA1-4B01-B9F6-680BDDE1423B}"/>
                </a:ext>
              </a:extLst>
            </p:cNvPr>
            <p:cNvSpPr/>
            <p:nvPr/>
          </p:nvSpPr>
          <p:spPr>
            <a:xfrm>
              <a:off x="6131876" y="3904505"/>
              <a:ext cx="429569" cy="429036"/>
            </a:xfrm>
            <a:custGeom>
              <a:avLst/>
              <a:gdLst/>
              <a:ahLst/>
              <a:cxnLst/>
              <a:rect l="l" t="t" r="r" b="b"/>
              <a:pathLst>
                <a:path w="9669" h="9657" extrusionOk="0">
                  <a:moveTo>
                    <a:pt x="4834" y="1"/>
                  </a:moveTo>
                  <a:cubicBezTo>
                    <a:pt x="2155" y="1"/>
                    <a:pt x="0" y="2156"/>
                    <a:pt x="0" y="4823"/>
                  </a:cubicBezTo>
                  <a:cubicBezTo>
                    <a:pt x="0" y="7502"/>
                    <a:pt x="2155" y="9657"/>
                    <a:pt x="4834" y="9657"/>
                  </a:cubicBezTo>
                  <a:cubicBezTo>
                    <a:pt x="6370" y="9657"/>
                    <a:pt x="7728" y="8954"/>
                    <a:pt x="8620" y="7835"/>
                  </a:cubicBezTo>
                  <a:cubicBezTo>
                    <a:pt x="9263" y="7014"/>
                    <a:pt x="9668" y="5966"/>
                    <a:pt x="9668" y="4823"/>
                  </a:cubicBezTo>
                  <a:cubicBezTo>
                    <a:pt x="9668" y="2156"/>
                    <a:pt x="7513" y="1"/>
                    <a:pt x="48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A5A5A"/>
                </a:solidFill>
                <a:effectLst/>
                <a:uLnTx/>
                <a:uFillTx/>
                <a:latin typeface="Segoe UI"/>
                <a:ea typeface="+mn-ea"/>
                <a:cs typeface="+mn-cs"/>
              </a:endParaRPr>
            </a:p>
          </p:txBody>
        </p:sp>
        <p:sp>
          <p:nvSpPr>
            <p:cNvPr id="154" name="Google Shape;1395;p36">
              <a:extLst>
                <a:ext uri="{FF2B5EF4-FFF2-40B4-BE49-F238E27FC236}">
                  <a16:creationId xmlns:a16="http://schemas.microsoft.com/office/drawing/2014/main" id="{2809AB64-4ED9-44D3-96D8-2EDAE61661B3}"/>
                </a:ext>
              </a:extLst>
            </p:cNvPr>
            <p:cNvSpPr txBox="1"/>
            <p:nvPr/>
          </p:nvSpPr>
          <p:spPr>
            <a:xfrm>
              <a:off x="4224422" y="3904225"/>
              <a:ext cx="1870029" cy="429602"/>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mn-cs"/>
                </a:rPr>
                <a:t>Automations from accounting entries to closing</a:t>
              </a:r>
              <a:endParaRPr kumimoji="0" lang="en-US" sz="1050" b="0"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grpSp>
      <p:grpSp>
        <p:nvGrpSpPr>
          <p:cNvPr id="155" name="Google Shape;1400;p36">
            <a:extLst>
              <a:ext uri="{FF2B5EF4-FFF2-40B4-BE49-F238E27FC236}">
                <a16:creationId xmlns:a16="http://schemas.microsoft.com/office/drawing/2014/main" id="{B1778EF7-DC5E-4BAC-8571-24235C7A0969}"/>
              </a:ext>
            </a:extLst>
          </p:cNvPr>
          <p:cNvGrpSpPr/>
          <p:nvPr/>
        </p:nvGrpSpPr>
        <p:grpSpPr>
          <a:xfrm>
            <a:off x="7453319" y="2073604"/>
            <a:ext cx="1797307" cy="646154"/>
            <a:chOff x="2765190" y="2510573"/>
            <a:chExt cx="2044357" cy="779061"/>
          </a:xfrm>
        </p:grpSpPr>
        <p:sp>
          <p:nvSpPr>
            <p:cNvPr id="156" name="Google Shape;1401;p36">
              <a:extLst>
                <a:ext uri="{FF2B5EF4-FFF2-40B4-BE49-F238E27FC236}">
                  <a16:creationId xmlns:a16="http://schemas.microsoft.com/office/drawing/2014/main" id="{71496C80-BBB0-4393-8540-9FAB2B638140}"/>
                </a:ext>
              </a:extLst>
            </p:cNvPr>
            <p:cNvSpPr/>
            <p:nvPr/>
          </p:nvSpPr>
          <p:spPr>
            <a:xfrm>
              <a:off x="4198175" y="2597577"/>
              <a:ext cx="611372" cy="504041"/>
            </a:xfrm>
            <a:custGeom>
              <a:avLst/>
              <a:gdLst/>
              <a:ahLst/>
              <a:cxnLst/>
              <a:rect l="l" t="t" r="r" b="b"/>
              <a:pathLst>
                <a:path w="18444" h="15206" extrusionOk="0">
                  <a:moveTo>
                    <a:pt x="7609" y="1"/>
                  </a:moveTo>
                  <a:cubicBezTo>
                    <a:pt x="3418" y="1"/>
                    <a:pt x="1" y="3406"/>
                    <a:pt x="1" y="7609"/>
                  </a:cubicBezTo>
                  <a:cubicBezTo>
                    <a:pt x="1" y="11800"/>
                    <a:pt x="3418" y="15205"/>
                    <a:pt x="7609" y="15205"/>
                  </a:cubicBezTo>
                  <a:cubicBezTo>
                    <a:pt x="10026" y="15205"/>
                    <a:pt x="12157" y="14098"/>
                    <a:pt x="13562" y="12348"/>
                  </a:cubicBezTo>
                  <a:cubicBezTo>
                    <a:pt x="14193" y="11538"/>
                    <a:pt x="14693" y="10585"/>
                    <a:pt x="14955" y="9550"/>
                  </a:cubicBezTo>
                  <a:lnTo>
                    <a:pt x="18444" y="7609"/>
                  </a:lnTo>
                  <a:lnTo>
                    <a:pt x="14955" y="5656"/>
                  </a:lnTo>
                  <a:cubicBezTo>
                    <a:pt x="14098" y="2394"/>
                    <a:pt x="11145" y="1"/>
                    <a:pt x="76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57" name="Google Shape;1402;p36">
              <a:extLst>
                <a:ext uri="{FF2B5EF4-FFF2-40B4-BE49-F238E27FC236}">
                  <a16:creationId xmlns:a16="http://schemas.microsoft.com/office/drawing/2014/main" id="{8F91F09C-036F-4BFA-AC53-7C49BC561B07}"/>
                </a:ext>
              </a:extLst>
            </p:cNvPr>
            <p:cNvSpPr/>
            <p:nvPr/>
          </p:nvSpPr>
          <p:spPr>
            <a:xfrm>
              <a:off x="4235598" y="2634970"/>
              <a:ext cx="429573" cy="429618"/>
            </a:xfrm>
            <a:custGeom>
              <a:avLst/>
              <a:gdLst/>
              <a:ahLst/>
              <a:cxnLst/>
              <a:rect l="l" t="t" r="r" b="b"/>
              <a:pathLst>
                <a:path w="9668" h="9669" extrusionOk="0">
                  <a:moveTo>
                    <a:pt x="4834" y="1"/>
                  </a:moveTo>
                  <a:cubicBezTo>
                    <a:pt x="2155" y="1"/>
                    <a:pt x="0" y="2156"/>
                    <a:pt x="0" y="4835"/>
                  </a:cubicBezTo>
                  <a:cubicBezTo>
                    <a:pt x="0" y="7514"/>
                    <a:pt x="2155" y="9669"/>
                    <a:pt x="4834" y="9669"/>
                  </a:cubicBezTo>
                  <a:cubicBezTo>
                    <a:pt x="6382" y="9669"/>
                    <a:pt x="7727" y="8954"/>
                    <a:pt x="8632" y="7835"/>
                  </a:cubicBezTo>
                  <a:cubicBezTo>
                    <a:pt x="9263" y="7014"/>
                    <a:pt x="9668" y="5966"/>
                    <a:pt x="9668" y="4835"/>
                  </a:cubicBezTo>
                  <a:cubicBezTo>
                    <a:pt x="9668" y="2156"/>
                    <a:pt x="7513" y="1"/>
                    <a:pt x="48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A5A5A"/>
                </a:solidFill>
                <a:effectLst/>
                <a:uLnTx/>
                <a:uFillTx/>
                <a:latin typeface="Segoe UI"/>
                <a:ea typeface="+mn-ea"/>
                <a:cs typeface="+mn-cs"/>
              </a:endParaRPr>
            </a:p>
          </p:txBody>
        </p:sp>
        <p:sp>
          <p:nvSpPr>
            <p:cNvPr id="158" name="Google Shape;1403;p36">
              <a:extLst>
                <a:ext uri="{FF2B5EF4-FFF2-40B4-BE49-F238E27FC236}">
                  <a16:creationId xmlns:a16="http://schemas.microsoft.com/office/drawing/2014/main" id="{197C2ABC-6B54-4B94-96E0-0458F79060AB}"/>
                </a:ext>
              </a:extLst>
            </p:cNvPr>
            <p:cNvSpPr txBox="1"/>
            <p:nvPr/>
          </p:nvSpPr>
          <p:spPr>
            <a:xfrm>
              <a:off x="2765190" y="2510573"/>
              <a:ext cx="1480513" cy="779061"/>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mn-cs"/>
                </a:rPr>
                <a:t>Automations from tax calculation to tax payment</a:t>
              </a:r>
            </a:p>
          </p:txBody>
        </p:sp>
      </p:grpSp>
      <p:grpSp>
        <p:nvGrpSpPr>
          <p:cNvPr id="159" name="Google Shape;1407;p36">
            <a:extLst>
              <a:ext uri="{FF2B5EF4-FFF2-40B4-BE49-F238E27FC236}">
                <a16:creationId xmlns:a16="http://schemas.microsoft.com/office/drawing/2014/main" id="{2B31EBD9-035B-4E0B-ADEC-274F743C356F}"/>
              </a:ext>
            </a:extLst>
          </p:cNvPr>
          <p:cNvGrpSpPr/>
          <p:nvPr/>
        </p:nvGrpSpPr>
        <p:grpSpPr>
          <a:xfrm>
            <a:off x="7652023" y="383302"/>
            <a:ext cx="1720314" cy="418026"/>
            <a:chOff x="3519986" y="893400"/>
            <a:chExt cx="1983096" cy="504008"/>
          </a:xfrm>
        </p:grpSpPr>
        <p:sp>
          <p:nvSpPr>
            <p:cNvPr id="160" name="Google Shape;1408;p36">
              <a:extLst>
                <a:ext uri="{FF2B5EF4-FFF2-40B4-BE49-F238E27FC236}">
                  <a16:creationId xmlns:a16="http://schemas.microsoft.com/office/drawing/2014/main" id="{ECD6EEC9-3AFA-4DE6-A7D8-54CAD520C855}"/>
                </a:ext>
              </a:extLst>
            </p:cNvPr>
            <p:cNvSpPr/>
            <p:nvPr/>
          </p:nvSpPr>
          <p:spPr>
            <a:xfrm>
              <a:off x="4892107" y="893400"/>
              <a:ext cx="610975" cy="504008"/>
            </a:xfrm>
            <a:custGeom>
              <a:avLst/>
              <a:gdLst/>
              <a:ahLst/>
              <a:cxnLst/>
              <a:rect l="l" t="t" r="r" b="b"/>
              <a:pathLst>
                <a:path w="18432" h="15205" extrusionOk="0">
                  <a:moveTo>
                    <a:pt x="7608" y="1"/>
                  </a:moveTo>
                  <a:cubicBezTo>
                    <a:pt x="3417" y="1"/>
                    <a:pt x="0" y="3406"/>
                    <a:pt x="0" y="7597"/>
                  </a:cubicBezTo>
                  <a:cubicBezTo>
                    <a:pt x="0" y="11800"/>
                    <a:pt x="3417" y="15205"/>
                    <a:pt x="7608" y="15205"/>
                  </a:cubicBezTo>
                  <a:cubicBezTo>
                    <a:pt x="10025" y="15205"/>
                    <a:pt x="12156" y="14098"/>
                    <a:pt x="13550" y="12336"/>
                  </a:cubicBezTo>
                  <a:cubicBezTo>
                    <a:pt x="14192" y="11538"/>
                    <a:pt x="14693" y="10585"/>
                    <a:pt x="14954" y="9549"/>
                  </a:cubicBezTo>
                  <a:lnTo>
                    <a:pt x="18431" y="7597"/>
                  </a:lnTo>
                  <a:lnTo>
                    <a:pt x="14954" y="5656"/>
                  </a:lnTo>
                  <a:cubicBezTo>
                    <a:pt x="14097" y="2394"/>
                    <a:pt x="11133" y="1"/>
                    <a:pt x="760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61" name="Google Shape;1409;p36">
              <a:extLst>
                <a:ext uri="{FF2B5EF4-FFF2-40B4-BE49-F238E27FC236}">
                  <a16:creationId xmlns:a16="http://schemas.microsoft.com/office/drawing/2014/main" id="{81B69D1D-7BF4-4113-AA86-E1CE96E6CBA4}"/>
                </a:ext>
              </a:extLst>
            </p:cNvPr>
            <p:cNvSpPr/>
            <p:nvPr/>
          </p:nvSpPr>
          <p:spPr>
            <a:xfrm>
              <a:off x="4929526" y="930880"/>
              <a:ext cx="429569" cy="429036"/>
            </a:xfrm>
            <a:custGeom>
              <a:avLst/>
              <a:gdLst/>
              <a:ahLst/>
              <a:cxnLst/>
              <a:rect l="l" t="t" r="r" b="b"/>
              <a:pathLst>
                <a:path w="9669" h="9657" extrusionOk="0">
                  <a:moveTo>
                    <a:pt x="4834" y="1"/>
                  </a:moveTo>
                  <a:cubicBezTo>
                    <a:pt x="2155" y="1"/>
                    <a:pt x="0" y="2156"/>
                    <a:pt x="0" y="4823"/>
                  </a:cubicBezTo>
                  <a:cubicBezTo>
                    <a:pt x="0" y="7502"/>
                    <a:pt x="2155" y="9657"/>
                    <a:pt x="4834" y="9657"/>
                  </a:cubicBezTo>
                  <a:cubicBezTo>
                    <a:pt x="6370" y="9657"/>
                    <a:pt x="7728" y="8954"/>
                    <a:pt x="8620" y="7835"/>
                  </a:cubicBezTo>
                  <a:cubicBezTo>
                    <a:pt x="9263" y="7014"/>
                    <a:pt x="9668" y="5966"/>
                    <a:pt x="9668" y="4823"/>
                  </a:cubicBezTo>
                  <a:cubicBezTo>
                    <a:pt x="9668" y="2156"/>
                    <a:pt x="7513" y="1"/>
                    <a:pt x="48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5A5A5A"/>
                </a:solidFill>
                <a:effectLst/>
                <a:uLnTx/>
                <a:uFillTx/>
                <a:latin typeface="Segoe UI"/>
                <a:ea typeface="+mn-ea"/>
                <a:cs typeface="+mn-cs"/>
              </a:endParaRPr>
            </a:p>
          </p:txBody>
        </p:sp>
        <p:sp>
          <p:nvSpPr>
            <p:cNvPr id="162" name="Google Shape;1410;p36">
              <a:extLst>
                <a:ext uri="{FF2B5EF4-FFF2-40B4-BE49-F238E27FC236}">
                  <a16:creationId xmlns:a16="http://schemas.microsoft.com/office/drawing/2014/main" id="{A5FBA300-DC93-4560-8D34-9795B9EBB23D}"/>
                </a:ext>
              </a:extLst>
            </p:cNvPr>
            <p:cNvSpPr txBox="1"/>
            <p:nvPr/>
          </p:nvSpPr>
          <p:spPr>
            <a:xfrm>
              <a:off x="3519986" y="930600"/>
              <a:ext cx="1372114" cy="429600"/>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mn-cs"/>
                </a:rPr>
                <a:t>Automations in all processes, from quotation to payment</a:t>
              </a:r>
            </a:p>
          </p:txBody>
        </p:sp>
      </p:grpSp>
      <p:sp>
        <p:nvSpPr>
          <p:cNvPr id="163" name="TextBox 22">
            <a:extLst>
              <a:ext uri="{FF2B5EF4-FFF2-40B4-BE49-F238E27FC236}">
                <a16:creationId xmlns:a16="http://schemas.microsoft.com/office/drawing/2014/main" id="{4D5E96FA-629D-4A29-B90D-7FAA07B4D4A8}"/>
              </a:ext>
            </a:extLst>
          </p:cNvPr>
          <p:cNvSpPr txBox="1"/>
          <p:nvPr/>
        </p:nvSpPr>
        <p:spPr>
          <a:xfrm>
            <a:off x="10590315" y="976431"/>
            <a:ext cx="496586" cy="282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A5A5A"/>
                </a:solidFill>
                <a:effectLst/>
                <a:uLnTx/>
                <a:uFillTx/>
                <a:latin typeface="Segoe UI (Títulos)"/>
                <a:ea typeface="+mn-ea"/>
                <a:cs typeface="Segoe UI Light" panose="020B0502040204020203" pitchFamily="34" charset="0"/>
              </a:rPr>
              <a:t>CTC</a:t>
            </a:r>
            <a:endParaRPr kumimoji="0" lang="en-US" sz="1200" b="1" i="0" u="none" strike="noStrike" kern="1200" cap="none" spc="0" normalizeH="0" baseline="0" noProof="0" dirty="0">
              <a:ln>
                <a:noFill/>
              </a:ln>
              <a:solidFill>
                <a:srgbClr val="5A5A5A"/>
              </a:solidFill>
              <a:effectLst/>
              <a:uLnTx/>
              <a:uFillTx/>
              <a:latin typeface="Segoe UI (Títulos)"/>
              <a:ea typeface="+mn-ea"/>
              <a:cs typeface="+mn-cs"/>
            </a:endParaRPr>
          </a:p>
        </p:txBody>
      </p:sp>
      <p:sp>
        <p:nvSpPr>
          <p:cNvPr id="164" name="TextBox 22">
            <a:extLst>
              <a:ext uri="{FF2B5EF4-FFF2-40B4-BE49-F238E27FC236}">
                <a16:creationId xmlns:a16="http://schemas.microsoft.com/office/drawing/2014/main" id="{46332E42-AFB8-4D65-8742-14842C77E4BF}"/>
              </a:ext>
            </a:extLst>
          </p:cNvPr>
          <p:cNvSpPr txBox="1"/>
          <p:nvPr/>
        </p:nvSpPr>
        <p:spPr>
          <a:xfrm>
            <a:off x="8819057" y="452972"/>
            <a:ext cx="496586" cy="282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A5A5A"/>
                </a:solidFill>
                <a:effectLst/>
                <a:uLnTx/>
                <a:uFillTx/>
                <a:latin typeface="Segoe UI (Títulos)"/>
                <a:ea typeface="+mn-ea"/>
                <a:cs typeface="Segoe UI Light" panose="020B0502040204020203" pitchFamily="34" charset="0"/>
              </a:rPr>
              <a:t>PTP</a:t>
            </a:r>
            <a:endParaRPr kumimoji="0" lang="en-US" sz="1200" b="1" i="0" u="none" strike="noStrike" kern="1200" cap="none" spc="0" normalizeH="0" baseline="0" noProof="0" dirty="0">
              <a:ln>
                <a:noFill/>
              </a:ln>
              <a:solidFill>
                <a:srgbClr val="5A5A5A"/>
              </a:solidFill>
              <a:effectLst/>
              <a:uLnTx/>
              <a:uFillTx/>
              <a:latin typeface="Segoe UI (Títulos)"/>
              <a:ea typeface="+mn-ea"/>
              <a:cs typeface="+mn-cs"/>
            </a:endParaRPr>
          </a:p>
        </p:txBody>
      </p:sp>
      <p:sp>
        <p:nvSpPr>
          <p:cNvPr id="165" name="TextBox 22">
            <a:extLst>
              <a:ext uri="{FF2B5EF4-FFF2-40B4-BE49-F238E27FC236}">
                <a16:creationId xmlns:a16="http://schemas.microsoft.com/office/drawing/2014/main" id="{911ECDEC-7EAA-412B-ACD5-DBB8ED7EAB4C}"/>
              </a:ext>
            </a:extLst>
          </p:cNvPr>
          <p:cNvSpPr txBox="1"/>
          <p:nvPr/>
        </p:nvSpPr>
        <p:spPr>
          <a:xfrm>
            <a:off x="8682992" y="2207047"/>
            <a:ext cx="622836" cy="282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A5A5A"/>
                </a:solidFill>
                <a:effectLst/>
                <a:uLnTx/>
                <a:uFillTx/>
                <a:latin typeface="Segoe UI (Títulos)"/>
                <a:ea typeface="+mn-ea"/>
                <a:cs typeface="Segoe UI Light" panose="020B0502040204020203" pitchFamily="34" charset="0"/>
              </a:rPr>
              <a:t>TAX</a:t>
            </a:r>
            <a:endParaRPr kumimoji="0" lang="en-US" sz="1200" b="1" i="0" u="none" strike="noStrike" kern="1200" cap="none" spc="0" normalizeH="0" baseline="0" noProof="0" dirty="0">
              <a:ln>
                <a:noFill/>
              </a:ln>
              <a:solidFill>
                <a:srgbClr val="5A5A5A"/>
              </a:solidFill>
              <a:effectLst/>
              <a:uLnTx/>
              <a:uFillTx/>
              <a:latin typeface="Segoe UI (Títulos)"/>
              <a:ea typeface="+mn-ea"/>
              <a:cs typeface="+mn-cs"/>
            </a:endParaRPr>
          </a:p>
        </p:txBody>
      </p:sp>
      <p:sp>
        <p:nvSpPr>
          <p:cNvPr id="166" name="TextBox 22">
            <a:extLst>
              <a:ext uri="{FF2B5EF4-FFF2-40B4-BE49-F238E27FC236}">
                <a16:creationId xmlns:a16="http://schemas.microsoft.com/office/drawing/2014/main" id="{721B8913-5C1A-43F8-9E27-0B264F5FC8CF}"/>
              </a:ext>
            </a:extLst>
          </p:cNvPr>
          <p:cNvSpPr txBox="1"/>
          <p:nvPr/>
        </p:nvSpPr>
        <p:spPr>
          <a:xfrm>
            <a:off x="9904495" y="3051362"/>
            <a:ext cx="5583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A5A5A"/>
                </a:solidFill>
                <a:effectLst/>
                <a:uLnTx/>
                <a:uFillTx/>
                <a:latin typeface="Segoe UI (Títulos)"/>
                <a:ea typeface="+mn-ea"/>
                <a:cs typeface="Segoe UI Light" panose="020B0502040204020203" pitchFamily="34" charset="0"/>
              </a:rPr>
              <a:t>RTR</a:t>
            </a:r>
            <a:endParaRPr kumimoji="0" lang="en-US" sz="1200" b="1" i="0" u="none" strike="noStrike" kern="1200" cap="none" spc="0" normalizeH="0" baseline="0" noProof="0" dirty="0">
              <a:ln>
                <a:noFill/>
              </a:ln>
              <a:solidFill>
                <a:srgbClr val="5A5A5A"/>
              </a:solidFill>
              <a:effectLst/>
              <a:uLnTx/>
              <a:uFillTx/>
              <a:latin typeface="Segoe UI (Títulos)"/>
              <a:ea typeface="+mn-ea"/>
              <a:cs typeface="+mn-cs"/>
            </a:endParaRPr>
          </a:p>
        </p:txBody>
      </p:sp>
      <p:grpSp>
        <p:nvGrpSpPr>
          <p:cNvPr id="167" name="Google Shape;1384;p36">
            <a:extLst>
              <a:ext uri="{FF2B5EF4-FFF2-40B4-BE49-F238E27FC236}">
                <a16:creationId xmlns:a16="http://schemas.microsoft.com/office/drawing/2014/main" id="{1B5F2FAA-7F40-4004-BBB5-4AA4109A911E}"/>
              </a:ext>
            </a:extLst>
          </p:cNvPr>
          <p:cNvGrpSpPr/>
          <p:nvPr/>
        </p:nvGrpSpPr>
        <p:grpSpPr>
          <a:xfrm>
            <a:off x="10079172" y="1955763"/>
            <a:ext cx="2133692" cy="827504"/>
            <a:chOff x="6969653" y="785398"/>
            <a:chExt cx="2426979" cy="997712"/>
          </a:xfrm>
        </p:grpSpPr>
        <p:sp>
          <p:nvSpPr>
            <p:cNvPr id="168" name="Google Shape;1385;p36">
              <a:extLst>
                <a:ext uri="{FF2B5EF4-FFF2-40B4-BE49-F238E27FC236}">
                  <a16:creationId xmlns:a16="http://schemas.microsoft.com/office/drawing/2014/main" id="{6D34C9FE-2E90-4C39-844D-060D1914CA62}"/>
                </a:ext>
              </a:extLst>
            </p:cNvPr>
            <p:cNvSpPr/>
            <p:nvPr/>
          </p:nvSpPr>
          <p:spPr>
            <a:xfrm>
              <a:off x="6969653" y="1182002"/>
              <a:ext cx="610974" cy="504008"/>
            </a:xfrm>
            <a:custGeom>
              <a:avLst/>
              <a:gdLst/>
              <a:ahLst/>
              <a:cxnLst/>
              <a:rect l="l" t="t" r="r" b="b"/>
              <a:pathLst>
                <a:path w="18432" h="15205" extrusionOk="0">
                  <a:moveTo>
                    <a:pt x="10823" y="0"/>
                  </a:moveTo>
                  <a:cubicBezTo>
                    <a:pt x="8406" y="0"/>
                    <a:pt x="6275" y="1108"/>
                    <a:pt x="4882" y="2870"/>
                  </a:cubicBezTo>
                  <a:cubicBezTo>
                    <a:pt x="4239" y="3668"/>
                    <a:pt x="3739" y="4620"/>
                    <a:pt x="3477" y="5656"/>
                  </a:cubicBezTo>
                  <a:lnTo>
                    <a:pt x="1" y="7608"/>
                  </a:lnTo>
                  <a:lnTo>
                    <a:pt x="3477" y="9549"/>
                  </a:lnTo>
                  <a:cubicBezTo>
                    <a:pt x="4334" y="12811"/>
                    <a:pt x="7299" y="15205"/>
                    <a:pt x="10823" y="15205"/>
                  </a:cubicBezTo>
                  <a:cubicBezTo>
                    <a:pt x="15014" y="15205"/>
                    <a:pt x="18431" y="11799"/>
                    <a:pt x="18431" y="7608"/>
                  </a:cubicBezTo>
                  <a:cubicBezTo>
                    <a:pt x="18431" y="3406"/>
                    <a:pt x="15014" y="0"/>
                    <a:pt x="10823" y="0"/>
                  </a:cubicBezTo>
                  <a:close/>
                </a:path>
              </a:pathLst>
            </a:custGeom>
            <a:solidFill>
              <a:schemeClr val="accent1">
                <a:lumMod val="75000"/>
                <a:lumOff val="2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69" name="Google Shape;1386;p36">
              <a:extLst>
                <a:ext uri="{FF2B5EF4-FFF2-40B4-BE49-F238E27FC236}">
                  <a16:creationId xmlns:a16="http://schemas.microsoft.com/office/drawing/2014/main" id="{6E8602BE-8B78-43D3-9A40-F43ECB0CD66F}"/>
                </a:ext>
              </a:extLst>
            </p:cNvPr>
            <p:cNvSpPr/>
            <p:nvPr/>
          </p:nvSpPr>
          <p:spPr>
            <a:xfrm>
              <a:off x="7113414" y="1208113"/>
              <a:ext cx="429594" cy="429594"/>
            </a:xfrm>
            <a:custGeom>
              <a:avLst/>
              <a:gdLst/>
              <a:ahLst/>
              <a:cxnLst/>
              <a:rect l="l" t="t" r="r" b="b"/>
              <a:pathLst>
                <a:path w="9669" h="9669" extrusionOk="0">
                  <a:moveTo>
                    <a:pt x="4834" y="1"/>
                  </a:moveTo>
                  <a:cubicBezTo>
                    <a:pt x="3298" y="1"/>
                    <a:pt x="1941" y="703"/>
                    <a:pt x="1048" y="1822"/>
                  </a:cubicBezTo>
                  <a:cubicBezTo>
                    <a:pt x="405" y="2656"/>
                    <a:pt x="0" y="3691"/>
                    <a:pt x="0" y="4834"/>
                  </a:cubicBezTo>
                  <a:cubicBezTo>
                    <a:pt x="0" y="7501"/>
                    <a:pt x="2155" y="9668"/>
                    <a:pt x="4834" y="9668"/>
                  </a:cubicBezTo>
                  <a:cubicBezTo>
                    <a:pt x="7513" y="9668"/>
                    <a:pt x="9668" y="7501"/>
                    <a:pt x="9668" y="4834"/>
                  </a:cubicBezTo>
                  <a:cubicBezTo>
                    <a:pt x="9668" y="2156"/>
                    <a:pt x="7513" y="1"/>
                    <a:pt x="48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srgbClr val="5A5A5A"/>
                </a:solidFill>
                <a:effectLst/>
                <a:uLnTx/>
                <a:uFillTx/>
                <a:latin typeface="Segoe UI"/>
                <a:ea typeface="+mn-ea"/>
                <a:cs typeface="+mn-cs"/>
              </a:endParaRPr>
            </a:p>
          </p:txBody>
        </p:sp>
        <p:sp>
          <p:nvSpPr>
            <p:cNvPr id="170" name="Google Shape;1387;p36">
              <a:extLst>
                <a:ext uri="{FF2B5EF4-FFF2-40B4-BE49-F238E27FC236}">
                  <a16:creationId xmlns:a16="http://schemas.microsoft.com/office/drawing/2014/main" id="{035E5BFB-80C8-4F68-834D-FE3F6281E7B1}"/>
                </a:ext>
              </a:extLst>
            </p:cNvPr>
            <p:cNvSpPr txBox="1"/>
            <p:nvPr/>
          </p:nvSpPr>
          <p:spPr>
            <a:xfrm>
              <a:off x="7637481" y="785398"/>
              <a:ext cx="1759151" cy="997712"/>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5A5A5A"/>
                  </a:solidFill>
                  <a:effectLst/>
                  <a:uLnTx/>
                  <a:uFillTx/>
                  <a:latin typeface="Segoe UI"/>
                  <a:ea typeface="+mn-ea"/>
                  <a:cs typeface="+mn-cs"/>
                </a:rPr>
                <a:t>Automations to support export and import procedures, including document reading with </a:t>
              </a:r>
              <a:r>
                <a:rPr kumimoji="0" lang="en-US" sz="1000" b="1" i="0" u="none" strike="noStrike" kern="1200" cap="none" spc="0" normalizeH="0" baseline="0" noProof="0" dirty="0">
                  <a:ln>
                    <a:noFill/>
                  </a:ln>
                  <a:solidFill>
                    <a:srgbClr val="0070C0"/>
                  </a:solidFill>
                  <a:effectLst/>
                  <a:uLnTx/>
                  <a:uFillTx/>
                  <a:latin typeface="Segoe UI"/>
                  <a:ea typeface="+mn-ea"/>
                  <a:cs typeface="+mn-cs"/>
                </a:rPr>
                <a:t>OCR</a:t>
              </a:r>
              <a:endParaRPr kumimoji="0" lang="en-US" sz="1000" b="1" i="0" u="none" strike="noStrike" kern="1200" cap="none" spc="0" normalizeH="0" baseline="0" noProof="0" dirty="0">
                <a:ln>
                  <a:noFill/>
                </a:ln>
                <a:solidFill>
                  <a:srgbClr val="0070C0"/>
                </a:solidFill>
                <a:effectLst/>
                <a:uLnTx/>
                <a:uFillTx/>
                <a:latin typeface="Fira Sans Extra Condensed Medium"/>
                <a:ea typeface="Fira Sans Extra Condensed Medium"/>
                <a:cs typeface="Fira Sans Extra Condensed Medium"/>
                <a:sym typeface="Fira Sans Extra Condensed Medium"/>
              </a:endParaRPr>
            </a:p>
          </p:txBody>
        </p:sp>
      </p:grpSp>
      <p:sp>
        <p:nvSpPr>
          <p:cNvPr id="171" name="TextBox 22">
            <a:extLst>
              <a:ext uri="{FF2B5EF4-FFF2-40B4-BE49-F238E27FC236}">
                <a16:creationId xmlns:a16="http://schemas.microsoft.com/office/drawing/2014/main" id="{17D84CE7-6F88-4620-A2EA-4FF283E9BD52}"/>
              </a:ext>
            </a:extLst>
          </p:cNvPr>
          <p:cNvSpPr txBox="1"/>
          <p:nvPr/>
        </p:nvSpPr>
        <p:spPr>
          <a:xfrm>
            <a:off x="10152207" y="2341905"/>
            <a:ext cx="537141" cy="282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A5A5A"/>
                </a:solidFill>
                <a:effectLst/>
                <a:uLnTx/>
                <a:uFillTx/>
                <a:latin typeface="Segoe UI (Títulos)"/>
                <a:ea typeface="+mn-ea"/>
                <a:cs typeface="+mn-cs"/>
              </a:rPr>
              <a:t>GTE</a:t>
            </a:r>
          </a:p>
        </p:txBody>
      </p:sp>
      <p:grpSp>
        <p:nvGrpSpPr>
          <p:cNvPr id="172" name="Google Shape;1400;p36">
            <a:extLst>
              <a:ext uri="{FF2B5EF4-FFF2-40B4-BE49-F238E27FC236}">
                <a16:creationId xmlns:a16="http://schemas.microsoft.com/office/drawing/2014/main" id="{EB49C0B4-A051-457D-95D1-617369E62BD8}"/>
              </a:ext>
            </a:extLst>
          </p:cNvPr>
          <p:cNvGrpSpPr/>
          <p:nvPr/>
        </p:nvGrpSpPr>
        <p:grpSpPr>
          <a:xfrm>
            <a:off x="7439672" y="1212704"/>
            <a:ext cx="2032772" cy="646154"/>
            <a:chOff x="2497359" y="2494118"/>
            <a:chExt cx="2312188" cy="779061"/>
          </a:xfrm>
        </p:grpSpPr>
        <p:sp>
          <p:nvSpPr>
            <p:cNvPr id="173" name="Google Shape;1401;p36">
              <a:extLst>
                <a:ext uri="{FF2B5EF4-FFF2-40B4-BE49-F238E27FC236}">
                  <a16:creationId xmlns:a16="http://schemas.microsoft.com/office/drawing/2014/main" id="{F958EF5C-0CAC-4284-A756-F5B0650EB0C1}"/>
                </a:ext>
              </a:extLst>
            </p:cNvPr>
            <p:cNvSpPr/>
            <p:nvPr/>
          </p:nvSpPr>
          <p:spPr>
            <a:xfrm>
              <a:off x="4198175" y="2597577"/>
              <a:ext cx="611372" cy="504041"/>
            </a:xfrm>
            <a:custGeom>
              <a:avLst/>
              <a:gdLst/>
              <a:ahLst/>
              <a:cxnLst/>
              <a:rect l="l" t="t" r="r" b="b"/>
              <a:pathLst>
                <a:path w="18444" h="15206" extrusionOk="0">
                  <a:moveTo>
                    <a:pt x="7609" y="1"/>
                  </a:moveTo>
                  <a:cubicBezTo>
                    <a:pt x="3418" y="1"/>
                    <a:pt x="1" y="3406"/>
                    <a:pt x="1" y="7609"/>
                  </a:cubicBezTo>
                  <a:cubicBezTo>
                    <a:pt x="1" y="11800"/>
                    <a:pt x="3418" y="15205"/>
                    <a:pt x="7609" y="15205"/>
                  </a:cubicBezTo>
                  <a:cubicBezTo>
                    <a:pt x="10026" y="15205"/>
                    <a:pt x="12157" y="14098"/>
                    <a:pt x="13562" y="12348"/>
                  </a:cubicBezTo>
                  <a:cubicBezTo>
                    <a:pt x="14193" y="11538"/>
                    <a:pt x="14693" y="10585"/>
                    <a:pt x="14955" y="9550"/>
                  </a:cubicBezTo>
                  <a:lnTo>
                    <a:pt x="18444" y="7609"/>
                  </a:lnTo>
                  <a:lnTo>
                    <a:pt x="14955" y="5656"/>
                  </a:lnTo>
                  <a:cubicBezTo>
                    <a:pt x="14098" y="2394"/>
                    <a:pt x="11145" y="1"/>
                    <a:pt x="76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74" name="Google Shape;1402;p36">
              <a:extLst>
                <a:ext uri="{FF2B5EF4-FFF2-40B4-BE49-F238E27FC236}">
                  <a16:creationId xmlns:a16="http://schemas.microsoft.com/office/drawing/2014/main" id="{F7FE19BD-EA1E-4308-9877-41424A6BFCD5}"/>
                </a:ext>
              </a:extLst>
            </p:cNvPr>
            <p:cNvSpPr/>
            <p:nvPr/>
          </p:nvSpPr>
          <p:spPr>
            <a:xfrm>
              <a:off x="4235598" y="2634970"/>
              <a:ext cx="429573" cy="429618"/>
            </a:xfrm>
            <a:custGeom>
              <a:avLst/>
              <a:gdLst/>
              <a:ahLst/>
              <a:cxnLst/>
              <a:rect l="l" t="t" r="r" b="b"/>
              <a:pathLst>
                <a:path w="9668" h="9669" extrusionOk="0">
                  <a:moveTo>
                    <a:pt x="4834" y="1"/>
                  </a:moveTo>
                  <a:cubicBezTo>
                    <a:pt x="2155" y="1"/>
                    <a:pt x="0" y="2156"/>
                    <a:pt x="0" y="4835"/>
                  </a:cubicBezTo>
                  <a:cubicBezTo>
                    <a:pt x="0" y="7514"/>
                    <a:pt x="2155" y="9669"/>
                    <a:pt x="4834" y="9669"/>
                  </a:cubicBezTo>
                  <a:cubicBezTo>
                    <a:pt x="6382" y="9669"/>
                    <a:pt x="7727" y="8954"/>
                    <a:pt x="8632" y="7835"/>
                  </a:cubicBezTo>
                  <a:cubicBezTo>
                    <a:pt x="9263" y="7014"/>
                    <a:pt x="9668" y="5966"/>
                    <a:pt x="9668" y="4835"/>
                  </a:cubicBezTo>
                  <a:cubicBezTo>
                    <a:pt x="9668" y="2156"/>
                    <a:pt x="7513" y="1"/>
                    <a:pt x="48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A5A5A"/>
                </a:solidFill>
                <a:effectLst/>
                <a:uLnTx/>
                <a:uFillTx/>
                <a:latin typeface="Segoe UI"/>
                <a:ea typeface="+mn-ea"/>
                <a:cs typeface="+mn-cs"/>
              </a:endParaRPr>
            </a:p>
          </p:txBody>
        </p:sp>
        <p:sp>
          <p:nvSpPr>
            <p:cNvPr id="175" name="Google Shape;1403;p36">
              <a:extLst>
                <a:ext uri="{FF2B5EF4-FFF2-40B4-BE49-F238E27FC236}">
                  <a16:creationId xmlns:a16="http://schemas.microsoft.com/office/drawing/2014/main" id="{F005AA86-F71E-4364-8A6E-1CC48473CDCB}"/>
                </a:ext>
              </a:extLst>
            </p:cNvPr>
            <p:cNvSpPr txBox="1"/>
            <p:nvPr/>
          </p:nvSpPr>
          <p:spPr>
            <a:xfrm>
              <a:off x="2497359" y="2494118"/>
              <a:ext cx="1748823" cy="779061"/>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mn-cs"/>
                </a:rPr>
                <a:t>Automations for commercial portfolio management and delivery scheduling</a:t>
              </a:r>
            </a:p>
          </p:txBody>
        </p:sp>
      </p:grpSp>
      <p:sp>
        <p:nvSpPr>
          <p:cNvPr id="176" name="TextBox 22">
            <a:extLst>
              <a:ext uri="{FF2B5EF4-FFF2-40B4-BE49-F238E27FC236}">
                <a16:creationId xmlns:a16="http://schemas.microsoft.com/office/drawing/2014/main" id="{0E1157D8-A40E-4BCB-ACB2-2D886E07B6FB}"/>
              </a:ext>
            </a:extLst>
          </p:cNvPr>
          <p:cNvSpPr txBox="1"/>
          <p:nvPr/>
        </p:nvSpPr>
        <p:spPr>
          <a:xfrm>
            <a:off x="8974381" y="1381061"/>
            <a:ext cx="622836" cy="282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A5A5A"/>
                </a:solidFill>
                <a:effectLst/>
                <a:uLnTx/>
                <a:uFillTx/>
                <a:latin typeface="Segoe UI (Títulos)"/>
                <a:ea typeface="+mn-ea"/>
                <a:cs typeface="Segoe UI Light" panose="020B0502040204020203" pitchFamily="34" charset="0"/>
              </a:rPr>
              <a:t>CS</a:t>
            </a:r>
            <a:endParaRPr kumimoji="0" lang="en-US" sz="1200" b="1" i="0" u="none" strike="noStrike" kern="1200" cap="none" spc="0" normalizeH="0" baseline="0" noProof="0" dirty="0">
              <a:ln>
                <a:noFill/>
              </a:ln>
              <a:solidFill>
                <a:srgbClr val="5A5A5A"/>
              </a:solidFill>
              <a:effectLst/>
              <a:uLnTx/>
              <a:uFillTx/>
              <a:latin typeface="Segoe UI (Títulos)"/>
              <a:ea typeface="+mn-ea"/>
              <a:cs typeface="+mn-cs"/>
            </a:endParaRPr>
          </a:p>
        </p:txBody>
      </p:sp>
      <p:sp>
        <p:nvSpPr>
          <p:cNvPr id="177" name="TextBox 22">
            <a:extLst>
              <a:ext uri="{FF2B5EF4-FFF2-40B4-BE49-F238E27FC236}">
                <a16:creationId xmlns:a16="http://schemas.microsoft.com/office/drawing/2014/main" id="{15D0C563-E398-4133-97FE-75A4A5197B0C}"/>
              </a:ext>
            </a:extLst>
          </p:cNvPr>
          <p:cNvSpPr txBox="1"/>
          <p:nvPr/>
        </p:nvSpPr>
        <p:spPr>
          <a:xfrm>
            <a:off x="10266865" y="60609"/>
            <a:ext cx="1998363" cy="69449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sz="1600" b="1">
                <a:solidFill>
                  <a:schemeClr val="accent1"/>
                </a:solidFill>
                <a:latin typeface="Segoe UI (Títulos)"/>
                <a:cs typeface="Segoe UI Light"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C5A"/>
                </a:solidFill>
                <a:effectLst/>
                <a:uLnTx/>
                <a:uFillTx/>
                <a:latin typeface="Segoe UI (Títulos)"/>
                <a:ea typeface="+mn-ea"/>
                <a:cs typeface="Segoe UI Light" panose="020B0502040204020203" pitchFamily="34" charset="0"/>
              </a:rPr>
              <a:t>BBS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C5A"/>
                </a:solidFill>
                <a:effectLst/>
                <a:uLnTx/>
                <a:uFillTx/>
                <a:latin typeface="Segoe UI (Títulos)"/>
                <a:ea typeface="+mn-ea"/>
                <a:cs typeface="Segoe UI Light" panose="020B0502040204020203" pitchFamily="34" charset="0"/>
              </a:rPr>
              <a:t>Automations</a:t>
            </a:r>
          </a:p>
        </p:txBody>
      </p:sp>
      <p:sp>
        <p:nvSpPr>
          <p:cNvPr id="178" name="Google Shape;1393;p36">
            <a:extLst>
              <a:ext uri="{FF2B5EF4-FFF2-40B4-BE49-F238E27FC236}">
                <a16:creationId xmlns:a16="http://schemas.microsoft.com/office/drawing/2014/main" id="{83782DAB-A8CC-463E-8D1E-F87A98332D95}"/>
              </a:ext>
            </a:extLst>
          </p:cNvPr>
          <p:cNvSpPr/>
          <p:nvPr/>
        </p:nvSpPr>
        <p:spPr>
          <a:xfrm rot="16200000">
            <a:off x="11311452" y="3762082"/>
            <a:ext cx="537142" cy="418026"/>
          </a:xfrm>
          <a:custGeom>
            <a:avLst/>
            <a:gdLst/>
            <a:ahLst/>
            <a:cxnLst/>
            <a:rect l="l" t="t" r="r" b="b"/>
            <a:pathLst>
              <a:path w="18432" h="15205" extrusionOk="0">
                <a:moveTo>
                  <a:pt x="7608" y="1"/>
                </a:moveTo>
                <a:cubicBezTo>
                  <a:pt x="3417" y="1"/>
                  <a:pt x="0" y="3406"/>
                  <a:pt x="0" y="7597"/>
                </a:cubicBezTo>
                <a:cubicBezTo>
                  <a:pt x="0" y="11800"/>
                  <a:pt x="3417" y="15205"/>
                  <a:pt x="7608" y="15205"/>
                </a:cubicBezTo>
                <a:cubicBezTo>
                  <a:pt x="10025" y="15205"/>
                  <a:pt x="12156" y="14098"/>
                  <a:pt x="13550" y="12336"/>
                </a:cubicBezTo>
                <a:cubicBezTo>
                  <a:pt x="14192" y="11538"/>
                  <a:pt x="14693" y="10585"/>
                  <a:pt x="14954" y="9549"/>
                </a:cubicBezTo>
                <a:lnTo>
                  <a:pt x="18431" y="7597"/>
                </a:lnTo>
                <a:lnTo>
                  <a:pt x="14954" y="5656"/>
                </a:lnTo>
                <a:cubicBezTo>
                  <a:pt x="14097" y="2394"/>
                  <a:pt x="11133" y="1"/>
                  <a:pt x="76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179" name="Google Shape;1394;p36">
            <a:extLst>
              <a:ext uri="{FF2B5EF4-FFF2-40B4-BE49-F238E27FC236}">
                <a16:creationId xmlns:a16="http://schemas.microsoft.com/office/drawing/2014/main" id="{CF8DD00E-E639-45A0-AAF3-B9043899F8D1}"/>
              </a:ext>
            </a:extLst>
          </p:cNvPr>
          <p:cNvSpPr/>
          <p:nvPr/>
        </p:nvSpPr>
        <p:spPr>
          <a:xfrm>
            <a:off x="11391194" y="3846558"/>
            <a:ext cx="377659" cy="355844"/>
          </a:xfrm>
          <a:custGeom>
            <a:avLst/>
            <a:gdLst/>
            <a:ahLst/>
            <a:cxnLst/>
            <a:rect l="l" t="t" r="r" b="b"/>
            <a:pathLst>
              <a:path w="9669" h="9657" extrusionOk="0">
                <a:moveTo>
                  <a:pt x="4834" y="1"/>
                </a:moveTo>
                <a:cubicBezTo>
                  <a:pt x="2155" y="1"/>
                  <a:pt x="0" y="2156"/>
                  <a:pt x="0" y="4823"/>
                </a:cubicBezTo>
                <a:cubicBezTo>
                  <a:pt x="0" y="7502"/>
                  <a:pt x="2155" y="9657"/>
                  <a:pt x="4834" y="9657"/>
                </a:cubicBezTo>
                <a:cubicBezTo>
                  <a:pt x="6370" y="9657"/>
                  <a:pt x="7728" y="8954"/>
                  <a:pt x="8620" y="7835"/>
                </a:cubicBezTo>
                <a:cubicBezTo>
                  <a:pt x="9263" y="7014"/>
                  <a:pt x="9668" y="5966"/>
                  <a:pt x="9668" y="4823"/>
                </a:cubicBezTo>
                <a:cubicBezTo>
                  <a:pt x="9668" y="2156"/>
                  <a:pt x="7513" y="1"/>
                  <a:pt x="48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A5A5A"/>
              </a:solidFill>
              <a:effectLst/>
              <a:uLnTx/>
              <a:uFillTx/>
              <a:latin typeface="Segoe UI"/>
              <a:ea typeface="+mn-ea"/>
              <a:cs typeface="+mn-cs"/>
            </a:endParaRPr>
          </a:p>
        </p:txBody>
      </p:sp>
      <p:sp>
        <p:nvSpPr>
          <p:cNvPr id="180" name="Google Shape;1395;p36">
            <a:extLst>
              <a:ext uri="{FF2B5EF4-FFF2-40B4-BE49-F238E27FC236}">
                <a16:creationId xmlns:a16="http://schemas.microsoft.com/office/drawing/2014/main" id="{BF936B6D-6CE4-44AF-B839-9A63BFCD9D13}"/>
              </a:ext>
            </a:extLst>
          </p:cNvPr>
          <p:cNvSpPr txBox="1"/>
          <p:nvPr/>
        </p:nvSpPr>
        <p:spPr>
          <a:xfrm>
            <a:off x="9372334" y="3821071"/>
            <a:ext cx="1939111" cy="356312"/>
          </a:xfrm>
          <a:prstGeom prst="rect">
            <a:avLst/>
          </a:prstGeom>
          <a:no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5A5A5A"/>
                </a:solidFill>
                <a:effectLst/>
                <a:uLnTx/>
                <a:uFillTx/>
                <a:latin typeface="Segoe UI"/>
                <a:ea typeface="+mn-ea"/>
                <a:cs typeface="+mn-cs"/>
              </a:rPr>
              <a:t>Flow control and weighing of trucks up to billing</a:t>
            </a:r>
            <a:endParaRPr kumimoji="0" lang="en-US" sz="1050" b="0" i="0" u="none" strike="noStrike" kern="1200" cap="none" spc="0" normalizeH="0" baseline="0" noProof="0" dirty="0">
              <a:ln>
                <a:noFill/>
              </a:ln>
              <a:solidFill>
                <a:srgbClr val="434343"/>
              </a:solidFill>
              <a:effectLst/>
              <a:uLnTx/>
              <a:uFillTx/>
              <a:latin typeface="Fira Sans Extra Condensed Medium"/>
              <a:ea typeface="Fira Sans Extra Condensed Medium"/>
              <a:cs typeface="Fira Sans Extra Condensed Medium"/>
              <a:sym typeface="Fira Sans Extra Condensed Medium"/>
            </a:endParaRPr>
          </a:p>
        </p:txBody>
      </p:sp>
      <p:sp>
        <p:nvSpPr>
          <p:cNvPr id="181" name="TextBox 22">
            <a:extLst>
              <a:ext uri="{FF2B5EF4-FFF2-40B4-BE49-F238E27FC236}">
                <a16:creationId xmlns:a16="http://schemas.microsoft.com/office/drawing/2014/main" id="{0B08ACCB-9883-4AB8-BF95-5DB455596C48}"/>
              </a:ext>
            </a:extLst>
          </p:cNvPr>
          <p:cNvSpPr txBox="1"/>
          <p:nvPr/>
        </p:nvSpPr>
        <p:spPr>
          <a:xfrm>
            <a:off x="11306150" y="3902813"/>
            <a:ext cx="65576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5A5A5A"/>
                </a:solidFill>
                <a:effectLst/>
                <a:uLnTx/>
                <a:uFillTx/>
                <a:latin typeface="Segoe UI (Títulos)"/>
                <a:ea typeface="+mn-ea"/>
                <a:cs typeface="Segoe UI Light" panose="020B0502040204020203" pitchFamily="34" charset="0"/>
              </a:rPr>
              <a:t>Wheat</a:t>
            </a:r>
            <a:endParaRPr kumimoji="0" lang="en-US" sz="900" b="1" i="0" u="none" strike="noStrike" kern="1200" cap="none" spc="0" normalizeH="0" baseline="0" noProof="0" dirty="0">
              <a:ln>
                <a:noFill/>
              </a:ln>
              <a:solidFill>
                <a:srgbClr val="5A5A5A"/>
              </a:solidFill>
              <a:effectLst/>
              <a:uLnTx/>
              <a:uFillTx/>
              <a:latin typeface="Segoe UI (Títulos)"/>
              <a:ea typeface="+mn-ea"/>
              <a:cs typeface="+mn-cs"/>
            </a:endParaRPr>
          </a:p>
        </p:txBody>
      </p:sp>
      <p:cxnSp>
        <p:nvCxnSpPr>
          <p:cNvPr id="182" name="Straight Connector 29">
            <a:extLst>
              <a:ext uri="{FF2B5EF4-FFF2-40B4-BE49-F238E27FC236}">
                <a16:creationId xmlns:a16="http://schemas.microsoft.com/office/drawing/2014/main" id="{B08650F7-CFA0-4910-A070-5587366E604F}"/>
              </a:ext>
            </a:extLst>
          </p:cNvPr>
          <p:cNvCxnSpPr>
            <a:cxnSpLocks/>
          </p:cNvCxnSpPr>
          <p:nvPr/>
        </p:nvCxnSpPr>
        <p:spPr>
          <a:xfrm flipH="1">
            <a:off x="3665678" y="4500872"/>
            <a:ext cx="3468076"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3" name="Gráfico 2" descr="Gráfico de barras com preenchimento sólido">
            <a:extLst>
              <a:ext uri="{FF2B5EF4-FFF2-40B4-BE49-F238E27FC236}">
                <a16:creationId xmlns:a16="http://schemas.microsoft.com/office/drawing/2014/main" id="{F30C8799-D4AB-8F8E-3C96-E51C1357B3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6771" y="5256458"/>
            <a:ext cx="413638" cy="413638"/>
          </a:xfrm>
          <a:prstGeom prst="rect">
            <a:avLst/>
          </a:prstGeom>
        </p:spPr>
      </p:pic>
      <p:sp>
        <p:nvSpPr>
          <p:cNvPr id="5" name="Elipse 4">
            <a:extLst>
              <a:ext uri="{FF2B5EF4-FFF2-40B4-BE49-F238E27FC236}">
                <a16:creationId xmlns:a16="http://schemas.microsoft.com/office/drawing/2014/main" id="{5055553F-9AF8-A5CE-74E6-76A49A2330E2}"/>
              </a:ext>
            </a:extLst>
          </p:cNvPr>
          <p:cNvSpPr/>
          <p:nvPr/>
        </p:nvSpPr>
        <p:spPr>
          <a:xfrm>
            <a:off x="201585" y="4546302"/>
            <a:ext cx="507911" cy="507911"/>
          </a:xfrm>
          <a:prstGeom prst="ellipse">
            <a:avLst/>
          </a:prstGeom>
          <a:solidFill>
            <a:srgbClr val="9BC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6" name="Google Shape;13827;p77">
            <a:extLst>
              <a:ext uri="{FF2B5EF4-FFF2-40B4-BE49-F238E27FC236}">
                <a16:creationId xmlns:a16="http://schemas.microsoft.com/office/drawing/2014/main" id="{BC0EF339-3527-C92F-B42A-B83B91E6A3E2}"/>
              </a:ext>
            </a:extLst>
          </p:cNvPr>
          <p:cNvGrpSpPr/>
          <p:nvPr/>
        </p:nvGrpSpPr>
        <p:grpSpPr>
          <a:xfrm>
            <a:off x="262893" y="4622098"/>
            <a:ext cx="368987" cy="363666"/>
            <a:chOff x="-64774725" y="1916550"/>
            <a:chExt cx="319000" cy="314400"/>
          </a:xfrm>
          <a:solidFill>
            <a:schemeClr val="bg1"/>
          </a:solidFill>
        </p:grpSpPr>
        <p:sp>
          <p:nvSpPr>
            <p:cNvPr id="7" name="Google Shape;13828;p77">
              <a:extLst>
                <a:ext uri="{FF2B5EF4-FFF2-40B4-BE49-F238E27FC236}">
                  <a16:creationId xmlns:a16="http://schemas.microsoft.com/office/drawing/2014/main" id="{BA499E69-2B55-37FB-8E5F-4FA5B5248487}"/>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sp>
          <p:nvSpPr>
            <p:cNvPr id="8" name="Google Shape;13829;p77">
              <a:extLst>
                <a:ext uri="{FF2B5EF4-FFF2-40B4-BE49-F238E27FC236}">
                  <a16:creationId xmlns:a16="http://schemas.microsoft.com/office/drawing/2014/main" id="{4B53F906-8710-BCE5-FC33-834FDDC63E14}"/>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A5A5A"/>
                </a:solidFill>
                <a:effectLst/>
                <a:uLnTx/>
                <a:uFillTx/>
                <a:latin typeface="Segoe UI"/>
                <a:ea typeface="+mn-ea"/>
                <a:cs typeface="+mn-cs"/>
              </a:endParaRPr>
            </a:p>
          </p:txBody>
        </p:sp>
      </p:grpSp>
      <p:pic>
        <p:nvPicPr>
          <p:cNvPr id="10" name="Imagem 9" descr="Logotipo&#10;&#10;Descrição gerada automaticamente">
            <a:extLst>
              <a:ext uri="{FF2B5EF4-FFF2-40B4-BE49-F238E27FC236}">
                <a16:creationId xmlns:a16="http://schemas.microsoft.com/office/drawing/2014/main" id="{D59FCC64-1DBE-0961-5CDB-7A772F3B83A4}"/>
              </a:ext>
            </a:extLst>
          </p:cNvPr>
          <p:cNvPicPr>
            <a:picLocks noChangeAspect="1"/>
          </p:cNvPicPr>
          <p:nvPr/>
        </p:nvPicPr>
        <p:blipFill rotWithShape="1">
          <a:blip r:embed="rId9">
            <a:extLst>
              <a:ext uri="{28A0092B-C50C-407E-A947-70E740481C1C}">
                <a14:useLocalDpi xmlns:a14="http://schemas.microsoft.com/office/drawing/2010/main" val="0"/>
              </a:ext>
            </a:extLst>
          </a:blip>
          <a:srcRect r="39810" b="3369"/>
          <a:stretch/>
        </p:blipFill>
        <p:spPr>
          <a:xfrm>
            <a:off x="3585713" y="2312299"/>
            <a:ext cx="1172517" cy="294121"/>
          </a:xfrm>
          <a:prstGeom prst="rect">
            <a:avLst/>
          </a:prstGeom>
        </p:spPr>
      </p:pic>
      <p:sp>
        <p:nvSpPr>
          <p:cNvPr id="11" name="TextBox 22">
            <a:extLst>
              <a:ext uri="{FF2B5EF4-FFF2-40B4-BE49-F238E27FC236}">
                <a16:creationId xmlns:a16="http://schemas.microsoft.com/office/drawing/2014/main" id="{5E654845-5F72-98F0-07CD-9F4F5DA03E61}"/>
              </a:ext>
            </a:extLst>
          </p:cNvPr>
          <p:cNvSpPr txBox="1"/>
          <p:nvPr/>
        </p:nvSpPr>
        <p:spPr>
          <a:xfrm>
            <a:off x="4064764" y="4129827"/>
            <a:ext cx="1116003"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C5A"/>
                </a:solidFill>
                <a:effectLst/>
                <a:uLnTx/>
                <a:uFillTx/>
                <a:latin typeface="Segoe UI"/>
                <a:ea typeface="+mn-ea"/>
                <a:cs typeface="+mn-cs"/>
              </a:rPr>
              <a:t>+ 6 Interns</a:t>
            </a:r>
            <a:endParaRPr kumimoji="0" lang="en-US" sz="1000" b="0" i="0" u="none" strike="noStrike" kern="1200" cap="none" spc="0" normalizeH="0" baseline="0" noProof="0" dirty="0">
              <a:ln>
                <a:noFill/>
              </a:ln>
              <a:solidFill>
                <a:srgbClr val="043C5A"/>
              </a:solidFill>
              <a:effectLst/>
              <a:uLnTx/>
              <a:uFillTx/>
              <a:latin typeface="Segoe UI (Títulos)"/>
              <a:ea typeface="+mn-ea"/>
              <a:cs typeface="+mn-cs"/>
            </a:endParaRPr>
          </a:p>
        </p:txBody>
      </p:sp>
      <p:pic>
        <p:nvPicPr>
          <p:cNvPr id="17" name="Imagem 16" descr="Uma imagem contendo Quadrado&#10;&#10;Descrição gerada automaticamente">
            <a:extLst>
              <a:ext uri="{FF2B5EF4-FFF2-40B4-BE49-F238E27FC236}">
                <a16:creationId xmlns:a16="http://schemas.microsoft.com/office/drawing/2014/main" id="{3CAEF167-F47D-70B9-7C28-CA73B12FEC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69906" y="1226487"/>
            <a:ext cx="1103961" cy="704656"/>
          </a:xfrm>
          <a:prstGeom prst="rect">
            <a:avLst/>
          </a:prstGeom>
        </p:spPr>
      </p:pic>
      <p:sp>
        <p:nvSpPr>
          <p:cNvPr id="21" name="Retângulo: Cantos Arredondados 20">
            <a:extLst>
              <a:ext uri="{FF2B5EF4-FFF2-40B4-BE49-F238E27FC236}">
                <a16:creationId xmlns:a16="http://schemas.microsoft.com/office/drawing/2014/main" id="{FE145579-2C30-C2A5-EF69-D11763E7FB27}"/>
              </a:ext>
            </a:extLst>
          </p:cNvPr>
          <p:cNvSpPr/>
          <p:nvPr/>
        </p:nvSpPr>
        <p:spPr>
          <a:xfrm>
            <a:off x="4745006" y="1001852"/>
            <a:ext cx="881238" cy="369344"/>
          </a:xfrm>
          <a:prstGeom prst="roundRect">
            <a:avLst/>
          </a:prstGeom>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1" i="0" u="none" strike="noStrike" kern="1200" cap="none" spc="0" normalizeH="0" baseline="0" noProof="0" dirty="0">
                <a:ln>
                  <a:noFill/>
                </a:ln>
                <a:solidFill>
                  <a:prstClr val="white"/>
                </a:solidFill>
                <a:effectLst/>
                <a:uLnTx/>
                <a:uFillTx/>
                <a:latin typeface="Segoe UI"/>
                <a:ea typeface="+mn-ea"/>
                <a:cs typeface="+mn-cs"/>
              </a:rPr>
              <a:t>Tools</a:t>
            </a:r>
          </a:p>
        </p:txBody>
      </p:sp>
      <p:pic>
        <p:nvPicPr>
          <p:cNvPr id="9" name="Imagem 8" descr="Logotipo&#10;&#10;Descrição gerada automaticamente">
            <a:extLst>
              <a:ext uri="{FF2B5EF4-FFF2-40B4-BE49-F238E27FC236}">
                <a16:creationId xmlns:a16="http://schemas.microsoft.com/office/drawing/2014/main" id="{CE0DFDB9-9CD1-B6A1-7CCC-0A5873445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18629" y="2789942"/>
            <a:ext cx="678477" cy="335528"/>
          </a:xfrm>
          <a:prstGeom prst="rect">
            <a:avLst/>
          </a:prstGeom>
        </p:spPr>
      </p:pic>
      <p:grpSp>
        <p:nvGrpSpPr>
          <p:cNvPr id="18" name="Agrupar 17">
            <a:extLst>
              <a:ext uri="{FF2B5EF4-FFF2-40B4-BE49-F238E27FC236}">
                <a16:creationId xmlns:a16="http://schemas.microsoft.com/office/drawing/2014/main" id="{12ED9E1D-D8E5-3505-B75D-1A956FF9CE6A}"/>
              </a:ext>
            </a:extLst>
          </p:cNvPr>
          <p:cNvGrpSpPr/>
          <p:nvPr/>
        </p:nvGrpSpPr>
        <p:grpSpPr>
          <a:xfrm>
            <a:off x="5870670" y="1827592"/>
            <a:ext cx="524159" cy="236918"/>
            <a:chOff x="5946171" y="1986319"/>
            <a:chExt cx="524159" cy="236918"/>
          </a:xfrm>
        </p:grpSpPr>
        <p:pic>
          <p:nvPicPr>
            <p:cNvPr id="13" name="Imagem 12" descr="Logotipo&#10;&#10;Descrição gerada automaticamente">
              <a:extLst>
                <a:ext uri="{FF2B5EF4-FFF2-40B4-BE49-F238E27FC236}">
                  <a16:creationId xmlns:a16="http://schemas.microsoft.com/office/drawing/2014/main" id="{EB8D16AB-3732-219C-801C-05D4F8DB627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46171" y="1986319"/>
              <a:ext cx="236918" cy="236918"/>
            </a:xfrm>
            <a:prstGeom prst="rect">
              <a:avLst/>
            </a:prstGeom>
          </p:spPr>
        </p:pic>
        <p:pic>
          <p:nvPicPr>
            <p:cNvPr id="16" name="Imagem 15" descr="Logotipo, Ícone&#10;&#10;Descrição gerada automaticamente">
              <a:extLst>
                <a:ext uri="{FF2B5EF4-FFF2-40B4-BE49-F238E27FC236}">
                  <a16:creationId xmlns:a16="http://schemas.microsoft.com/office/drawing/2014/main" id="{5CA7A71D-7616-D061-A46C-247CC7E418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45174" y="1986319"/>
              <a:ext cx="225156" cy="225156"/>
            </a:xfrm>
            <a:prstGeom prst="rect">
              <a:avLst/>
            </a:prstGeom>
          </p:spPr>
        </p:pic>
      </p:grpSp>
      <p:pic>
        <p:nvPicPr>
          <p:cNvPr id="22" name="Imagem 21" descr="Uma imagem contendo relógio, monitor, placar, placa&#10;&#10;Descrição gerada automaticamente">
            <a:extLst>
              <a:ext uri="{FF2B5EF4-FFF2-40B4-BE49-F238E27FC236}">
                <a16:creationId xmlns:a16="http://schemas.microsoft.com/office/drawing/2014/main" id="{A8BF7C3B-725E-C316-3792-FF84289A2B2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70450" y="2261146"/>
            <a:ext cx="1121918" cy="452561"/>
          </a:xfrm>
          <a:prstGeom prst="rect">
            <a:avLst/>
          </a:prstGeom>
        </p:spPr>
      </p:pic>
      <p:pic>
        <p:nvPicPr>
          <p:cNvPr id="23" name="Imagem 22" descr="Forma&#10;&#10;Descrição gerada automaticamente com confiança média">
            <a:extLst>
              <a:ext uri="{FF2B5EF4-FFF2-40B4-BE49-F238E27FC236}">
                <a16:creationId xmlns:a16="http://schemas.microsoft.com/office/drawing/2014/main" id="{BDCC0FB3-02B0-5D6A-5D31-B581875EB6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2640" y="2873533"/>
            <a:ext cx="1085550" cy="219211"/>
          </a:xfrm>
          <a:prstGeom prst="rect">
            <a:avLst/>
          </a:prstGeom>
        </p:spPr>
      </p:pic>
    </p:spTree>
    <p:extLst>
      <p:ext uri="{BB962C8B-B14F-4D97-AF65-F5344CB8AC3E}">
        <p14:creationId xmlns:p14="http://schemas.microsoft.com/office/powerpoint/2010/main" val="61463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a:extLst>
              <a:ext uri="{FF2B5EF4-FFF2-40B4-BE49-F238E27FC236}">
                <a16:creationId xmlns:a16="http://schemas.microsoft.com/office/drawing/2014/main" id="{5216C35A-79F8-4608-84CC-8804F9F2FAA6}"/>
              </a:ext>
            </a:extLst>
          </p:cNvPr>
          <p:cNvSpPr>
            <a:spLocks noGrp="1"/>
          </p:cNvSpPr>
          <p:nvPr>
            <p:ph type="body" sz="quarter" idx="13"/>
          </p:nvPr>
        </p:nvSpPr>
        <p:spPr>
          <a:xfrm>
            <a:off x="1498600" y="6244746"/>
            <a:ext cx="10141857" cy="381000"/>
          </a:xfrm>
        </p:spPr>
        <p:txBody>
          <a:bodyPr/>
          <a:lstStyle/>
          <a:p>
            <a:endParaRPr lang="pt-BR"/>
          </a:p>
        </p:txBody>
      </p:sp>
      <p:pic>
        <p:nvPicPr>
          <p:cNvPr id="26" name="Imagem 25" descr="Grupo de pessoas na frente de uma plateia&#10;&#10;Descrição gerada automaticamente">
            <a:extLst>
              <a:ext uri="{FF2B5EF4-FFF2-40B4-BE49-F238E27FC236}">
                <a16:creationId xmlns:a16="http://schemas.microsoft.com/office/drawing/2014/main" id="{4068DAB9-B01C-3EDB-3D1A-C27AF06B53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8771">
            <a:off x="2154521" y="3797881"/>
            <a:ext cx="2964725" cy="22235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11">
            <a:extLst>
              <a:ext uri="{FF2B5EF4-FFF2-40B4-BE49-F238E27FC236}">
                <a16:creationId xmlns:a16="http://schemas.microsoft.com/office/drawing/2014/main" id="{B32A5ADD-3707-4E5E-9EAE-BDAD6D9767BB}"/>
              </a:ext>
            </a:extLst>
          </p:cNvPr>
          <p:cNvSpPr/>
          <p:nvPr/>
        </p:nvSpPr>
        <p:spPr>
          <a:xfrm>
            <a:off x="0" y="316230"/>
            <a:ext cx="12192000"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6" name="TextBox 22">
            <a:extLst>
              <a:ext uri="{FF2B5EF4-FFF2-40B4-BE49-F238E27FC236}">
                <a16:creationId xmlns:a16="http://schemas.microsoft.com/office/drawing/2014/main" id="{4040194A-E939-4A9B-9D9B-A420ADFDBC29}"/>
              </a:ext>
            </a:extLst>
          </p:cNvPr>
          <p:cNvSpPr txBox="1"/>
          <p:nvPr/>
        </p:nvSpPr>
        <p:spPr>
          <a:xfrm>
            <a:off x="408373" y="422754"/>
            <a:ext cx="1178362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2400"/>
              </a:spcBef>
              <a:spcAft>
                <a:spcPts val="0"/>
              </a:spcAft>
              <a:buClr>
                <a:srgbClr val="FFFFFF"/>
              </a:buClr>
              <a:buSzTx/>
              <a:buFontTx/>
              <a:buNone/>
              <a:tabLst/>
              <a:defRPr/>
            </a:pPr>
            <a:r>
              <a:rPr kumimoji="0" lang="en-US" sz="2800" b="1" i="0" u="none" strike="noStrike" kern="1200" cap="none" spc="0" normalizeH="0" baseline="0" noProof="0" dirty="0">
                <a:ln>
                  <a:noFill/>
                </a:ln>
                <a:solidFill>
                  <a:prstClr val="white"/>
                </a:solidFill>
                <a:effectLst/>
                <a:uLnTx/>
                <a:uFillTx/>
                <a:latin typeface="Segoe UI"/>
                <a:ea typeface="+mn-ea"/>
                <a:cs typeface="Segoe UI Semibold" panose="020B0702040204020203" pitchFamily="34" charset="0"/>
              </a:rPr>
              <a:t>RPA Training</a:t>
            </a:r>
          </a:p>
        </p:txBody>
      </p:sp>
      <p:pic>
        <p:nvPicPr>
          <p:cNvPr id="3" name="Imagem 2">
            <a:extLst>
              <a:ext uri="{FF2B5EF4-FFF2-40B4-BE49-F238E27FC236}">
                <a16:creationId xmlns:a16="http://schemas.microsoft.com/office/drawing/2014/main" id="{103AD7EE-A3EB-4D1F-B291-32B9CD627EBD}"/>
              </a:ext>
            </a:extLst>
          </p:cNvPr>
          <p:cNvPicPr>
            <a:picLocks noChangeAspect="1"/>
          </p:cNvPicPr>
          <p:nvPr/>
        </p:nvPicPr>
        <p:blipFill rotWithShape="1">
          <a:blip r:embed="rId3"/>
          <a:srcRect r="26011"/>
          <a:stretch/>
        </p:blipFill>
        <p:spPr>
          <a:xfrm>
            <a:off x="2484330" y="1874548"/>
            <a:ext cx="3259530" cy="2074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m 7" descr="Logotipo&#10;&#10;Descrição gerada automaticamente">
            <a:extLst>
              <a:ext uri="{FF2B5EF4-FFF2-40B4-BE49-F238E27FC236}">
                <a16:creationId xmlns:a16="http://schemas.microsoft.com/office/drawing/2014/main" id="{9508A1B6-C4CA-4FCF-A766-F0391068C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7916" y="6172662"/>
            <a:ext cx="1981906" cy="660635"/>
          </a:xfrm>
          <a:prstGeom prst="rect">
            <a:avLst/>
          </a:prstGeom>
        </p:spPr>
      </p:pic>
      <p:pic>
        <p:nvPicPr>
          <p:cNvPr id="18" name="Imagem 17" descr="Grupo de pessoas posando para foto em frente a tela&#10;&#10;Descrição gerada automaticamente">
            <a:extLst>
              <a:ext uri="{FF2B5EF4-FFF2-40B4-BE49-F238E27FC236}">
                <a16:creationId xmlns:a16="http://schemas.microsoft.com/office/drawing/2014/main" id="{12D01DFE-B54A-AD69-0DF1-D9B9897E76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97594">
            <a:off x="10212370" y="1769860"/>
            <a:ext cx="2176641" cy="29021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4" name="Agrupar 23">
            <a:extLst>
              <a:ext uri="{FF2B5EF4-FFF2-40B4-BE49-F238E27FC236}">
                <a16:creationId xmlns:a16="http://schemas.microsoft.com/office/drawing/2014/main" id="{E0D13D2E-C6A3-F069-386E-620CCFCCD345}"/>
              </a:ext>
            </a:extLst>
          </p:cNvPr>
          <p:cNvGrpSpPr/>
          <p:nvPr/>
        </p:nvGrpSpPr>
        <p:grpSpPr>
          <a:xfrm>
            <a:off x="-199290" y="2159045"/>
            <a:ext cx="2844454" cy="2724365"/>
            <a:chOff x="-133047" y="1864622"/>
            <a:chExt cx="2844454" cy="2724365"/>
          </a:xfrm>
        </p:grpSpPr>
        <p:sp>
          <p:nvSpPr>
            <p:cNvPr id="16" name="Retângulo: Cantos Arredondados 15">
              <a:extLst>
                <a:ext uri="{FF2B5EF4-FFF2-40B4-BE49-F238E27FC236}">
                  <a16:creationId xmlns:a16="http://schemas.microsoft.com/office/drawing/2014/main" id="{9B81F842-3B00-8D68-E388-274F9C3879BC}"/>
                </a:ext>
              </a:extLst>
            </p:cNvPr>
            <p:cNvSpPr/>
            <p:nvPr/>
          </p:nvSpPr>
          <p:spPr>
            <a:xfrm rot="487748">
              <a:off x="225433" y="1864622"/>
              <a:ext cx="2427111" cy="2685240"/>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15" name="Retângulo: Cantos Arredondados 14">
              <a:extLst>
                <a:ext uri="{FF2B5EF4-FFF2-40B4-BE49-F238E27FC236}">
                  <a16:creationId xmlns:a16="http://schemas.microsoft.com/office/drawing/2014/main" id="{B983F50C-A92D-9E92-EC0B-B1343DD7B8D8}"/>
                </a:ext>
              </a:extLst>
            </p:cNvPr>
            <p:cNvSpPr/>
            <p:nvPr/>
          </p:nvSpPr>
          <p:spPr>
            <a:xfrm rot="1095178">
              <a:off x="284296" y="1903747"/>
              <a:ext cx="2427111" cy="2685240"/>
            </a:xfrm>
            <a:prstGeom prst="round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extBox 26">
              <a:extLst>
                <a:ext uri="{FF2B5EF4-FFF2-40B4-BE49-F238E27FC236}">
                  <a16:creationId xmlns:a16="http://schemas.microsoft.com/office/drawing/2014/main" id="{474A2203-E64F-3E20-D955-4AA931B8A803}"/>
                </a:ext>
              </a:extLst>
            </p:cNvPr>
            <p:cNvSpPr txBox="1"/>
            <p:nvPr/>
          </p:nvSpPr>
          <p:spPr>
            <a:xfrm>
              <a:off x="753937" y="2272530"/>
              <a:ext cx="1512710" cy="40011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i="0" u="none" strike="noStrike" cap="none" spc="0" normalizeH="0" baseline="0">
                  <a:ln>
                    <a:noFill/>
                  </a:ln>
                  <a:solidFill>
                    <a:srgbClr val="5A5A5A"/>
                  </a:solidFill>
                  <a:effectLst/>
                  <a:uLnTx/>
                  <a:uFillTx/>
                  <a:latin typeface="Segoe UI (Título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Títulos)"/>
                  <a:ea typeface="+mn-ea"/>
                  <a:cs typeface="+mn-cs"/>
                </a:rPr>
                <a:t>More than</a:t>
              </a:r>
            </a:p>
          </p:txBody>
        </p:sp>
        <p:sp>
          <p:nvSpPr>
            <p:cNvPr id="7" name="TextBox 26">
              <a:extLst>
                <a:ext uri="{FF2B5EF4-FFF2-40B4-BE49-F238E27FC236}">
                  <a16:creationId xmlns:a16="http://schemas.microsoft.com/office/drawing/2014/main" id="{3E963364-E51D-7F14-2483-6311BBF7F91D}"/>
                </a:ext>
              </a:extLst>
            </p:cNvPr>
            <p:cNvSpPr txBox="1"/>
            <p:nvPr/>
          </p:nvSpPr>
          <p:spPr>
            <a:xfrm>
              <a:off x="1007131" y="2413032"/>
              <a:ext cx="1259516" cy="1107996"/>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i="0" u="none" strike="noStrike" cap="none" spc="0" normalizeH="0" baseline="0">
                  <a:ln>
                    <a:noFill/>
                  </a:ln>
                  <a:solidFill>
                    <a:srgbClr val="5A5A5A"/>
                  </a:solidFill>
                  <a:effectLst/>
                  <a:uLnTx/>
                  <a:uFillTx/>
                  <a:latin typeface="Segoe UI (Título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9A71F"/>
                  </a:solidFill>
                  <a:effectLst/>
                  <a:uLnTx/>
                  <a:uFillTx/>
                  <a:latin typeface="Segoe UI (Títulos)"/>
                  <a:ea typeface="+mn-ea"/>
                  <a:cs typeface="+mn-cs"/>
                </a:rPr>
                <a:t>90</a:t>
              </a:r>
              <a:endParaRPr kumimoji="0" lang="en-US" sz="5400" b="1" i="0" u="none" strike="noStrike" kern="1200" cap="none" spc="0" normalizeH="0" baseline="0" noProof="0" dirty="0">
                <a:ln>
                  <a:noFill/>
                </a:ln>
                <a:solidFill>
                  <a:srgbClr val="E9A71F"/>
                </a:solidFill>
                <a:effectLst/>
                <a:uLnTx/>
                <a:uFillTx/>
                <a:latin typeface="Segoe UI (Títulos)"/>
                <a:ea typeface="+mn-ea"/>
                <a:cs typeface="+mn-cs"/>
              </a:endParaRPr>
            </a:p>
          </p:txBody>
        </p:sp>
        <p:sp>
          <p:nvSpPr>
            <p:cNvPr id="9" name="TextBox 26">
              <a:extLst>
                <a:ext uri="{FF2B5EF4-FFF2-40B4-BE49-F238E27FC236}">
                  <a16:creationId xmlns:a16="http://schemas.microsoft.com/office/drawing/2014/main" id="{F4C32438-9F41-429A-DB1F-D7D8816A5D61}"/>
                </a:ext>
              </a:extLst>
            </p:cNvPr>
            <p:cNvSpPr txBox="1"/>
            <p:nvPr/>
          </p:nvSpPr>
          <p:spPr>
            <a:xfrm>
              <a:off x="-133047" y="3247138"/>
              <a:ext cx="2318137" cy="1015663"/>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i="0" u="none" strike="noStrike" cap="none" spc="0" normalizeH="0" baseline="0">
                  <a:ln>
                    <a:noFill/>
                  </a:ln>
                  <a:solidFill>
                    <a:srgbClr val="5A5A5A"/>
                  </a:solidFill>
                  <a:effectLst/>
                  <a:uLnTx/>
                  <a:uFillTx/>
                  <a:latin typeface="Segoe UI (Título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Títulos)"/>
                  <a:ea typeface="+mn-ea"/>
                  <a:cs typeface="+mn-cs"/>
                </a:rPr>
                <a:t>People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Títulos)"/>
                  <a:ea typeface="+mn-ea"/>
                  <a:cs typeface="+mn-cs"/>
                </a:rPr>
                <a:t>trained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Títulos)"/>
                  <a:ea typeface="+mn-ea"/>
                  <a:cs typeface="+mn-cs"/>
                </a:rPr>
                <a:t>in</a:t>
              </a:r>
              <a:r>
                <a:rPr kumimoji="0" lang="en-US" sz="2000" b="1" i="0" u="none" strike="noStrike" kern="1200" cap="none" spc="0" normalizeH="0" baseline="0" noProof="0" dirty="0">
                  <a:ln>
                    <a:noFill/>
                  </a:ln>
                  <a:solidFill>
                    <a:prstClr val="white"/>
                  </a:solidFill>
                  <a:effectLst/>
                  <a:uLnTx/>
                  <a:uFillTx/>
                  <a:latin typeface="Segoe UI (Títulos)"/>
                  <a:ea typeface="+mn-ea"/>
                  <a:cs typeface="+mn-cs"/>
                </a:rPr>
                <a:t> Blue Prism</a:t>
              </a:r>
            </a:p>
          </p:txBody>
        </p:sp>
      </p:grpSp>
      <p:pic>
        <p:nvPicPr>
          <p:cNvPr id="21" name="Imagem 20" descr="Pessoas sentadas em frente a espelho&#10;&#10;Descrição gerada automaticamente com confiança média">
            <a:extLst>
              <a:ext uri="{FF2B5EF4-FFF2-40B4-BE49-F238E27FC236}">
                <a16:creationId xmlns:a16="http://schemas.microsoft.com/office/drawing/2014/main" id="{10E033F3-1746-6EBF-3885-A8A1A79B7A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5420" y="1306427"/>
            <a:ext cx="2183275" cy="29110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m 22" descr="Homem ao lado de computador&#10;&#10;Descrição gerada automaticamente">
            <a:extLst>
              <a:ext uri="{FF2B5EF4-FFF2-40B4-BE49-F238E27FC236}">
                <a16:creationId xmlns:a16="http://schemas.microsoft.com/office/drawing/2014/main" id="{880A25EB-CA98-21D0-408E-3A6D504A13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27679">
            <a:off x="6108398" y="1835830"/>
            <a:ext cx="2278766" cy="3038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Agrupar 18">
            <a:extLst>
              <a:ext uri="{FF2B5EF4-FFF2-40B4-BE49-F238E27FC236}">
                <a16:creationId xmlns:a16="http://schemas.microsoft.com/office/drawing/2014/main" id="{728BDC03-2660-8BED-8929-1505531916EC}"/>
              </a:ext>
            </a:extLst>
          </p:cNvPr>
          <p:cNvGrpSpPr/>
          <p:nvPr/>
        </p:nvGrpSpPr>
        <p:grpSpPr>
          <a:xfrm>
            <a:off x="7686916" y="3608638"/>
            <a:ext cx="2816501" cy="2155554"/>
            <a:chOff x="6491462" y="3864467"/>
            <a:chExt cx="2816501" cy="2724364"/>
          </a:xfrm>
        </p:grpSpPr>
        <p:sp>
          <p:nvSpPr>
            <p:cNvPr id="10" name="Retângulo: Cantos Arredondados 9">
              <a:extLst>
                <a:ext uri="{FF2B5EF4-FFF2-40B4-BE49-F238E27FC236}">
                  <a16:creationId xmlns:a16="http://schemas.microsoft.com/office/drawing/2014/main" id="{7A847AEF-1A95-9A55-38F6-E0C4DDD6D1E3}"/>
                </a:ext>
              </a:extLst>
            </p:cNvPr>
            <p:cNvSpPr/>
            <p:nvPr/>
          </p:nvSpPr>
          <p:spPr>
            <a:xfrm rot="487748">
              <a:off x="6821989" y="3864467"/>
              <a:ext cx="2427111" cy="2685240"/>
            </a:xfrm>
            <a:prstGeom prst="round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11" name="Retângulo: Cantos Arredondados 10">
              <a:extLst>
                <a:ext uri="{FF2B5EF4-FFF2-40B4-BE49-F238E27FC236}">
                  <a16:creationId xmlns:a16="http://schemas.microsoft.com/office/drawing/2014/main" id="{34246AF4-E514-4195-0ED3-582FF3AB397D}"/>
                </a:ext>
              </a:extLst>
            </p:cNvPr>
            <p:cNvSpPr/>
            <p:nvPr/>
          </p:nvSpPr>
          <p:spPr>
            <a:xfrm rot="1095178">
              <a:off x="6880852" y="3903591"/>
              <a:ext cx="2427111" cy="2685240"/>
            </a:xfrm>
            <a:prstGeom prst="round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white"/>
                </a:solidFill>
                <a:effectLst/>
                <a:uLnTx/>
                <a:uFillTx/>
                <a:latin typeface="Segoe UI"/>
                <a:ea typeface="+mn-ea"/>
                <a:cs typeface="+mn-cs"/>
              </a:endParaRPr>
            </a:p>
          </p:txBody>
        </p:sp>
        <p:sp>
          <p:nvSpPr>
            <p:cNvPr id="14" name="TextBox 26">
              <a:extLst>
                <a:ext uri="{FF2B5EF4-FFF2-40B4-BE49-F238E27FC236}">
                  <a16:creationId xmlns:a16="http://schemas.microsoft.com/office/drawing/2014/main" id="{8ACA6EF7-53C0-AD62-E795-D6E2E1AA6AEC}"/>
                </a:ext>
              </a:extLst>
            </p:cNvPr>
            <p:cNvSpPr txBox="1"/>
            <p:nvPr/>
          </p:nvSpPr>
          <p:spPr>
            <a:xfrm>
              <a:off x="6491462" y="4295097"/>
              <a:ext cx="2483900" cy="1672670"/>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400" i="0" u="none" strike="noStrike" cap="none" spc="0" normalizeH="0" baseline="0">
                  <a:ln>
                    <a:noFill/>
                  </a:ln>
                  <a:solidFill>
                    <a:srgbClr val="5A5A5A"/>
                  </a:solidFill>
                  <a:effectLst/>
                  <a:uLnTx/>
                  <a:uFillTx/>
                  <a:latin typeface="Segoe UI (Título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9A71F"/>
                  </a:solidFill>
                  <a:effectLst/>
                  <a:uLnTx/>
                  <a:uFillTx/>
                  <a:latin typeface="Segoe UI (Títulos)"/>
                  <a:ea typeface="+mn-ea"/>
                  <a:cs typeface="+mn-cs"/>
                </a:rPr>
                <a:t>For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Títulos)"/>
                  <a:ea typeface="+mn-ea"/>
                  <a:cs typeface="+mn-cs"/>
                </a:rPr>
                <a:t>New</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Títulos)"/>
                  <a:ea typeface="+mn-ea"/>
                  <a:cs typeface="+mn-cs"/>
                </a:rPr>
                <a:t>Blue Prism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Títulos)"/>
                  <a:ea typeface="+mn-ea"/>
                  <a:cs typeface="+mn-cs"/>
                </a:rPr>
                <a:t>Virtual </a:t>
              </a:r>
              <a:r>
                <a:rPr kumimoji="0" lang="en-US" sz="2000" b="0" i="0" u="none" strike="noStrike" kern="1200" cap="none" spc="0" normalizeH="0" baseline="0" noProof="0" dirty="0">
                  <a:ln>
                    <a:noFill/>
                  </a:ln>
                  <a:solidFill>
                    <a:prstClr val="white"/>
                  </a:solidFill>
                  <a:effectLst/>
                  <a:uLnTx/>
                  <a:uFillTx/>
                  <a:latin typeface="Segoe UI (Títulos)"/>
                  <a:ea typeface="+mn-ea"/>
                  <a:cs typeface="+mn-cs"/>
                </a:rPr>
                <a:t>Training</a:t>
              </a:r>
            </a:p>
          </p:txBody>
        </p:sp>
      </p:grpSp>
    </p:spTree>
    <p:extLst>
      <p:ext uri="{BB962C8B-B14F-4D97-AF65-F5344CB8AC3E}">
        <p14:creationId xmlns:p14="http://schemas.microsoft.com/office/powerpoint/2010/main" val="85001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50AE4-962F-3A24-D78A-7D7A96902EF6}"/>
              </a:ext>
            </a:extLst>
          </p:cNvPr>
          <p:cNvSpPr>
            <a:spLocks noGrp="1"/>
          </p:cNvSpPr>
          <p:nvPr>
            <p:ph type="ctrTitle"/>
          </p:nvPr>
        </p:nvSpPr>
        <p:spPr/>
        <p:txBody>
          <a:bodyPr/>
          <a:lstStyle/>
          <a:p>
            <a:r>
              <a:rPr lang="pt-BR" b="1" dirty="0">
                <a:latin typeface="Calibri" panose="020F0502020204030204" pitchFamily="34" charset="0"/>
                <a:cs typeface="Calibri" panose="020F0502020204030204" pitchFamily="34" charset="0"/>
              </a:rPr>
              <a:t>Blue Prism Chorus</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0268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7A3D2-FC33-FFE8-DB62-A84A6783B099}"/>
              </a:ext>
            </a:extLst>
          </p:cNvPr>
          <p:cNvSpPr>
            <a:spLocks noGrp="1"/>
          </p:cNvSpPr>
          <p:nvPr>
            <p:ph type="title"/>
          </p:nvPr>
        </p:nvSpPr>
        <p:spPr>
          <a:xfrm>
            <a:off x="640080" y="457200"/>
            <a:ext cx="10881360" cy="914400"/>
          </a:xfrm>
        </p:spPr>
        <p:txBody>
          <a:bodyPr/>
          <a:lstStyle/>
          <a:p>
            <a:r>
              <a:rPr lang="en-IN" dirty="0"/>
              <a:t>SS&amp;C | Blue Prism</a:t>
            </a:r>
            <a:r>
              <a:rPr lang="en-IN" baseline="30000" dirty="0"/>
              <a:t>®</a:t>
            </a:r>
            <a:r>
              <a:rPr lang="en-IN" dirty="0"/>
              <a:t> </a:t>
            </a:r>
            <a:br>
              <a:rPr lang="en-IN" dirty="0"/>
            </a:br>
            <a:r>
              <a:rPr lang="en-IN" dirty="0">
                <a:solidFill>
                  <a:schemeClr val="accent2"/>
                </a:solidFill>
              </a:rPr>
              <a:t>CHORUS</a:t>
            </a:r>
            <a:endParaRPr lang="en-US" dirty="0">
              <a:solidFill>
                <a:schemeClr val="accent2"/>
              </a:solidFill>
            </a:endParaRPr>
          </a:p>
        </p:txBody>
      </p:sp>
      <p:sp>
        <p:nvSpPr>
          <p:cNvPr id="4" name="Slide Number Placeholder 3">
            <a:extLst>
              <a:ext uri="{FF2B5EF4-FFF2-40B4-BE49-F238E27FC236}">
                <a16:creationId xmlns:a16="http://schemas.microsoft.com/office/drawing/2014/main" id="{7B536987-7D33-AB1A-6E70-43D2D5C23727}"/>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000000">
                  <a:lumMod val="65000"/>
                  <a:lumOff val="35000"/>
                </a:srgbClr>
              </a:solidFill>
              <a:effectLst/>
              <a:uLnTx/>
              <a:uFillTx/>
              <a:latin typeface="Arial Nova" panose="020B0504020202020204" pitchFamily="34" charset="0"/>
              <a:ea typeface="+mn-ea"/>
              <a:cs typeface="+mn-cs"/>
            </a:endParaRPr>
          </a:p>
        </p:txBody>
      </p:sp>
      <p:sp>
        <p:nvSpPr>
          <p:cNvPr id="15" name="Rectangle 14">
            <a:extLst>
              <a:ext uri="{FF2B5EF4-FFF2-40B4-BE49-F238E27FC236}">
                <a16:creationId xmlns:a16="http://schemas.microsoft.com/office/drawing/2014/main" id="{F484D989-08EF-30B5-B6D6-BD2F8E607D1B}"/>
              </a:ext>
            </a:extLst>
          </p:cNvPr>
          <p:cNvSpPr/>
          <p:nvPr/>
        </p:nvSpPr>
        <p:spPr>
          <a:xfrm>
            <a:off x="640080" y="2891934"/>
            <a:ext cx="3022520" cy="711686"/>
          </a:xfrm>
          <a:prstGeom prst="rect">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marR="0" lvl="0" indent="0" algn="l" defTabSz="1466850"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300" normalizeH="0" baseline="0" noProof="0" dirty="0">
                <a:ln>
                  <a:noFill/>
                </a:ln>
                <a:solidFill>
                  <a:srgbClr val="000000">
                    <a:lumMod val="85000"/>
                    <a:lumOff val="15000"/>
                  </a:srgbClr>
                </a:solidFill>
                <a:effectLst/>
                <a:uLnTx/>
                <a:uFillTx/>
                <a:latin typeface="Arial Nova"/>
                <a:ea typeface="+mn-ea"/>
                <a:cs typeface="+mn-cs"/>
              </a:rPr>
              <a:t>KEY FEATURES</a:t>
            </a:r>
          </a:p>
        </p:txBody>
      </p:sp>
      <p:grpSp>
        <p:nvGrpSpPr>
          <p:cNvPr id="27" name="Group 26">
            <a:extLst>
              <a:ext uri="{FF2B5EF4-FFF2-40B4-BE49-F238E27FC236}">
                <a16:creationId xmlns:a16="http://schemas.microsoft.com/office/drawing/2014/main" id="{D0D9E882-07BC-CA10-636F-0127FAA6E14F}"/>
              </a:ext>
            </a:extLst>
          </p:cNvPr>
          <p:cNvGrpSpPr/>
          <p:nvPr/>
        </p:nvGrpSpPr>
        <p:grpSpPr>
          <a:xfrm>
            <a:off x="4251096" y="253846"/>
            <a:ext cx="5636206" cy="6288245"/>
            <a:chOff x="4251096" y="253846"/>
            <a:chExt cx="5636206" cy="6288245"/>
          </a:xfrm>
        </p:grpSpPr>
        <p:sp>
          <p:nvSpPr>
            <p:cNvPr id="26" name="Oval 25">
              <a:extLst>
                <a:ext uri="{FF2B5EF4-FFF2-40B4-BE49-F238E27FC236}">
                  <a16:creationId xmlns:a16="http://schemas.microsoft.com/office/drawing/2014/main" id="{E5A5214E-87DA-DC70-464F-5F234A060B2E}"/>
                </a:ext>
              </a:extLst>
            </p:cNvPr>
            <p:cNvSpPr/>
            <p:nvPr/>
          </p:nvSpPr>
          <p:spPr>
            <a:xfrm>
              <a:off x="4895862" y="1240424"/>
              <a:ext cx="4325918" cy="4325918"/>
            </a:xfrm>
            <a:prstGeom prst="ellipse">
              <a:avLst/>
            </a:prstGeom>
            <a:gradFill flip="none" rotWithShape="1">
              <a:gsLst>
                <a:gs pos="0">
                  <a:schemeClr val="accent4">
                    <a:alpha val="5000"/>
                  </a:schemeClr>
                </a:gs>
                <a:gs pos="100000">
                  <a:srgbClr val="0A9CA6">
                    <a:alpha val="2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5" name="Picture Placeholder 16">
              <a:extLst>
                <a:ext uri="{FF2B5EF4-FFF2-40B4-BE49-F238E27FC236}">
                  <a16:creationId xmlns:a16="http://schemas.microsoft.com/office/drawing/2014/main" id="{0443211F-CB5A-C3B2-E81A-70762AEB23C0}"/>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9494" t="-19150" r="-10010" b="-15012"/>
            <a:stretch/>
          </p:blipFill>
          <p:spPr>
            <a:xfrm>
              <a:off x="5528346" y="1574954"/>
              <a:ext cx="3081701" cy="3459994"/>
            </a:xfrm>
            <a:prstGeom prst="rect">
              <a:avLst/>
            </a:prstGeom>
          </p:spPr>
        </p:pic>
        <p:sp>
          <p:nvSpPr>
            <p:cNvPr id="9" name="Block Arc 8">
              <a:extLst>
                <a:ext uri="{FF2B5EF4-FFF2-40B4-BE49-F238E27FC236}">
                  <a16:creationId xmlns:a16="http://schemas.microsoft.com/office/drawing/2014/main" id="{8BA71BAB-22DD-4629-065A-6E1499F76203}"/>
                </a:ext>
              </a:extLst>
            </p:cNvPr>
            <p:cNvSpPr/>
            <p:nvPr/>
          </p:nvSpPr>
          <p:spPr>
            <a:xfrm>
              <a:off x="4579474" y="908245"/>
              <a:ext cx="4979447" cy="4979447"/>
            </a:xfrm>
            <a:prstGeom prst="blockArc">
              <a:avLst>
                <a:gd name="adj1" fmla="val 12637549"/>
                <a:gd name="adj2" fmla="val 16182437"/>
                <a:gd name="adj3" fmla="val 2072"/>
              </a:avLst>
            </a:prstGeom>
            <a:gradFill>
              <a:gsLst>
                <a:gs pos="0">
                  <a:schemeClr val="accent4"/>
                </a:gs>
                <a:gs pos="100000">
                  <a:schemeClr val="accent3"/>
                </a:gs>
              </a:gsLst>
              <a:lin ang="5400000" scaled="1"/>
            </a:gra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0" name="Block Arc 9">
              <a:extLst>
                <a:ext uri="{FF2B5EF4-FFF2-40B4-BE49-F238E27FC236}">
                  <a16:creationId xmlns:a16="http://schemas.microsoft.com/office/drawing/2014/main" id="{525091DB-026E-255B-4CF3-4C3625DB100F}"/>
                </a:ext>
              </a:extLst>
            </p:cNvPr>
            <p:cNvSpPr/>
            <p:nvPr/>
          </p:nvSpPr>
          <p:spPr>
            <a:xfrm>
              <a:off x="4579474" y="908245"/>
              <a:ext cx="4979447" cy="4979447"/>
            </a:xfrm>
            <a:prstGeom prst="blockArc">
              <a:avLst>
                <a:gd name="adj1" fmla="val 9000000"/>
                <a:gd name="adj2" fmla="val 12471195"/>
                <a:gd name="adj3" fmla="val 1853"/>
              </a:avLst>
            </a:prstGeom>
            <a:gradFill flip="none" rotWithShape="1">
              <a:gsLst>
                <a:gs pos="0">
                  <a:schemeClr val="accent4"/>
                </a:gs>
                <a:gs pos="100000">
                  <a:srgbClr val="0A9CA6"/>
                </a:gs>
              </a:gsLst>
              <a:lin ang="5400000" scaled="1"/>
              <a:tileRect/>
            </a:gra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Block Arc 10">
              <a:extLst>
                <a:ext uri="{FF2B5EF4-FFF2-40B4-BE49-F238E27FC236}">
                  <a16:creationId xmlns:a16="http://schemas.microsoft.com/office/drawing/2014/main" id="{339E0DE7-87AD-53DB-8362-E80F32D7C7E2}"/>
                </a:ext>
              </a:extLst>
            </p:cNvPr>
            <p:cNvSpPr/>
            <p:nvPr/>
          </p:nvSpPr>
          <p:spPr>
            <a:xfrm>
              <a:off x="4579474" y="908245"/>
              <a:ext cx="4979447" cy="4979447"/>
            </a:xfrm>
            <a:prstGeom prst="blockArc">
              <a:avLst>
                <a:gd name="adj1" fmla="val 5400000"/>
                <a:gd name="adj2" fmla="val 8876548"/>
                <a:gd name="adj3" fmla="val 2083"/>
              </a:avLst>
            </a:prstGeom>
            <a:gradFill flip="none" rotWithShape="1">
              <a:gsLst>
                <a:gs pos="0">
                  <a:schemeClr val="accent5"/>
                </a:gs>
                <a:gs pos="100000">
                  <a:srgbClr val="0A9CA6"/>
                </a:gs>
              </a:gsLst>
              <a:lin ang="10800000" scaled="1"/>
              <a:tileRect/>
            </a:gra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2" name="Block Arc 11">
              <a:extLst>
                <a:ext uri="{FF2B5EF4-FFF2-40B4-BE49-F238E27FC236}">
                  <a16:creationId xmlns:a16="http://schemas.microsoft.com/office/drawing/2014/main" id="{91F5715B-EB55-E24E-46E7-94D9F54117E3}"/>
                </a:ext>
              </a:extLst>
            </p:cNvPr>
            <p:cNvSpPr/>
            <p:nvPr/>
          </p:nvSpPr>
          <p:spPr>
            <a:xfrm>
              <a:off x="4579474" y="908245"/>
              <a:ext cx="4979447" cy="4979447"/>
            </a:xfrm>
            <a:prstGeom prst="blockArc">
              <a:avLst>
                <a:gd name="adj1" fmla="val 1800000"/>
                <a:gd name="adj2" fmla="val 5364876"/>
                <a:gd name="adj3" fmla="val 2070"/>
              </a:avLst>
            </a:prstGeom>
            <a:gradFill flip="none" rotWithShape="1">
              <a:gsLst>
                <a:gs pos="0">
                  <a:schemeClr val="accent5"/>
                </a:gs>
                <a:gs pos="100000">
                  <a:schemeClr val="accent1"/>
                </a:gs>
              </a:gsLst>
              <a:lin ang="0" scaled="1"/>
              <a:tileRect/>
            </a:gra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3" name="Block Arc 12">
              <a:extLst>
                <a:ext uri="{FF2B5EF4-FFF2-40B4-BE49-F238E27FC236}">
                  <a16:creationId xmlns:a16="http://schemas.microsoft.com/office/drawing/2014/main" id="{780E1BC0-2B04-F0A9-2545-1340B906D55C}"/>
                </a:ext>
              </a:extLst>
            </p:cNvPr>
            <p:cNvSpPr/>
            <p:nvPr/>
          </p:nvSpPr>
          <p:spPr>
            <a:xfrm>
              <a:off x="4579474" y="908245"/>
              <a:ext cx="4979447" cy="4979447"/>
            </a:xfrm>
            <a:prstGeom prst="blockArc">
              <a:avLst>
                <a:gd name="adj1" fmla="val 19800000"/>
                <a:gd name="adj2" fmla="val 1538141"/>
                <a:gd name="adj3" fmla="val 1968"/>
              </a:avLst>
            </a:prstGeom>
            <a:gradFill flip="none" rotWithShape="1">
              <a:gsLst>
                <a:gs pos="0">
                  <a:schemeClr val="accent2"/>
                </a:gs>
                <a:gs pos="100000">
                  <a:schemeClr val="accent1"/>
                </a:gs>
              </a:gsLst>
              <a:lin ang="5400000" scaled="1"/>
              <a:tileRect/>
            </a:gra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4" name="Block Arc 13">
              <a:extLst>
                <a:ext uri="{FF2B5EF4-FFF2-40B4-BE49-F238E27FC236}">
                  <a16:creationId xmlns:a16="http://schemas.microsoft.com/office/drawing/2014/main" id="{EA859A72-3AF3-060F-63BE-47EEDDB37031}"/>
                </a:ext>
              </a:extLst>
            </p:cNvPr>
            <p:cNvSpPr/>
            <p:nvPr/>
          </p:nvSpPr>
          <p:spPr>
            <a:xfrm>
              <a:off x="4579474" y="908245"/>
              <a:ext cx="4979447" cy="4979447"/>
            </a:xfrm>
            <a:prstGeom prst="blockArc">
              <a:avLst>
                <a:gd name="adj1" fmla="val 16200000"/>
                <a:gd name="adj2" fmla="val 19685831"/>
                <a:gd name="adj3" fmla="val 1876"/>
              </a:avLst>
            </a:prstGeom>
            <a:gradFill>
              <a:gsLst>
                <a:gs pos="0">
                  <a:schemeClr val="accent3"/>
                </a:gs>
                <a:gs pos="100000">
                  <a:schemeClr val="accent2"/>
                </a:gs>
              </a:gsLst>
              <a:lin ang="5400000" scaled="1"/>
            </a:gra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US"/>
            </a:p>
          </p:txBody>
        </p:sp>
        <p:sp>
          <p:nvSpPr>
            <p:cNvPr id="16" name="Freeform 15">
              <a:extLst>
                <a:ext uri="{FF2B5EF4-FFF2-40B4-BE49-F238E27FC236}">
                  <a16:creationId xmlns:a16="http://schemas.microsoft.com/office/drawing/2014/main" id="{CBF200C8-A162-E671-279C-B93FEB8AA7AA}"/>
                </a:ext>
              </a:extLst>
            </p:cNvPr>
            <p:cNvSpPr/>
            <p:nvPr/>
          </p:nvSpPr>
          <p:spPr>
            <a:xfrm>
              <a:off x="6358515" y="253846"/>
              <a:ext cx="1421369" cy="1421369"/>
            </a:xfrm>
            <a:custGeom>
              <a:avLst/>
              <a:gdLst>
                <a:gd name="connsiteX0" fmla="*/ 0 w 1421369"/>
                <a:gd name="connsiteY0" fmla="*/ 710685 h 1421369"/>
                <a:gd name="connsiteX1" fmla="*/ 710685 w 1421369"/>
                <a:gd name="connsiteY1" fmla="*/ 0 h 1421369"/>
                <a:gd name="connsiteX2" fmla="*/ 1421370 w 1421369"/>
                <a:gd name="connsiteY2" fmla="*/ 710685 h 1421369"/>
                <a:gd name="connsiteX3" fmla="*/ 710685 w 1421369"/>
                <a:gd name="connsiteY3" fmla="*/ 1421370 h 1421369"/>
                <a:gd name="connsiteX4" fmla="*/ 0 w 1421369"/>
                <a:gd name="connsiteY4" fmla="*/ 710685 h 142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69" h="1421369">
                  <a:moveTo>
                    <a:pt x="0" y="710685"/>
                  </a:moveTo>
                  <a:cubicBezTo>
                    <a:pt x="0" y="318185"/>
                    <a:pt x="318185" y="0"/>
                    <a:pt x="710685" y="0"/>
                  </a:cubicBezTo>
                  <a:cubicBezTo>
                    <a:pt x="1103185" y="0"/>
                    <a:pt x="1421370" y="318185"/>
                    <a:pt x="1421370" y="710685"/>
                  </a:cubicBezTo>
                  <a:cubicBezTo>
                    <a:pt x="1421370" y="1103185"/>
                    <a:pt x="1103185" y="1421370"/>
                    <a:pt x="710685" y="1421370"/>
                  </a:cubicBezTo>
                  <a:cubicBezTo>
                    <a:pt x="318185" y="1421370"/>
                    <a:pt x="0" y="1103185"/>
                    <a:pt x="0" y="710685"/>
                  </a:cubicBezTo>
                  <a:close/>
                </a:path>
              </a:pathLst>
            </a:custGeom>
            <a:solidFill>
              <a:schemeClr val="accent3"/>
            </a:solidFill>
            <a:ln w="28575">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a:ea typeface="+mn-ea"/>
                  <a:cs typeface="+mn-cs"/>
                </a:rPr>
                <a:t>Work</a:t>
              </a:r>
              <a:br>
                <a:rPr kumimoji="0" lang="en-US" sz="1400" b="0" i="0" u="none" strike="noStrike" kern="1200" cap="none" spc="0" normalizeH="0" baseline="0" noProof="0">
                  <a:ln>
                    <a:noFill/>
                  </a:ln>
                  <a:solidFill>
                    <a:srgbClr val="FFFFFF"/>
                  </a:solidFill>
                  <a:effectLst/>
                  <a:uLnTx/>
                  <a:uFillTx/>
                  <a:latin typeface="Arial Nova"/>
                  <a:ea typeface="+mn-ea"/>
                  <a:cs typeface="+mn-cs"/>
                </a:rPr>
              </a:br>
              <a:r>
                <a:rPr kumimoji="0" lang="en-US" sz="1400" b="0" i="0" u="none" strike="noStrike" kern="1200" cap="none" spc="0" normalizeH="0" baseline="0" noProof="0">
                  <a:ln>
                    <a:noFill/>
                  </a:ln>
                  <a:solidFill>
                    <a:srgbClr val="FFFFFF"/>
                  </a:solidFill>
                  <a:effectLst/>
                  <a:uLnTx/>
                  <a:uFillTx/>
                  <a:latin typeface="Arial Nova"/>
                  <a:ea typeface="+mn-ea"/>
                  <a:cs typeface="+mn-cs"/>
                </a:rPr>
                <a:t>Orchestration</a:t>
              </a:r>
            </a:p>
          </p:txBody>
        </p:sp>
        <p:sp>
          <p:nvSpPr>
            <p:cNvPr id="17" name="Freeform 16">
              <a:extLst>
                <a:ext uri="{FF2B5EF4-FFF2-40B4-BE49-F238E27FC236}">
                  <a16:creationId xmlns:a16="http://schemas.microsoft.com/office/drawing/2014/main" id="{BEDCFF43-9B1C-D462-DE1A-9355B3F13830}"/>
                </a:ext>
              </a:extLst>
            </p:cNvPr>
            <p:cNvSpPr/>
            <p:nvPr/>
          </p:nvSpPr>
          <p:spPr>
            <a:xfrm>
              <a:off x="8465933" y="1470565"/>
              <a:ext cx="1421369" cy="1421369"/>
            </a:xfrm>
            <a:custGeom>
              <a:avLst/>
              <a:gdLst>
                <a:gd name="connsiteX0" fmla="*/ 0 w 1421369"/>
                <a:gd name="connsiteY0" fmla="*/ 710685 h 1421369"/>
                <a:gd name="connsiteX1" fmla="*/ 710685 w 1421369"/>
                <a:gd name="connsiteY1" fmla="*/ 0 h 1421369"/>
                <a:gd name="connsiteX2" fmla="*/ 1421370 w 1421369"/>
                <a:gd name="connsiteY2" fmla="*/ 710685 h 1421369"/>
                <a:gd name="connsiteX3" fmla="*/ 710685 w 1421369"/>
                <a:gd name="connsiteY3" fmla="*/ 1421370 h 1421369"/>
                <a:gd name="connsiteX4" fmla="*/ 0 w 1421369"/>
                <a:gd name="connsiteY4" fmla="*/ 710685 h 142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69" h="1421369">
                  <a:moveTo>
                    <a:pt x="0" y="710685"/>
                  </a:moveTo>
                  <a:cubicBezTo>
                    <a:pt x="0" y="318185"/>
                    <a:pt x="318185" y="0"/>
                    <a:pt x="710685" y="0"/>
                  </a:cubicBezTo>
                  <a:cubicBezTo>
                    <a:pt x="1103185" y="0"/>
                    <a:pt x="1421370" y="318185"/>
                    <a:pt x="1421370" y="710685"/>
                  </a:cubicBezTo>
                  <a:cubicBezTo>
                    <a:pt x="1421370" y="1103185"/>
                    <a:pt x="1103185" y="1421370"/>
                    <a:pt x="710685" y="1421370"/>
                  </a:cubicBezTo>
                  <a:cubicBezTo>
                    <a:pt x="318185" y="1421370"/>
                    <a:pt x="0" y="1103185"/>
                    <a:pt x="0" y="710685"/>
                  </a:cubicBezTo>
                  <a:close/>
                </a:path>
              </a:pathLst>
            </a:custGeom>
            <a:solidFill>
              <a:schemeClr val="accent2"/>
            </a:solidFill>
            <a:ln w="28575">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a:ea typeface="+mn-ea"/>
                  <a:cs typeface="+mn-cs"/>
                </a:rPr>
                <a:t>Rules</a:t>
              </a:r>
              <a:br>
                <a:rPr kumimoji="0" lang="en-US" sz="1400" b="0" i="0" u="none" strike="noStrike" kern="1200" cap="none" spc="0" normalizeH="0" baseline="0" noProof="0">
                  <a:ln>
                    <a:noFill/>
                  </a:ln>
                  <a:solidFill>
                    <a:srgbClr val="FFFFFF"/>
                  </a:solidFill>
                  <a:effectLst/>
                  <a:uLnTx/>
                  <a:uFillTx/>
                  <a:latin typeface="Arial Nova"/>
                  <a:ea typeface="+mn-ea"/>
                  <a:cs typeface="+mn-cs"/>
                </a:rPr>
              </a:br>
              <a:r>
                <a:rPr kumimoji="0" lang="en-US" sz="1400" b="0" i="0" u="none" strike="noStrike" kern="1200" cap="none" spc="0" normalizeH="0" baseline="0" noProof="0">
                  <a:ln>
                    <a:noFill/>
                  </a:ln>
                  <a:solidFill>
                    <a:srgbClr val="FFFFFF"/>
                  </a:solidFill>
                  <a:effectLst/>
                  <a:uLnTx/>
                  <a:uFillTx/>
                  <a:latin typeface="Arial Nova"/>
                  <a:ea typeface="+mn-ea"/>
                  <a:cs typeface="+mn-cs"/>
                </a:rPr>
                <a:t>Management</a:t>
              </a:r>
            </a:p>
          </p:txBody>
        </p:sp>
        <p:sp>
          <p:nvSpPr>
            <p:cNvPr id="18" name="Freeform 17">
              <a:extLst>
                <a:ext uri="{FF2B5EF4-FFF2-40B4-BE49-F238E27FC236}">
                  <a16:creationId xmlns:a16="http://schemas.microsoft.com/office/drawing/2014/main" id="{CA076F54-96CA-C5A1-1E53-D6C33277809C}"/>
                </a:ext>
              </a:extLst>
            </p:cNvPr>
            <p:cNvSpPr/>
            <p:nvPr/>
          </p:nvSpPr>
          <p:spPr>
            <a:xfrm>
              <a:off x="8465933" y="3904003"/>
              <a:ext cx="1421369" cy="1421369"/>
            </a:xfrm>
            <a:custGeom>
              <a:avLst/>
              <a:gdLst>
                <a:gd name="connsiteX0" fmla="*/ 0 w 1421369"/>
                <a:gd name="connsiteY0" fmla="*/ 710685 h 1421369"/>
                <a:gd name="connsiteX1" fmla="*/ 710685 w 1421369"/>
                <a:gd name="connsiteY1" fmla="*/ 0 h 1421369"/>
                <a:gd name="connsiteX2" fmla="*/ 1421370 w 1421369"/>
                <a:gd name="connsiteY2" fmla="*/ 710685 h 1421369"/>
                <a:gd name="connsiteX3" fmla="*/ 710685 w 1421369"/>
                <a:gd name="connsiteY3" fmla="*/ 1421370 h 1421369"/>
                <a:gd name="connsiteX4" fmla="*/ 0 w 1421369"/>
                <a:gd name="connsiteY4" fmla="*/ 710685 h 142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69" h="1421369">
                  <a:moveTo>
                    <a:pt x="0" y="710685"/>
                  </a:moveTo>
                  <a:cubicBezTo>
                    <a:pt x="0" y="318185"/>
                    <a:pt x="318185" y="0"/>
                    <a:pt x="710685" y="0"/>
                  </a:cubicBezTo>
                  <a:cubicBezTo>
                    <a:pt x="1103185" y="0"/>
                    <a:pt x="1421370" y="318185"/>
                    <a:pt x="1421370" y="710685"/>
                  </a:cubicBezTo>
                  <a:cubicBezTo>
                    <a:pt x="1421370" y="1103185"/>
                    <a:pt x="1103185" y="1421370"/>
                    <a:pt x="710685" y="1421370"/>
                  </a:cubicBezTo>
                  <a:cubicBezTo>
                    <a:pt x="318185" y="1421370"/>
                    <a:pt x="0" y="1103185"/>
                    <a:pt x="0" y="710685"/>
                  </a:cubicBezTo>
                  <a:close/>
                </a:path>
              </a:pathLst>
            </a:custGeom>
            <a:solidFill>
              <a:schemeClr val="accent1"/>
            </a:solidFill>
            <a:ln w="28575">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a:ea typeface="+mn-ea"/>
                  <a:cs typeface="+mn-cs"/>
                </a:rPr>
                <a:t>Omni-channel</a:t>
              </a:r>
              <a:br>
                <a:rPr kumimoji="0" lang="en-US" sz="1400" b="0" i="0" u="none" strike="noStrike" kern="1200" cap="none" spc="0" normalizeH="0" baseline="0" noProof="0">
                  <a:ln>
                    <a:noFill/>
                  </a:ln>
                  <a:solidFill>
                    <a:srgbClr val="FFFFFF"/>
                  </a:solidFill>
                  <a:effectLst/>
                  <a:uLnTx/>
                  <a:uFillTx/>
                  <a:latin typeface="Arial Nova"/>
                  <a:ea typeface="+mn-ea"/>
                  <a:cs typeface="+mn-cs"/>
                </a:rPr>
              </a:br>
              <a:r>
                <a:rPr kumimoji="0" lang="en-US" sz="1400" b="0" i="0" u="none" strike="noStrike" kern="1200" cap="none" spc="0" normalizeH="0" baseline="0" noProof="0">
                  <a:ln>
                    <a:noFill/>
                  </a:ln>
                  <a:solidFill>
                    <a:srgbClr val="FFFFFF"/>
                  </a:solidFill>
                  <a:effectLst/>
                  <a:uLnTx/>
                  <a:uFillTx/>
                  <a:latin typeface="Arial Nova"/>
                  <a:ea typeface="+mn-ea"/>
                  <a:cs typeface="+mn-cs"/>
                </a:rPr>
                <a:t>Communication</a:t>
              </a:r>
            </a:p>
          </p:txBody>
        </p:sp>
        <p:sp>
          <p:nvSpPr>
            <p:cNvPr id="19" name="Freeform 18">
              <a:extLst>
                <a:ext uri="{FF2B5EF4-FFF2-40B4-BE49-F238E27FC236}">
                  <a16:creationId xmlns:a16="http://schemas.microsoft.com/office/drawing/2014/main" id="{6A420A6B-84FE-B01A-1575-839FC5E49273}"/>
                </a:ext>
              </a:extLst>
            </p:cNvPr>
            <p:cNvSpPr/>
            <p:nvPr/>
          </p:nvSpPr>
          <p:spPr>
            <a:xfrm>
              <a:off x="6358515" y="5120722"/>
              <a:ext cx="1421369" cy="1421369"/>
            </a:xfrm>
            <a:custGeom>
              <a:avLst/>
              <a:gdLst>
                <a:gd name="connsiteX0" fmla="*/ 0 w 1421369"/>
                <a:gd name="connsiteY0" fmla="*/ 710685 h 1421369"/>
                <a:gd name="connsiteX1" fmla="*/ 710685 w 1421369"/>
                <a:gd name="connsiteY1" fmla="*/ 0 h 1421369"/>
                <a:gd name="connsiteX2" fmla="*/ 1421370 w 1421369"/>
                <a:gd name="connsiteY2" fmla="*/ 710685 h 1421369"/>
                <a:gd name="connsiteX3" fmla="*/ 710685 w 1421369"/>
                <a:gd name="connsiteY3" fmla="*/ 1421370 h 1421369"/>
                <a:gd name="connsiteX4" fmla="*/ 0 w 1421369"/>
                <a:gd name="connsiteY4" fmla="*/ 710685 h 142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69" h="1421369">
                  <a:moveTo>
                    <a:pt x="0" y="710685"/>
                  </a:moveTo>
                  <a:cubicBezTo>
                    <a:pt x="0" y="318185"/>
                    <a:pt x="318185" y="0"/>
                    <a:pt x="710685" y="0"/>
                  </a:cubicBezTo>
                  <a:cubicBezTo>
                    <a:pt x="1103185" y="0"/>
                    <a:pt x="1421370" y="318185"/>
                    <a:pt x="1421370" y="710685"/>
                  </a:cubicBezTo>
                  <a:cubicBezTo>
                    <a:pt x="1421370" y="1103185"/>
                    <a:pt x="1103185" y="1421370"/>
                    <a:pt x="710685" y="1421370"/>
                  </a:cubicBezTo>
                  <a:cubicBezTo>
                    <a:pt x="318185" y="1421370"/>
                    <a:pt x="0" y="1103185"/>
                    <a:pt x="0" y="710685"/>
                  </a:cubicBezTo>
                  <a:close/>
                </a:path>
              </a:pathLst>
            </a:custGeom>
            <a:solidFill>
              <a:schemeClr val="accent5"/>
            </a:solidFill>
            <a:ln w="28575">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a:ea typeface="+mn-ea"/>
                  <a:cs typeface="+mn-cs"/>
                </a:rPr>
                <a:t>Content</a:t>
              </a:r>
              <a:br>
                <a:rPr kumimoji="0" lang="en-US" sz="1400" b="0" i="0" u="none" strike="noStrike" kern="1200" cap="none" spc="0" normalizeH="0" baseline="0" noProof="0">
                  <a:ln>
                    <a:noFill/>
                  </a:ln>
                  <a:solidFill>
                    <a:srgbClr val="FFFFFF"/>
                  </a:solidFill>
                  <a:effectLst/>
                  <a:uLnTx/>
                  <a:uFillTx/>
                  <a:latin typeface="Arial Nova"/>
                  <a:ea typeface="+mn-ea"/>
                  <a:cs typeface="+mn-cs"/>
                </a:rPr>
              </a:br>
              <a:r>
                <a:rPr kumimoji="0" lang="en-US" sz="1400" b="0" i="0" u="none" strike="noStrike" kern="1200" cap="none" spc="0" normalizeH="0" baseline="0" noProof="0">
                  <a:ln>
                    <a:noFill/>
                  </a:ln>
                  <a:solidFill>
                    <a:srgbClr val="FFFFFF"/>
                  </a:solidFill>
                  <a:effectLst/>
                  <a:uLnTx/>
                  <a:uFillTx/>
                  <a:latin typeface="Arial Nova"/>
                  <a:ea typeface="+mn-ea"/>
                  <a:cs typeface="+mn-cs"/>
                </a:rPr>
                <a:t>Management</a:t>
              </a:r>
            </a:p>
          </p:txBody>
        </p:sp>
        <p:sp>
          <p:nvSpPr>
            <p:cNvPr id="20" name="Freeform 19">
              <a:extLst>
                <a:ext uri="{FF2B5EF4-FFF2-40B4-BE49-F238E27FC236}">
                  <a16:creationId xmlns:a16="http://schemas.microsoft.com/office/drawing/2014/main" id="{32B4DE92-F317-865D-BF65-A47E69224A79}"/>
                </a:ext>
              </a:extLst>
            </p:cNvPr>
            <p:cNvSpPr/>
            <p:nvPr/>
          </p:nvSpPr>
          <p:spPr>
            <a:xfrm>
              <a:off x="4251096" y="3904003"/>
              <a:ext cx="1421369" cy="1421369"/>
            </a:xfrm>
            <a:custGeom>
              <a:avLst/>
              <a:gdLst>
                <a:gd name="connsiteX0" fmla="*/ 0 w 1421369"/>
                <a:gd name="connsiteY0" fmla="*/ 710685 h 1421369"/>
                <a:gd name="connsiteX1" fmla="*/ 710685 w 1421369"/>
                <a:gd name="connsiteY1" fmla="*/ 0 h 1421369"/>
                <a:gd name="connsiteX2" fmla="*/ 1421370 w 1421369"/>
                <a:gd name="connsiteY2" fmla="*/ 710685 h 1421369"/>
                <a:gd name="connsiteX3" fmla="*/ 710685 w 1421369"/>
                <a:gd name="connsiteY3" fmla="*/ 1421370 h 1421369"/>
                <a:gd name="connsiteX4" fmla="*/ 0 w 1421369"/>
                <a:gd name="connsiteY4" fmla="*/ 710685 h 142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69" h="1421369">
                  <a:moveTo>
                    <a:pt x="0" y="710685"/>
                  </a:moveTo>
                  <a:cubicBezTo>
                    <a:pt x="0" y="318185"/>
                    <a:pt x="318185" y="0"/>
                    <a:pt x="710685" y="0"/>
                  </a:cubicBezTo>
                  <a:cubicBezTo>
                    <a:pt x="1103185" y="0"/>
                    <a:pt x="1421370" y="318185"/>
                    <a:pt x="1421370" y="710685"/>
                  </a:cubicBezTo>
                  <a:cubicBezTo>
                    <a:pt x="1421370" y="1103185"/>
                    <a:pt x="1103185" y="1421370"/>
                    <a:pt x="710685" y="1421370"/>
                  </a:cubicBezTo>
                  <a:cubicBezTo>
                    <a:pt x="318185" y="1421370"/>
                    <a:pt x="0" y="1103185"/>
                    <a:pt x="0" y="710685"/>
                  </a:cubicBezTo>
                  <a:close/>
                </a:path>
              </a:pathLst>
            </a:custGeom>
            <a:solidFill>
              <a:srgbClr val="0A9CA6"/>
            </a:solidFill>
            <a:ln w="28575">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a:ea typeface="+mn-ea"/>
                  <a:cs typeface="+mn-cs"/>
                </a:rPr>
                <a:t>Case</a:t>
              </a:r>
              <a:br>
                <a:rPr kumimoji="0" lang="en-US" sz="1400" b="0" i="0" u="none" strike="noStrike" kern="1200" cap="none" spc="0" normalizeH="0" baseline="0" noProof="0">
                  <a:ln>
                    <a:noFill/>
                  </a:ln>
                  <a:solidFill>
                    <a:srgbClr val="FFFFFF"/>
                  </a:solidFill>
                  <a:effectLst/>
                  <a:uLnTx/>
                  <a:uFillTx/>
                  <a:latin typeface="Arial Nova"/>
                  <a:ea typeface="+mn-ea"/>
                  <a:cs typeface="+mn-cs"/>
                </a:rPr>
              </a:br>
              <a:r>
                <a:rPr kumimoji="0" lang="en-US" sz="1400" b="0" i="0" u="none" strike="noStrike" kern="1200" cap="none" spc="0" normalizeH="0" baseline="0" noProof="0">
                  <a:ln>
                    <a:noFill/>
                  </a:ln>
                  <a:solidFill>
                    <a:srgbClr val="FFFFFF"/>
                  </a:solidFill>
                  <a:effectLst/>
                  <a:uLnTx/>
                  <a:uFillTx/>
                  <a:latin typeface="Arial Nova"/>
                  <a:ea typeface="+mn-ea"/>
                  <a:cs typeface="+mn-cs"/>
                </a:rPr>
                <a:t>Management</a:t>
              </a:r>
            </a:p>
          </p:txBody>
        </p:sp>
        <p:sp>
          <p:nvSpPr>
            <p:cNvPr id="21" name="Freeform 20">
              <a:extLst>
                <a:ext uri="{FF2B5EF4-FFF2-40B4-BE49-F238E27FC236}">
                  <a16:creationId xmlns:a16="http://schemas.microsoft.com/office/drawing/2014/main" id="{1CFBF63B-7D0B-521B-D968-5BC1C000A08D}"/>
                </a:ext>
              </a:extLst>
            </p:cNvPr>
            <p:cNvSpPr/>
            <p:nvPr/>
          </p:nvSpPr>
          <p:spPr>
            <a:xfrm>
              <a:off x="4251096" y="1470565"/>
              <a:ext cx="1421369" cy="1421369"/>
            </a:xfrm>
            <a:custGeom>
              <a:avLst/>
              <a:gdLst>
                <a:gd name="connsiteX0" fmla="*/ 0 w 1421369"/>
                <a:gd name="connsiteY0" fmla="*/ 710685 h 1421369"/>
                <a:gd name="connsiteX1" fmla="*/ 710685 w 1421369"/>
                <a:gd name="connsiteY1" fmla="*/ 0 h 1421369"/>
                <a:gd name="connsiteX2" fmla="*/ 1421370 w 1421369"/>
                <a:gd name="connsiteY2" fmla="*/ 710685 h 1421369"/>
                <a:gd name="connsiteX3" fmla="*/ 710685 w 1421369"/>
                <a:gd name="connsiteY3" fmla="*/ 1421370 h 1421369"/>
                <a:gd name="connsiteX4" fmla="*/ 0 w 1421369"/>
                <a:gd name="connsiteY4" fmla="*/ 710685 h 1421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369" h="1421369">
                  <a:moveTo>
                    <a:pt x="0" y="710685"/>
                  </a:moveTo>
                  <a:cubicBezTo>
                    <a:pt x="0" y="318185"/>
                    <a:pt x="318185" y="0"/>
                    <a:pt x="710685" y="0"/>
                  </a:cubicBezTo>
                  <a:cubicBezTo>
                    <a:pt x="1103185" y="0"/>
                    <a:pt x="1421370" y="318185"/>
                    <a:pt x="1421370" y="710685"/>
                  </a:cubicBezTo>
                  <a:cubicBezTo>
                    <a:pt x="1421370" y="1103185"/>
                    <a:pt x="1103185" y="1421370"/>
                    <a:pt x="710685" y="1421370"/>
                  </a:cubicBezTo>
                  <a:cubicBezTo>
                    <a:pt x="318185" y="1421370"/>
                    <a:pt x="0" y="1103185"/>
                    <a:pt x="0" y="710685"/>
                  </a:cubicBezTo>
                  <a:close/>
                </a:path>
              </a:pathLst>
            </a:custGeom>
            <a:solidFill>
              <a:schemeClr val="accent4"/>
            </a:solidFill>
            <a:ln w="28575">
              <a:solidFill>
                <a:schemeClr val="lt1">
                  <a:hueOff val="0"/>
                  <a:satOff val="0"/>
                  <a:lumOff val="0"/>
                </a:schemeClr>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Nova"/>
                  <a:ea typeface="+mn-ea"/>
                  <a:cs typeface="+mn-cs"/>
                </a:rPr>
                <a:t>Operational</a:t>
              </a:r>
              <a:br>
                <a:rPr kumimoji="0" lang="en-US" sz="1400" b="0" i="0" u="none" strike="noStrike" kern="1200" cap="none" spc="0" normalizeH="0" baseline="0" noProof="0">
                  <a:ln>
                    <a:noFill/>
                  </a:ln>
                  <a:solidFill>
                    <a:srgbClr val="FFFFFF"/>
                  </a:solidFill>
                  <a:effectLst/>
                  <a:uLnTx/>
                  <a:uFillTx/>
                  <a:latin typeface="Arial Nova"/>
                  <a:ea typeface="+mn-ea"/>
                  <a:cs typeface="+mn-cs"/>
                </a:rPr>
              </a:br>
              <a:r>
                <a:rPr kumimoji="0" lang="en-US" sz="1400" b="0" i="0" u="none" strike="noStrike" kern="1200" cap="none" spc="0" normalizeH="0" baseline="0" noProof="0">
                  <a:ln>
                    <a:noFill/>
                  </a:ln>
                  <a:solidFill>
                    <a:srgbClr val="FFFFFF"/>
                  </a:solidFill>
                  <a:effectLst/>
                  <a:uLnTx/>
                  <a:uFillTx/>
                  <a:latin typeface="Arial Nova"/>
                  <a:ea typeface="+mn-ea"/>
                  <a:cs typeface="+mn-cs"/>
                </a:rPr>
                <a:t>analytics</a:t>
              </a:r>
            </a:p>
          </p:txBody>
        </p:sp>
      </p:grpSp>
      <p:cxnSp>
        <p:nvCxnSpPr>
          <p:cNvPr id="29" name="Straight Connector 28">
            <a:extLst>
              <a:ext uri="{FF2B5EF4-FFF2-40B4-BE49-F238E27FC236}">
                <a16:creationId xmlns:a16="http://schemas.microsoft.com/office/drawing/2014/main" id="{00E20FB1-3FCD-39D6-8099-3F3DA27D061F}"/>
              </a:ext>
            </a:extLst>
          </p:cNvPr>
          <p:cNvCxnSpPr>
            <a:cxnSpLocks/>
          </p:cNvCxnSpPr>
          <p:nvPr/>
        </p:nvCxnSpPr>
        <p:spPr>
          <a:xfrm>
            <a:off x="640080" y="3470833"/>
            <a:ext cx="3647424" cy="0"/>
          </a:xfrm>
          <a:prstGeom prst="line">
            <a:avLst/>
          </a:prstGeom>
          <a:ln w="25400" cap="rnd">
            <a:solidFill>
              <a:schemeClr val="tx2"/>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C98479F-009D-EE5D-DEAC-F66E6676C532}"/>
              </a:ext>
            </a:extLst>
          </p:cNvPr>
          <p:cNvSpPr txBox="1"/>
          <p:nvPr/>
        </p:nvSpPr>
        <p:spPr>
          <a:xfrm>
            <a:off x="576982" y="1559442"/>
            <a:ext cx="2581492" cy="861774"/>
          </a:xfrm>
          <a:prstGeom prst="rect">
            <a:avLst/>
          </a:prstGeom>
          <a:noFill/>
        </p:spPr>
        <p:txBody>
          <a:bodyPr wrap="square" lIns="0" tIns="0" rIns="0" bIns="0" rtlCol="0">
            <a:spAutoFit/>
          </a:bodyPr>
          <a:lstStyle/>
          <a:p>
            <a:pPr algn="l">
              <a:spcBef>
                <a:spcPts val="600"/>
              </a:spcBef>
              <a:spcAft>
                <a:spcPts val="600"/>
              </a:spcAft>
              <a:buClr>
                <a:schemeClr val="accent2"/>
              </a:buClr>
            </a:pPr>
            <a:r>
              <a:rPr lang="pt-BR" sz="2800" b="1" dirty="0">
                <a:solidFill>
                  <a:srgbClr val="F15F44"/>
                </a:solidFill>
                <a:latin typeface="Arial Nova" panose="020B0504020202020204" pitchFamily="34" charset="0"/>
              </a:rPr>
              <a:t>Qual p próximo passo? </a:t>
            </a:r>
            <a:endParaRPr lang="en-US" sz="2800" b="1" dirty="0" err="1">
              <a:solidFill>
                <a:srgbClr val="F15F44"/>
              </a:solidFill>
              <a:latin typeface="Arial Nova" panose="020B0504020202020204" pitchFamily="34" charset="0"/>
            </a:endParaRPr>
          </a:p>
        </p:txBody>
      </p:sp>
    </p:spTree>
    <p:extLst>
      <p:ext uri="{BB962C8B-B14F-4D97-AF65-F5344CB8AC3E}">
        <p14:creationId xmlns:p14="http://schemas.microsoft.com/office/powerpoint/2010/main" val="252672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1EEAA-40C3-C09B-F9F4-BAF41384A7E0}"/>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9AB15A5B-5FE3-BB31-31BF-64F86FE4FFBB}"/>
              </a:ext>
            </a:extLst>
          </p:cNvPr>
          <p:cNvSpPr>
            <a:spLocks noGrp="1"/>
          </p:cNvSpPr>
          <p:nvPr>
            <p:ph type="ctrTitle"/>
          </p:nvPr>
        </p:nvSpPr>
        <p:spPr>
          <a:xfrm>
            <a:off x="83810" y="3429000"/>
            <a:ext cx="2670682" cy="520510"/>
          </a:xfrm>
        </p:spPr>
        <p:txBody>
          <a:bodyPr/>
          <a:lstStyle/>
          <a:p>
            <a:pPr algn="ctr"/>
            <a:r>
              <a:rPr lang="en-US" sz="2800" b="1" dirty="0">
                <a:solidFill>
                  <a:schemeClr val="accent1"/>
                </a:solidFill>
              </a:rPr>
              <a:t>Bruno Beserra</a:t>
            </a:r>
          </a:p>
        </p:txBody>
      </p:sp>
      <p:sp>
        <p:nvSpPr>
          <p:cNvPr id="7" name="Subtitle 3">
            <a:extLst>
              <a:ext uri="{FF2B5EF4-FFF2-40B4-BE49-F238E27FC236}">
                <a16:creationId xmlns:a16="http://schemas.microsoft.com/office/drawing/2014/main" id="{EA6436A1-6139-2ADC-E76D-4405B2FB58D0}"/>
              </a:ext>
            </a:extLst>
          </p:cNvPr>
          <p:cNvSpPr txBox="1">
            <a:spLocks/>
          </p:cNvSpPr>
          <p:nvPr/>
        </p:nvSpPr>
        <p:spPr>
          <a:xfrm>
            <a:off x="329508" y="3868834"/>
            <a:ext cx="4651882" cy="520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t>Diretor</a:t>
            </a:r>
            <a:r>
              <a:rPr lang="en-US" dirty="0"/>
              <a:t> </a:t>
            </a:r>
            <a:r>
              <a:rPr lang="en-US" dirty="0" err="1"/>
              <a:t>Comercial</a:t>
            </a:r>
            <a:r>
              <a:rPr lang="en-US" dirty="0"/>
              <a:t> – </a:t>
            </a:r>
            <a:r>
              <a:rPr lang="en-US" dirty="0" err="1"/>
              <a:t>Brasil</a:t>
            </a:r>
            <a:endParaRPr lang="en-US" dirty="0"/>
          </a:p>
        </p:txBody>
      </p:sp>
      <p:pic>
        <p:nvPicPr>
          <p:cNvPr id="8" name="Picture 2" descr="imagem do perfil">
            <a:extLst>
              <a:ext uri="{FF2B5EF4-FFF2-40B4-BE49-F238E27FC236}">
                <a16:creationId xmlns:a16="http://schemas.microsoft.com/office/drawing/2014/main" id="{1F793D0E-B233-99A6-14E6-C5D0A17314D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6002" y="1412044"/>
            <a:ext cx="2026298" cy="2016956"/>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99190D12-9399-09F8-6BB9-81AE2B91ECAB}"/>
              </a:ext>
            </a:extLst>
          </p:cNvPr>
          <p:cNvPicPr>
            <a:picLocks noChangeAspect="1"/>
          </p:cNvPicPr>
          <p:nvPr/>
        </p:nvPicPr>
        <p:blipFill>
          <a:blip r:embed="rId3"/>
          <a:stretch>
            <a:fillRect/>
          </a:stretch>
        </p:blipFill>
        <p:spPr>
          <a:xfrm>
            <a:off x="3749262" y="384759"/>
            <a:ext cx="2670682" cy="706676"/>
          </a:xfrm>
          <a:prstGeom prst="rect">
            <a:avLst/>
          </a:prstGeom>
        </p:spPr>
      </p:pic>
      <p:pic>
        <p:nvPicPr>
          <p:cNvPr id="19" name="Picture 18">
            <a:extLst>
              <a:ext uri="{FF2B5EF4-FFF2-40B4-BE49-F238E27FC236}">
                <a16:creationId xmlns:a16="http://schemas.microsoft.com/office/drawing/2014/main" id="{1CFC3B1C-02D1-A526-0E1A-CD538B0201E4}"/>
              </a:ext>
            </a:extLst>
          </p:cNvPr>
          <p:cNvPicPr>
            <a:picLocks noChangeAspect="1"/>
          </p:cNvPicPr>
          <p:nvPr/>
        </p:nvPicPr>
        <p:blipFill>
          <a:blip r:embed="rId4"/>
          <a:stretch>
            <a:fillRect/>
          </a:stretch>
        </p:blipFill>
        <p:spPr>
          <a:xfrm>
            <a:off x="2893603" y="1612804"/>
            <a:ext cx="1780364" cy="1798318"/>
          </a:xfrm>
          <a:prstGeom prst="rect">
            <a:avLst/>
          </a:prstGeom>
        </p:spPr>
      </p:pic>
      <p:pic>
        <p:nvPicPr>
          <p:cNvPr id="2" name="Picture Placeholder 6" descr="A person in a suit&#10;&#10;Description automatically generated with low confidence">
            <a:extLst>
              <a:ext uri="{FF2B5EF4-FFF2-40B4-BE49-F238E27FC236}">
                <a16:creationId xmlns:a16="http://schemas.microsoft.com/office/drawing/2014/main" id="{DBA4A187-A1FD-F889-822D-1862BE177DE5}"/>
              </a:ext>
            </a:extLst>
          </p:cNvPr>
          <p:cNvPicPr>
            <a:picLocks noChangeAspect="1"/>
          </p:cNvPicPr>
          <p:nvPr/>
        </p:nvPicPr>
        <p:blipFill>
          <a:blip r:embed="rId5">
            <a:extLst>
              <a:ext uri="{28A0092B-C50C-407E-A947-70E740481C1C}">
                <a14:useLocalDpi xmlns:a14="http://schemas.microsoft.com/office/drawing/2010/main" val="0"/>
              </a:ext>
            </a:extLst>
          </a:blip>
          <a:srcRect l="15025" r="15025"/>
          <a:stretch>
            <a:fillRect/>
          </a:stretch>
        </p:blipFill>
        <p:spPr>
          <a:xfrm>
            <a:off x="5388903" y="2608785"/>
            <a:ext cx="2026298" cy="2151375"/>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4" name="Title 2">
            <a:extLst>
              <a:ext uri="{FF2B5EF4-FFF2-40B4-BE49-F238E27FC236}">
                <a16:creationId xmlns:a16="http://schemas.microsoft.com/office/drawing/2014/main" id="{08190094-D212-E37B-6BA0-071C29EEDC46}"/>
              </a:ext>
            </a:extLst>
          </p:cNvPr>
          <p:cNvSpPr txBox="1">
            <a:spLocks/>
          </p:cNvSpPr>
          <p:nvPr/>
        </p:nvSpPr>
        <p:spPr>
          <a:xfrm>
            <a:off x="4943506" y="4926106"/>
            <a:ext cx="2670682" cy="5205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800" b="0" i="0" kern="1200">
                <a:solidFill>
                  <a:schemeClr val="accent2"/>
                </a:solidFill>
                <a:latin typeface="Calibri Light" panose="020F0302020204030204" pitchFamily="34" charset="0"/>
                <a:ea typeface="+mj-ea"/>
                <a:cs typeface="Calibri Light" panose="020F0302020204030204" pitchFamily="34" charset="0"/>
              </a:defRPr>
            </a:lvl1pPr>
          </a:lstStyle>
          <a:p>
            <a:pPr algn="ctr"/>
            <a:r>
              <a:rPr lang="pt-BR" sz="2800" b="1" dirty="0">
                <a:solidFill>
                  <a:schemeClr val="accent1"/>
                </a:solidFill>
              </a:rPr>
              <a:t>R</a:t>
            </a:r>
            <a:r>
              <a:rPr lang="en-US" sz="2800" b="1" dirty="0" err="1">
                <a:solidFill>
                  <a:schemeClr val="accent1"/>
                </a:solidFill>
              </a:rPr>
              <a:t>odrigo</a:t>
            </a:r>
            <a:r>
              <a:rPr lang="en-US" sz="2800" b="1" dirty="0">
                <a:solidFill>
                  <a:schemeClr val="accent1"/>
                </a:solidFill>
              </a:rPr>
              <a:t> Cid</a:t>
            </a:r>
          </a:p>
        </p:txBody>
      </p:sp>
      <p:sp>
        <p:nvSpPr>
          <p:cNvPr id="5" name="Subtitle 3">
            <a:extLst>
              <a:ext uri="{FF2B5EF4-FFF2-40B4-BE49-F238E27FC236}">
                <a16:creationId xmlns:a16="http://schemas.microsoft.com/office/drawing/2014/main" id="{FF649EAC-60F9-99A2-5091-934AB9CA182D}"/>
              </a:ext>
            </a:extLst>
          </p:cNvPr>
          <p:cNvSpPr txBox="1">
            <a:spLocks/>
          </p:cNvSpPr>
          <p:nvPr/>
        </p:nvSpPr>
        <p:spPr>
          <a:xfrm>
            <a:off x="5415122" y="5365940"/>
            <a:ext cx="5342534" cy="520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err="1"/>
              <a:t>Diretor</a:t>
            </a:r>
            <a:r>
              <a:rPr lang="en-US" dirty="0"/>
              <a:t> de </a:t>
            </a:r>
            <a:r>
              <a:rPr lang="en-US" dirty="0" err="1"/>
              <a:t>Alianças</a:t>
            </a:r>
            <a:r>
              <a:rPr lang="en-US" dirty="0"/>
              <a:t> – Latam</a:t>
            </a:r>
          </a:p>
        </p:txBody>
      </p:sp>
      <p:pic>
        <p:nvPicPr>
          <p:cNvPr id="10" name="Picture 9">
            <a:extLst>
              <a:ext uri="{FF2B5EF4-FFF2-40B4-BE49-F238E27FC236}">
                <a16:creationId xmlns:a16="http://schemas.microsoft.com/office/drawing/2014/main" id="{5A46B1EE-C67B-5432-6BCB-F9373C5C83E2}"/>
              </a:ext>
            </a:extLst>
          </p:cNvPr>
          <p:cNvPicPr>
            <a:picLocks noChangeAspect="1"/>
          </p:cNvPicPr>
          <p:nvPr/>
        </p:nvPicPr>
        <p:blipFill>
          <a:blip r:embed="rId6"/>
          <a:stretch>
            <a:fillRect/>
          </a:stretch>
        </p:blipFill>
        <p:spPr>
          <a:xfrm>
            <a:off x="7672670" y="2635624"/>
            <a:ext cx="2132109" cy="2151375"/>
          </a:xfrm>
          <a:prstGeom prst="rect">
            <a:avLst/>
          </a:prstGeom>
        </p:spPr>
      </p:pic>
    </p:spTree>
    <p:extLst>
      <p:ext uri="{BB962C8B-B14F-4D97-AF65-F5344CB8AC3E}">
        <p14:creationId xmlns:p14="http://schemas.microsoft.com/office/powerpoint/2010/main" val="21143628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entagon 22">
            <a:extLst>
              <a:ext uri="{FF2B5EF4-FFF2-40B4-BE49-F238E27FC236}">
                <a16:creationId xmlns:a16="http://schemas.microsoft.com/office/drawing/2014/main" id="{9BF614DA-70A0-74EC-9F94-960DA9FC8ECE}"/>
              </a:ext>
            </a:extLst>
          </p:cNvPr>
          <p:cNvSpPr/>
          <p:nvPr/>
        </p:nvSpPr>
        <p:spPr>
          <a:xfrm>
            <a:off x="1" y="1603767"/>
            <a:ext cx="12192000" cy="4648177"/>
          </a:xfrm>
          <a:prstGeom prst="homePlate">
            <a:avLst>
              <a:gd name="adj" fmla="val 0"/>
            </a:avLst>
          </a:prstGeom>
          <a:gradFill>
            <a:gsLst>
              <a:gs pos="37000">
                <a:schemeClr val="bg2">
                  <a:alpha val="0"/>
                </a:schemeClr>
              </a:gs>
              <a:gs pos="75000">
                <a:schemeClr val="accent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 20">
            <a:extLst>
              <a:ext uri="{FF2B5EF4-FFF2-40B4-BE49-F238E27FC236}">
                <a16:creationId xmlns:a16="http://schemas.microsoft.com/office/drawing/2014/main" id="{336B2A84-88DB-028A-9832-E4EE1C7C1448}"/>
              </a:ext>
            </a:extLst>
          </p:cNvPr>
          <p:cNvSpPr/>
          <p:nvPr/>
        </p:nvSpPr>
        <p:spPr>
          <a:xfrm>
            <a:off x="1579740" y="2553062"/>
            <a:ext cx="6001202" cy="2922268"/>
          </a:xfrm>
          <a:prstGeom prst="homePlate">
            <a:avLst/>
          </a:prstGeom>
          <a:gradFill flip="none" rotWithShape="1">
            <a:gsLst>
              <a:gs pos="0">
                <a:schemeClr val="bg2">
                  <a:alpha val="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 21">
            <a:extLst>
              <a:ext uri="{FF2B5EF4-FFF2-40B4-BE49-F238E27FC236}">
                <a16:creationId xmlns:a16="http://schemas.microsoft.com/office/drawing/2014/main" id="{5D9090AB-8ADA-5DCD-9401-1DD7C03FD14B}"/>
              </a:ext>
            </a:extLst>
          </p:cNvPr>
          <p:cNvSpPr/>
          <p:nvPr/>
        </p:nvSpPr>
        <p:spPr>
          <a:xfrm>
            <a:off x="2474690" y="2790429"/>
            <a:ext cx="3803850" cy="2544993"/>
          </a:xfrm>
          <a:prstGeom prst="homePlate">
            <a:avLst/>
          </a:prstGeom>
          <a:gradFill flip="none" rotWithShape="1">
            <a:gsLst>
              <a:gs pos="0">
                <a:schemeClr val="bg2">
                  <a:alpha val="0"/>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5D58A08-B704-454B-9916-828E2CB753CD}"/>
              </a:ext>
            </a:extLst>
          </p:cNvPr>
          <p:cNvGrpSpPr>
            <a:grpSpLocks noChangeAspect="1"/>
          </p:cNvGrpSpPr>
          <p:nvPr/>
        </p:nvGrpSpPr>
        <p:grpSpPr>
          <a:xfrm>
            <a:off x="6080760" y="2161985"/>
            <a:ext cx="6628398" cy="4320000"/>
            <a:chOff x="7439393" y="2948871"/>
            <a:chExt cx="4390599" cy="2861533"/>
          </a:xfrm>
        </p:grpSpPr>
        <p:grpSp>
          <p:nvGrpSpPr>
            <p:cNvPr id="4" name="Group 3">
              <a:extLst>
                <a:ext uri="{FF2B5EF4-FFF2-40B4-BE49-F238E27FC236}">
                  <a16:creationId xmlns:a16="http://schemas.microsoft.com/office/drawing/2014/main" id="{30EEF341-1238-766F-4F1A-9453F451220F}"/>
                </a:ext>
              </a:extLst>
            </p:cNvPr>
            <p:cNvGrpSpPr/>
            <p:nvPr/>
          </p:nvGrpSpPr>
          <p:grpSpPr>
            <a:xfrm>
              <a:off x="7439393" y="2948871"/>
              <a:ext cx="4390599" cy="2861533"/>
              <a:chOff x="2212612" y="1005096"/>
              <a:chExt cx="4767705" cy="3107309"/>
            </a:xfrm>
          </p:grpSpPr>
          <p:pic>
            <p:nvPicPr>
              <p:cNvPr id="5" name="Picture 4">
                <a:extLst>
                  <a:ext uri="{FF2B5EF4-FFF2-40B4-BE49-F238E27FC236}">
                    <a16:creationId xmlns:a16="http://schemas.microsoft.com/office/drawing/2014/main" id="{86105DA2-CB7C-AE6A-0E52-7EFA7D235B5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12612" y="1005096"/>
                <a:ext cx="4767705" cy="3107309"/>
              </a:xfrm>
              <a:prstGeom prst="rect">
                <a:avLst/>
              </a:prstGeom>
            </p:spPr>
          </p:pic>
          <p:sp>
            <p:nvSpPr>
              <p:cNvPr id="6" name="Rectangle 5">
                <a:extLst>
                  <a:ext uri="{FF2B5EF4-FFF2-40B4-BE49-F238E27FC236}">
                    <a16:creationId xmlns:a16="http://schemas.microsoft.com/office/drawing/2014/main" id="{CD2797AF-6F65-4571-5446-EB5244EB7AC0}"/>
                  </a:ext>
                </a:extLst>
              </p:cNvPr>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399" dirty="0"/>
              </a:p>
            </p:txBody>
          </p:sp>
        </p:grpSp>
        <p:sp>
          <p:nvSpPr>
            <p:cNvPr id="7" name="Rectangle 6">
              <a:extLst>
                <a:ext uri="{FF2B5EF4-FFF2-40B4-BE49-F238E27FC236}">
                  <a16:creationId xmlns:a16="http://schemas.microsoft.com/office/drawing/2014/main" id="{24F8ABB1-0F62-8D33-1DEE-933B1B9149B6}"/>
                </a:ext>
              </a:extLst>
            </p:cNvPr>
            <p:cNvSpPr/>
            <p:nvPr/>
          </p:nvSpPr>
          <p:spPr>
            <a:xfrm>
              <a:off x="8059758" y="3207917"/>
              <a:ext cx="3089579" cy="19206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866" dirty="0">
                <a:solidFill>
                  <a:schemeClr val="bg1"/>
                </a:solidFill>
              </a:endParaRPr>
            </a:p>
          </p:txBody>
        </p:sp>
      </p:grpSp>
      <p:grpSp>
        <p:nvGrpSpPr>
          <p:cNvPr id="24" name="Group 23">
            <a:extLst>
              <a:ext uri="{FF2B5EF4-FFF2-40B4-BE49-F238E27FC236}">
                <a16:creationId xmlns:a16="http://schemas.microsoft.com/office/drawing/2014/main" id="{23FA9637-3C3F-EAC0-88CF-E1A8451422F9}"/>
              </a:ext>
            </a:extLst>
          </p:cNvPr>
          <p:cNvGrpSpPr/>
          <p:nvPr/>
        </p:nvGrpSpPr>
        <p:grpSpPr>
          <a:xfrm>
            <a:off x="-349858" y="2161985"/>
            <a:ext cx="6628398" cy="4320000"/>
            <a:chOff x="-349858" y="2055655"/>
            <a:chExt cx="6628398" cy="4320000"/>
          </a:xfrm>
        </p:grpSpPr>
        <p:grpSp>
          <p:nvGrpSpPr>
            <p:cNvPr id="17" name="Group 16">
              <a:extLst>
                <a:ext uri="{FF2B5EF4-FFF2-40B4-BE49-F238E27FC236}">
                  <a16:creationId xmlns:a16="http://schemas.microsoft.com/office/drawing/2014/main" id="{B085B4BF-A29A-8B70-0D69-E0FC04A2809A}"/>
                </a:ext>
              </a:extLst>
            </p:cNvPr>
            <p:cNvGrpSpPr/>
            <p:nvPr/>
          </p:nvGrpSpPr>
          <p:grpSpPr>
            <a:xfrm>
              <a:off x="-349858" y="2055655"/>
              <a:ext cx="6628398" cy="4320000"/>
              <a:chOff x="2212612" y="1005096"/>
              <a:chExt cx="4767705" cy="3107309"/>
            </a:xfrm>
          </p:grpSpPr>
          <p:pic>
            <p:nvPicPr>
              <p:cNvPr id="19" name="Picture 18">
                <a:extLst>
                  <a:ext uri="{FF2B5EF4-FFF2-40B4-BE49-F238E27FC236}">
                    <a16:creationId xmlns:a16="http://schemas.microsoft.com/office/drawing/2014/main" id="{8D9DC05F-9587-2E7F-578A-02E470305D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12612" y="1005096"/>
                <a:ext cx="4767705" cy="3107309"/>
              </a:xfrm>
              <a:prstGeom prst="rect">
                <a:avLst/>
              </a:prstGeom>
            </p:spPr>
          </p:pic>
          <p:sp>
            <p:nvSpPr>
              <p:cNvPr id="20" name="Rectangle 19">
                <a:extLst>
                  <a:ext uri="{FF2B5EF4-FFF2-40B4-BE49-F238E27FC236}">
                    <a16:creationId xmlns:a16="http://schemas.microsoft.com/office/drawing/2014/main" id="{A28B9711-E0DD-DACE-0E8B-447E24B9F463}"/>
                  </a:ext>
                </a:extLst>
              </p:cNvPr>
              <p:cNvSpPr/>
              <p:nvPr/>
            </p:nvSpPr>
            <p:spPr>
              <a:xfrm>
                <a:off x="2908092" y="1313332"/>
                <a:ext cx="3310128" cy="2049481"/>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a:endParaRPr lang="en-US" sz="2399" dirty="0"/>
              </a:p>
            </p:txBody>
          </p:sp>
        </p:grpSp>
        <p:sp>
          <p:nvSpPr>
            <p:cNvPr id="18" name="Rectangle 17">
              <a:extLst>
                <a:ext uri="{FF2B5EF4-FFF2-40B4-BE49-F238E27FC236}">
                  <a16:creationId xmlns:a16="http://schemas.microsoft.com/office/drawing/2014/main" id="{82711C84-FDBD-6DF9-53F7-F2E36CAEAE29}"/>
                </a:ext>
              </a:extLst>
            </p:cNvPr>
            <p:cNvSpPr/>
            <p:nvPr/>
          </p:nvSpPr>
          <p:spPr>
            <a:xfrm>
              <a:off x="586694" y="2446732"/>
              <a:ext cx="4664275" cy="28995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endParaRPr lang="en-US" sz="1866" dirty="0">
                <a:solidFill>
                  <a:schemeClr val="bg1"/>
                </a:solidFill>
              </a:endParaRPr>
            </a:p>
          </p:txBody>
        </p:sp>
      </p:grpSp>
      <p:sp>
        <p:nvSpPr>
          <p:cNvPr id="3" name="Slide Number Placeholder 2">
            <a:extLst>
              <a:ext uri="{FF2B5EF4-FFF2-40B4-BE49-F238E27FC236}">
                <a16:creationId xmlns:a16="http://schemas.microsoft.com/office/drawing/2014/main" id="{043DB6CF-5BF2-0E5D-ABF1-9FD019B736D4}"/>
              </a:ext>
            </a:extLst>
          </p:cNvPr>
          <p:cNvSpPr>
            <a:spLocks noGrp="1"/>
          </p:cNvSpPr>
          <p:nvPr>
            <p:ph type="sldNum" sz="quarter" idx="11"/>
          </p:nvPr>
        </p:nvSpPr>
        <p:spPr/>
        <p:txBody>
          <a:bodyPr/>
          <a:lstStyle/>
          <a:p>
            <a:fld id="{4B0EDFBC-7666-BA46-8E94-F83EDA5B5493}" type="slidenum">
              <a:rPr lang="en-US" smtClean="0"/>
              <a:pPr/>
              <a:t>20</a:t>
            </a:fld>
            <a:endParaRPr lang="en-US" dirty="0"/>
          </a:p>
        </p:txBody>
      </p:sp>
      <p:sp>
        <p:nvSpPr>
          <p:cNvPr id="2" name="Title 1">
            <a:extLst>
              <a:ext uri="{FF2B5EF4-FFF2-40B4-BE49-F238E27FC236}">
                <a16:creationId xmlns:a16="http://schemas.microsoft.com/office/drawing/2014/main" id="{A092306A-8ED8-1248-962F-D5203606F19F}"/>
              </a:ext>
            </a:extLst>
          </p:cNvPr>
          <p:cNvSpPr>
            <a:spLocks noGrp="1"/>
          </p:cNvSpPr>
          <p:nvPr>
            <p:ph type="title"/>
          </p:nvPr>
        </p:nvSpPr>
        <p:spPr/>
        <p:txBody>
          <a:bodyPr/>
          <a:lstStyle/>
          <a:p>
            <a:r>
              <a:rPr lang="en-US" dirty="0"/>
              <a:t>Blue Prism Chorus</a:t>
            </a:r>
          </a:p>
        </p:txBody>
      </p:sp>
      <p:sp>
        <p:nvSpPr>
          <p:cNvPr id="8" name="Text Placeholder 3">
            <a:extLst>
              <a:ext uri="{FF2B5EF4-FFF2-40B4-BE49-F238E27FC236}">
                <a16:creationId xmlns:a16="http://schemas.microsoft.com/office/drawing/2014/main" id="{53F51EDA-C559-C117-8B29-8FB1E7A54CF5}"/>
              </a:ext>
            </a:extLst>
          </p:cNvPr>
          <p:cNvSpPr txBox="1">
            <a:spLocks/>
          </p:cNvSpPr>
          <p:nvPr/>
        </p:nvSpPr>
        <p:spPr>
          <a:xfrm>
            <a:off x="533401" y="914400"/>
            <a:ext cx="10881360" cy="548640"/>
          </a:xfrm>
          <a:prstGeom prst="rect">
            <a:avLst/>
          </a:prstGeom>
        </p:spPr>
        <p:txBody>
          <a:bodyPr/>
          <a:lstStyle>
            <a:lvl1pPr marL="0" indent="0" algn="l"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lumMod val="65000"/>
                    <a:lumOff val="35000"/>
                  </a:schemeClr>
                </a:solidFill>
                <a:latin typeface="Arial Nova" panose="020B0504020202020204" pitchFamily="34" charset="0"/>
                <a:ea typeface="+mn-ea"/>
                <a:cs typeface="+mn-cs"/>
              </a:defRPr>
            </a:lvl1pPr>
            <a:lvl2pPr marL="274320" indent="-274320" algn="l" defTabSz="914400" rtl="0" eaLnBrk="1" latinLnBrk="0" hangingPunct="1">
              <a:lnSpc>
                <a:spcPct val="100000"/>
              </a:lnSpc>
              <a:spcBef>
                <a:spcPts val="600"/>
              </a:spcBef>
              <a:spcAft>
                <a:spcPts val="600"/>
              </a:spcAft>
              <a:buClr>
                <a:schemeClr val="accent2"/>
              </a:buClr>
              <a:buSzPct val="100000"/>
              <a:buFont typeface="System Font Regular"/>
              <a:buChar char="●"/>
              <a:tabLst/>
              <a:defRPr sz="2000" kern="1200">
                <a:solidFill>
                  <a:schemeClr val="tx1">
                    <a:lumMod val="65000"/>
                    <a:lumOff val="35000"/>
                  </a:schemeClr>
                </a:solidFill>
                <a:latin typeface="Arial Nova" panose="020B0504020202020204" pitchFamily="34" charset="0"/>
                <a:ea typeface="+mn-ea"/>
                <a:cs typeface="+mn-cs"/>
              </a:defRPr>
            </a:lvl2pPr>
            <a:lvl3pPr marL="548640" indent="-274320" algn="l" defTabSz="914400" rtl="0" eaLnBrk="1" latinLnBrk="0" hangingPunct="1">
              <a:lnSpc>
                <a:spcPct val="100000"/>
              </a:lnSpc>
              <a:spcBef>
                <a:spcPts val="600"/>
              </a:spcBef>
              <a:spcAft>
                <a:spcPts val="600"/>
              </a:spcAft>
              <a:buClr>
                <a:schemeClr val="accent2"/>
              </a:buClr>
              <a:buFont typeface="Arial" panose="020B0604020202020204" pitchFamily="34" charset="0"/>
              <a:buChar char="●"/>
              <a:tabLst/>
              <a:defRPr sz="1800" kern="1200">
                <a:solidFill>
                  <a:schemeClr val="tx1">
                    <a:lumMod val="65000"/>
                    <a:lumOff val="35000"/>
                  </a:schemeClr>
                </a:solidFill>
                <a:latin typeface="Arial Nova" panose="020B0504020202020204" pitchFamily="34" charset="0"/>
                <a:ea typeface="+mn-ea"/>
                <a:cs typeface="+mn-cs"/>
              </a:defRPr>
            </a:lvl3pPr>
            <a:lvl4pPr marL="82296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4pPr>
            <a:lvl5pPr marL="1097280" indent="-274320" algn="l" defTabSz="914400" rtl="0" eaLnBrk="1" latinLnBrk="0" hangingPunct="1">
              <a:lnSpc>
                <a:spcPct val="100000"/>
              </a:lnSpc>
              <a:spcBef>
                <a:spcPts val="600"/>
              </a:spcBef>
              <a:spcAft>
                <a:spcPts val="600"/>
              </a:spcAft>
              <a:buClr>
                <a:schemeClr val="accent2"/>
              </a:buClr>
              <a:buFont typeface="System Font Regular"/>
              <a:buChar char="●"/>
              <a:tabLst/>
              <a:defRPr sz="1800" kern="1200">
                <a:solidFill>
                  <a:schemeClr val="tx1">
                    <a:lumMod val="65000"/>
                    <a:lumOff val="35000"/>
                  </a:schemeClr>
                </a:solidFill>
                <a:latin typeface="Arial Nova"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accent1"/>
                </a:solidFill>
              </a:rPr>
              <a:t>Como </a:t>
            </a:r>
            <a:r>
              <a:rPr lang="en-US" sz="2400" b="1" dirty="0" err="1">
                <a:solidFill>
                  <a:schemeClr val="accent1"/>
                </a:solidFill>
              </a:rPr>
              <a:t>funciona</a:t>
            </a:r>
            <a:endParaRPr lang="en-US" sz="2400" b="1" dirty="0">
              <a:solidFill>
                <a:schemeClr val="accent1"/>
              </a:solidFill>
            </a:endParaRPr>
          </a:p>
        </p:txBody>
      </p:sp>
      <p:sp>
        <p:nvSpPr>
          <p:cNvPr id="14" name="TextBox 13">
            <a:extLst>
              <a:ext uri="{FF2B5EF4-FFF2-40B4-BE49-F238E27FC236}">
                <a16:creationId xmlns:a16="http://schemas.microsoft.com/office/drawing/2014/main" id="{3D5065BB-1CDB-3CCF-887C-E3E158107F81}"/>
              </a:ext>
            </a:extLst>
          </p:cNvPr>
          <p:cNvSpPr txBox="1"/>
          <p:nvPr/>
        </p:nvSpPr>
        <p:spPr>
          <a:xfrm>
            <a:off x="1680559" y="1903125"/>
            <a:ext cx="2913233" cy="307777"/>
          </a:xfrm>
          <a:prstGeom prst="rect">
            <a:avLst/>
          </a:prstGeom>
          <a:noFill/>
        </p:spPr>
        <p:txBody>
          <a:bodyPr wrap="none" lIns="0" tIns="0" rIns="0" bIns="0" rtlCol="0">
            <a:spAutoFit/>
          </a:bodyPr>
          <a:lstStyle/>
          <a:p>
            <a:pPr>
              <a:spcBef>
                <a:spcPts val="600"/>
              </a:spcBef>
              <a:spcAft>
                <a:spcPts val="600"/>
              </a:spcAft>
              <a:buClr>
                <a:schemeClr val="accent2"/>
              </a:buClr>
            </a:pPr>
            <a:r>
              <a:rPr lang="en-US" sz="2000" b="1" dirty="0">
                <a:latin typeface="Arial Nova" panose="020B0504020202020204" pitchFamily="34" charset="0"/>
              </a:rPr>
              <a:t>Mapa do </a:t>
            </a:r>
            <a:r>
              <a:rPr lang="en-US" sz="2000" b="1" dirty="0" err="1">
                <a:latin typeface="Arial Nova" panose="020B0504020202020204" pitchFamily="34" charset="0"/>
              </a:rPr>
              <a:t>Processo</a:t>
            </a:r>
            <a:r>
              <a:rPr lang="en-US" sz="2000" b="1" dirty="0">
                <a:latin typeface="Arial Nova" panose="020B0504020202020204" pitchFamily="34" charset="0"/>
              </a:rPr>
              <a:t> </a:t>
            </a:r>
            <a:r>
              <a:rPr lang="en-US" sz="2000" b="1" dirty="0" err="1">
                <a:latin typeface="Arial Nova" panose="020B0504020202020204" pitchFamily="34" charset="0"/>
              </a:rPr>
              <a:t>Atual</a:t>
            </a:r>
            <a:endParaRPr lang="en-US" sz="2000" b="1" dirty="0">
              <a:latin typeface="Arial Nova" panose="020B0504020202020204" pitchFamily="34" charset="0"/>
            </a:endParaRPr>
          </a:p>
        </p:txBody>
      </p:sp>
      <p:sp>
        <p:nvSpPr>
          <p:cNvPr id="15" name="TextBox 14">
            <a:extLst>
              <a:ext uri="{FF2B5EF4-FFF2-40B4-BE49-F238E27FC236}">
                <a16:creationId xmlns:a16="http://schemas.microsoft.com/office/drawing/2014/main" id="{B860D268-79CF-5755-08BD-608347E53630}"/>
              </a:ext>
            </a:extLst>
          </p:cNvPr>
          <p:cNvSpPr txBox="1"/>
          <p:nvPr/>
        </p:nvSpPr>
        <p:spPr>
          <a:xfrm>
            <a:off x="7228856" y="1903125"/>
            <a:ext cx="4563365" cy="307777"/>
          </a:xfrm>
          <a:prstGeom prst="rect">
            <a:avLst/>
          </a:prstGeom>
          <a:noFill/>
        </p:spPr>
        <p:txBody>
          <a:bodyPr wrap="none" lIns="0" tIns="0" rIns="0" bIns="0" rtlCol="0">
            <a:spAutoFit/>
          </a:bodyPr>
          <a:lstStyle/>
          <a:p>
            <a:pPr>
              <a:spcBef>
                <a:spcPts val="600"/>
              </a:spcBef>
              <a:spcAft>
                <a:spcPts val="600"/>
              </a:spcAft>
              <a:buClr>
                <a:schemeClr val="accent2"/>
              </a:buClr>
            </a:pPr>
            <a:r>
              <a:rPr lang="pt-BR" sz="2000" b="1" dirty="0">
                <a:solidFill>
                  <a:schemeClr val="bg1"/>
                </a:solidFill>
                <a:latin typeface="Arial Nova" panose="020B0504020202020204" pitchFamily="34" charset="0"/>
              </a:rPr>
              <a:t>Visão de Futuro Proposta com Chorus</a:t>
            </a:r>
            <a:endParaRPr lang="en-US" sz="2000" b="1" dirty="0">
              <a:solidFill>
                <a:schemeClr val="bg1"/>
              </a:solidFill>
              <a:latin typeface="Arial Nova" panose="020B0504020202020204" pitchFamily="34" charset="0"/>
            </a:endParaRPr>
          </a:p>
        </p:txBody>
      </p:sp>
      <p:pic>
        <p:nvPicPr>
          <p:cNvPr id="25" name="Content Placeholder 24" descr="A white board with writing on it&#10;&#10;Description automatically generated with low confidence">
            <a:extLst>
              <a:ext uri="{FF2B5EF4-FFF2-40B4-BE49-F238E27FC236}">
                <a16:creationId xmlns:a16="http://schemas.microsoft.com/office/drawing/2014/main" id="{F478A39E-1321-957C-67CF-E52BFD5E12CD}"/>
              </a:ext>
            </a:extLst>
          </p:cNvPr>
          <p:cNvPicPr>
            <a:picLocks noGrp="1" noChangeAspect="1"/>
          </p:cNvPicPr>
          <p:nvPr>
            <p:ph sz="quarter" idx="14"/>
          </p:nvPr>
        </p:nvPicPr>
        <p:blipFill rotWithShape="1">
          <a:blip r:embed="rId4">
            <a:extLst>
              <a:ext uri="{28A0092B-C50C-407E-A947-70E740481C1C}">
                <a14:useLocalDpi xmlns:a14="http://schemas.microsoft.com/office/drawing/2010/main" val="0"/>
              </a:ext>
            </a:extLst>
          </a:blip>
          <a:srcRect l="3354" t="4299" r="4629" b="6408"/>
          <a:stretch/>
        </p:blipFill>
        <p:spPr>
          <a:xfrm>
            <a:off x="594086" y="2836324"/>
            <a:ext cx="4622301" cy="2183062"/>
          </a:xfrm>
        </p:spPr>
      </p:pic>
      <p:pic>
        <p:nvPicPr>
          <p:cNvPr id="29" name="Content Placeholder 28" descr="Graphical user interface, application&#10;&#10;Description automatically generated">
            <a:extLst>
              <a:ext uri="{FF2B5EF4-FFF2-40B4-BE49-F238E27FC236}">
                <a16:creationId xmlns:a16="http://schemas.microsoft.com/office/drawing/2014/main" id="{588813C3-C676-CDC0-CA28-F5BDA914B1A5}"/>
              </a:ext>
            </a:extLst>
          </p:cNvPr>
          <p:cNvPicPr>
            <a:picLocks noGrp="1" noChangeAspect="1"/>
          </p:cNvPicPr>
          <p:nvPr>
            <p:ph sz="quarter" idx="15"/>
          </p:nvPr>
        </p:nvPicPr>
        <p:blipFill rotWithShape="1">
          <a:blip r:embed="rId5">
            <a:extLst>
              <a:ext uri="{28A0092B-C50C-407E-A947-70E740481C1C}">
                <a14:useLocalDpi xmlns:a14="http://schemas.microsoft.com/office/drawing/2010/main" val="0"/>
              </a:ext>
            </a:extLst>
          </a:blip>
          <a:srcRect r="33373"/>
          <a:stretch/>
        </p:blipFill>
        <p:spPr>
          <a:xfrm>
            <a:off x="7041390" y="2730186"/>
            <a:ext cx="4608247" cy="2605236"/>
          </a:xfrm>
        </p:spPr>
      </p:pic>
    </p:spTree>
    <p:extLst>
      <p:ext uri="{BB962C8B-B14F-4D97-AF65-F5344CB8AC3E}">
        <p14:creationId xmlns:p14="http://schemas.microsoft.com/office/powerpoint/2010/main" val="206768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9B631-4CED-3169-D803-8542FA825167}"/>
            </a:ext>
          </a:extLst>
        </p:cNvPr>
        <p:cNvGrpSpPr/>
        <p:nvPr/>
      </p:nvGrpSpPr>
      <p:grpSpPr>
        <a:xfrm>
          <a:off x="0" y="0"/>
          <a:ext cx="0" cy="0"/>
          <a:chOff x="0" y="0"/>
          <a:chExt cx="0" cy="0"/>
        </a:xfrm>
      </p:grpSpPr>
      <p:sp>
        <p:nvSpPr>
          <p:cNvPr id="145" name="Rectangle: Rounded Corners 144">
            <a:extLst>
              <a:ext uri="{FF2B5EF4-FFF2-40B4-BE49-F238E27FC236}">
                <a16:creationId xmlns:a16="http://schemas.microsoft.com/office/drawing/2014/main" id="{2F3674C9-D212-EF2D-E70D-1FD01EDF8796}"/>
              </a:ext>
            </a:extLst>
          </p:cNvPr>
          <p:cNvSpPr/>
          <p:nvPr/>
        </p:nvSpPr>
        <p:spPr>
          <a:xfrm>
            <a:off x="2094673" y="2965719"/>
            <a:ext cx="1538766" cy="501212"/>
          </a:xfrm>
          <a:prstGeom prst="roundRect">
            <a:avLst>
              <a:gd name="adj" fmla="val 723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36000" rtlCol="0" anchor="t"/>
          <a:lstStyle/>
          <a:p>
            <a:pPr marL="180975" indent="-180975">
              <a:spcAft>
                <a:spcPts val="900"/>
              </a:spcAft>
              <a:buFont typeface="+mj-lt"/>
              <a:buAutoNum type="arabicParenR"/>
            </a:pPr>
            <a:endParaRPr lang="en-US" sz="1600">
              <a:solidFill>
                <a:schemeClr val="accent1">
                  <a:lumMod val="75000"/>
                </a:schemeClr>
              </a:solidFill>
              <a:latin typeface="Calibri" panose="020F0502020204030204" pitchFamily="34" charset="0"/>
              <a:cs typeface="Calibri" panose="020F0502020204030204" pitchFamily="34" charset="0"/>
            </a:endParaRPr>
          </a:p>
        </p:txBody>
      </p:sp>
      <p:cxnSp>
        <p:nvCxnSpPr>
          <p:cNvPr id="121" name="Curved Connector 65">
            <a:extLst>
              <a:ext uri="{FF2B5EF4-FFF2-40B4-BE49-F238E27FC236}">
                <a16:creationId xmlns:a16="http://schemas.microsoft.com/office/drawing/2014/main" id="{6A69B84E-205D-634D-715D-EE9779A58E4A}"/>
              </a:ext>
            </a:extLst>
          </p:cNvPr>
          <p:cNvCxnSpPr>
            <a:cxnSpLocks/>
            <a:stCxn id="36" idx="6"/>
            <a:endCxn id="124" idx="2"/>
          </p:cNvCxnSpPr>
          <p:nvPr/>
        </p:nvCxnSpPr>
        <p:spPr>
          <a:xfrm>
            <a:off x="11397400" y="3816365"/>
            <a:ext cx="359950" cy="9832"/>
          </a:xfrm>
          <a:prstGeom prst="curvedConnector3">
            <a:avLst>
              <a:gd name="adj1" fmla="val 50000"/>
            </a:avLst>
          </a:prstGeom>
          <a:ln w="104775" cap="rnd">
            <a:gradFill>
              <a:gsLst>
                <a:gs pos="0">
                  <a:schemeClr val="accent1"/>
                </a:gs>
                <a:gs pos="100000">
                  <a:schemeClr val="accent2"/>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117" name="Curved Connector 28">
            <a:extLst>
              <a:ext uri="{FF2B5EF4-FFF2-40B4-BE49-F238E27FC236}">
                <a16:creationId xmlns:a16="http://schemas.microsoft.com/office/drawing/2014/main" id="{AE05B4A2-1525-11B1-657C-D268FE916E37}"/>
              </a:ext>
            </a:extLst>
          </p:cNvPr>
          <p:cNvCxnSpPr>
            <a:cxnSpLocks/>
            <a:stCxn id="106" idx="6"/>
            <a:endCxn id="110" idx="2"/>
          </p:cNvCxnSpPr>
          <p:nvPr/>
        </p:nvCxnSpPr>
        <p:spPr>
          <a:xfrm flipV="1">
            <a:off x="479177" y="3793356"/>
            <a:ext cx="435946" cy="1252"/>
          </a:xfrm>
          <a:prstGeom prst="curvedConnector3">
            <a:avLst>
              <a:gd name="adj1" fmla="val 50000"/>
            </a:avLst>
          </a:prstGeom>
          <a:ln w="104775" cap="rnd">
            <a:gradFill>
              <a:gsLst>
                <a:gs pos="47000">
                  <a:srgbClr val="0071BB"/>
                </a:gs>
                <a:gs pos="0">
                  <a:srgbClr val="45B4FF"/>
                </a:gs>
                <a:gs pos="100000">
                  <a:srgbClr val="1A9CA6"/>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451DDFC-3EAB-98F2-1B9A-6E048BA7BB6F}"/>
              </a:ext>
            </a:extLst>
          </p:cNvPr>
          <p:cNvSpPr txBox="1"/>
          <p:nvPr/>
        </p:nvSpPr>
        <p:spPr>
          <a:xfrm>
            <a:off x="3743069" y="2941627"/>
            <a:ext cx="1323467" cy="584775"/>
          </a:xfrm>
          <a:prstGeom prst="rect">
            <a:avLst/>
          </a:prstGeom>
          <a:noFill/>
        </p:spPr>
        <p:txBody>
          <a:bodyPr wrap="square" rtlCol="0">
            <a:spAutoFit/>
          </a:bodyPr>
          <a:lstStyle/>
          <a:p>
            <a:pPr algn="ctr"/>
            <a:r>
              <a:rPr lang="en-US" sz="1600" b="1" dirty="0" err="1">
                <a:latin typeface="Calibri" panose="020F0502020204030204" pitchFamily="34" charset="0"/>
                <a:cs typeface="Calibri" panose="020F0502020204030204" pitchFamily="34" charset="0"/>
              </a:rPr>
              <a:t>Agente</a:t>
            </a:r>
            <a:r>
              <a:rPr lang="en-US" sz="1600" b="1" dirty="0">
                <a:latin typeface="Calibri" panose="020F0502020204030204" pitchFamily="34" charset="0"/>
                <a:cs typeface="Calibri" panose="020F0502020204030204" pitchFamily="34" charset="0"/>
              </a:rPr>
              <a:t> de </a:t>
            </a:r>
            <a:r>
              <a:rPr lang="en-US" sz="1600" b="1" dirty="0" err="1">
                <a:latin typeface="Calibri" panose="020F0502020204030204" pitchFamily="34" charset="0"/>
                <a:cs typeface="Calibri" panose="020F0502020204030204" pitchFamily="34" charset="0"/>
              </a:rPr>
              <a:t>documentos</a:t>
            </a:r>
            <a:endParaRPr lang="en-US" sz="16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89E443B-963D-2AE6-2C00-4EAF0766C5DB}"/>
              </a:ext>
            </a:extLst>
          </p:cNvPr>
          <p:cNvSpPr txBox="1"/>
          <p:nvPr/>
        </p:nvSpPr>
        <p:spPr>
          <a:xfrm>
            <a:off x="6889651" y="2715272"/>
            <a:ext cx="2014214" cy="830997"/>
          </a:xfrm>
          <a:prstGeom prst="rect">
            <a:avLst/>
          </a:prstGeom>
          <a:noFill/>
        </p:spPr>
        <p:txBody>
          <a:bodyPr wrap="square" rtlCol="0">
            <a:spAutoFit/>
          </a:bodyPr>
          <a:lstStyle/>
          <a:p>
            <a:pPr algn="ctr"/>
            <a:r>
              <a:rPr lang="pt-BR" sz="1600" b="1" dirty="0">
                <a:latin typeface="Calibri" panose="020F0502020204030204" pitchFamily="34" charset="0"/>
                <a:cs typeface="Calibri" panose="020F0502020204030204" pitchFamily="34" charset="0"/>
              </a:rPr>
              <a:t>Agente de Comunicação com o Cliente</a:t>
            </a:r>
            <a:endParaRPr lang="en-US" sz="16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57F33067-2A70-FA33-C6BB-798BDA1A231A}"/>
              </a:ext>
            </a:extLst>
          </p:cNvPr>
          <p:cNvSpPr txBox="1"/>
          <p:nvPr/>
        </p:nvSpPr>
        <p:spPr>
          <a:xfrm>
            <a:off x="10450433" y="2973526"/>
            <a:ext cx="1254624" cy="584775"/>
          </a:xfrm>
          <a:prstGeom prst="rect">
            <a:avLst/>
          </a:prstGeom>
          <a:noFill/>
        </p:spPr>
        <p:txBody>
          <a:bodyPr wrap="square" rtlCol="0">
            <a:spAutoFit/>
          </a:bodyPr>
          <a:lstStyle/>
          <a:p>
            <a:pPr algn="ctr"/>
            <a:r>
              <a:rPr lang="en-US" sz="1600" b="1" dirty="0" err="1">
                <a:latin typeface="Calibri" panose="020F0502020204030204" pitchFamily="34" charset="0"/>
                <a:cs typeface="Calibri" panose="020F0502020204030204" pitchFamily="34" charset="0"/>
              </a:rPr>
              <a:t>Agente</a:t>
            </a:r>
            <a:r>
              <a:rPr lang="en-US" sz="1600" b="1" dirty="0">
                <a:latin typeface="Calibri" panose="020F0502020204030204" pitchFamily="34" charset="0"/>
                <a:cs typeface="Calibri" panose="020F0502020204030204" pitchFamily="34" charset="0"/>
              </a:rPr>
              <a:t> de e-mail</a:t>
            </a:r>
          </a:p>
        </p:txBody>
      </p:sp>
      <p:sp>
        <p:nvSpPr>
          <p:cNvPr id="17" name="Rectangle: Rounded Corners 16">
            <a:extLst>
              <a:ext uri="{FF2B5EF4-FFF2-40B4-BE49-F238E27FC236}">
                <a16:creationId xmlns:a16="http://schemas.microsoft.com/office/drawing/2014/main" id="{2FF14A45-4F63-7C24-5404-12AA8FCC8D14}"/>
              </a:ext>
            </a:extLst>
          </p:cNvPr>
          <p:cNvSpPr/>
          <p:nvPr/>
        </p:nvSpPr>
        <p:spPr>
          <a:xfrm>
            <a:off x="10230020" y="4243168"/>
            <a:ext cx="1695450" cy="501212"/>
          </a:xfrm>
          <a:prstGeom prst="roundRect">
            <a:avLst>
              <a:gd name="adj" fmla="val 7233"/>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rIns="36000" rtlCol="0" anchor="t"/>
          <a:lstStyle/>
          <a:p>
            <a:pPr marL="180975" indent="-180975">
              <a:spcAft>
                <a:spcPts val="900"/>
              </a:spcAft>
              <a:buFont typeface="+mj-lt"/>
              <a:buAutoNum type="arabicParenR"/>
            </a:pPr>
            <a:endParaRPr lang="en-US" sz="1600">
              <a:solidFill>
                <a:schemeClr val="accent1">
                  <a:lumMod val="75000"/>
                </a:schemeClr>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2B5E937D-965A-332F-3EAF-EACBBB9DEDC7}"/>
              </a:ext>
            </a:extLst>
          </p:cNvPr>
          <p:cNvSpPr txBox="1"/>
          <p:nvPr/>
        </p:nvSpPr>
        <p:spPr>
          <a:xfrm>
            <a:off x="11524572" y="3227645"/>
            <a:ext cx="761997" cy="461665"/>
          </a:xfrm>
          <a:prstGeom prst="rect">
            <a:avLst/>
          </a:prstGeom>
          <a:noFill/>
        </p:spPr>
        <p:txBody>
          <a:bodyPr wrap="square" lIns="91440" tIns="45720" rIns="91440" bIns="45720" rtlCol="0" anchor="t">
            <a:spAutoFit/>
          </a:bodyPr>
          <a:lstStyle/>
          <a:p>
            <a:r>
              <a:rPr lang="en-US" sz="1200" dirty="0">
                <a:latin typeface="Calibri" panose="020F0502020204030204" pitchFamily="34" charset="0"/>
                <a:cs typeface="Calibri" panose="020F0502020204030204" pitchFamily="34" charset="0"/>
              </a:rPr>
              <a:t>Fim do </a:t>
            </a:r>
            <a:r>
              <a:rPr lang="en-US" sz="1200" dirty="0" err="1">
                <a:latin typeface="Calibri" panose="020F0502020204030204" pitchFamily="34" charset="0"/>
                <a:cs typeface="Calibri" panose="020F0502020204030204" pitchFamily="34" charset="0"/>
              </a:rPr>
              <a:t>processo</a:t>
            </a:r>
            <a:endParaRPr lang="en-US" sz="1200" dirty="0">
              <a:latin typeface="Calibri" panose="020F0502020204030204" pitchFamily="34" charset="0"/>
              <a:cs typeface="Calibri" panose="020F0502020204030204" pitchFamily="34" charset="0"/>
            </a:endParaRPr>
          </a:p>
        </p:txBody>
      </p:sp>
      <p:cxnSp>
        <p:nvCxnSpPr>
          <p:cNvPr id="23" name="Curved Connector 28">
            <a:extLst>
              <a:ext uri="{FF2B5EF4-FFF2-40B4-BE49-F238E27FC236}">
                <a16:creationId xmlns:a16="http://schemas.microsoft.com/office/drawing/2014/main" id="{5DBFCBC6-CF24-BCC0-8E56-D29781515D5E}"/>
              </a:ext>
            </a:extLst>
          </p:cNvPr>
          <p:cNvCxnSpPr>
            <a:cxnSpLocks/>
            <a:stCxn id="41" idx="6"/>
            <a:endCxn id="44" idx="2"/>
          </p:cNvCxnSpPr>
          <p:nvPr/>
        </p:nvCxnSpPr>
        <p:spPr>
          <a:xfrm flipV="1">
            <a:off x="4724457" y="2536797"/>
            <a:ext cx="1251585" cy="1258870"/>
          </a:xfrm>
          <a:prstGeom prst="curvedConnector3">
            <a:avLst>
              <a:gd name="adj1" fmla="val 50000"/>
            </a:avLst>
          </a:prstGeom>
          <a:ln w="104775" cap="rnd">
            <a:gradFill>
              <a:gsLst>
                <a:gs pos="47000">
                  <a:srgbClr val="0071BB"/>
                </a:gs>
                <a:gs pos="0">
                  <a:srgbClr val="45B4FF"/>
                </a:gs>
                <a:gs pos="100000">
                  <a:srgbClr val="1A9CA6"/>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27" name="Curved Connector 32">
            <a:extLst>
              <a:ext uri="{FF2B5EF4-FFF2-40B4-BE49-F238E27FC236}">
                <a16:creationId xmlns:a16="http://schemas.microsoft.com/office/drawing/2014/main" id="{101596DC-BC17-6D78-665C-EF922EF0BBCA}"/>
              </a:ext>
            </a:extLst>
          </p:cNvPr>
          <p:cNvCxnSpPr>
            <a:cxnSpLocks/>
            <a:stCxn id="44" idx="6"/>
            <a:endCxn id="50" idx="2"/>
          </p:cNvCxnSpPr>
          <p:nvPr/>
        </p:nvCxnSpPr>
        <p:spPr>
          <a:xfrm>
            <a:off x="6615351" y="2536797"/>
            <a:ext cx="1024026" cy="1258870"/>
          </a:xfrm>
          <a:prstGeom prst="curvedConnector3">
            <a:avLst>
              <a:gd name="adj1" fmla="val 50000"/>
            </a:avLst>
          </a:prstGeom>
          <a:ln w="104775" cap="rnd">
            <a:gradFill>
              <a:gsLst>
                <a:gs pos="100000">
                  <a:schemeClr val="accent4">
                    <a:lumMod val="40000"/>
                    <a:lumOff val="60000"/>
                  </a:schemeClr>
                </a:gs>
                <a:gs pos="0">
                  <a:srgbClr val="1A9CA6"/>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28" name="Curved Connector 61">
            <a:extLst>
              <a:ext uri="{FF2B5EF4-FFF2-40B4-BE49-F238E27FC236}">
                <a16:creationId xmlns:a16="http://schemas.microsoft.com/office/drawing/2014/main" id="{74E8E2D6-C968-2F1B-B5EF-97FE2FC60DBD}"/>
              </a:ext>
            </a:extLst>
          </p:cNvPr>
          <p:cNvCxnSpPr>
            <a:cxnSpLocks/>
            <a:stCxn id="50" idx="6"/>
            <a:endCxn id="47" idx="2"/>
          </p:cNvCxnSpPr>
          <p:nvPr/>
        </p:nvCxnSpPr>
        <p:spPr>
          <a:xfrm flipV="1">
            <a:off x="8278686" y="2571444"/>
            <a:ext cx="939334" cy="1224223"/>
          </a:xfrm>
          <a:prstGeom prst="curvedConnector3">
            <a:avLst>
              <a:gd name="adj1" fmla="val 50000"/>
            </a:avLst>
          </a:prstGeom>
          <a:ln w="104775" cap="rnd">
            <a:gradFill>
              <a:gsLst>
                <a:gs pos="0">
                  <a:schemeClr val="accent4">
                    <a:lumMod val="20000"/>
                    <a:lumOff val="80000"/>
                  </a:schemeClr>
                </a:gs>
                <a:gs pos="98000">
                  <a:schemeClr val="accent1"/>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cxnSp>
        <p:nvCxnSpPr>
          <p:cNvPr id="30" name="Curved Connector 65">
            <a:extLst>
              <a:ext uri="{FF2B5EF4-FFF2-40B4-BE49-F238E27FC236}">
                <a16:creationId xmlns:a16="http://schemas.microsoft.com/office/drawing/2014/main" id="{787823F1-22B4-08E1-4007-6EEE3E8D02A0}"/>
              </a:ext>
            </a:extLst>
          </p:cNvPr>
          <p:cNvCxnSpPr>
            <a:cxnSpLocks/>
            <a:stCxn id="47" idx="6"/>
            <a:endCxn id="36" idx="2"/>
          </p:cNvCxnSpPr>
          <p:nvPr/>
        </p:nvCxnSpPr>
        <p:spPr>
          <a:xfrm>
            <a:off x="9857329" y="2571444"/>
            <a:ext cx="900762" cy="1244921"/>
          </a:xfrm>
          <a:prstGeom prst="curvedConnector3">
            <a:avLst>
              <a:gd name="adj1" fmla="val 50000"/>
            </a:avLst>
          </a:prstGeom>
          <a:ln w="104775" cap="rnd">
            <a:gradFill>
              <a:gsLst>
                <a:gs pos="0">
                  <a:schemeClr val="accent1"/>
                </a:gs>
                <a:gs pos="100000">
                  <a:schemeClr val="accent2"/>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2E0BE612-EB63-B9F8-4D04-A3F1B761994A}"/>
              </a:ext>
            </a:extLst>
          </p:cNvPr>
          <p:cNvSpPr/>
          <p:nvPr/>
        </p:nvSpPr>
        <p:spPr>
          <a:xfrm>
            <a:off x="10758091" y="3510992"/>
            <a:ext cx="639309" cy="6107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4" name="Oval 43">
            <a:extLst>
              <a:ext uri="{FF2B5EF4-FFF2-40B4-BE49-F238E27FC236}">
                <a16:creationId xmlns:a16="http://schemas.microsoft.com/office/drawing/2014/main" id="{91B3EE36-AAA8-52A4-9052-38EEE2F6CF31}"/>
              </a:ext>
            </a:extLst>
          </p:cNvPr>
          <p:cNvSpPr/>
          <p:nvPr/>
        </p:nvSpPr>
        <p:spPr>
          <a:xfrm>
            <a:off x="5976042" y="2231424"/>
            <a:ext cx="639309" cy="610745"/>
          </a:xfrm>
          <a:prstGeom prst="ellipse">
            <a:avLst/>
          </a:prstGeom>
          <a:solidFill>
            <a:srgbClr val="1A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7" name="Oval 46">
            <a:extLst>
              <a:ext uri="{FF2B5EF4-FFF2-40B4-BE49-F238E27FC236}">
                <a16:creationId xmlns:a16="http://schemas.microsoft.com/office/drawing/2014/main" id="{BE5C6774-21AE-039B-AA85-098EC74DEC00}"/>
              </a:ext>
            </a:extLst>
          </p:cNvPr>
          <p:cNvSpPr/>
          <p:nvPr/>
        </p:nvSpPr>
        <p:spPr>
          <a:xfrm>
            <a:off x="9218020" y="2266071"/>
            <a:ext cx="639309" cy="6107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686DAB2A-0BEE-0018-EF2E-5CDC4E2691E0}"/>
              </a:ext>
            </a:extLst>
          </p:cNvPr>
          <p:cNvSpPr/>
          <p:nvPr/>
        </p:nvSpPr>
        <p:spPr>
          <a:xfrm>
            <a:off x="7639377" y="3490294"/>
            <a:ext cx="639309" cy="610746"/>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3" name="Graphic 52" descr="Artificial Intelligence with solid fill">
            <a:extLst>
              <a:ext uri="{FF2B5EF4-FFF2-40B4-BE49-F238E27FC236}">
                <a16:creationId xmlns:a16="http://schemas.microsoft.com/office/drawing/2014/main" id="{D0833BED-38D3-A9A2-75C0-FE3D1F785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5343" y="3581979"/>
            <a:ext cx="427376" cy="427376"/>
          </a:xfrm>
          <a:prstGeom prst="rect">
            <a:avLst/>
          </a:prstGeom>
        </p:spPr>
      </p:pic>
      <p:sp>
        <p:nvSpPr>
          <p:cNvPr id="70" name="TextBox 69">
            <a:extLst>
              <a:ext uri="{FF2B5EF4-FFF2-40B4-BE49-F238E27FC236}">
                <a16:creationId xmlns:a16="http://schemas.microsoft.com/office/drawing/2014/main" id="{FB7C37C6-D14E-EFFD-0ADA-4E514C33F661}"/>
              </a:ext>
            </a:extLst>
          </p:cNvPr>
          <p:cNvSpPr txBox="1"/>
          <p:nvPr/>
        </p:nvSpPr>
        <p:spPr>
          <a:xfrm>
            <a:off x="5374867" y="3484595"/>
            <a:ext cx="1838300" cy="512320"/>
          </a:xfrm>
          <a:prstGeom prst="rect">
            <a:avLst/>
          </a:prstGeom>
          <a:noFill/>
        </p:spPr>
        <p:txBody>
          <a:bodyPr wrap="square" lIns="91440" tIns="45720" rIns="91440" bIns="45720" anchor="t">
            <a:spAutoFit/>
          </a:bodyPr>
          <a:lstStyle/>
          <a:p>
            <a:pPr algn="ctr">
              <a:lnSpc>
                <a:spcPts val="1600"/>
              </a:lnSpc>
            </a:pPr>
            <a:r>
              <a:rPr lang="en-US">
                <a:solidFill>
                  <a:schemeClr val="accent5"/>
                </a:solidFill>
                <a:latin typeface="Calibri" panose="020F0502020204030204" pitchFamily="34" charset="0"/>
                <a:cs typeface="Calibri" panose="020F0502020204030204" pitchFamily="34" charset="0"/>
              </a:rPr>
              <a:t>Human-in-the-Loop</a:t>
            </a:r>
            <a:r>
              <a:rPr lang="en-US" sz="1800">
                <a:solidFill>
                  <a:schemeClr val="accent5"/>
                </a:solidFill>
                <a:latin typeface="Calibri" panose="020F0502020204030204" pitchFamily="34" charset="0"/>
                <a:cs typeface="Calibri" panose="020F0502020204030204" pitchFamily="34" charset="0"/>
              </a:rPr>
              <a:t> </a:t>
            </a:r>
            <a:r>
              <a:rPr lang="en-US">
                <a:solidFill>
                  <a:schemeClr val="accent5"/>
                </a:solidFill>
                <a:latin typeface="Calibri" panose="020F0502020204030204" pitchFamily="34" charset="0"/>
                <a:cs typeface="Calibri" panose="020F0502020204030204" pitchFamily="34" charset="0"/>
              </a:rPr>
              <a:t>(</a:t>
            </a:r>
            <a:r>
              <a:rPr lang="en-US" sz="1800">
                <a:solidFill>
                  <a:schemeClr val="accent5"/>
                </a:solidFill>
                <a:latin typeface="Calibri" panose="020F0502020204030204" pitchFamily="34" charset="0"/>
                <a:cs typeface="Calibri" panose="020F0502020204030204" pitchFamily="34" charset="0"/>
              </a:rPr>
              <a:t>if required</a:t>
            </a:r>
            <a:r>
              <a:rPr lang="en-US">
                <a:solidFill>
                  <a:schemeClr val="accent5"/>
                </a:solidFill>
                <a:latin typeface="Calibri" panose="020F0502020204030204" pitchFamily="34" charset="0"/>
                <a:cs typeface="Calibri" panose="020F0502020204030204" pitchFamily="34" charset="0"/>
              </a:rPr>
              <a:t>)</a:t>
            </a:r>
            <a:r>
              <a:rPr lang="en-US" sz="1800">
                <a:solidFill>
                  <a:schemeClr val="accent5"/>
                </a:solidFill>
                <a:latin typeface="Calibri" panose="020F0502020204030204" pitchFamily="34" charset="0"/>
                <a:cs typeface="Calibri" panose="020F0502020204030204" pitchFamily="34" charset="0"/>
              </a:rPr>
              <a:t> </a:t>
            </a:r>
            <a:endParaRPr lang="en-US">
              <a:solidFill>
                <a:schemeClr val="accent5"/>
              </a:solidFill>
              <a:latin typeface="Calibri" panose="020F050202020403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E70F3C64-AB17-0D1C-BA3E-BE0CEEF4012D}"/>
              </a:ext>
            </a:extLst>
          </p:cNvPr>
          <p:cNvSpPr txBox="1"/>
          <p:nvPr/>
        </p:nvSpPr>
        <p:spPr>
          <a:xfrm>
            <a:off x="10436577" y="4726208"/>
            <a:ext cx="1282337" cy="646331"/>
          </a:xfrm>
          <a:prstGeom prst="rect">
            <a:avLst/>
          </a:prstGeom>
          <a:noFill/>
        </p:spPr>
        <p:txBody>
          <a:bodyPr wrap="square">
            <a:spAutoFit/>
          </a:bodyPr>
          <a:lstStyle/>
          <a:p>
            <a:pPr algn="ctr"/>
            <a:r>
              <a:rPr lang="en-US" dirty="0" err="1">
                <a:solidFill>
                  <a:schemeClr val="accent5"/>
                </a:solidFill>
                <a:latin typeface="Calibri" panose="020F0502020204030204" pitchFamily="34" charset="0"/>
                <a:cs typeface="Calibri" panose="020F0502020204030204" pitchFamily="34" charset="0"/>
              </a:rPr>
              <a:t>Usando</a:t>
            </a:r>
            <a:r>
              <a:rPr lang="en-US" dirty="0">
                <a:solidFill>
                  <a:schemeClr val="accent5"/>
                </a:solidFill>
                <a:latin typeface="Calibri" panose="020F0502020204030204" pitchFamily="34" charset="0"/>
                <a:cs typeface="Calibri" panose="020F0502020204030204" pitchFamily="34" charset="0"/>
              </a:rPr>
              <a:t> RPA</a:t>
            </a:r>
          </a:p>
        </p:txBody>
      </p:sp>
      <p:sp>
        <p:nvSpPr>
          <p:cNvPr id="75" name="TextBox 74">
            <a:extLst>
              <a:ext uri="{FF2B5EF4-FFF2-40B4-BE49-F238E27FC236}">
                <a16:creationId xmlns:a16="http://schemas.microsoft.com/office/drawing/2014/main" id="{BCFE64C4-3567-5856-EDAD-147A3410667E}"/>
              </a:ext>
            </a:extLst>
          </p:cNvPr>
          <p:cNvSpPr txBox="1"/>
          <p:nvPr/>
        </p:nvSpPr>
        <p:spPr>
          <a:xfrm>
            <a:off x="9763334" y="4324497"/>
            <a:ext cx="2628823" cy="338554"/>
          </a:xfrm>
          <a:prstGeom prst="rect">
            <a:avLst/>
          </a:prstGeom>
          <a:noFill/>
        </p:spPr>
        <p:txBody>
          <a:bodyPr wrap="square" lIns="91440" tIns="45720" rIns="91440" bIns="45720" rtlCol="0" anchor="t">
            <a:spAutoFit/>
          </a:bodyPr>
          <a:lstStyle/>
          <a:p>
            <a:pPr algn="ctr"/>
            <a:r>
              <a:rPr lang="en-US" sz="1600" dirty="0" err="1">
                <a:latin typeface="Calibri" panose="020F0502020204030204" pitchFamily="34" charset="0"/>
                <a:cs typeface="Calibri" panose="020F0502020204030204" pitchFamily="34" charset="0"/>
              </a:rPr>
              <a:t>Responde</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ao</a:t>
            </a:r>
            <a:r>
              <a:rPr lang="en-US" sz="1600" dirty="0">
                <a:latin typeface="Calibri" panose="020F0502020204030204" pitchFamily="34" charset="0"/>
                <a:cs typeface="Calibri" panose="020F0502020204030204" pitchFamily="34" charset="0"/>
              </a:rPr>
              <a:t> e-mail</a:t>
            </a:r>
          </a:p>
        </p:txBody>
      </p:sp>
      <p:sp>
        <p:nvSpPr>
          <p:cNvPr id="77" name="Shape 2592">
            <a:extLst>
              <a:ext uri="{FF2B5EF4-FFF2-40B4-BE49-F238E27FC236}">
                <a16:creationId xmlns:a16="http://schemas.microsoft.com/office/drawing/2014/main" id="{809BAB3B-264A-C298-3BAA-B14C3B09BA1A}"/>
              </a:ext>
            </a:extLst>
          </p:cNvPr>
          <p:cNvSpPr/>
          <p:nvPr/>
        </p:nvSpPr>
        <p:spPr>
          <a:xfrm>
            <a:off x="10857076" y="3605610"/>
            <a:ext cx="441339" cy="421511"/>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0" tIns="19040" rIns="19040" bIns="19040" anchor="ctr"/>
          <a:lstStyle/>
          <a:p>
            <a:pPr marL="0" marR="0" lvl="0" indent="0" algn="l" defTabSz="228475"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66"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pitchFamily="34" charset="0"/>
              <a:cs typeface="Calibri" panose="020F0502020204030204" pitchFamily="34" charset="0"/>
              <a:sym typeface="Gill Sans"/>
            </a:endParaRPr>
          </a:p>
        </p:txBody>
      </p:sp>
      <p:pic>
        <p:nvPicPr>
          <p:cNvPr id="84" name="Graphic 83" descr="Female Profile with solid fill">
            <a:extLst>
              <a:ext uri="{FF2B5EF4-FFF2-40B4-BE49-F238E27FC236}">
                <a16:creationId xmlns:a16="http://schemas.microsoft.com/office/drawing/2014/main" id="{12484EFA-9849-3204-130C-154477B81B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6888" y="2297987"/>
            <a:ext cx="477617" cy="477617"/>
          </a:xfrm>
          <a:prstGeom prst="rect">
            <a:avLst/>
          </a:prstGeom>
        </p:spPr>
      </p:pic>
      <p:sp>
        <p:nvSpPr>
          <p:cNvPr id="89" name="Rectangle: Rounded Corners 88">
            <a:extLst>
              <a:ext uri="{FF2B5EF4-FFF2-40B4-BE49-F238E27FC236}">
                <a16:creationId xmlns:a16="http://schemas.microsoft.com/office/drawing/2014/main" id="{F1B49518-FEC5-38F6-B6DC-4018ADC16CE9}"/>
              </a:ext>
            </a:extLst>
          </p:cNvPr>
          <p:cNvSpPr/>
          <p:nvPr/>
        </p:nvSpPr>
        <p:spPr>
          <a:xfrm>
            <a:off x="5575263" y="2975046"/>
            <a:ext cx="1440866" cy="482559"/>
          </a:xfrm>
          <a:prstGeom prst="roundRect">
            <a:avLst>
              <a:gd name="adj" fmla="val 723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0" rIns="36000" rtlCol="0" anchor="t"/>
          <a:lstStyle/>
          <a:p>
            <a:pPr marL="180975" indent="-180975">
              <a:spcAft>
                <a:spcPts val="900"/>
              </a:spcAft>
              <a:buFont typeface="+mj-lt"/>
              <a:buAutoNum type="arabicParenR"/>
            </a:pPr>
            <a:endParaRPr lang="en-US" sz="1600">
              <a:solidFill>
                <a:schemeClr val="accent1">
                  <a:lumMod val="75000"/>
                </a:schemeClr>
              </a:solidFill>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B0376E71-CA79-7CD4-7B31-7EFE5ADA9B40}"/>
              </a:ext>
            </a:extLst>
          </p:cNvPr>
          <p:cNvSpPr txBox="1"/>
          <p:nvPr/>
        </p:nvSpPr>
        <p:spPr>
          <a:xfrm>
            <a:off x="5262292" y="3047048"/>
            <a:ext cx="2066809" cy="307777"/>
          </a:xfrm>
          <a:prstGeom prst="rect">
            <a:avLst/>
          </a:prstGeom>
          <a:noFill/>
        </p:spPr>
        <p:txBody>
          <a:bodyPr wrap="square" lIns="91440" tIns="45720" rIns="91440" bIns="45720" rtlCol="0" anchor="t">
            <a:spAutoFit/>
          </a:bodyPr>
          <a:lstStyle/>
          <a:p>
            <a:pPr algn="ctr"/>
            <a:r>
              <a:rPr lang="en-US" sz="1400" dirty="0">
                <a:solidFill>
                  <a:schemeClr val="bg1"/>
                </a:solidFill>
                <a:latin typeface="Calibri" panose="020F0502020204030204" pitchFamily="34" charset="0"/>
                <a:cs typeface="Calibri" panose="020F0502020204030204" pitchFamily="34" charset="0"/>
              </a:rPr>
              <a:t>Resolve </a:t>
            </a:r>
            <a:r>
              <a:rPr lang="en-US" sz="1400" dirty="0" err="1">
                <a:solidFill>
                  <a:schemeClr val="bg1"/>
                </a:solidFill>
                <a:latin typeface="Calibri" panose="020F0502020204030204" pitchFamily="34" charset="0"/>
                <a:cs typeface="Calibri" panose="020F0502020204030204" pitchFamily="34" charset="0"/>
              </a:rPr>
              <a:t>problemas</a:t>
            </a:r>
            <a:endParaRPr lang="en-US" sz="1400" dirty="0">
              <a:solidFill>
                <a:schemeClr val="bg1"/>
              </a:solidFill>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3F9F8381-D715-DB08-B8D6-8BE47CB2DC17}"/>
              </a:ext>
            </a:extLst>
          </p:cNvPr>
          <p:cNvSpPr txBox="1"/>
          <p:nvPr/>
        </p:nvSpPr>
        <p:spPr>
          <a:xfrm>
            <a:off x="5624893" y="1935879"/>
            <a:ext cx="134160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Pessoa </a:t>
            </a:r>
          </a:p>
        </p:txBody>
      </p:sp>
      <p:sp>
        <p:nvSpPr>
          <p:cNvPr id="106" name="Oval 105">
            <a:extLst>
              <a:ext uri="{FF2B5EF4-FFF2-40B4-BE49-F238E27FC236}">
                <a16:creationId xmlns:a16="http://schemas.microsoft.com/office/drawing/2014/main" id="{244682B2-3869-B25E-13F0-A9A3627385C4}"/>
              </a:ext>
            </a:extLst>
          </p:cNvPr>
          <p:cNvSpPr/>
          <p:nvPr/>
        </p:nvSpPr>
        <p:spPr>
          <a:xfrm>
            <a:off x="182735" y="3647672"/>
            <a:ext cx="296442" cy="293872"/>
          </a:xfrm>
          <a:prstGeom prst="ellipse">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24" name="Oval 123">
            <a:extLst>
              <a:ext uri="{FF2B5EF4-FFF2-40B4-BE49-F238E27FC236}">
                <a16:creationId xmlns:a16="http://schemas.microsoft.com/office/drawing/2014/main" id="{01AD6E0D-39E3-ECC7-D422-21F00F373C07}"/>
              </a:ext>
            </a:extLst>
          </p:cNvPr>
          <p:cNvSpPr/>
          <p:nvPr/>
        </p:nvSpPr>
        <p:spPr>
          <a:xfrm>
            <a:off x="11757350" y="3679261"/>
            <a:ext cx="296442" cy="293872"/>
          </a:xfrm>
          <a:prstGeom prst="ellipse">
            <a:avLst/>
          </a:prstGeom>
          <a:solidFill>
            <a:srgbClr val="1560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102" name="Curved Connector 32">
            <a:extLst>
              <a:ext uri="{FF2B5EF4-FFF2-40B4-BE49-F238E27FC236}">
                <a16:creationId xmlns:a16="http://schemas.microsoft.com/office/drawing/2014/main" id="{837C29F2-8E36-F220-0F11-7DB813C42805}"/>
              </a:ext>
            </a:extLst>
          </p:cNvPr>
          <p:cNvCxnSpPr>
            <a:cxnSpLocks/>
            <a:stCxn id="41" idx="5"/>
            <a:endCxn id="50" idx="3"/>
          </p:cNvCxnSpPr>
          <p:nvPr/>
        </p:nvCxnSpPr>
        <p:spPr>
          <a:xfrm rot="16200000" flipH="1">
            <a:off x="6181917" y="2460513"/>
            <a:ext cx="12700" cy="3102170"/>
          </a:xfrm>
          <a:prstGeom prst="curvedConnector3">
            <a:avLst>
              <a:gd name="adj1" fmla="val 2504268"/>
            </a:avLst>
          </a:prstGeom>
          <a:ln w="104775" cap="rnd">
            <a:gradFill>
              <a:gsLst>
                <a:gs pos="100000">
                  <a:schemeClr val="accent4">
                    <a:lumMod val="40000"/>
                    <a:lumOff val="60000"/>
                  </a:schemeClr>
                </a:gs>
                <a:gs pos="0">
                  <a:srgbClr val="1A9CA6"/>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sp>
        <p:nvSpPr>
          <p:cNvPr id="6" name="Rectangle: Rounded Corners 5">
            <a:extLst>
              <a:ext uri="{FF2B5EF4-FFF2-40B4-BE49-F238E27FC236}">
                <a16:creationId xmlns:a16="http://schemas.microsoft.com/office/drawing/2014/main" id="{FF660E70-3CCB-1C76-0F97-5C9CA5BD0916}"/>
              </a:ext>
            </a:extLst>
          </p:cNvPr>
          <p:cNvSpPr/>
          <p:nvPr/>
        </p:nvSpPr>
        <p:spPr>
          <a:xfrm>
            <a:off x="3729334" y="4213915"/>
            <a:ext cx="1350936" cy="559718"/>
          </a:xfrm>
          <a:prstGeom prst="roundRect">
            <a:avLst>
              <a:gd name="adj" fmla="val 6061"/>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45720" rIns="0" bIns="45720" rtlCol="0" anchor="t"/>
          <a:lstStyle/>
          <a:p>
            <a:pPr marL="180975" indent="-180975">
              <a:spcAft>
                <a:spcPts val="900"/>
              </a:spcAft>
              <a:buFont typeface="+mj-lt"/>
              <a:buAutoNum type="arabicParenR"/>
            </a:pPr>
            <a:endParaRPr lang="en-US" sz="1600">
              <a:solidFill>
                <a:schemeClr val="accent1">
                  <a:lumMod val="75000"/>
                </a:schemeClr>
              </a:solidFill>
              <a:latin typeface="Calibri" panose="020F0502020204030204" pitchFamily="34" charset="0"/>
              <a:cs typeface="Calibri" panose="020F0502020204030204" pitchFamily="34" charset="0"/>
            </a:endParaRPr>
          </a:p>
        </p:txBody>
      </p:sp>
      <p:sp>
        <p:nvSpPr>
          <p:cNvPr id="72" name="TextBox 71">
            <a:extLst>
              <a:ext uri="{FF2B5EF4-FFF2-40B4-BE49-F238E27FC236}">
                <a16:creationId xmlns:a16="http://schemas.microsoft.com/office/drawing/2014/main" id="{2F64DA32-FA9B-5F44-D523-5617C58FD9F9}"/>
              </a:ext>
            </a:extLst>
          </p:cNvPr>
          <p:cNvSpPr txBox="1"/>
          <p:nvPr/>
        </p:nvSpPr>
        <p:spPr>
          <a:xfrm>
            <a:off x="3613487" y="4726208"/>
            <a:ext cx="1582631" cy="646331"/>
          </a:xfrm>
          <a:prstGeom prst="rect">
            <a:avLst/>
          </a:prstGeom>
          <a:noFill/>
        </p:spPr>
        <p:txBody>
          <a:bodyPr wrap="square">
            <a:spAutoFit/>
          </a:bodyPr>
          <a:lstStyle/>
          <a:p>
            <a:pPr algn="ctr"/>
            <a:r>
              <a:rPr lang="en-US" dirty="0" err="1">
                <a:solidFill>
                  <a:schemeClr val="accent5"/>
                </a:solidFill>
                <a:latin typeface="Calibri" panose="020F0502020204030204" pitchFamily="34" charset="0"/>
                <a:cs typeface="Calibri" panose="020F0502020204030204" pitchFamily="34" charset="0"/>
              </a:rPr>
              <a:t>Usando</a:t>
            </a:r>
            <a:r>
              <a:rPr lang="en-US" dirty="0">
                <a:solidFill>
                  <a:schemeClr val="accent5"/>
                </a:solidFill>
                <a:latin typeface="Calibri" panose="020F0502020204030204" pitchFamily="34" charset="0"/>
                <a:cs typeface="Calibri" panose="020F0502020204030204" pitchFamily="34" charset="0"/>
              </a:rPr>
              <a:t> o Gen AI</a:t>
            </a:r>
          </a:p>
        </p:txBody>
      </p:sp>
      <p:sp>
        <p:nvSpPr>
          <p:cNvPr id="73" name="TextBox 72">
            <a:extLst>
              <a:ext uri="{FF2B5EF4-FFF2-40B4-BE49-F238E27FC236}">
                <a16:creationId xmlns:a16="http://schemas.microsoft.com/office/drawing/2014/main" id="{E30ED0BB-4606-177D-E90E-D17B07543C27}"/>
              </a:ext>
            </a:extLst>
          </p:cNvPr>
          <p:cNvSpPr txBox="1"/>
          <p:nvPr/>
        </p:nvSpPr>
        <p:spPr>
          <a:xfrm>
            <a:off x="3729444" y="4324497"/>
            <a:ext cx="1350717" cy="338554"/>
          </a:xfrm>
          <a:prstGeom prst="rect">
            <a:avLst/>
          </a:prstGeom>
          <a:noFill/>
        </p:spPr>
        <p:txBody>
          <a:bodyPr wrap="square" rtlCol="0">
            <a:spAutoFit/>
          </a:bodyPr>
          <a:lstStyle/>
          <a:p>
            <a:pPr algn="ctr"/>
            <a:r>
              <a:rPr lang="en-US" sz="1600" dirty="0" err="1">
                <a:latin typeface="Calibri" panose="020F0502020204030204" pitchFamily="34" charset="0"/>
                <a:cs typeface="Calibri" panose="020F0502020204030204" pitchFamily="34" charset="0"/>
              </a:rPr>
              <a:t>Extrai</a:t>
            </a:r>
            <a:r>
              <a:rPr lang="en-US" sz="1600" dirty="0">
                <a:latin typeface="Calibri" panose="020F0502020204030204" pitchFamily="34" charset="0"/>
                <a:cs typeface="Calibri" panose="020F0502020204030204" pitchFamily="34" charset="0"/>
              </a:rPr>
              <a:t> dados</a:t>
            </a:r>
          </a:p>
        </p:txBody>
      </p:sp>
      <p:sp>
        <p:nvSpPr>
          <p:cNvPr id="13" name="Rectangle: Rounded Corners 12">
            <a:extLst>
              <a:ext uri="{FF2B5EF4-FFF2-40B4-BE49-F238E27FC236}">
                <a16:creationId xmlns:a16="http://schemas.microsoft.com/office/drawing/2014/main" id="{6301A1B5-0392-DCF8-57CA-77BA64593E83}"/>
              </a:ext>
            </a:extLst>
          </p:cNvPr>
          <p:cNvSpPr/>
          <p:nvPr/>
        </p:nvSpPr>
        <p:spPr>
          <a:xfrm>
            <a:off x="7283673" y="4213915"/>
            <a:ext cx="1350717" cy="559718"/>
          </a:xfrm>
          <a:prstGeom prst="roundRect">
            <a:avLst>
              <a:gd name="adj" fmla="val 4868"/>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2048A52-06D6-E97E-3E6D-D1661B58CFE2}"/>
              </a:ext>
            </a:extLst>
          </p:cNvPr>
          <p:cNvSpPr txBox="1"/>
          <p:nvPr/>
        </p:nvSpPr>
        <p:spPr>
          <a:xfrm>
            <a:off x="7283673" y="4324497"/>
            <a:ext cx="1350717" cy="338554"/>
          </a:xfrm>
          <a:prstGeom prst="rect">
            <a:avLst/>
          </a:prstGeom>
          <a:noFill/>
        </p:spPr>
        <p:txBody>
          <a:bodyPr wrap="square" lIns="91440" tIns="45720" rIns="91440" bIns="45720" rtlCol="0" anchor="t">
            <a:spAutoFit/>
          </a:bodyPr>
          <a:lstStyle/>
          <a:p>
            <a:pPr algn="ctr"/>
            <a:r>
              <a:rPr lang="en-US" sz="1600" dirty="0" err="1">
                <a:latin typeface="Calibri" panose="020F0502020204030204" pitchFamily="34" charset="0"/>
                <a:cs typeface="Calibri" panose="020F0502020204030204" pitchFamily="34" charset="0"/>
              </a:rPr>
              <a:t>Escreve</a:t>
            </a:r>
            <a:r>
              <a:rPr lang="en-US" sz="1600" dirty="0">
                <a:latin typeface="Calibri" panose="020F0502020204030204" pitchFamily="34" charset="0"/>
                <a:cs typeface="Calibri" panose="020F0502020204030204" pitchFamily="34" charset="0"/>
              </a:rPr>
              <a:t> Carta</a:t>
            </a:r>
          </a:p>
        </p:txBody>
      </p:sp>
      <p:sp>
        <p:nvSpPr>
          <p:cNvPr id="109" name="Rectangle: Rounded Corners 108">
            <a:extLst>
              <a:ext uri="{FF2B5EF4-FFF2-40B4-BE49-F238E27FC236}">
                <a16:creationId xmlns:a16="http://schemas.microsoft.com/office/drawing/2014/main" id="{A88F10B0-8E84-589D-3DB7-E70394C55D54}"/>
              </a:ext>
            </a:extLst>
          </p:cNvPr>
          <p:cNvSpPr/>
          <p:nvPr/>
        </p:nvSpPr>
        <p:spPr>
          <a:xfrm>
            <a:off x="569011" y="4261288"/>
            <a:ext cx="1440866" cy="464972"/>
          </a:xfrm>
          <a:prstGeom prst="roundRect">
            <a:avLst>
              <a:gd name="adj" fmla="val 7233"/>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lIns="0" rIns="36000" rtlCol="0" anchor="t"/>
          <a:lstStyle/>
          <a:p>
            <a:pPr marL="180975" indent="-180975">
              <a:spcAft>
                <a:spcPts val="900"/>
              </a:spcAft>
              <a:buFont typeface="+mj-lt"/>
              <a:buAutoNum type="arabicParenR"/>
            </a:pPr>
            <a:endParaRPr lang="en-US" sz="1600">
              <a:solidFill>
                <a:schemeClr val="accent1">
                  <a:lumMod val="75000"/>
                </a:schemeClr>
              </a:solidFill>
              <a:latin typeface="Calibri" panose="020F0502020204030204" pitchFamily="34" charset="0"/>
              <a:cs typeface="Calibri" panose="020F0502020204030204" pitchFamily="34" charset="0"/>
            </a:endParaRPr>
          </a:p>
        </p:txBody>
      </p:sp>
      <p:sp>
        <p:nvSpPr>
          <p:cNvPr id="110" name="Oval 109">
            <a:extLst>
              <a:ext uri="{FF2B5EF4-FFF2-40B4-BE49-F238E27FC236}">
                <a16:creationId xmlns:a16="http://schemas.microsoft.com/office/drawing/2014/main" id="{BE050979-DD6F-A192-014B-6359FC1689F0}"/>
              </a:ext>
            </a:extLst>
          </p:cNvPr>
          <p:cNvSpPr/>
          <p:nvPr/>
        </p:nvSpPr>
        <p:spPr>
          <a:xfrm>
            <a:off x="915123" y="3487983"/>
            <a:ext cx="639309" cy="6107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11" name="TextBox 110">
            <a:extLst>
              <a:ext uri="{FF2B5EF4-FFF2-40B4-BE49-F238E27FC236}">
                <a16:creationId xmlns:a16="http://schemas.microsoft.com/office/drawing/2014/main" id="{A5187DED-203B-7C90-9661-05C632100092}"/>
              </a:ext>
            </a:extLst>
          </p:cNvPr>
          <p:cNvSpPr txBox="1"/>
          <p:nvPr/>
        </p:nvSpPr>
        <p:spPr>
          <a:xfrm>
            <a:off x="569879" y="4324497"/>
            <a:ext cx="1440866" cy="338554"/>
          </a:xfrm>
          <a:prstGeom prst="rect">
            <a:avLst/>
          </a:prstGeom>
          <a:noFill/>
        </p:spPr>
        <p:txBody>
          <a:bodyPr wrap="square" rtlCol="0">
            <a:spAutoFit/>
          </a:bodyPr>
          <a:lstStyle/>
          <a:p>
            <a:pPr algn="ctr"/>
            <a:r>
              <a:rPr lang="en-US" sz="1600" dirty="0" err="1">
                <a:solidFill>
                  <a:schemeClr val="bg1"/>
                </a:solidFill>
                <a:latin typeface="Calibri" panose="020F0502020204030204" pitchFamily="34" charset="0"/>
                <a:cs typeface="Calibri" panose="020F0502020204030204" pitchFamily="34" charset="0"/>
              </a:rPr>
              <a:t>Cria</a:t>
            </a:r>
            <a:r>
              <a:rPr lang="en-US" sz="1600" dirty="0">
                <a:solidFill>
                  <a:schemeClr val="bg1"/>
                </a:solidFill>
                <a:latin typeface="Calibri" panose="020F0502020204030204" pitchFamily="34" charset="0"/>
                <a:cs typeface="Calibri" panose="020F0502020204030204" pitchFamily="34" charset="0"/>
              </a:rPr>
              <a:t> </a:t>
            </a:r>
            <a:r>
              <a:rPr lang="en-US" sz="1600" dirty="0" err="1">
                <a:solidFill>
                  <a:schemeClr val="bg1"/>
                </a:solidFill>
                <a:latin typeface="Calibri" panose="020F0502020204030204" pitchFamily="34" charset="0"/>
                <a:cs typeface="Calibri" panose="020F0502020204030204" pitchFamily="34" charset="0"/>
              </a:rPr>
              <a:t>caso</a:t>
            </a:r>
            <a:endParaRPr lang="en-US" sz="1600" dirty="0">
              <a:solidFill>
                <a:schemeClr val="bg1"/>
              </a:solidFill>
              <a:latin typeface="Calibri" panose="020F0502020204030204" pitchFamily="34" charset="0"/>
              <a:cs typeface="Calibri" panose="020F0502020204030204" pitchFamily="34" charset="0"/>
            </a:endParaRPr>
          </a:p>
        </p:txBody>
      </p:sp>
      <p:sp>
        <p:nvSpPr>
          <p:cNvPr id="112" name="TextBox 111">
            <a:extLst>
              <a:ext uri="{FF2B5EF4-FFF2-40B4-BE49-F238E27FC236}">
                <a16:creationId xmlns:a16="http://schemas.microsoft.com/office/drawing/2014/main" id="{BBD546B1-F80B-5EE2-4771-37BE830EFAB9}"/>
              </a:ext>
            </a:extLst>
          </p:cNvPr>
          <p:cNvSpPr txBox="1"/>
          <p:nvPr/>
        </p:nvSpPr>
        <p:spPr>
          <a:xfrm>
            <a:off x="563972" y="3219747"/>
            <a:ext cx="1341607" cy="338554"/>
          </a:xfrm>
          <a:prstGeom prst="rect">
            <a:avLst/>
          </a:prstGeom>
          <a:noFill/>
        </p:spPr>
        <p:txBody>
          <a:bodyPr wrap="square" rtlCol="0">
            <a:spAutoFit/>
          </a:bodyPr>
          <a:lstStyle/>
          <a:p>
            <a:pPr algn="ctr"/>
            <a:r>
              <a:rPr lang="en-US" sz="1600" b="1" dirty="0">
                <a:latin typeface="Calibri" panose="020F0502020204030204" pitchFamily="34" charset="0"/>
                <a:cs typeface="Calibri" panose="020F0502020204030204" pitchFamily="34" charset="0"/>
              </a:rPr>
              <a:t>Pessoa</a:t>
            </a:r>
          </a:p>
        </p:txBody>
      </p:sp>
      <p:pic>
        <p:nvPicPr>
          <p:cNvPr id="52" name="Graphic 51" descr="Female Profile with solid fill">
            <a:extLst>
              <a:ext uri="{FF2B5EF4-FFF2-40B4-BE49-F238E27FC236}">
                <a16:creationId xmlns:a16="http://schemas.microsoft.com/office/drawing/2014/main" id="{74302213-7266-C899-1FF6-E4234A24C0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6820" y="3559291"/>
            <a:ext cx="477617" cy="477617"/>
          </a:xfrm>
          <a:prstGeom prst="rect">
            <a:avLst/>
          </a:prstGeom>
        </p:spPr>
      </p:pic>
      <p:sp>
        <p:nvSpPr>
          <p:cNvPr id="115" name="TextBox 114">
            <a:extLst>
              <a:ext uri="{FF2B5EF4-FFF2-40B4-BE49-F238E27FC236}">
                <a16:creationId xmlns:a16="http://schemas.microsoft.com/office/drawing/2014/main" id="{15A52741-5C33-BE64-1387-782E1198396B}"/>
              </a:ext>
            </a:extLst>
          </p:cNvPr>
          <p:cNvSpPr txBox="1"/>
          <p:nvPr/>
        </p:nvSpPr>
        <p:spPr>
          <a:xfrm>
            <a:off x="544242" y="4726208"/>
            <a:ext cx="1355239" cy="515334"/>
          </a:xfrm>
          <a:prstGeom prst="rect">
            <a:avLst/>
          </a:prstGeom>
          <a:noFill/>
        </p:spPr>
        <p:txBody>
          <a:bodyPr wrap="square" lIns="91440" tIns="45720" rIns="91440" bIns="45720" anchor="t">
            <a:spAutoFit/>
          </a:bodyPr>
          <a:lstStyle/>
          <a:p>
            <a:pPr algn="ctr">
              <a:lnSpc>
                <a:spcPts val="1600"/>
              </a:lnSpc>
            </a:pPr>
            <a:r>
              <a:rPr lang="en-US">
                <a:solidFill>
                  <a:schemeClr val="accent5"/>
                </a:solidFill>
                <a:latin typeface="Calibri" panose="020F0502020204030204" pitchFamily="34" charset="0"/>
                <a:cs typeface="Calibri" panose="020F0502020204030204" pitchFamily="34" charset="0"/>
              </a:rPr>
              <a:t>Human-in-the-Loop</a:t>
            </a:r>
          </a:p>
        </p:txBody>
      </p:sp>
      <p:cxnSp>
        <p:nvCxnSpPr>
          <p:cNvPr id="118" name="Curved Connector 65">
            <a:extLst>
              <a:ext uri="{FF2B5EF4-FFF2-40B4-BE49-F238E27FC236}">
                <a16:creationId xmlns:a16="http://schemas.microsoft.com/office/drawing/2014/main" id="{DCB94ACB-177F-3E4A-CC04-A7F0F10D12C5}"/>
              </a:ext>
            </a:extLst>
          </p:cNvPr>
          <p:cNvCxnSpPr>
            <a:cxnSpLocks/>
            <a:stCxn id="110" idx="6"/>
            <a:endCxn id="131" idx="2"/>
          </p:cNvCxnSpPr>
          <p:nvPr/>
        </p:nvCxnSpPr>
        <p:spPr>
          <a:xfrm flipV="1">
            <a:off x="1554432" y="2581478"/>
            <a:ext cx="989970" cy="1211878"/>
          </a:xfrm>
          <a:prstGeom prst="curvedConnector3">
            <a:avLst>
              <a:gd name="adj1" fmla="val 50000"/>
            </a:avLst>
          </a:prstGeom>
          <a:ln w="104775" cap="rnd">
            <a:gradFill>
              <a:gsLst>
                <a:gs pos="0">
                  <a:schemeClr val="accent1"/>
                </a:gs>
                <a:gs pos="100000">
                  <a:schemeClr val="accent2"/>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sp>
        <p:nvSpPr>
          <p:cNvPr id="130" name="TextBox 129">
            <a:extLst>
              <a:ext uri="{FF2B5EF4-FFF2-40B4-BE49-F238E27FC236}">
                <a16:creationId xmlns:a16="http://schemas.microsoft.com/office/drawing/2014/main" id="{74BEADDE-90AA-2D67-0303-172994496017}"/>
              </a:ext>
            </a:extLst>
          </p:cNvPr>
          <p:cNvSpPr txBox="1"/>
          <p:nvPr/>
        </p:nvSpPr>
        <p:spPr>
          <a:xfrm>
            <a:off x="2314904" y="1689658"/>
            <a:ext cx="1098305" cy="584775"/>
          </a:xfrm>
          <a:prstGeom prst="rect">
            <a:avLst/>
          </a:prstGeom>
          <a:noFill/>
        </p:spPr>
        <p:txBody>
          <a:bodyPr wrap="square" rtlCol="0">
            <a:spAutoFit/>
          </a:bodyPr>
          <a:lstStyle/>
          <a:p>
            <a:pPr algn="ctr"/>
            <a:r>
              <a:rPr lang="en-US" sz="1600" b="1" dirty="0" err="1">
                <a:latin typeface="Calibri" panose="020F0502020204030204" pitchFamily="34" charset="0"/>
                <a:cs typeface="Calibri" panose="020F0502020204030204" pitchFamily="34" charset="0"/>
              </a:rPr>
              <a:t>Agente</a:t>
            </a:r>
            <a:r>
              <a:rPr lang="en-US" sz="1600" b="1" dirty="0">
                <a:latin typeface="Calibri" panose="020F0502020204030204" pitchFamily="34" charset="0"/>
                <a:cs typeface="Calibri" panose="020F0502020204030204" pitchFamily="34" charset="0"/>
              </a:rPr>
              <a:t> de prompt</a:t>
            </a:r>
          </a:p>
        </p:txBody>
      </p:sp>
      <p:sp>
        <p:nvSpPr>
          <p:cNvPr id="131" name="Oval 130">
            <a:extLst>
              <a:ext uri="{FF2B5EF4-FFF2-40B4-BE49-F238E27FC236}">
                <a16:creationId xmlns:a16="http://schemas.microsoft.com/office/drawing/2014/main" id="{2453C7BA-C5EF-B9FA-D273-F364BA74E0EE}"/>
              </a:ext>
            </a:extLst>
          </p:cNvPr>
          <p:cNvSpPr/>
          <p:nvPr/>
        </p:nvSpPr>
        <p:spPr>
          <a:xfrm>
            <a:off x="2544402" y="2276105"/>
            <a:ext cx="639309" cy="6107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32" name="TextBox 131">
            <a:extLst>
              <a:ext uri="{FF2B5EF4-FFF2-40B4-BE49-F238E27FC236}">
                <a16:creationId xmlns:a16="http://schemas.microsoft.com/office/drawing/2014/main" id="{5407B3F4-1F65-C4E5-9A4A-BCF5F5829DCA}"/>
              </a:ext>
            </a:extLst>
          </p:cNvPr>
          <p:cNvSpPr txBox="1"/>
          <p:nvPr/>
        </p:nvSpPr>
        <p:spPr>
          <a:xfrm>
            <a:off x="2222888" y="3484595"/>
            <a:ext cx="1282337" cy="646331"/>
          </a:xfrm>
          <a:prstGeom prst="rect">
            <a:avLst/>
          </a:prstGeom>
          <a:noFill/>
        </p:spPr>
        <p:txBody>
          <a:bodyPr wrap="square">
            <a:spAutoFit/>
          </a:bodyPr>
          <a:lstStyle/>
          <a:p>
            <a:pPr algn="ctr"/>
            <a:r>
              <a:rPr lang="en-US" dirty="0" err="1">
                <a:solidFill>
                  <a:schemeClr val="accent5"/>
                </a:solidFill>
                <a:latin typeface="Calibri" panose="020F0502020204030204" pitchFamily="34" charset="0"/>
                <a:cs typeface="Calibri" panose="020F0502020204030204" pitchFamily="34" charset="0"/>
              </a:rPr>
              <a:t>Usando</a:t>
            </a:r>
            <a:r>
              <a:rPr lang="en-US" dirty="0">
                <a:solidFill>
                  <a:schemeClr val="accent5"/>
                </a:solidFill>
                <a:latin typeface="Calibri" panose="020F0502020204030204" pitchFamily="34" charset="0"/>
                <a:cs typeface="Calibri" panose="020F0502020204030204" pitchFamily="34" charset="0"/>
              </a:rPr>
              <a:t> RPA</a:t>
            </a:r>
          </a:p>
        </p:txBody>
      </p:sp>
      <p:sp>
        <p:nvSpPr>
          <p:cNvPr id="133" name="TextBox 132">
            <a:extLst>
              <a:ext uri="{FF2B5EF4-FFF2-40B4-BE49-F238E27FC236}">
                <a16:creationId xmlns:a16="http://schemas.microsoft.com/office/drawing/2014/main" id="{E2CE5CCE-455D-9136-A73E-149A534EEA55}"/>
              </a:ext>
            </a:extLst>
          </p:cNvPr>
          <p:cNvSpPr txBox="1"/>
          <p:nvPr/>
        </p:nvSpPr>
        <p:spPr>
          <a:xfrm>
            <a:off x="2083910" y="3047048"/>
            <a:ext cx="1560293" cy="338554"/>
          </a:xfrm>
          <a:prstGeom prst="rect">
            <a:avLst/>
          </a:prstGeom>
          <a:noFill/>
        </p:spPr>
        <p:txBody>
          <a:bodyPr wrap="square" rtlCol="0">
            <a:spAutoFit/>
          </a:bodyPr>
          <a:lstStyle/>
          <a:p>
            <a:pPr algn="ctr"/>
            <a:r>
              <a:rPr lang="en-US" sz="1600" dirty="0" err="1">
                <a:latin typeface="Calibri" panose="020F0502020204030204" pitchFamily="34" charset="0"/>
                <a:cs typeface="Calibri" panose="020F0502020204030204" pitchFamily="34" charset="0"/>
              </a:rPr>
              <a:t>Cria</a:t>
            </a:r>
            <a:r>
              <a:rPr lang="en-US" sz="1600" dirty="0">
                <a:latin typeface="Calibri" panose="020F0502020204030204" pitchFamily="34" charset="0"/>
                <a:cs typeface="Calibri" panose="020F0502020204030204" pitchFamily="34" charset="0"/>
              </a:rPr>
              <a:t> prompt</a:t>
            </a:r>
          </a:p>
        </p:txBody>
      </p:sp>
      <p:sp>
        <p:nvSpPr>
          <p:cNvPr id="134" name="Shape 2592">
            <a:extLst>
              <a:ext uri="{FF2B5EF4-FFF2-40B4-BE49-F238E27FC236}">
                <a16:creationId xmlns:a16="http://schemas.microsoft.com/office/drawing/2014/main" id="{35850C21-E81F-653C-7257-E749840904F9}"/>
              </a:ext>
            </a:extLst>
          </p:cNvPr>
          <p:cNvSpPr/>
          <p:nvPr/>
        </p:nvSpPr>
        <p:spPr>
          <a:xfrm>
            <a:off x="2643387" y="2370723"/>
            <a:ext cx="441339" cy="421511"/>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0" tIns="19040" rIns="19040" bIns="19040" anchor="ctr"/>
          <a:lstStyle/>
          <a:p>
            <a:pPr marL="0" marR="0" lvl="0" indent="0" algn="l" defTabSz="228475"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66"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pitchFamily="34" charset="0"/>
              <a:cs typeface="Calibri" panose="020F0502020204030204" pitchFamily="34" charset="0"/>
              <a:sym typeface="Gill Sans"/>
            </a:endParaRPr>
          </a:p>
        </p:txBody>
      </p:sp>
      <p:cxnSp>
        <p:nvCxnSpPr>
          <p:cNvPr id="137" name="Curved Connector 61">
            <a:extLst>
              <a:ext uri="{FF2B5EF4-FFF2-40B4-BE49-F238E27FC236}">
                <a16:creationId xmlns:a16="http://schemas.microsoft.com/office/drawing/2014/main" id="{49BDFCB7-60DD-B67C-DA23-7D058C74B8FB}"/>
              </a:ext>
            </a:extLst>
          </p:cNvPr>
          <p:cNvCxnSpPr>
            <a:cxnSpLocks/>
            <a:stCxn id="131" idx="6"/>
            <a:endCxn id="41" idx="2"/>
          </p:cNvCxnSpPr>
          <p:nvPr/>
        </p:nvCxnSpPr>
        <p:spPr>
          <a:xfrm>
            <a:off x="3183711" y="2581478"/>
            <a:ext cx="901437" cy="1214189"/>
          </a:xfrm>
          <a:prstGeom prst="curvedConnector3">
            <a:avLst>
              <a:gd name="adj1" fmla="val 50000"/>
            </a:avLst>
          </a:prstGeom>
          <a:ln w="104775" cap="rnd">
            <a:gradFill>
              <a:gsLst>
                <a:gs pos="0">
                  <a:srgbClr val="002E53"/>
                </a:gs>
                <a:gs pos="98000">
                  <a:schemeClr val="accent1">
                    <a:lumMod val="40000"/>
                    <a:lumOff val="60000"/>
                  </a:schemeClr>
                </a:gs>
              </a:gsLst>
              <a:lin ang="5400000" scaled="1"/>
            </a:gradFill>
            <a:prstDash val="solid"/>
            <a:round/>
          </a:ln>
          <a:effectLst/>
        </p:spPr>
        <p:style>
          <a:lnRef idx="2">
            <a:schemeClr val="accent1"/>
          </a:lnRef>
          <a:fillRef idx="0">
            <a:schemeClr val="accent1"/>
          </a:fillRef>
          <a:effectRef idx="1">
            <a:schemeClr val="accent1"/>
          </a:effectRef>
          <a:fontRef idx="minor">
            <a:schemeClr val="tx1"/>
          </a:fontRef>
        </p:style>
      </p:cxnSp>
      <p:sp>
        <p:nvSpPr>
          <p:cNvPr id="146" name="TextBox 145">
            <a:extLst>
              <a:ext uri="{FF2B5EF4-FFF2-40B4-BE49-F238E27FC236}">
                <a16:creationId xmlns:a16="http://schemas.microsoft.com/office/drawing/2014/main" id="{4E9C984F-EBE4-7678-A777-4AAAF5D78B82}"/>
              </a:ext>
            </a:extLst>
          </p:cNvPr>
          <p:cNvSpPr txBox="1"/>
          <p:nvPr/>
        </p:nvSpPr>
        <p:spPr>
          <a:xfrm>
            <a:off x="7167716" y="4726208"/>
            <a:ext cx="1582631" cy="646331"/>
          </a:xfrm>
          <a:prstGeom prst="rect">
            <a:avLst/>
          </a:prstGeom>
          <a:noFill/>
        </p:spPr>
        <p:txBody>
          <a:bodyPr wrap="square">
            <a:spAutoFit/>
          </a:bodyPr>
          <a:lstStyle/>
          <a:p>
            <a:pPr algn="ctr"/>
            <a:r>
              <a:rPr lang="en-US" dirty="0" err="1">
                <a:solidFill>
                  <a:schemeClr val="accent5"/>
                </a:solidFill>
                <a:latin typeface="Calibri" panose="020F0502020204030204" pitchFamily="34" charset="0"/>
                <a:cs typeface="Calibri" panose="020F0502020204030204" pitchFamily="34" charset="0"/>
              </a:rPr>
              <a:t>Usando</a:t>
            </a:r>
            <a:r>
              <a:rPr lang="en-US" dirty="0">
                <a:solidFill>
                  <a:schemeClr val="accent5"/>
                </a:solidFill>
                <a:latin typeface="Calibri" panose="020F0502020204030204" pitchFamily="34" charset="0"/>
                <a:cs typeface="Calibri" panose="020F0502020204030204" pitchFamily="34" charset="0"/>
              </a:rPr>
              <a:t> o Gen AI</a:t>
            </a:r>
          </a:p>
        </p:txBody>
      </p:sp>
      <p:sp>
        <p:nvSpPr>
          <p:cNvPr id="154" name="Rectangle: Rounded Corners 153">
            <a:extLst>
              <a:ext uri="{FF2B5EF4-FFF2-40B4-BE49-F238E27FC236}">
                <a16:creationId xmlns:a16="http://schemas.microsoft.com/office/drawing/2014/main" id="{C49B5ADC-DF04-DBBA-0298-B86D2DE8F605}"/>
              </a:ext>
            </a:extLst>
          </p:cNvPr>
          <p:cNvSpPr/>
          <p:nvPr/>
        </p:nvSpPr>
        <p:spPr>
          <a:xfrm>
            <a:off x="8862316" y="2936466"/>
            <a:ext cx="1350717" cy="559718"/>
          </a:xfrm>
          <a:prstGeom prst="roundRect">
            <a:avLst>
              <a:gd name="adj" fmla="val 4868"/>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F12B644-48D2-CCAA-488A-B88EA1520C9B}"/>
              </a:ext>
            </a:extLst>
          </p:cNvPr>
          <p:cNvSpPr txBox="1"/>
          <p:nvPr/>
        </p:nvSpPr>
        <p:spPr>
          <a:xfrm>
            <a:off x="8547465" y="3047048"/>
            <a:ext cx="1980420" cy="276999"/>
          </a:xfrm>
          <a:prstGeom prst="rect">
            <a:avLst/>
          </a:prstGeom>
          <a:noFill/>
        </p:spPr>
        <p:txBody>
          <a:bodyPr wrap="square" lIns="91440" tIns="45720" rIns="91440" bIns="45720" rtlCol="0" anchor="t">
            <a:spAutoFit/>
          </a:bodyPr>
          <a:lstStyle/>
          <a:p>
            <a:pPr algn="ctr"/>
            <a:r>
              <a:rPr lang="en-US" sz="1200" dirty="0" err="1">
                <a:latin typeface="Calibri" panose="020F0502020204030204" pitchFamily="34" charset="0"/>
                <a:cs typeface="Calibri" panose="020F0502020204030204" pitchFamily="34" charset="0"/>
              </a:rPr>
              <a:t>Controla</a:t>
            </a:r>
            <a:r>
              <a:rPr lang="en-US" sz="1200" dirty="0">
                <a:latin typeface="Calibri" panose="020F0502020204030204" pitchFamily="34" charset="0"/>
                <a:cs typeface="Calibri" panose="020F0502020204030204" pitchFamily="34" charset="0"/>
              </a:rPr>
              <a:t> a </a:t>
            </a:r>
            <a:r>
              <a:rPr lang="en-US" sz="1200" dirty="0" err="1">
                <a:latin typeface="Calibri" panose="020F0502020204030204" pitchFamily="34" charset="0"/>
                <a:cs typeface="Calibri" panose="020F0502020204030204" pitchFamily="34" charset="0"/>
              </a:rPr>
              <a:t>Qualidade</a:t>
            </a:r>
            <a:endParaRPr lang="en-US" sz="1200" dirty="0">
              <a:latin typeface="Calibri" panose="020F0502020204030204" pitchFamily="34" charset="0"/>
              <a:cs typeface="Calibri" panose="020F0502020204030204" pitchFamily="34" charset="0"/>
            </a:endParaRPr>
          </a:p>
        </p:txBody>
      </p:sp>
      <p:sp>
        <p:nvSpPr>
          <p:cNvPr id="155" name="TextBox 154">
            <a:extLst>
              <a:ext uri="{FF2B5EF4-FFF2-40B4-BE49-F238E27FC236}">
                <a16:creationId xmlns:a16="http://schemas.microsoft.com/office/drawing/2014/main" id="{CDE8438B-9BB7-3CBC-A9B5-D4710A7D9043}"/>
              </a:ext>
            </a:extLst>
          </p:cNvPr>
          <p:cNvSpPr txBox="1"/>
          <p:nvPr/>
        </p:nvSpPr>
        <p:spPr>
          <a:xfrm>
            <a:off x="8896506" y="3484595"/>
            <a:ext cx="1282337" cy="646331"/>
          </a:xfrm>
          <a:prstGeom prst="rect">
            <a:avLst/>
          </a:prstGeom>
          <a:noFill/>
        </p:spPr>
        <p:txBody>
          <a:bodyPr wrap="square">
            <a:spAutoFit/>
          </a:bodyPr>
          <a:lstStyle/>
          <a:p>
            <a:pPr algn="ctr"/>
            <a:r>
              <a:rPr lang="en-US" dirty="0" err="1">
                <a:solidFill>
                  <a:schemeClr val="accent5"/>
                </a:solidFill>
                <a:latin typeface="Calibri" panose="020F0502020204030204" pitchFamily="34" charset="0"/>
                <a:cs typeface="Calibri" panose="020F0502020204030204" pitchFamily="34" charset="0"/>
              </a:rPr>
              <a:t>Usando</a:t>
            </a:r>
            <a:r>
              <a:rPr lang="en-US" dirty="0">
                <a:solidFill>
                  <a:schemeClr val="accent5"/>
                </a:solidFill>
                <a:latin typeface="Calibri" panose="020F0502020204030204" pitchFamily="34" charset="0"/>
                <a:cs typeface="Calibri" panose="020F0502020204030204" pitchFamily="34" charset="0"/>
              </a:rPr>
              <a:t> RPA</a:t>
            </a:r>
          </a:p>
        </p:txBody>
      </p:sp>
      <p:sp>
        <p:nvSpPr>
          <p:cNvPr id="161" name="Shape 2592">
            <a:extLst>
              <a:ext uri="{FF2B5EF4-FFF2-40B4-BE49-F238E27FC236}">
                <a16:creationId xmlns:a16="http://schemas.microsoft.com/office/drawing/2014/main" id="{91D62549-4FB4-0117-D94A-9823DC6FC9F7}"/>
              </a:ext>
            </a:extLst>
          </p:cNvPr>
          <p:cNvSpPr/>
          <p:nvPr/>
        </p:nvSpPr>
        <p:spPr>
          <a:xfrm>
            <a:off x="9317005" y="2365608"/>
            <a:ext cx="441339" cy="421511"/>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bg1"/>
          </a:solidFill>
          <a:ln w="12700">
            <a:miter lim="400000"/>
          </a:ln>
        </p:spPr>
        <p:txBody>
          <a:bodyPr lIns="19040" tIns="19040" rIns="19040" bIns="19040" anchor="ctr"/>
          <a:lstStyle/>
          <a:p>
            <a:pPr marL="0" marR="0" lvl="0" indent="0" algn="l" defTabSz="228475"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66"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Calibri" panose="020F0502020204030204" pitchFamily="34" charset="0"/>
              <a:cs typeface="Calibri" panose="020F0502020204030204" pitchFamily="34" charset="0"/>
              <a:sym typeface="Gill Sans"/>
            </a:endParaRPr>
          </a:p>
        </p:txBody>
      </p:sp>
      <p:sp>
        <p:nvSpPr>
          <p:cNvPr id="41" name="Oval 40">
            <a:extLst>
              <a:ext uri="{FF2B5EF4-FFF2-40B4-BE49-F238E27FC236}">
                <a16:creationId xmlns:a16="http://schemas.microsoft.com/office/drawing/2014/main" id="{35A1FABF-8974-C061-F852-30661FB222DA}"/>
              </a:ext>
            </a:extLst>
          </p:cNvPr>
          <p:cNvSpPr/>
          <p:nvPr/>
        </p:nvSpPr>
        <p:spPr>
          <a:xfrm>
            <a:off x="4085148" y="3490294"/>
            <a:ext cx="639309" cy="610746"/>
          </a:xfrm>
          <a:prstGeom prst="ellipse">
            <a:avLst/>
          </a:prstGeom>
          <a:solidFill>
            <a:srgbClr val="7CD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45" name="Graphic 44" descr="Head with gears with solid fill">
            <a:extLst>
              <a:ext uri="{FF2B5EF4-FFF2-40B4-BE49-F238E27FC236}">
                <a16:creationId xmlns:a16="http://schemas.microsoft.com/office/drawing/2014/main" id="{ADC09050-4695-7590-B5CD-C8070B722332}"/>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85316" y="3585988"/>
            <a:ext cx="438972" cy="419359"/>
          </a:xfrm>
          <a:prstGeom prst="rect">
            <a:avLst/>
          </a:prstGeom>
        </p:spPr>
      </p:pic>
      <p:sp>
        <p:nvSpPr>
          <p:cNvPr id="162" name="TextBox 161">
            <a:extLst>
              <a:ext uri="{FF2B5EF4-FFF2-40B4-BE49-F238E27FC236}">
                <a16:creationId xmlns:a16="http://schemas.microsoft.com/office/drawing/2014/main" id="{1040B4B3-5A76-0436-3BA2-A5EB44258B29}"/>
              </a:ext>
            </a:extLst>
          </p:cNvPr>
          <p:cNvSpPr txBox="1"/>
          <p:nvPr/>
        </p:nvSpPr>
        <p:spPr>
          <a:xfrm>
            <a:off x="8890332" y="1722060"/>
            <a:ext cx="1254624" cy="584775"/>
          </a:xfrm>
          <a:prstGeom prst="rect">
            <a:avLst/>
          </a:prstGeom>
          <a:noFill/>
        </p:spPr>
        <p:txBody>
          <a:bodyPr wrap="square" rtlCol="0">
            <a:spAutoFit/>
          </a:bodyPr>
          <a:lstStyle/>
          <a:p>
            <a:pPr algn="ctr"/>
            <a:r>
              <a:rPr lang="en-US" sz="1600" b="1" dirty="0" err="1">
                <a:latin typeface="Calibri" panose="020F0502020204030204" pitchFamily="34" charset="0"/>
                <a:cs typeface="Calibri" panose="020F0502020204030204" pitchFamily="34" charset="0"/>
              </a:rPr>
              <a:t>Agente</a:t>
            </a:r>
            <a:r>
              <a:rPr lang="en-US" sz="1600" b="1" dirty="0">
                <a:latin typeface="Calibri" panose="020F0502020204030204" pitchFamily="34" charset="0"/>
                <a:cs typeface="Calibri" panose="020F0502020204030204" pitchFamily="34" charset="0"/>
              </a:rPr>
              <a:t> da </a:t>
            </a:r>
            <a:r>
              <a:rPr lang="en-US" sz="1600" b="1" dirty="0" err="1">
                <a:latin typeface="Calibri" panose="020F0502020204030204" pitchFamily="34" charset="0"/>
                <a:cs typeface="Calibri" panose="020F0502020204030204" pitchFamily="34" charset="0"/>
              </a:rPr>
              <a:t>Qualidade</a:t>
            </a:r>
            <a:endParaRPr lang="en-US" sz="1600" b="1" dirty="0">
              <a:latin typeface="Calibri" panose="020F0502020204030204" pitchFamily="34" charset="0"/>
              <a:cs typeface="Calibri" panose="020F0502020204030204" pitchFamily="34" charset="0"/>
            </a:endParaRPr>
          </a:p>
        </p:txBody>
      </p:sp>
      <p:sp>
        <p:nvSpPr>
          <p:cNvPr id="3" name="Slide Number Placeholder 1">
            <a:extLst>
              <a:ext uri="{FF2B5EF4-FFF2-40B4-BE49-F238E27FC236}">
                <a16:creationId xmlns:a16="http://schemas.microsoft.com/office/drawing/2014/main" id="{779C650C-3281-C27D-FBF7-CF4BDFC2B480}"/>
              </a:ext>
            </a:extLst>
          </p:cNvPr>
          <p:cNvSpPr>
            <a:spLocks noGrp="1"/>
          </p:cNvSpPr>
          <p:nvPr>
            <p:ph type="sldNum" sz="quarter" idx="4"/>
          </p:nvPr>
        </p:nvSpPr>
        <p:spPr>
          <a:xfrm>
            <a:off x="11603917" y="6355441"/>
            <a:ext cx="588084" cy="246425"/>
          </a:xfrm>
        </p:spPr>
        <p:txBody>
          <a:bodyPr/>
          <a:lstStyle/>
          <a:p>
            <a:fld id="{C53EDC81-3E72-2744-A380-7CCB37C14F37}" type="slidenum">
              <a:rPr lang="en-US" smtClean="0"/>
              <a:pPr/>
              <a:t>21</a:t>
            </a:fld>
            <a:endParaRPr lang="en-US"/>
          </a:p>
        </p:txBody>
      </p:sp>
      <p:sp>
        <p:nvSpPr>
          <p:cNvPr id="11" name="Title 5">
            <a:extLst>
              <a:ext uri="{FF2B5EF4-FFF2-40B4-BE49-F238E27FC236}">
                <a16:creationId xmlns:a16="http://schemas.microsoft.com/office/drawing/2014/main" id="{5D9F0F15-374A-439F-6A14-F22C016F219A}"/>
              </a:ext>
            </a:extLst>
          </p:cNvPr>
          <p:cNvSpPr txBox="1">
            <a:spLocks/>
          </p:cNvSpPr>
          <p:nvPr/>
        </p:nvSpPr>
        <p:spPr>
          <a:xfrm>
            <a:off x="1339135" y="320309"/>
            <a:ext cx="10109751" cy="449164"/>
          </a:xfrm>
          <a:prstGeom prst="rect">
            <a:avLst/>
          </a:prstGeom>
        </p:spPr>
        <p:txBody>
          <a:bodyPr vert="horz" lIns="0" tIns="0" rIns="0" bIns="0" rtlCol="0" anchor="ctr" anchorCtr="0">
            <a:noAutofit/>
          </a:bodyPr>
          <a:lstStyle>
            <a:lvl1pPr algn="l" defTabSz="914400" rtl="0" eaLnBrk="1" latinLnBrk="0" hangingPunct="1">
              <a:lnSpc>
                <a:spcPts val="3100"/>
              </a:lnSpc>
              <a:spcBef>
                <a:spcPct val="0"/>
              </a:spcBef>
              <a:buNone/>
              <a:defRPr sz="3000" b="0" i="0" kern="1200">
                <a:solidFill>
                  <a:schemeClr val="accent1"/>
                </a:solidFill>
                <a:latin typeface="Calibri Light" panose="020F0302020204030204" pitchFamily="34" charset="0"/>
                <a:ea typeface="+mj-ea"/>
                <a:cs typeface="Calibri Light" panose="020F0302020204030204" pitchFamily="34" charset="0"/>
              </a:defRPr>
            </a:lvl1pPr>
          </a:lstStyle>
          <a:p>
            <a:pPr>
              <a:lnSpc>
                <a:spcPct val="100000"/>
              </a:lnSpc>
            </a:pPr>
            <a:r>
              <a:rPr lang="pt-BR" sz="2400" b="1" dirty="0">
                <a:latin typeface="Calibri" panose="020F0502020204030204" pitchFamily="34" charset="0"/>
                <a:cs typeface="Calibri" panose="020F0502020204030204" pitchFamily="34" charset="0"/>
              </a:rPr>
              <a:t>Orquestração de processos (orquestração multiagente) hoje</a:t>
            </a:r>
            <a:endParaRPr lang="en-ES" sz="2400" b="1" dirty="0">
              <a:latin typeface="Calibri" panose="020F0502020204030204" pitchFamily="34" charset="0"/>
              <a:cs typeface="Calibri" panose="020F0502020204030204" pitchFamily="34" charset="0"/>
            </a:endParaRPr>
          </a:p>
        </p:txBody>
      </p:sp>
      <p:sp>
        <p:nvSpPr>
          <p:cNvPr id="18" name="Title 5">
            <a:extLst>
              <a:ext uri="{FF2B5EF4-FFF2-40B4-BE49-F238E27FC236}">
                <a16:creationId xmlns:a16="http://schemas.microsoft.com/office/drawing/2014/main" id="{9C66625F-8C0C-D464-49BF-B4A138B5E519}"/>
              </a:ext>
            </a:extLst>
          </p:cNvPr>
          <p:cNvSpPr txBox="1">
            <a:spLocks/>
          </p:cNvSpPr>
          <p:nvPr/>
        </p:nvSpPr>
        <p:spPr>
          <a:xfrm>
            <a:off x="1339135" y="743629"/>
            <a:ext cx="10109751" cy="309617"/>
          </a:xfrm>
          <a:prstGeom prst="rect">
            <a:avLst/>
          </a:prstGeom>
        </p:spPr>
        <p:txBody>
          <a:bodyPr vert="horz" lIns="0" tIns="0" rIns="0" bIns="0" rtlCol="0" anchor="ctr" anchorCtr="0">
            <a:noAutofit/>
          </a:bodyPr>
          <a:lstStyle>
            <a:lvl1pPr algn="l" defTabSz="914400" rtl="0" eaLnBrk="1" latinLnBrk="0" hangingPunct="1">
              <a:lnSpc>
                <a:spcPts val="3100"/>
              </a:lnSpc>
              <a:spcBef>
                <a:spcPct val="0"/>
              </a:spcBef>
              <a:buNone/>
              <a:defRPr sz="3000" b="0" i="0" kern="1200">
                <a:solidFill>
                  <a:schemeClr val="accent1"/>
                </a:solidFill>
                <a:latin typeface="Calibri Light" panose="020F0302020204030204" pitchFamily="34" charset="0"/>
                <a:ea typeface="+mj-ea"/>
                <a:cs typeface="Calibri Light" panose="020F0302020204030204" pitchFamily="34" charset="0"/>
              </a:defRPr>
            </a:lvl1pPr>
          </a:lstStyle>
          <a:p>
            <a:r>
              <a:rPr lang="pt-BR" sz="2000" dirty="0">
                <a:solidFill>
                  <a:schemeClr val="accent2"/>
                </a:solidFill>
                <a:ea typeface="Calibri Light"/>
              </a:rPr>
              <a:t>Usando tecnologias determinísticas e não determinísticas</a:t>
            </a:r>
            <a:endParaRPr lang="en-US" sz="2000" dirty="0">
              <a:solidFill>
                <a:schemeClr val="accent2"/>
              </a:solidFill>
              <a:ea typeface="Calibri Light"/>
            </a:endParaRPr>
          </a:p>
        </p:txBody>
      </p:sp>
      <p:sp>
        <p:nvSpPr>
          <p:cNvPr id="19" name="TextBox 18">
            <a:extLst>
              <a:ext uri="{FF2B5EF4-FFF2-40B4-BE49-F238E27FC236}">
                <a16:creationId xmlns:a16="http://schemas.microsoft.com/office/drawing/2014/main" id="{F3C973D2-835E-E155-0074-E2D884E77E17}"/>
              </a:ext>
            </a:extLst>
          </p:cNvPr>
          <p:cNvSpPr txBox="1"/>
          <p:nvPr/>
        </p:nvSpPr>
        <p:spPr>
          <a:xfrm>
            <a:off x="3910263" y="-1022684"/>
            <a:ext cx="0" cy="0"/>
          </a:xfrm>
          <a:prstGeom prst="rect">
            <a:avLst/>
          </a:prstGeom>
        </p:spPr>
        <p:txBody>
          <a:bodyPr wrap="none" lIns="0" tIns="0" rIns="0" bIns="0" rtlCol="0">
            <a:noAutofit/>
          </a:bodyPr>
          <a:lstStyle/>
          <a:p>
            <a:pPr algn="l"/>
            <a:endParaRPr lang="en-ES"/>
          </a:p>
        </p:txBody>
      </p:sp>
    </p:spTree>
    <p:extLst>
      <p:ext uri="{BB962C8B-B14F-4D97-AF65-F5344CB8AC3E}">
        <p14:creationId xmlns:p14="http://schemas.microsoft.com/office/powerpoint/2010/main" val="1609430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A2C818B-4508-C182-615A-A55B84DF8C28}"/>
              </a:ext>
            </a:extLst>
          </p:cNvPr>
          <p:cNvSpPr/>
          <p:nvPr/>
        </p:nvSpPr>
        <p:spPr>
          <a:xfrm>
            <a:off x="3848100" y="0"/>
            <a:ext cx="8343900" cy="63093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640079" y="357203"/>
            <a:ext cx="2834640" cy="1005840"/>
          </a:xfrm>
        </p:spPr>
        <p:txBody>
          <a:bodyPr anchor="t">
            <a:normAutofit fontScale="90000"/>
          </a:bodyPr>
          <a:lstStyle/>
          <a:p>
            <a:r>
              <a:rPr lang="en-US" dirty="0" err="1"/>
              <a:t>Principais</a:t>
            </a:r>
            <a:r>
              <a:rPr lang="en-US" dirty="0"/>
              <a:t> </a:t>
            </a:r>
            <a:r>
              <a:rPr lang="en-US" dirty="0" err="1"/>
              <a:t>Recursos</a:t>
            </a:r>
            <a:r>
              <a:rPr lang="en-US" dirty="0"/>
              <a:t> e </a:t>
            </a:r>
            <a:r>
              <a:rPr lang="en-US" dirty="0" err="1"/>
              <a:t>Benefícios</a:t>
            </a:r>
            <a:endParaRPr lang="en-US" dirty="0"/>
          </a:p>
        </p:txBody>
      </p:sp>
      <p:sp>
        <p:nvSpPr>
          <p:cNvPr id="11" name="Slide Number Placeholder 2">
            <a:extLst>
              <a:ext uri="{FF2B5EF4-FFF2-40B4-BE49-F238E27FC236}">
                <a16:creationId xmlns:a16="http://schemas.microsoft.com/office/drawing/2014/main" id="{65789FEC-68A3-EEAF-8F1A-5C1C494C02BC}"/>
              </a:ext>
            </a:extLst>
          </p:cNvPr>
          <p:cNvSpPr>
            <a:spLocks noGrp="1"/>
          </p:cNvSpPr>
          <p:nvPr>
            <p:ph type="sldNum" sz="quarter" idx="4"/>
          </p:nvPr>
        </p:nvSpPr>
        <p:spPr>
          <a:xfrm>
            <a:off x="155694" y="6536215"/>
            <a:ext cx="160300" cy="153888"/>
          </a:xfrm>
        </p:spPr>
        <p:txBody>
          <a:bodyPr/>
          <a:lstStyle/>
          <a:p>
            <a:pPr>
              <a:spcAft>
                <a:spcPts val="600"/>
              </a:spcAft>
            </a:pPr>
            <a:fld id="{4B0EDFBC-7666-BA46-8E94-F83EDA5B5493}" type="slidenum">
              <a:rPr lang="en-US" smtClean="0"/>
              <a:pPr>
                <a:spcAft>
                  <a:spcPts val="600"/>
                </a:spcAft>
              </a:pPr>
              <a:t>22</a:t>
            </a:fld>
            <a:endParaRPr lang="en-US" dirty="0"/>
          </a:p>
        </p:txBody>
      </p:sp>
      <p:pic>
        <p:nvPicPr>
          <p:cNvPr id="4" name="Picture 3" descr="Graphical user interface, application&#10;&#10;Description automatically generated">
            <a:extLst>
              <a:ext uri="{FF2B5EF4-FFF2-40B4-BE49-F238E27FC236}">
                <a16:creationId xmlns:a16="http://schemas.microsoft.com/office/drawing/2014/main" id="{5984C69C-B6D7-6A43-9389-09A9622A6EF0}"/>
              </a:ext>
            </a:extLst>
          </p:cNvPr>
          <p:cNvPicPr>
            <a:picLocks noChangeAspect="1"/>
          </p:cNvPicPr>
          <p:nvPr/>
        </p:nvPicPr>
        <p:blipFill>
          <a:blip r:embed="rId2"/>
          <a:stretch>
            <a:fillRect/>
          </a:stretch>
        </p:blipFill>
        <p:spPr>
          <a:xfrm>
            <a:off x="4352806" y="1790018"/>
            <a:ext cx="7334483" cy="4088974"/>
          </a:xfrm>
          <a:prstGeom prst="rect">
            <a:avLst/>
          </a:prstGeom>
          <a:noFill/>
          <a:ln>
            <a:solidFill>
              <a:schemeClr val="tx1">
                <a:lumMod val="65000"/>
                <a:lumOff val="35000"/>
              </a:schemeClr>
            </a:solidFill>
          </a:ln>
          <a:effectLst/>
        </p:spPr>
      </p:pic>
      <p:sp>
        <p:nvSpPr>
          <p:cNvPr id="2" name="Title 1">
            <a:extLst>
              <a:ext uri="{FF2B5EF4-FFF2-40B4-BE49-F238E27FC236}">
                <a16:creationId xmlns:a16="http://schemas.microsoft.com/office/drawing/2014/main" id="{C9B56280-2583-D4E6-9D58-A2205F93E2F8}"/>
              </a:ext>
            </a:extLst>
          </p:cNvPr>
          <p:cNvSpPr txBox="1">
            <a:spLocks/>
          </p:cNvSpPr>
          <p:nvPr/>
        </p:nvSpPr>
        <p:spPr>
          <a:xfrm>
            <a:off x="4352807" y="357203"/>
            <a:ext cx="7334483" cy="54864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500" b="1" kern="1200" baseline="0">
                <a:solidFill>
                  <a:schemeClr val="bg1"/>
                </a:solidFill>
                <a:latin typeface="Arial Nova" panose="020B0504020202020204" pitchFamily="34" charset="0"/>
                <a:ea typeface="+mj-ea"/>
                <a:cs typeface="+mj-cs"/>
              </a:defRPr>
            </a:lvl1pPr>
          </a:lstStyle>
          <a:p>
            <a:r>
              <a:rPr lang="en-US" dirty="0">
                <a:solidFill>
                  <a:schemeClr val="tx1"/>
                </a:solidFill>
              </a:rPr>
              <a:t>Chorus </a:t>
            </a:r>
            <a:r>
              <a:rPr lang="en-US" dirty="0">
                <a:solidFill>
                  <a:schemeClr val="accent1"/>
                </a:solidFill>
              </a:rPr>
              <a:t>Operational Analytics</a:t>
            </a:r>
          </a:p>
        </p:txBody>
      </p:sp>
      <p:sp>
        <p:nvSpPr>
          <p:cNvPr id="8" name="TextBox 7">
            <a:extLst>
              <a:ext uri="{FF2B5EF4-FFF2-40B4-BE49-F238E27FC236}">
                <a16:creationId xmlns:a16="http://schemas.microsoft.com/office/drawing/2014/main" id="{F5E17F42-AED4-13BC-FB69-ADA7A677276A}"/>
              </a:ext>
            </a:extLst>
          </p:cNvPr>
          <p:cNvSpPr txBox="1"/>
          <p:nvPr/>
        </p:nvSpPr>
        <p:spPr>
          <a:xfrm>
            <a:off x="640079" y="1363043"/>
            <a:ext cx="3039176" cy="2831544"/>
          </a:xfrm>
          <a:prstGeom prst="rect">
            <a:avLst/>
          </a:prstGeom>
          <a:noFill/>
        </p:spPr>
        <p:txBody>
          <a:bodyPr wrap="square">
            <a:spAutoFit/>
          </a:bodyPr>
          <a:lstStyle/>
          <a:p>
            <a:pPr>
              <a:lnSpc>
                <a:spcPct val="100000"/>
              </a:lnSpc>
              <a:spcBef>
                <a:spcPts val="200"/>
              </a:spcBef>
              <a:spcAft>
                <a:spcPts val="200"/>
              </a:spcAft>
            </a:pPr>
            <a:r>
              <a:rPr lang="pt-BR" b="1" dirty="0">
                <a:solidFill>
                  <a:schemeClr val="bg1"/>
                </a:solidFill>
              </a:rPr>
              <a:t>Com o Chorus Operational Analytics, você obtém insights oportunos</a:t>
            </a:r>
            <a:r>
              <a:rPr lang="en-US" b="1" dirty="0">
                <a:solidFill>
                  <a:schemeClr val="bg1"/>
                </a:solidFill>
                <a:latin typeface="Arial Nova"/>
              </a:rPr>
              <a:t>:</a:t>
            </a:r>
          </a:p>
          <a:p>
            <a:pPr marL="179388" indent="-179388">
              <a:lnSpc>
                <a:spcPct val="100000"/>
              </a:lnSpc>
              <a:spcBef>
                <a:spcPts val="200"/>
              </a:spcBef>
              <a:spcAft>
                <a:spcPts val="200"/>
              </a:spcAft>
              <a:buFont typeface="Arial" panose="020B0604020202020204" pitchFamily="34" charset="0"/>
              <a:buChar char="•"/>
            </a:pPr>
            <a:r>
              <a:rPr lang="pt-BR" sz="1600" dirty="0">
                <a:solidFill>
                  <a:schemeClr val="bg1"/>
                </a:solidFill>
              </a:rPr>
              <a:t>Trabalhando no sistema
Aumentando a qualidade do trabalho realizado
Aumentando a produtividade e desempenho da força de trabalho humana e digital</a:t>
            </a:r>
            <a:endParaRPr lang="en-US" dirty="0">
              <a:solidFill>
                <a:schemeClr val="bg1"/>
              </a:solidFill>
              <a:latin typeface="Arial Nova"/>
            </a:endParaRPr>
          </a:p>
        </p:txBody>
      </p:sp>
      <p:sp>
        <p:nvSpPr>
          <p:cNvPr id="10" name="TextBox 9">
            <a:extLst>
              <a:ext uri="{FF2B5EF4-FFF2-40B4-BE49-F238E27FC236}">
                <a16:creationId xmlns:a16="http://schemas.microsoft.com/office/drawing/2014/main" id="{201C301A-1FFF-A3EA-08B5-ED3263051B60}"/>
              </a:ext>
            </a:extLst>
          </p:cNvPr>
          <p:cNvSpPr txBox="1"/>
          <p:nvPr/>
        </p:nvSpPr>
        <p:spPr>
          <a:xfrm>
            <a:off x="4277089" y="844249"/>
            <a:ext cx="7410201" cy="784574"/>
          </a:xfrm>
          <a:prstGeom prst="rect">
            <a:avLst/>
          </a:prstGeom>
          <a:noFill/>
        </p:spPr>
        <p:txBody>
          <a:bodyPr wrap="square" anchor="ctr">
            <a:spAutoFit/>
          </a:bodyPr>
          <a:lstStyle/>
          <a:p>
            <a:pPr lvl="0">
              <a:lnSpc>
                <a:spcPct val="110000"/>
              </a:lnSpc>
              <a:spcBef>
                <a:spcPts val="600"/>
              </a:spcBef>
              <a:spcAft>
                <a:spcPts val="600"/>
              </a:spcAft>
              <a:defRPr/>
            </a:pPr>
            <a:r>
              <a:rPr lang="es-ES" sz="1400" dirty="0">
                <a:latin typeface="Arial Nova" panose="020B0504020202020204" pitchFamily="34" charset="0"/>
              </a:rPr>
              <a:t>Faz </a:t>
            </a:r>
            <a:r>
              <a:rPr lang="es-ES" sz="1400" dirty="0" err="1">
                <a:latin typeface="Arial Nova" panose="020B0504020202020204" pitchFamily="34" charset="0"/>
              </a:rPr>
              <a:t>com</a:t>
            </a:r>
            <a:r>
              <a:rPr lang="es-ES" sz="1400" dirty="0">
                <a:latin typeface="Arial Nova" panose="020B0504020202020204" pitchFamily="34" charset="0"/>
              </a:rPr>
              <a:t> que os dados </a:t>
            </a:r>
            <a:r>
              <a:rPr lang="pt-BR" sz="1400" b="1" dirty="0">
                <a:solidFill>
                  <a:schemeClr val="accent2"/>
                </a:solidFill>
                <a:latin typeface="Arial Nova" panose="020B0504020202020204" pitchFamily="34" charset="0"/>
              </a:rPr>
              <a:t>de desempenho de processos e força de trabalho </a:t>
            </a:r>
            <a:r>
              <a:rPr lang="es-ES" sz="1400" dirty="0" err="1">
                <a:latin typeface="Arial Nova" panose="020B0504020202020204" pitchFamily="34" charset="0"/>
              </a:rPr>
              <a:t>sejam</a:t>
            </a:r>
            <a:r>
              <a:rPr lang="es-ES" sz="1400" dirty="0">
                <a:latin typeface="Arial Nova" panose="020B0504020202020204" pitchFamily="34" charset="0"/>
              </a:rPr>
              <a:t> </a:t>
            </a:r>
            <a:r>
              <a:rPr lang="pt-BR" sz="1400" b="1" dirty="0">
                <a:solidFill>
                  <a:schemeClr val="accent2"/>
                </a:solidFill>
                <a:latin typeface="Arial Nova" panose="020B0504020202020204" pitchFamily="34" charset="0"/>
              </a:rPr>
              <a:t>ainda mais acessível, envolvente e informativo para gerentes da linha de frente e líderes de negócios</a:t>
            </a:r>
            <a:r>
              <a:rPr lang="es-ES" sz="1400" b="1" dirty="0">
                <a:solidFill>
                  <a:schemeClr val="accent2"/>
                </a:solidFill>
                <a:latin typeface="Arial Nova" panose="020B0504020202020204" pitchFamily="34" charset="0"/>
              </a:rPr>
              <a:t>, </a:t>
            </a:r>
            <a:r>
              <a:rPr lang="es-ES" sz="1400" dirty="0">
                <a:latin typeface="Arial Nova" panose="020B0504020202020204" pitchFamily="34" charset="0"/>
              </a:rPr>
              <a:t>para que </a:t>
            </a:r>
            <a:r>
              <a:rPr lang="es-ES" sz="1400" dirty="0" err="1">
                <a:latin typeface="Arial Nova" panose="020B0504020202020204" pitchFamily="34" charset="0"/>
              </a:rPr>
              <a:t>possam</a:t>
            </a:r>
            <a:r>
              <a:rPr lang="es-ES" sz="1400" dirty="0">
                <a:latin typeface="Arial Nova" panose="020B0504020202020204" pitchFamily="34" charset="0"/>
              </a:rPr>
              <a:t> </a:t>
            </a:r>
            <a:r>
              <a:rPr lang="pt-BR" sz="1400" b="1" dirty="0">
                <a:solidFill>
                  <a:schemeClr val="accent2"/>
                </a:solidFill>
                <a:latin typeface="Arial Nova" panose="020B0504020202020204" pitchFamily="34" charset="0"/>
              </a:rPr>
              <a:t>gerenciar melhor suas operações em tempo real</a:t>
            </a:r>
            <a:r>
              <a:rPr lang="es-ES" sz="1400" b="1" dirty="0">
                <a:solidFill>
                  <a:schemeClr val="accent2"/>
                </a:solidFill>
                <a:latin typeface="Arial Nova" panose="020B0504020202020204" pitchFamily="34" charset="0"/>
              </a:rPr>
              <a:t>.</a:t>
            </a:r>
            <a:endParaRPr kumimoji="0" lang="en-US" sz="1400" b="0" i="0" u="none" strike="noStrike" kern="1200" cap="none" spc="0" normalizeH="0" baseline="0" noProof="0" dirty="0">
              <a:ln>
                <a:noFill/>
              </a:ln>
              <a:solidFill>
                <a:srgbClr val="000000">
                  <a:lumMod val="65000"/>
                  <a:lumOff val="35000"/>
                </a:srgbClr>
              </a:solidFill>
              <a:effectLst/>
              <a:uLnTx/>
              <a:uFillTx/>
              <a:latin typeface="Arial Nova" panose="020B0504020202020204" pitchFamily="34" charset="0"/>
              <a:ea typeface="+mn-ea"/>
              <a:cs typeface="+mn-cs"/>
            </a:endParaRPr>
          </a:p>
        </p:txBody>
      </p:sp>
      <p:grpSp>
        <p:nvGrpSpPr>
          <p:cNvPr id="13" name="Group 12">
            <a:extLst>
              <a:ext uri="{FF2B5EF4-FFF2-40B4-BE49-F238E27FC236}">
                <a16:creationId xmlns:a16="http://schemas.microsoft.com/office/drawing/2014/main" id="{68E3B8E8-5CFB-764C-3F4E-760D4F374F5A}"/>
              </a:ext>
            </a:extLst>
          </p:cNvPr>
          <p:cNvGrpSpPr/>
          <p:nvPr/>
        </p:nvGrpSpPr>
        <p:grpSpPr>
          <a:xfrm>
            <a:off x="1210740" y="4120587"/>
            <a:ext cx="1693317" cy="1901178"/>
            <a:chOff x="387082" y="3361071"/>
            <a:chExt cx="3013377" cy="3383280"/>
          </a:xfrm>
        </p:grpSpPr>
        <p:pic>
          <p:nvPicPr>
            <p:cNvPr id="14" name="Picture Placeholder 16">
              <a:extLst>
                <a:ext uri="{FF2B5EF4-FFF2-40B4-BE49-F238E27FC236}">
                  <a16:creationId xmlns:a16="http://schemas.microsoft.com/office/drawing/2014/main" id="{93635264-AA9D-356D-D9DD-24AD978DA49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9494" t="-19150" r="-10010" b="-15012"/>
            <a:stretch/>
          </p:blipFill>
          <p:spPr>
            <a:xfrm>
              <a:off x="387082" y="3361071"/>
              <a:ext cx="3013377" cy="3383280"/>
            </a:xfrm>
            <a:prstGeom prst="rect">
              <a:avLst/>
            </a:prstGeom>
          </p:spPr>
        </p:pic>
        <p:pic>
          <p:nvPicPr>
            <p:cNvPr id="15" name="Picture 14">
              <a:extLst>
                <a:ext uri="{FF2B5EF4-FFF2-40B4-BE49-F238E27FC236}">
                  <a16:creationId xmlns:a16="http://schemas.microsoft.com/office/drawing/2014/main" id="{88C9F263-A511-0F7A-474E-31548F3A6F87}"/>
                </a:ext>
              </a:extLst>
            </p:cNvPr>
            <p:cNvPicPr>
              <a:picLocks noChangeAspect="1"/>
            </p:cNvPicPr>
            <p:nvPr/>
          </p:nvPicPr>
          <p:blipFill>
            <a:blip r:embed="rId5"/>
            <a:stretch>
              <a:fillRect/>
            </a:stretch>
          </p:blipFill>
          <p:spPr>
            <a:xfrm>
              <a:off x="2016827" y="5029200"/>
              <a:ext cx="1383632" cy="1371600"/>
            </a:xfrm>
            <a:prstGeom prst="rect">
              <a:avLst/>
            </a:prstGeom>
          </p:spPr>
        </p:pic>
      </p:grpSp>
    </p:spTree>
    <p:extLst>
      <p:ext uri="{BB962C8B-B14F-4D97-AF65-F5344CB8AC3E}">
        <p14:creationId xmlns:p14="http://schemas.microsoft.com/office/powerpoint/2010/main" val="63906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9D118442-1EFB-914E-DA2D-83350FDE9AFD}"/>
              </a:ext>
            </a:extLst>
          </p:cNvPr>
          <p:cNvSpPr/>
          <p:nvPr/>
        </p:nvSpPr>
        <p:spPr>
          <a:xfrm>
            <a:off x="11268" y="997863"/>
            <a:ext cx="12192000" cy="5368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latin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C33F9B08-E2B7-E929-16BC-7B4CEC9DA28B}"/>
              </a:ext>
            </a:extLst>
          </p:cNvPr>
          <p:cNvSpPr>
            <a:spLocks noGrp="1"/>
          </p:cNvSpPr>
          <p:nvPr>
            <p:ph type="sldNum" sz="quarter" idx="4"/>
          </p:nvPr>
        </p:nvSpPr>
        <p:spPr/>
        <p:txBody>
          <a:bodyPr/>
          <a:lstStyle/>
          <a:p>
            <a:fld id="{C53EDC81-3E72-2744-A380-7CCB37C14F37}" type="slidenum">
              <a:rPr lang="en-US" smtClean="0"/>
              <a:pPr/>
              <a:t>23</a:t>
            </a:fld>
            <a:endParaRPr lang="en-US"/>
          </a:p>
        </p:txBody>
      </p:sp>
      <p:sp>
        <p:nvSpPr>
          <p:cNvPr id="3" name="Footer Placeholder 2">
            <a:extLst>
              <a:ext uri="{FF2B5EF4-FFF2-40B4-BE49-F238E27FC236}">
                <a16:creationId xmlns:a16="http://schemas.microsoft.com/office/drawing/2014/main" id="{A7207BC0-47CA-04B7-CED9-985915C3EF1C}"/>
              </a:ext>
            </a:extLst>
          </p:cNvPr>
          <p:cNvSpPr>
            <a:spLocks noGrp="1"/>
          </p:cNvSpPr>
          <p:nvPr>
            <p:ph type="ftr" sz="quarter" idx="10"/>
          </p:nvPr>
        </p:nvSpPr>
        <p:spPr/>
        <p:txBody>
          <a:bodyPr/>
          <a:lstStyle/>
          <a:p>
            <a:pPr algn="r"/>
            <a:r>
              <a:rPr lang="en-US">
                <a:latin typeface="Calibri" panose="020F0502020204030204" pitchFamily="34" charset="0"/>
                <a:cs typeface="Calibri" panose="020F0502020204030204" pitchFamily="34" charset="0"/>
              </a:rPr>
              <a:t>© SS&amp;C Technologies, Inc.</a:t>
            </a:r>
          </a:p>
        </p:txBody>
      </p:sp>
      <p:sp>
        <p:nvSpPr>
          <p:cNvPr id="4" name="Title 3">
            <a:extLst>
              <a:ext uri="{FF2B5EF4-FFF2-40B4-BE49-F238E27FC236}">
                <a16:creationId xmlns:a16="http://schemas.microsoft.com/office/drawing/2014/main" id="{285EFE9F-E08B-9675-55EE-8986210FBF1F}"/>
              </a:ext>
            </a:extLst>
          </p:cNvPr>
          <p:cNvSpPr>
            <a:spLocks noGrp="1"/>
          </p:cNvSpPr>
          <p:nvPr>
            <p:ph type="title"/>
          </p:nvPr>
        </p:nvSpPr>
        <p:spPr>
          <a:xfrm>
            <a:off x="949221" y="440192"/>
            <a:ext cx="10671726" cy="296817"/>
          </a:xfrm>
        </p:spPr>
        <p:txBody>
          <a:bodyPr/>
          <a:lstStyle/>
          <a:p>
            <a:pPr algn="ctr"/>
            <a:r>
              <a:rPr lang="pt-BR" sz="2100" b="1" u="sng" dirty="0">
                <a:latin typeface="Calibri" panose="020F0502020204030204" pitchFamily="34" charset="0"/>
                <a:cs typeface="Calibri" panose="020F0502020204030204" pitchFamily="34" charset="0"/>
              </a:rPr>
              <a:t>Sem</a:t>
            </a:r>
            <a:r>
              <a:rPr lang="pt-BR" sz="2100" dirty="0">
                <a:latin typeface="Calibri" panose="020F0502020204030204" pitchFamily="34" charset="0"/>
                <a:cs typeface="Calibri" panose="020F0502020204030204" pitchFamily="34" charset="0"/>
              </a:rPr>
              <a:t> uma plataforma de governança de IA	                </a:t>
            </a:r>
            <a:r>
              <a:rPr lang="pt-BR" sz="2100" b="1" u="sng" dirty="0">
                <a:latin typeface="Calibri" panose="020F0502020204030204" pitchFamily="34" charset="0"/>
                <a:cs typeface="Calibri" panose="020F0502020204030204" pitchFamily="34" charset="0"/>
              </a:rPr>
              <a:t>Com</a:t>
            </a:r>
            <a:r>
              <a:rPr lang="pt-BR" sz="2100" dirty="0">
                <a:latin typeface="Calibri" panose="020F0502020204030204" pitchFamily="34" charset="0"/>
                <a:cs typeface="Calibri" panose="020F0502020204030204" pitchFamily="34" charset="0"/>
              </a:rPr>
              <a:t> uma plataforma de governança de IA</a:t>
            </a:r>
            <a:endParaRPr lang="en-US" sz="2100" dirty="0">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7D1BC4DD-CF27-21C3-B94B-8FCBDAD6AF6D}"/>
              </a:ext>
            </a:extLst>
          </p:cNvPr>
          <p:cNvSpPr/>
          <p:nvPr/>
        </p:nvSpPr>
        <p:spPr>
          <a:xfrm>
            <a:off x="1928204" y="1576063"/>
            <a:ext cx="3687987" cy="604974"/>
          </a:xfrm>
          <a:prstGeom prst="roundRect">
            <a:avLst/>
          </a:prstGeom>
          <a:gradFill>
            <a:gsLst>
              <a:gs pos="0">
                <a:schemeClr val="accent2"/>
              </a:gs>
              <a:gs pos="100000">
                <a:schemeClr val="accent1"/>
              </a:gs>
            </a:gsLst>
            <a:lin ang="189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8CA70552-ED83-A0A1-B743-FBB9E5539E86}"/>
              </a:ext>
            </a:extLst>
          </p:cNvPr>
          <p:cNvSpPr/>
          <p:nvPr/>
        </p:nvSpPr>
        <p:spPr>
          <a:xfrm>
            <a:off x="1987733" y="5111146"/>
            <a:ext cx="3677775" cy="561106"/>
          </a:xfrm>
          <a:prstGeom prst="roundRect">
            <a:avLst/>
          </a:prstGeom>
          <a:gradFill>
            <a:gsLst>
              <a:gs pos="0">
                <a:schemeClr val="accent2"/>
              </a:gs>
              <a:gs pos="100000">
                <a:schemeClr val="accent1"/>
              </a:gs>
            </a:gsLst>
            <a:lin ang="189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7" name="Rounded Rectangle 45">
            <a:extLst>
              <a:ext uri="{FF2B5EF4-FFF2-40B4-BE49-F238E27FC236}">
                <a16:creationId xmlns:a16="http://schemas.microsoft.com/office/drawing/2014/main" id="{D4CD63FE-E383-E762-AC3E-CD4AC53D60C3}"/>
              </a:ext>
            </a:extLst>
          </p:cNvPr>
          <p:cNvSpPr/>
          <p:nvPr/>
        </p:nvSpPr>
        <p:spPr>
          <a:xfrm>
            <a:off x="1109307" y="3239940"/>
            <a:ext cx="1026676" cy="35358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A1329"/>
                </a:solidFill>
                <a:effectLst/>
                <a:uLnTx/>
                <a:uFillTx/>
                <a:latin typeface="Calibri" panose="020F0502020204030204" pitchFamily="34" charset="0"/>
                <a:cs typeface="Calibri" panose="020F0502020204030204" pitchFamily="34" charset="0"/>
              </a:rPr>
              <a:t>AI Model</a:t>
            </a:r>
          </a:p>
        </p:txBody>
      </p:sp>
      <p:pic>
        <p:nvPicPr>
          <p:cNvPr id="8" name="Graphic 7" descr="Cloud outline">
            <a:extLst>
              <a:ext uri="{FF2B5EF4-FFF2-40B4-BE49-F238E27FC236}">
                <a16:creationId xmlns:a16="http://schemas.microsoft.com/office/drawing/2014/main" id="{72966CB4-0379-0AD5-35DA-09913350C8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268" y="1884212"/>
            <a:ext cx="3344540" cy="3358441"/>
          </a:xfrm>
          <a:prstGeom prst="rect">
            <a:avLst/>
          </a:prstGeom>
        </p:spPr>
      </p:pic>
      <p:sp>
        <p:nvSpPr>
          <p:cNvPr id="9" name="Rectangle: Rounded Corners 8">
            <a:extLst>
              <a:ext uri="{FF2B5EF4-FFF2-40B4-BE49-F238E27FC236}">
                <a16:creationId xmlns:a16="http://schemas.microsoft.com/office/drawing/2014/main" id="{27C6668F-03F0-7B06-5385-04167598F734}"/>
              </a:ext>
            </a:extLst>
          </p:cNvPr>
          <p:cNvSpPr/>
          <p:nvPr/>
        </p:nvSpPr>
        <p:spPr>
          <a:xfrm>
            <a:off x="788186" y="1150859"/>
            <a:ext cx="1630545" cy="319882"/>
          </a:xfrm>
          <a:prstGeom prst="roundRect">
            <a:avLst>
              <a:gd name="adj" fmla="val 50000"/>
            </a:avLst>
          </a:prstGeom>
          <a:solidFill>
            <a:schemeClr val="accent2">
              <a:lumMod val="7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200" b="1" dirty="0" err="1">
                <a:solidFill>
                  <a:srgbClr val="FFFFFF"/>
                </a:solidFill>
                <a:latin typeface="Calibri" panose="020F0502020204030204" pitchFamily="34" charset="0"/>
                <a:cs typeface="Calibri" panose="020F0502020204030204" pitchFamily="34" charset="0"/>
              </a:rPr>
              <a:t>Gatilho</a:t>
            </a:r>
            <a:r>
              <a:rPr lang="en-US" sz="1200" b="1" dirty="0">
                <a:solidFill>
                  <a:srgbClr val="FFFFFF"/>
                </a:solidFill>
                <a:latin typeface="Calibri" panose="020F0502020204030204" pitchFamily="34" charset="0"/>
                <a:cs typeface="Calibri" panose="020F0502020204030204" pitchFamily="34" charset="0"/>
              </a:rPr>
              <a:t> de </a:t>
            </a:r>
            <a:r>
              <a:rPr lang="en-US" sz="1200" b="1" dirty="0" err="1">
                <a:solidFill>
                  <a:srgbClr val="FFFFFF"/>
                </a:solidFill>
                <a:latin typeface="Calibri" panose="020F0502020204030204" pitchFamily="34" charset="0"/>
                <a:cs typeface="Calibri" panose="020F0502020204030204" pitchFamily="34" charset="0"/>
              </a:rPr>
              <a:t>processo</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FA278840-ADCB-F3EF-D88B-85C25E35A6F4}"/>
              </a:ext>
            </a:extLst>
          </p:cNvPr>
          <p:cNvSpPr/>
          <p:nvPr/>
        </p:nvSpPr>
        <p:spPr>
          <a:xfrm>
            <a:off x="667403" y="5924994"/>
            <a:ext cx="1872110" cy="290461"/>
          </a:xfrm>
          <a:prstGeom prst="roundRect">
            <a:avLst>
              <a:gd name="adj" fmla="val 50000"/>
            </a:avLst>
          </a:prstGeom>
          <a:solidFill>
            <a:srgbClr val="079CA8"/>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200" b="1" dirty="0" err="1">
                <a:solidFill>
                  <a:srgbClr val="FFFFFF"/>
                </a:solidFill>
                <a:latin typeface="Calibri" panose="020F0502020204030204" pitchFamily="34" charset="0"/>
                <a:cs typeface="Calibri" panose="020F0502020204030204" pitchFamily="34" charset="0"/>
              </a:rPr>
              <a:t>Conclusão</a:t>
            </a:r>
            <a:r>
              <a:rPr lang="en-US" sz="1200" b="1" dirty="0">
                <a:solidFill>
                  <a:srgbClr val="FFFFFF"/>
                </a:solidFill>
                <a:latin typeface="Calibri" panose="020F0502020204030204" pitchFamily="34" charset="0"/>
                <a:cs typeface="Calibri" panose="020F0502020204030204" pitchFamily="34" charset="0"/>
              </a:rPr>
              <a:t> do </a:t>
            </a:r>
            <a:r>
              <a:rPr lang="en-US" sz="1200" b="1" dirty="0" err="1">
                <a:solidFill>
                  <a:srgbClr val="FFFFFF"/>
                </a:solidFill>
                <a:latin typeface="Calibri" panose="020F0502020204030204" pitchFamily="34" charset="0"/>
                <a:cs typeface="Calibri" panose="020F0502020204030204" pitchFamily="34" charset="0"/>
              </a:rPr>
              <a:t>processo</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79E7F40-9E6F-543F-FFF4-F12B12256760}"/>
              </a:ext>
            </a:extLst>
          </p:cNvPr>
          <p:cNvSpPr txBox="1"/>
          <p:nvPr/>
        </p:nvSpPr>
        <p:spPr>
          <a:xfrm>
            <a:off x="3202494" y="1555385"/>
            <a:ext cx="2678260" cy="600164"/>
          </a:xfrm>
          <a:prstGeom prst="rect">
            <a:avLst/>
          </a:prstGeom>
          <a:noFill/>
        </p:spPr>
        <p:txBody>
          <a:bodyPr wrap="square" lIns="91440" tIns="45720" rIns="91440" bIns="45720" anchor="t">
            <a:spAutoFit/>
          </a:bodyPr>
          <a:lstStyle>
            <a:defPPr>
              <a:defRPr lang="en-US"/>
            </a:defPPr>
            <a:lvl1pPr marL="285750" indent="-285750">
              <a:buFont typeface="Arial" panose="020B0604020202020204" pitchFamily="34" charset="0"/>
              <a:buChar char="•"/>
              <a:defRPr sz="1200" i="1">
                <a:solidFill>
                  <a:srgbClr val="181226"/>
                </a:solidFill>
                <a:latin typeface="Calibri Light" panose="020F0302020204030204" pitchFamily="34" charset="0"/>
                <a:cs typeface="Calibri Light" panose="020F0302020204030204" pitchFamily="34" charset="0"/>
              </a:defRPr>
            </a:lvl1pPr>
          </a:lstStyle>
          <a:p>
            <a:pPr marL="91440" lvl="0" indent="-91440">
              <a:defRPr/>
            </a:pPr>
            <a:r>
              <a:rPr lang="pt-BR" sz="1100" i="0" dirty="0">
                <a:solidFill>
                  <a:srgbClr val="FFFFFF"/>
                </a:solidFill>
                <a:latin typeface="Calibri" panose="020F0502020204030204" pitchFamily="34" charset="0"/>
                <a:ea typeface="Calibri Light"/>
                <a:cs typeface="Calibri" panose="020F0502020204030204" pitchFamily="34" charset="0"/>
              </a:rPr>
              <a:t>Coleta de documentos
Preparando arquivos para uso do LLM 
Execução de scripts</a:t>
            </a:r>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Calibri Light"/>
              <a:cs typeface="Calibri" panose="020F0502020204030204" pitchFamily="34" charset="0"/>
            </a:endParaRPr>
          </a:p>
        </p:txBody>
      </p:sp>
      <p:sp>
        <p:nvSpPr>
          <p:cNvPr id="12" name="TextBox 11">
            <a:extLst>
              <a:ext uri="{FF2B5EF4-FFF2-40B4-BE49-F238E27FC236}">
                <a16:creationId xmlns:a16="http://schemas.microsoft.com/office/drawing/2014/main" id="{4C925D61-435D-5E5C-9040-EB07C77A1683}"/>
              </a:ext>
            </a:extLst>
          </p:cNvPr>
          <p:cNvSpPr txBox="1"/>
          <p:nvPr/>
        </p:nvSpPr>
        <p:spPr>
          <a:xfrm>
            <a:off x="2152909" y="1774272"/>
            <a:ext cx="1469207" cy="208556"/>
          </a:xfrm>
          <a:prstGeom prst="rect">
            <a:avLst/>
          </a:prstGeom>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Pre-Processing</a:t>
            </a:r>
          </a:p>
        </p:txBody>
      </p:sp>
      <p:sp>
        <p:nvSpPr>
          <p:cNvPr id="13" name="TextBox 12">
            <a:extLst>
              <a:ext uri="{FF2B5EF4-FFF2-40B4-BE49-F238E27FC236}">
                <a16:creationId xmlns:a16="http://schemas.microsoft.com/office/drawing/2014/main" id="{769F599E-9C68-FBD2-91F3-4BF9F242171B}"/>
              </a:ext>
            </a:extLst>
          </p:cNvPr>
          <p:cNvSpPr txBox="1"/>
          <p:nvPr/>
        </p:nvSpPr>
        <p:spPr>
          <a:xfrm>
            <a:off x="3574307" y="5160867"/>
            <a:ext cx="2203793" cy="430887"/>
          </a:xfrm>
          <a:prstGeom prst="rect">
            <a:avLst/>
          </a:prstGeom>
          <a:noFill/>
        </p:spPr>
        <p:txBody>
          <a:bodyPr wrap="square">
            <a:spAutoFit/>
          </a:bodyPr>
          <a:lstStyle>
            <a:defPPr>
              <a:defRPr lang="en-US"/>
            </a:defPPr>
            <a:lvl1pPr marL="285750" indent="-285750">
              <a:buFont typeface="Arial" panose="020B0604020202020204" pitchFamily="34" charset="0"/>
              <a:buChar char="•"/>
              <a:defRPr sz="1200" i="1">
                <a:solidFill>
                  <a:srgbClr val="181226"/>
                </a:solidFill>
                <a:latin typeface="Calibri Light" panose="020F0302020204030204" pitchFamily="34" charset="0"/>
                <a:cs typeface="Calibri Light" panose="020F0302020204030204" pitchFamily="34" charset="0"/>
              </a:defRPr>
            </a:lvl1pPr>
          </a:lstStyle>
          <a:p>
            <a:pPr marL="91440" lvl="0" indent="-91440">
              <a:defRPr/>
            </a:pPr>
            <a:r>
              <a:rPr lang="pt-BR" sz="1100" i="0" dirty="0">
                <a:solidFill>
                  <a:srgbClr val="FFFFFF"/>
                </a:solidFill>
                <a:latin typeface="Calibri" panose="020F0502020204030204" pitchFamily="34" charset="0"/>
                <a:cs typeface="Calibri" panose="020F0502020204030204" pitchFamily="34" charset="0"/>
              </a:rPr>
              <a:t>Preparar saída LLM
Atualizar sistemas principais</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BD0B8AF1-F0CF-5BD8-4C51-E00F19AFA0A6}"/>
              </a:ext>
            </a:extLst>
          </p:cNvPr>
          <p:cNvCxnSpPr>
            <a:cxnSpLocks/>
          </p:cNvCxnSpPr>
          <p:nvPr/>
        </p:nvCxnSpPr>
        <p:spPr>
          <a:xfrm>
            <a:off x="6096000" y="276447"/>
            <a:ext cx="0" cy="6259768"/>
          </a:xfrm>
          <a:prstGeom prst="line">
            <a:avLst/>
          </a:prstGeom>
          <a:ln w="25400" cap="rnd">
            <a:solidFill>
              <a:schemeClr val="tx2">
                <a:lumMod val="60000"/>
                <a:lumOff val="40000"/>
              </a:schemeClr>
            </a:solidFill>
            <a:prstDash val="sysDot"/>
            <a:round/>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51702BD-BD15-FA26-A847-3533F9D38B47}"/>
              </a:ext>
            </a:extLst>
          </p:cNvPr>
          <p:cNvSpPr txBox="1"/>
          <p:nvPr/>
        </p:nvSpPr>
        <p:spPr>
          <a:xfrm>
            <a:off x="1095143" y="3572420"/>
            <a:ext cx="1623146" cy="830996"/>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solidFill>
                  <a:srgbClr val="181226"/>
                </a:solidFill>
                <a:latin typeface="Calibri Light" panose="020F0302020204030204" pitchFamily="34" charset="0"/>
                <a:cs typeface="Calibri Light" panose="020F0302020204030204" pitchFamily="34" charset="0"/>
              </a:defRPr>
            </a:lvl1pPr>
          </a:lstStyle>
          <a:p>
            <a:pPr marL="91440" lvl="0" indent="-91440">
              <a:defRPr/>
            </a:pPr>
            <a:r>
              <a:rPr lang="pt-BR" sz="1200" i="1" dirty="0">
                <a:latin typeface="Calibri" panose="020F0502020204030204" pitchFamily="34" charset="0"/>
                <a:cs typeface="Calibri" panose="020F0502020204030204" pitchFamily="34" charset="0"/>
              </a:rPr>
              <a:t>Inferência LLM
Processamento de IA/ML
Ferramentas</a:t>
            </a:r>
            <a:endParaRPr kumimoji="0" lang="en-US" sz="1200" b="0" i="1" u="none" strike="noStrike" kern="1200" cap="none" spc="0" normalizeH="0" baseline="0" noProof="0" dirty="0">
              <a:ln>
                <a:noFill/>
              </a:ln>
              <a:solidFill>
                <a:srgbClr val="181226"/>
              </a:solidFill>
              <a:effectLst/>
              <a:uLnTx/>
              <a:uFillTx/>
              <a:latin typeface="Calibri" panose="020F0502020204030204" pitchFamily="34" charset="0"/>
              <a:cs typeface="Calibri" panose="020F0502020204030204" pitchFamily="34" charset="0"/>
            </a:endParaRPr>
          </a:p>
        </p:txBody>
      </p:sp>
      <p:sp>
        <p:nvSpPr>
          <p:cNvPr id="19" name="Down Arrow 28">
            <a:extLst>
              <a:ext uri="{FF2B5EF4-FFF2-40B4-BE49-F238E27FC236}">
                <a16:creationId xmlns:a16="http://schemas.microsoft.com/office/drawing/2014/main" id="{17D07610-48FD-93EC-3B4E-0E6E9A3D17E2}"/>
              </a:ext>
            </a:extLst>
          </p:cNvPr>
          <p:cNvSpPr/>
          <p:nvPr/>
        </p:nvSpPr>
        <p:spPr>
          <a:xfrm>
            <a:off x="1415153" y="1390592"/>
            <a:ext cx="356975" cy="1337404"/>
          </a:xfrm>
          <a:prstGeom prst="downArrow">
            <a:avLst/>
          </a:prstGeom>
          <a:gradFill>
            <a:gsLst>
              <a:gs pos="0">
                <a:schemeClr val="accent1">
                  <a:alpha val="0"/>
                </a:schemeClr>
              </a:gs>
              <a:gs pos="100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0" name="Down Arrow 40">
            <a:extLst>
              <a:ext uri="{FF2B5EF4-FFF2-40B4-BE49-F238E27FC236}">
                <a16:creationId xmlns:a16="http://schemas.microsoft.com/office/drawing/2014/main" id="{8EBCD539-5566-A9D1-96A2-A9AEBF67AD7F}"/>
              </a:ext>
            </a:extLst>
          </p:cNvPr>
          <p:cNvSpPr/>
          <p:nvPr/>
        </p:nvSpPr>
        <p:spPr>
          <a:xfrm>
            <a:off x="1424971" y="4372378"/>
            <a:ext cx="356975" cy="1553638"/>
          </a:xfrm>
          <a:prstGeom prst="downArrow">
            <a:avLst/>
          </a:prstGeom>
          <a:gradFill>
            <a:gsLst>
              <a:gs pos="0">
                <a:schemeClr val="accent1">
                  <a:alpha val="0"/>
                </a:schemeClr>
              </a:gs>
              <a:gs pos="99000">
                <a:srgbClr val="079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707D8C49-4694-1361-0FE8-0EBD97CDC211}"/>
              </a:ext>
            </a:extLst>
          </p:cNvPr>
          <p:cNvSpPr txBox="1"/>
          <p:nvPr/>
        </p:nvSpPr>
        <p:spPr>
          <a:xfrm>
            <a:off x="2191327" y="5287421"/>
            <a:ext cx="1469207" cy="208556"/>
          </a:xfrm>
          <a:prstGeom prst="rect">
            <a:avLst/>
          </a:prstGeom>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Post-Processing</a:t>
            </a:r>
          </a:p>
        </p:txBody>
      </p:sp>
      <p:sp>
        <p:nvSpPr>
          <p:cNvPr id="24" name="Rounded Rectangle 20">
            <a:extLst>
              <a:ext uri="{FF2B5EF4-FFF2-40B4-BE49-F238E27FC236}">
                <a16:creationId xmlns:a16="http://schemas.microsoft.com/office/drawing/2014/main" id="{2A9F2336-21BC-E370-0B94-881F3D62C3B3}"/>
              </a:ext>
            </a:extLst>
          </p:cNvPr>
          <p:cNvSpPr/>
          <p:nvPr/>
        </p:nvSpPr>
        <p:spPr>
          <a:xfrm>
            <a:off x="6353445" y="2164970"/>
            <a:ext cx="5395097" cy="2946151"/>
          </a:xfrm>
          <a:prstGeom prst="roundRect">
            <a:avLst>
              <a:gd name="adj" fmla="val 8348"/>
            </a:avLst>
          </a:prstGeom>
          <a:solidFill>
            <a:schemeClr val="accent1">
              <a:lumMod val="20000"/>
              <a:lumOff val="80000"/>
              <a:alpha val="50000"/>
            </a:schemeClr>
          </a:solidFill>
          <a:ln w="25400">
            <a:gradFill>
              <a:gsLst>
                <a:gs pos="0">
                  <a:schemeClr val="accent1"/>
                </a:gs>
                <a:gs pos="50000">
                  <a:schemeClr val="accent2"/>
                </a:gs>
                <a:gs pos="100000">
                  <a:srgbClr val="7030A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216000" tIns="7200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6CB7"/>
                </a:solidFill>
                <a:effectLst/>
                <a:uLnTx/>
                <a:uFillTx/>
                <a:latin typeface="Calibri" panose="020F0502020204030204" pitchFamily="34" charset="0"/>
                <a:cs typeface="Calibri" panose="020F0502020204030204" pitchFamily="34" charset="0"/>
              </a:rPr>
              <a:t>AI Gateway</a:t>
            </a:r>
          </a:p>
        </p:txBody>
      </p:sp>
      <p:sp>
        <p:nvSpPr>
          <p:cNvPr id="25" name="Rectangle: Rounded Corners 24">
            <a:extLst>
              <a:ext uri="{FF2B5EF4-FFF2-40B4-BE49-F238E27FC236}">
                <a16:creationId xmlns:a16="http://schemas.microsoft.com/office/drawing/2014/main" id="{7BA6E24F-028A-7FF4-1C29-8F5D5FFDD029}"/>
              </a:ext>
            </a:extLst>
          </p:cNvPr>
          <p:cNvSpPr/>
          <p:nvPr/>
        </p:nvSpPr>
        <p:spPr>
          <a:xfrm>
            <a:off x="7826579" y="1576063"/>
            <a:ext cx="3720803" cy="604974"/>
          </a:xfrm>
          <a:prstGeom prst="roundRect">
            <a:avLst/>
          </a:prstGeom>
          <a:gradFill>
            <a:gsLst>
              <a:gs pos="0">
                <a:schemeClr val="accent2"/>
              </a:gs>
              <a:gs pos="100000">
                <a:schemeClr val="accent1"/>
              </a:gs>
            </a:gsLst>
            <a:lin ang="189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6" name="Rectangle: Rounded Corners 25">
            <a:extLst>
              <a:ext uri="{FF2B5EF4-FFF2-40B4-BE49-F238E27FC236}">
                <a16:creationId xmlns:a16="http://schemas.microsoft.com/office/drawing/2014/main" id="{F401A1B5-B172-79CF-4F09-820113642DE1}"/>
              </a:ext>
            </a:extLst>
          </p:cNvPr>
          <p:cNvSpPr/>
          <p:nvPr/>
        </p:nvSpPr>
        <p:spPr>
          <a:xfrm>
            <a:off x="7886108" y="5111146"/>
            <a:ext cx="3544538" cy="561106"/>
          </a:xfrm>
          <a:prstGeom prst="roundRect">
            <a:avLst/>
          </a:prstGeom>
          <a:gradFill>
            <a:gsLst>
              <a:gs pos="0">
                <a:schemeClr val="accent2"/>
              </a:gs>
              <a:gs pos="100000">
                <a:schemeClr val="accent1"/>
              </a:gs>
            </a:gsLst>
            <a:lin ang="18900000" scaled="1"/>
          </a:gra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C3267991-3C89-A891-DD64-9E51712CACAE}"/>
              </a:ext>
            </a:extLst>
          </p:cNvPr>
          <p:cNvSpPr/>
          <p:nvPr/>
        </p:nvSpPr>
        <p:spPr>
          <a:xfrm>
            <a:off x="6690416" y="1150859"/>
            <a:ext cx="1630545" cy="319882"/>
          </a:xfrm>
          <a:prstGeom prst="roundRect">
            <a:avLst>
              <a:gd name="adj" fmla="val 50000"/>
            </a:avLst>
          </a:prstGeom>
          <a:solidFill>
            <a:schemeClr val="accent2">
              <a:lumMod val="7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200" b="1" dirty="0" err="1">
                <a:solidFill>
                  <a:srgbClr val="FFFFFF"/>
                </a:solidFill>
                <a:latin typeface="Calibri" panose="020F0502020204030204" pitchFamily="34" charset="0"/>
                <a:cs typeface="Calibri" panose="020F0502020204030204" pitchFamily="34" charset="0"/>
              </a:rPr>
              <a:t>Gatilho</a:t>
            </a:r>
            <a:r>
              <a:rPr lang="en-US" sz="1200" b="1" dirty="0">
                <a:solidFill>
                  <a:srgbClr val="FFFFFF"/>
                </a:solidFill>
                <a:latin typeface="Calibri" panose="020F0502020204030204" pitchFamily="34" charset="0"/>
                <a:cs typeface="Calibri" panose="020F0502020204030204" pitchFamily="34" charset="0"/>
              </a:rPr>
              <a:t> de </a:t>
            </a:r>
            <a:r>
              <a:rPr lang="en-US" sz="1200" b="1" dirty="0" err="1">
                <a:solidFill>
                  <a:srgbClr val="FFFFFF"/>
                </a:solidFill>
                <a:latin typeface="Calibri" panose="020F0502020204030204" pitchFamily="34" charset="0"/>
                <a:cs typeface="Calibri" panose="020F0502020204030204" pitchFamily="34" charset="0"/>
              </a:rPr>
              <a:t>processo</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8" name="Rectangle: Rounded Corners 27">
            <a:extLst>
              <a:ext uri="{FF2B5EF4-FFF2-40B4-BE49-F238E27FC236}">
                <a16:creationId xmlns:a16="http://schemas.microsoft.com/office/drawing/2014/main" id="{C9526C8F-B36A-8EAF-C89E-C6B9837ADAC3}"/>
              </a:ext>
            </a:extLst>
          </p:cNvPr>
          <p:cNvSpPr/>
          <p:nvPr/>
        </p:nvSpPr>
        <p:spPr>
          <a:xfrm>
            <a:off x="6550722" y="5924994"/>
            <a:ext cx="1872110" cy="290461"/>
          </a:xfrm>
          <a:prstGeom prst="roundRect">
            <a:avLst>
              <a:gd name="adj" fmla="val 50000"/>
            </a:avLst>
          </a:prstGeom>
          <a:solidFill>
            <a:srgbClr val="079CA8"/>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200" b="1" dirty="0" err="1">
                <a:solidFill>
                  <a:srgbClr val="FFFFFF"/>
                </a:solidFill>
                <a:latin typeface="Calibri" panose="020F0502020204030204" pitchFamily="34" charset="0"/>
                <a:cs typeface="Calibri" panose="020F0502020204030204" pitchFamily="34" charset="0"/>
              </a:rPr>
              <a:t>Conclusão</a:t>
            </a:r>
            <a:r>
              <a:rPr lang="en-US" sz="1200" b="1" dirty="0">
                <a:solidFill>
                  <a:srgbClr val="FFFFFF"/>
                </a:solidFill>
                <a:latin typeface="Calibri" panose="020F0502020204030204" pitchFamily="34" charset="0"/>
                <a:cs typeface="Calibri" panose="020F0502020204030204" pitchFamily="34" charset="0"/>
              </a:rPr>
              <a:t> do </a:t>
            </a:r>
            <a:r>
              <a:rPr lang="en-US" sz="1200" b="1" dirty="0" err="1">
                <a:solidFill>
                  <a:srgbClr val="FFFFFF"/>
                </a:solidFill>
                <a:latin typeface="Calibri" panose="020F0502020204030204" pitchFamily="34" charset="0"/>
                <a:cs typeface="Calibri" panose="020F0502020204030204" pitchFamily="34" charset="0"/>
              </a:rPr>
              <a:t>processo</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E6F91A67-6656-F9FD-FB7E-1533E17E086E}"/>
              </a:ext>
            </a:extLst>
          </p:cNvPr>
          <p:cNvSpPr txBox="1"/>
          <p:nvPr/>
        </p:nvSpPr>
        <p:spPr>
          <a:xfrm>
            <a:off x="9050993" y="1555385"/>
            <a:ext cx="2450361" cy="600164"/>
          </a:xfrm>
          <a:prstGeom prst="rect">
            <a:avLst/>
          </a:prstGeom>
          <a:noFill/>
        </p:spPr>
        <p:txBody>
          <a:bodyPr wrap="square" lIns="91440" tIns="45720" rIns="91440" bIns="45720" anchor="t">
            <a:spAutoFit/>
          </a:bodyPr>
          <a:lstStyle>
            <a:defPPr>
              <a:defRPr lang="en-US"/>
            </a:defPPr>
            <a:lvl1pPr marL="285750" indent="-285750">
              <a:buFont typeface="Arial" panose="020B0604020202020204" pitchFamily="34" charset="0"/>
              <a:buChar char="•"/>
              <a:defRPr sz="1200" i="1">
                <a:solidFill>
                  <a:srgbClr val="181226"/>
                </a:solidFill>
                <a:latin typeface="Calibri Light" panose="020F0302020204030204" pitchFamily="34" charset="0"/>
                <a:cs typeface="Calibri Light" panose="020F0302020204030204" pitchFamily="34" charset="0"/>
              </a:defRPr>
            </a:lvl1pPr>
          </a:lstStyle>
          <a:p>
            <a:pPr marL="91440" lvl="0" indent="-91440">
              <a:defRPr/>
            </a:pPr>
            <a:r>
              <a:rPr lang="pt-BR" sz="1100" i="0" dirty="0">
                <a:solidFill>
                  <a:srgbClr val="FFFFFF"/>
                </a:solidFill>
                <a:latin typeface="Calibri" panose="020F0502020204030204" pitchFamily="34" charset="0"/>
                <a:ea typeface="Calibri Light"/>
                <a:cs typeface="Calibri" panose="020F0502020204030204" pitchFamily="34" charset="0"/>
              </a:rPr>
              <a:t>Coleta de documentos
Preparando arquivos para uso do LLM 
Execução de scripts</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Light"/>
              <a:cs typeface="Calibri" panose="020F0502020204030204" pitchFamily="34" charset="0"/>
            </a:endParaRPr>
          </a:p>
        </p:txBody>
      </p:sp>
      <p:sp>
        <p:nvSpPr>
          <p:cNvPr id="30" name="TextBox 29">
            <a:extLst>
              <a:ext uri="{FF2B5EF4-FFF2-40B4-BE49-F238E27FC236}">
                <a16:creationId xmlns:a16="http://schemas.microsoft.com/office/drawing/2014/main" id="{9C34A90E-3C1F-B9A2-EA40-31AD20012A11}"/>
              </a:ext>
            </a:extLst>
          </p:cNvPr>
          <p:cNvSpPr txBox="1"/>
          <p:nvPr/>
        </p:nvSpPr>
        <p:spPr>
          <a:xfrm>
            <a:off x="9532866" y="5160867"/>
            <a:ext cx="1946946" cy="430887"/>
          </a:xfrm>
          <a:prstGeom prst="rect">
            <a:avLst/>
          </a:prstGeom>
          <a:noFill/>
        </p:spPr>
        <p:txBody>
          <a:bodyPr wrap="square">
            <a:spAutoFit/>
          </a:bodyPr>
          <a:lstStyle>
            <a:defPPr>
              <a:defRPr lang="en-US"/>
            </a:defPPr>
            <a:lvl1pPr marL="285750" indent="-285750">
              <a:buFont typeface="Arial" panose="020B0604020202020204" pitchFamily="34" charset="0"/>
              <a:buChar char="•"/>
              <a:defRPr sz="1200" i="1">
                <a:solidFill>
                  <a:srgbClr val="181226"/>
                </a:solidFill>
                <a:latin typeface="Calibri Light" panose="020F0302020204030204" pitchFamily="34" charset="0"/>
                <a:cs typeface="Calibri Light" panose="020F0302020204030204" pitchFamily="34" charset="0"/>
              </a:defRPr>
            </a:lvl1pPr>
          </a:lstStyle>
          <a:p>
            <a:pPr marL="91440" lvl="0" indent="-91440">
              <a:defRPr/>
            </a:pPr>
            <a:r>
              <a:rPr lang="pt-BR" sz="1100" i="0" dirty="0">
                <a:solidFill>
                  <a:srgbClr val="FFFFFF"/>
                </a:solidFill>
                <a:latin typeface="Calibri" panose="020F0502020204030204" pitchFamily="34" charset="0"/>
                <a:cs typeface="Calibri" panose="020F0502020204030204" pitchFamily="34" charset="0"/>
              </a:rPr>
              <a:t>Preparar saída LLM
Atualizar sistemas principais</a:t>
            </a:r>
            <a:endParaRPr kumimoji="0" lang="en-US" sz="11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1" name="Rounded Rectangle 45">
            <a:extLst>
              <a:ext uri="{FF2B5EF4-FFF2-40B4-BE49-F238E27FC236}">
                <a16:creationId xmlns:a16="http://schemas.microsoft.com/office/drawing/2014/main" id="{BD5EE604-CDD2-0F43-5308-CB15BD9B9837}"/>
              </a:ext>
            </a:extLst>
          </p:cNvPr>
          <p:cNvSpPr/>
          <p:nvPr/>
        </p:nvSpPr>
        <p:spPr>
          <a:xfrm>
            <a:off x="7059107" y="3604965"/>
            <a:ext cx="1914619" cy="35358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err="1">
                <a:solidFill>
                  <a:srgbClr val="1A1329"/>
                </a:solidFill>
                <a:latin typeface="Calibri" panose="020F0502020204030204" pitchFamily="34" charset="0"/>
                <a:cs typeface="Calibri" panose="020F0502020204030204" pitchFamily="34" charset="0"/>
              </a:rPr>
              <a:t>Modelos</a:t>
            </a:r>
            <a:r>
              <a:rPr lang="en-US" sz="1400" dirty="0">
                <a:solidFill>
                  <a:srgbClr val="1A1329"/>
                </a:solidFill>
                <a:latin typeface="Calibri" panose="020F0502020204030204" pitchFamily="34" charset="0"/>
                <a:cs typeface="Calibri" panose="020F0502020204030204" pitchFamily="34" charset="0"/>
              </a:rPr>
              <a:t> de IA (GPU)</a:t>
            </a:r>
            <a:endParaRPr kumimoji="0" lang="en-US" sz="1700" b="0" i="0" u="none" strike="noStrike" kern="1200" cap="none" spc="0" normalizeH="0" baseline="0" noProof="0" dirty="0">
              <a:ln>
                <a:noFill/>
              </a:ln>
              <a:solidFill>
                <a:srgbClr val="1A1329"/>
              </a:solidFill>
              <a:effectLst/>
              <a:uLnTx/>
              <a:uFillTx/>
              <a:latin typeface="Calibri" panose="020F0502020204030204" pitchFamily="34" charset="0"/>
              <a:cs typeface="Calibri" panose="020F0502020204030204" pitchFamily="34" charset="0"/>
            </a:endParaRPr>
          </a:p>
        </p:txBody>
      </p:sp>
      <p:sp>
        <p:nvSpPr>
          <p:cNvPr id="32" name="Rounded Rectangle 47">
            <a:extLst>
              <a:ext uri="{FF2B5EF4-FFF2-40B4-BE49-F238E27FC236}">
                <a16:creationId xmlns:a16="http://schemas.microsoft.com/office/drawing/2014/main" id="{BCC7FF75-28C9-5448-DE43-01334704F65F}"/>
              </a:ext>
            </a:extLst>
          </p:cNvPr>
          <p:cNvSpPr/>
          <p:nvPr/>
        </p:nvSpPr>
        <p:spPr>
          <a:xfrm>
            <a:off x="7059107" y="3954653"/>
            <a:ext cx="1914620" cy="42459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A1329"/>
                </a:solidFill>
                <a:effectLst/>
                <a:uLnTx/>
                <a:uFillTx/>
                <a:latin typeface="Calibri" panose="020F0502020204030204" pitchFamily="34" charset="0"/>
                <a:cs typeface="Calibri" panose="020F0502020204030204" pitchFamily="34" charset="0"/>
              </a:rPr>
              <a:t>Guardrails</a:t>
            </a:r>
          </a:p>
        </p:txBody>
      </p:sp>
      <p:sp>
        <p:nvSpPr>
          <p:cNvPr id="33" name="Rounded Rectangle 47">
            <a:extLst>
              <a:ext uri="{FF2B5EF4-FFF2-40B4-BE49-F238E27FC236}">
                <a16:creationId xmlns:a16="http://schemas.microsoft.com/office/drawing/2014/main" id="{D35ADEA1-E640-E99C-5746-168BB02E62B7}"/>
              </a:ext>
            </a:extLst>
          </p:cNvPr>
          <p:cNvSpPr/>
          <p:nvPr/>
        </p:nvSpPr>
        <p:spPr>
          <a:xfrm>
            <a:off x="7059648" y="3176328"/>
            <a:ext cx="1914079" cy="42459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A1329"/>
                </a:solidFill>
                <a:effectLst/>
                <a:uLnTx/>
                <a:uFillTx/>
                <a:latin typeface="Calibri" panose="020F0502020204030204" pitchFamily="34" charset="0"/>
                <a:cs typeface="Calibri" panose="020F0502020204030204" pitchFamily="34" charset="0"/>
              </a:rPr>
              <a:t>Guardrails</a:t>
            </a:r>
          </a:p>
        </p:txBody>
      </p:sp>
      <p:sp>
        <p:nvSpPr>
          <p:cNvPr id="34" name="Rounded Rectangle 45">
            <a:extLst>
              <a:ext uri="{FF2B5EF4-FFF2-40B4-BE49-F238E27FC236}">
                <a16:creationId xmlns:a16="http://schemas.microsoft.com/office/drawing/2014/main" id="{784D02ED-82FE-8CE5-DA38-F628E69DF9AD}"/>
              </a:ext>
            </a:extLst>
          </p:cNvPr>
          <p:cNvSpPr/>
          <p:nvPr/>
        </p:nvSpPr>
        <p:spPr>
          <a:xfrm>
            <a:off x="7059648" y="2827570"/>
            <a:ext cx="1914080" cy="35358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700" dirty="0">
                <a:solidFill>
                  <a:srgbClr val="1A1329"/>
                </a:solidFill>
                <a:latin typeface="Calibri" panose="020F0502020204030204" pitchFamily="34" charset="0"/>
                <a:cs typeface="Calibri" panose="020F0502020204030204" pitchFamily="34" charset="0"/>
              </a:rPr>
              <a:t>Auditoria</a:t>
            </a:r>
            <a:endParaRPr kumimoji="0" lang="en-US" sz="1700" b="0" i="0" u="none" strike="noStrike" kern="1200" cap="none" spc="0" normalizeH="0" baseline="0" noProof="0" dirty="0">
              <a:ln>
                <a:noFill/>
              </a:ln>
              <a:solidFill>
                <a:srgbClr val="1A1329"/>
              </a:solidFill>
              <a:effectLst/>
              <a:uLnTx/>
              <a:uFillTx/>
              <a:latin typeface="Calibri" panose="020F0502020204030204" pitchFamily="34" charset="0"/>
              <a:cs typeface="Calibri" panose="020F0502020204030204" pitchFamily="34" charset="0"/>
            </a:endParaRPr>
          </a:p>
        </p:txBody>
      </p:sp>
      <p:sp>
        <p:nvSpPr>
          <p:cNvPr id="35" name="Rounded Rectangle 45">
            <a:extLst>
              <a:ext uri="{FF2B5EF4-FFF2-40B4-BE49-F238E27FC236}">
                <a16:creationId xmlns:a16="http://schemas.microsoft.com/office/drawing/2014/main" id="{EF7F706C-697A-2EE9-4060-8EF57AFC72F4}"/>
              </a:ext>
            </a:extLst>
          </p:cNvPr>
          <p:cNvSpPr/>
          <p:nvPr/>
        </p:nvSpPr>
        <p:spPr>
          <a:xfrm>
            <a:off x="7059107" y="4374233"/>
            <a:ext cx="1914620" cy="35358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700" dirty="0">
                <a:solidFill>
                  <a:srgbClr val="1A1329"/>
                </a:solidFill>
                <a:latin typeface="Calibri" panose="020F0502020204030204" pitchFamily="34" charset="0"/>
                <a:cs typeface="Calibri" panose="020F0502020204030204" pitchFamily="34" charset="0"/>
              </a:rPr>
              <a:t>Auditoria</a:t>
            </a:r>
            <a:endParaRPr kumimoji="0" lang="en-US" sz="1700" b="0" i="0" u="none" strike="noStrike" kern="1200" cap="none" spc="0" normalizeH="0" baseline="0" noProof="0" dirty="0">
              <a:ln>
                <a:noFill/>
              </a:ln>
              <a:solidFill>
                <a:srgbClr val="1A1329"/>
              </a:solidFill>
              <a:effectLst/>
              <a:uLnTx/>
              <a:uFillTx/>
              <a:latin typeface="Calibri" panose="020F0502020204030204" pitchFamily="34" charset="0"/>
              <a:cs typeface="Calibri" panose="020F0502020204030204" pitchFamily="34" charset="0"/>
            </a:endParaRPr>
          </a:p>
        </p:txBody>
      </p:sp>
      <p:sp>
        <p:nvSpPr>
          <p:cNvPr id="36" name="Rounded Rectangle 47">
            <a:extLst>
              <a:ext uri="{FF2B5EF4-FFF2-40B4-BE49-F238E27FC236}">
                <a16:creationId xmlns:a16="http://schemas.microsoft.com/office/drawing/2014/main" id="{66774A01-B008-F773-3C50-A841D6E9D151}"/>
              </a:ext>
            </a:extLst>
          </p:cNvPr>
          <p:cNvSpPr/>
          <p:nvPr/>
        </p:nvSpPr>
        <p:spPr>
          <a:xfrm>
            <a:off x="8973726" y="2639593"/>
            <a:ext cx="411991" cy="227680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US" sz="1700" dirty="0" err="1">
                <a:solidFill>
                  <a:srgbClr val="1A1329"/>
                </a:solidFill>
                <a:latin typeface="Calibri" panose="020F0502020204030204" pitchFamily="34" charset="0"/>
                <a:cs typeface="Calibri" panose="020F0502020204030204" pitchFamily="34" charset="0"/>
              </a:rPr>
              <a:t>Regras</a:t>
            </a:r>
            <a:r>
              <a:rPr lang="en-US" sz="1700" dirty="0">
                <a:solidFill>
                  <a:srgbClr val="1A1329"/>
                </a:solidFill>
                <a:latin typeface="Calibri" panose="020F0502020204030204" pitchFamily="34" charset="0"/>
                <a:cs typeface="Calibri" panose="020F0502020204030204" pitchFamily="34" charset="0"/>
              </a:rPr>
              <a:t> de </a:t>
            </a:r>
            <a:r>
              <a:rPr lang="en-US" sz="1700" dirty="0" err="1">
                <a:solidFill>
                  <a:srgbClr val="1A1329"/>
                </a:solidFill>
                <a:latin typeface="Calibri" panose="020F0502020204030204" pitchFamily="34" charset="0"/>
                <a:cs typeface="Calibri" panose="020F0502020204030204" pitchFamily="34" charset="0"/>
              </a:rPr>
              <a:t>governança</a:t>
            </a:r>
            <a:endParaRPr kumimoji="0" lang="en-US" sz="1700" b="0" i="0" u="none" strike="noStrike" kern="1200" cap="none" spc="0" normalizeH="0" baseline="0" noProof="0" dirty="0">
              <a:ln>
                <a:noFill/>
              </a:ln>
              <a:solidFill>
                <a:srgbClr val="1A1329"/>
              </a:solidFill>
              <a:effectLst/>
              <a:uLnTx/>
              <a:uFillTx/>
              <a:latin typeface="Calibri" panose="020F0502020204030204" pitchFamily="34" charset="0"/>
              <a:cs typeface="Calibri" panose="020F0502020204030204" pitchFamily="34" charset="0"/>
            </a:endParaRPr>
          </a:p>
        </p:txBody>
      </p:sp>
      <p:sp>
        <p:nvSpPr>
          <p:cNvPr id="37" name="Rounded Rectangle 47">
            <a:extLst>
              <a:ext uri="{FF2B5EF4-FFF2-40B4-BE49-F238E27FC236}">
                <a16:creationId xmlns:a16="http://schemas.microsoft.com/office/drawing/2014/main" id="{F8770CE9-8C83-5DAD-A488-22102AF83505}"/>
              </a:ext>
            </a:extLst>
          </p:cNvPr>
          <p:cNvSpPr/>
          <p:nvPr/>
        </p:nvSpPr>
        <p:spPr>
          <a:xfrm>
            <a:off x="6647116" y="2639592"/>
            <a:ext cx="411991" cy="2276809"/>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0" algn="ctr">
              <a:defRPr/>
            </a:pPr>
            <a:r>
              <a:rPr lang="en-US" sz="1400" dirty="0" err="1">
                <a:solidFill>
                  <a:srgbClr val="1A1329"/>
                </a:solidFill>
                <a:latin typeface="Calibri" panose="020F0502020204030204" pitchFamily="34" charset="0"/>
                <a:cs typeface="Calibri" panose="020F0502020204030204" pitchFamily="34" charset="0"/>
              </a:rPr>
              <a:t>Monitoramento</a:t>
            </a:r>
            <a:r>
              <a:rPr lang="en-US" sz="1400" dirty="0">
                <a:solidFill>
                  <a:srgbClr val="1A1329"/>
                </a:solidFill>
                <a:latin typeface="Calibri" panose="020F0502020204030204" pitchFamily="34" charset="0"/>
                <a:cs typeface="Calibri" panose="020F0502020204030204" pitchFamily="34" charset="0"/>
              </a:rPr>
              <a:t> de </a:t>
            </a:r>
            <a:r>
              <a:rPr lang="en-US" sz="1400" dirty="0" err="1">
                <a:solidFill>
                  <a:srgbClr val="1A1329"/>
                </a:solidFill>
                <a:latin typeface="Calibri" panose="020F0502020204030204" pitchFamily="34" charset="0"/>
                <a:cs typeface="Calibri" panose="020F0502020204030204" pitchFamily="34" charset="0"/>
              </a:rPr>
              <a:t>qualidade</a:t>
            </a:r>
            <a:endParaRPr kumimoji="0" lang="en-US" sz="1700" b="0" i="0" u="none" strike="noStrike" kern="1200" cap="none" spc="0" normalizeH="0" baseline="0" noProof="0" dirty="0">
              <a:ln>
                <a:noFill/>
              </a:ln>
              <a:solidFill>
                <a:srgbClr val="1A1329"/>
              </a:solidFill>
              <a:effectLst/>
              <a:uLnTx/>
              <a:uFillTx/>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8BF7DC21-4DEE-3DD8-2652-46AEC417F966}"/>
              </a:ext>
            </a:extLst>
          </p:cNvPr>
          <p:cNvGrpSpPr/>
          <p:nvPr/>
        </p:nvGrpSpPr>
        <p:grpSpPr>
          <a:xfrm rot="5400000">
            <a:off x="8907466" y="4488471"/>
            <a:ext cx="125103" cy="125103"/>
            <a:chOff x="5294299" y="3131073"/>
            <a:chExt cx="491778" cy="491778"/>
          </a:xfrm>
        </p:grpSpPr>
        <p:sp>
          <p:nvSpPr>
            <p:cNvPr id="74" name="Diamond 73">
              <a:extLst>
                <a:ext uri="{FF2B5EF4-FFF2-40B4-BE49-F238E27FC236}">
                  <a16:creationId xmlns:a16="http://schemas.microsoft.com/office/drawing/2014/main" id="{9926CC34-112F-7FB9-86FF-5889989F13B5}"/>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75" name="Straight Connector 74">
              <a:extLst>
                <a:ext uri="{FF2B5EF4-FFF2-40B4-BE49-F238E27FC236}">
                  <a16:creationId xmlns:a16="http://schemas.microsoft.com/office/drawing/2014/main" id="{5AB6AC08-D63D-DB9E-B674-C98E769198BB}"/>
                </a:ext>
              </a:extLst>
            </p:cNvPr>
            <p:cNvCxnSpPr>
              <a:stCxn id="74" idx="1"/>
              <a:endCxn id="74"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A1E58A4E-F349-8B99-5F30-9404478EC0BE}"/>
              </a:ext>
            </a:extLst>
          </p:cNvPr>
          <p:cNvGrpSpPr/>
          <p:nvPr/>
        </p:nvGrpSpPr>
        <p:grpSpPr>
          <a:xfrm rot="5400000">
            <a:off x="8911173" y="4104399"/>
            <a:ext cx="125103" cy="125103"/>
            <a:chOff x="5294299" y="3131073"/>
            <a:chExt cx="491778" cy="491778"/>
          </a:xfrm>
        </p:grpSpPr>
        <p:sp>
          <p:nvSpPr>
            <p:cNvPr id="72" name="Diamond 71">
              <a:extLst>
                <a:ext uri="{FF2B5EF4-FFF2-40B4-BE49-F238E27FC236}">
                  <a16:creationId xmlns:a16="http://schemas.microsoft.com/office/drawing/2014/main" id="{E34B58C0-5B55-5540-7840-7BFD0F26924E}"/>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73" name="Straight Connector 72">
              <a:extLst>
                <a:ext uri="{FF2B5EF4-FFF2-40B4-BE49-F238E27FC236}">
                  <a16:creationId xmlns:a16="http://schemas.microsoft.com/office/drawing/2014/main" id="{FC49B59A-095A-0641-2893-6B444CBB3467}"/>
                </a:ext>
              </a:extLst>
            </p:cNvPr>
            <p:cNvCxnSpPr>
              <a:stCxn id="72" idx="1"/>
              <a:endCxn id="72"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528BCBE2-B54C-83BA-CCE8-C855240E7214}"/>
              </a:ext>
            </a:extLst>
          </p:cNvPr>
          <p:cNvGrpSpPr/>
          <p:nvPr/>
        </p:nvGrpSpPr>
        <p:grpSpPr>
          <a:xfrm rot="5400000">
            <a:off x="8911172" y="3720327"/>
            <a:ext cx="125103" cy="125103"/>
            <a:chOff x="5294299" y="3131073"/>
            <a:chExt cx="491778" cy="491778"/>
          </a:xfrm>
        </p:grpSpPr>
        <p:sp>
          <p:nvSpPr>
            <p:cNvPr id="70" name="Diamond 69">
              <a:extLst>
                <a:ext uri="{FF2B5EF4-FFF2-40B4-BE49-F238E27FC236}">
                  <a16:creationId xmlns:a16="http://schemas.microsoft.com/office/drawing/2014/main" id="{9E22962B-B979-31B8-7EF1-0B0884CDB5A6}"/>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71" name="Straight Connector 70">
              <a:extLst>
                <a:ext uri="{FF2B5EF4-FFF2-40B4-BE49-F238E27FC236}">
                  <a16:creationId xmlns:a16="http://schemas.microsoft.com/office/drawing/2014/main" id="{D020F424-539B-2AE9-D805-D500990058B5}"/>
                </a:ext>
              </a:extLst>
            </p:cNvPr>
            <p:cNvCxnSpPr>
              <a:stCxn id="70" idx="1"/>
              <a:endCxn id="70"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grpSp>
        <p:nvGrpSpPr>
          <p:cNvPr id="41" name="Group 40">
            <a:extLst>
              <a:ext uri="{FF2B5EF4-FFF2-40B4-BE49-F238E27FC236}">
                <a16:creationId xmlns:a16="http://schemas.microsoft.com/office/drawing/2014/main" id="{78221CB8-DC22-E7F0-1DB9-21F0473F9732}"/>
              </a:ext>
            </a:extLst>
          </p:cNvPr>
          <p:cNvGrpSpPr/>
          <p:nvPr/>
        </p:nvGrpSpPr>
        <p:grpSpPr>
          <a:xfrm rot="5400000">
            <a:off x="8909306" y="3330114"/>
            <a:ext cx="125103" cy="125103"/>
            <a:chOff x="5294299" y="3131073"/>
            <a:chExt cx="491778" cy="491778"/>
          </a:xfrm>
        </p:grpSpPr>
        <p:sp>
          <p:nvSpPr>
            <p:cNvPr id="68" name="Diamond 67">
              <a:extLst>
                <a:ext uri="{FF2B5EF4-FFF2-40B4-BE49-F238E27FC236}">
                  <a16:creationId xmlns:a16="http://schemas.microsoft.com/office/drawing/2014/main" id="{1C558D57-7DA7-8AD2-3756-46F235323210}"/>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69" name="Straight Connector 68">
              <a:extLst>
                <a:ext uri="{FF2B5EF4-FFF2-40B4-BE49-F238E27FC236}">
                  <a16:creationId xmlns:a16="http://schemas.microsoft.com/office/drawing/2014/main" id="{2404CB43-2860-F615-4060-29811AC84561}"/>
                </a:ext>
              </a:extLst>
            </p:cNvPr>
            <p:cNvCxnSpPr>
              <a:stCxn id="68" idx="1"/>
              <a:endCxn id="68"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604C8176-1D3F-00A4-72D3-03DDC8087407}"/>
              </a:ext>
            </a:extLst>
          </p:cNvPr>
          <p:cNvGrpSpPr/>
          <p:nvPr/>
        </p:nvGrpSpPr>
        <p:grpSpPr>
          <a:xfrm rot="5400000">
            <a:off x="8911171" y="2946042"/>
            <a:ext cx="125103" cy="125103"/>
            <a:chOff x="5294299" y="3131073"/>
            <a:chExt cx="491778" cy="491778"/>
          </a:xfrm>
        </p:grpSpPr>
        <p:sp>
          <p:nvSpPr>
            <p:cNvPr id="66" name="Diamond 65">
              <a:extLst>
                <a:ext uri="{FF2B5EF4-FFF2-40B4-BE49-F238E27FC236}">
                  <a16:creationId xmlns:a16="http://schemas.microsoft.com/office/drawing/2014/main" id="{8EA15180-7D42-8D6D-88C4-8E4304DEC74D}"/>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67" name="Straight Connector 66">
              <a:extLst>
                <a:ext uri="{FF2B5EF4-FFF2-40B4-BE49-F238E27FC236}">
                  <a16:creationId xmlns:a16="http://schemas.microsoft.com/office/drawing/2014/main" id="{03E6FA59-DC27-B8CC-0812-25483874D5CC}"/>
                </a:ext>
              </a:extLst>
            </p:cNvPr>
            <p:cNvCxnSpPr>
              <a:stCxn id="66" idx="1"/>
              <a:endCxn id="66"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grpSp>
        <p:nvGrpSpPr>
          <p:cNvPr id="43" name="Group 42">
            <a:extLst>
              <a:ext uri="{FF2B5EF4-FFF2-40B4-BE49-F238E27FC236}">
                <a16:creationId xmlns:a16="http://schemas.microsoft.com/office/drawing/2014/main" id="{104AF9D6-09E3-F042-84CC-78C2DF17BC5B}"/>
              </a:ext>
            </a:extLst>
          </p:cNvPr>
          <p:cNvGrpSpPr/>
          <p:nvPr/>
        </p:nvGrpSpPr>
        <p:grpSpPr>
          <a:xfrm rot="5400000">
            <a:off x="6994714" y="3327829"/>
            <a:ext cx="125103" cy="125103"/>
            <a:chOff x="5294299" y="3131073"/>
            <a:chExt cx="491778" cy="491778"/>
          </a:xfrm>
        </p:grpSpPr>
        <p:sp>
          <p:nvSpPr>
            <p:cNvPr id="64" name="Diamond 63">
              <a:extLst>
                <a:ext uri="{FF2B5EF4-FFF2-40B4-BE49-F238E27FC236}">
                  <a16:creationId xmlns:a16="http://schemas.microsoft.com/office/drawing/2014/main" id="{1AB8A46D-19CA-5123-2638-FDCCFE2CE288}"/>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65" name="Straight Connector 64">
              <a:extLst>
                <a:ext uri="{FF2B5EF4-FFF2-40B4-BE49-F238E27FC236}">
                  <a16:creationId xmlns:a16="http://schemas.microsoft.com/office/drawing/2014/main" id="{97C35591-F6FD-0A2C-766E-9D7B76F5D5BA}"/>
                </a:ext>
              </a:extLst>
            </p:cNvPr>
            <p:cNvCxnSpPr>
              <a:stCxn id="64" idx="1"/>
              <a:endCxn id="64"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grpSp>
        <p:nvGrpSpPr>
          <p:cNvPr id="44" name="Group 43">
            <a:extLst>
              <a:ext uri="{FF2B5EF4-FFF2-40B4-BE49-F238E27FC236}">
                <a16:creationId xmlns:a16="http://schemas.microsoft.com/office/drawing/2014/main" id="{28B4FF17-14BF-2AD3-D43C-321140BC1A11}"/>
              </a:ext>
            </a:extLst>
          </p:cNvPr>
          <p:cNvGrpSpPr/>
          <p:nvPr/>
        </p:nvGrpSpPr>
        <p:grpSpPr>
          <a:xfrm rot="5400000">
            <a:off x="6993547" y="4112060"/>
            <a:ext cx="125103" cy="125103"/>
            <a:chOff x="5294299" y="3131073"/>
            <a:chExt cx="491778" cy="491778"/>
          </a:xfrm>
        </p:grpSpPr>
        <p:sp>
          <p:nvSpPr>
            <p:cNvPr id="62" name="Diamond 61">
              <a:extLst>
                <a:ext uri="{FF2B5EF4-FFF2-40B4-BE49-F238E27FC236}">
                  <a16:creationId xmlns:a16="http://schemas.microsoft.com/office/drawing/2014/main" id="{BBE97DF6-E752-A7E9-21C4-466FD5A1B0F2}"/>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63" name="Straight Connector 62">
              <a:extLst>
                <a:ext uri="{FF2B5EF4-FFF2-40B4-BE49-F238E27FC236}">
                  <a16:creationId xmlns:a16="http://schemas.microsoft.com/office/drawing/2014/main" id="{BB7E8E04-8E4C-165F-2EED-A6EEC90E6F23}"/>
                </a:ext>
              </a:extLst>
            </p:cNvPr>
            <p:cNvCxnSpPr>
              <a:stCxn id="62" idx="1"/>
              <a:endCxn id="62"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E301D90D-2903-FBCD-6EBC-807E3E9CDA70}"/>
              </a:ext>
            </a:extLst>
          </p:cNvPr>
          <p:cNvGrpSpPr/>
          <p:nvPr/>
        </p:nvGrpSpPr>
        <p:grpSpPr>
          <a:xfrm rot="5400000">
            <a:off x="6993546" y="4470213"/>
            <a:ext cx="125103" cy="125103"/>
            <a:chOff x="5294299" y="3131073"/>
            <a:chExt cx="491778" cy="491778"/>
          </a:xfrm>
        </p:grpSpPr>
        <p:sp>
          <p:nvSpPr>
            <p:cNvPr id="60" name="Diamond 59">
              <a:extLst>
                <a:ext uri="{FF2B5EF4-FFF2-40B4-BE49-F238E27FC236}">
                  <a16:creationId xmlns:a16="http://schemas.microsoft.com/office/drawing/2014/main" id="{1406433E-7CD8-0F29-9CD4-53D817A68A07}"/>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61" name="Straight Connector 60">
              <a:extLst>
                <a:ext uri="{FF2B5EF4-FFF2-40B4-BE49-F238E27FC236}">
                  <a16:creationId xmlns:a16="http://schemas.microsoft.com/office/drawing/2014/main" id="{8689F3AC-9600-8528-ED35-1C79C588FCDB}"/>
                </a:ext>
              </a:extLst>
            </p:cNvPr>
            <p:cNvCxnSpPr>
              <a:stCxn id="60" idx="1"/>
              <a:endCxn id="60"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grpSp>
        <p:nvGrpSpPr>
          <p:cNvPr id="46" name="Group 45">
            <a:extLst>
              <a:ext uri="{FF2B5EF4-FFF2-40B4-BE49-F238E27FC236}">
                <a16:creationId xmlns:a16="http://schemas.microsoft.com/office/drawing/2014/main" id="{C96F82F1-D10E-AB65-04DF-4BF0D1DD8641}"/>
              </a:ext>
            </a:extLst>
          </p:cNvPr>
          <p:cNvGrpSpPr/>
          <p:nvPr/>
        </p:nvGrpSpPr>
        <p:grpSpPr>
          <a:xfrm rot="5400000">
            <a:off x="6993545" y="2943278"/>
            <a:ext cx="125103" cy="125103"/>
            <a:chOff x="5294299" y="3131073"/>
            <a:chExt cx="491778" cy="491778"/>
          </a:xfrm>
        </p:grpSpPr>
        <p:sp>
          <p:nvSpPr>
            <p:cNvPr id="58" name="Diamond 57">
              <a:extLst>
                <a:ext uri="{FF2B5EF4-FFF2-40B4-BE49-F238E27FC236}">
                  <a16:creationId xmlns:a16="http://schemas.microsoft.com/office/drawing/2014/main" id="{92899101-972B-1C09-7E1C-DEFF044BD026}"/>
                </a:ext>
              </a:extLst>
            </p:cNvPr>
            <p:cNvSpPr/>
            <p:nvPr/>
          </p:nvSpPr>
          <p:spPr>
            <a:xfrm>
              <a:off x="5294299" y="3131073"/>
              <a:ext cx="491778" cy="491778"/>
            </a:xfrm>
            <a:prstGeom prst="diamon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cxnSp>
          <p:nvCxnSpPr>
            <p:cNvPr id="59" name="Straight Connector 58">
              <a:extLst>
                <a:ext uri="{FF2B5EF4-FFF2-40B4-BE49-F238E27FC236}">
                  <a16:creationId xmlns:a16="http://schemas.microsoft.com/office/drawing/2014/main" id="{99CB5361-264C-5718-258F-77AF66E4B2A0}"/>
                </a:ext>
              </a:extLst>
            </p:cNvPr>
            <p:cNvCxnSpPr>
              <a:stCxn id="58" idx="1"/>
              <a:endCxn id="58" idx="3"/>
            </p:cNvCxnSpPr>
            <p:nvPr/>
          </p:nvCxnSpPr>
          <p:spPr>
            <a:xfrm>
              <a:off x="5294299" y="3376962"/>
              <a:ext cx="491778" cy="0"/>
            </a:xfrm>
            <a:prstGeom prst="line">
              <a:avLst/>
            </a:prstGeom>
            <a:ln w="6350" cap="rnd">
              <a:solidFill>
                <a:schemeClr val="bg1"/>
              </a:solidFill>
              <a:prstDash val="solid"/>
              <a:round/>
            </a:ln>
            <a:effectLst/>
          </p:spPr>
          <p:style>
            <a:lnRef idx="2">
              <a:schemeClr val="accent1"/>
            </a:lnRef>
            <a:fillRef idx="0">
              <a:schemeClr val="accent1"/>
            </a:fillRef>
            <a:effectRef idx="1">
              <a:schemeClr val="accent1"/>
            </a:effectRef>
            <a:fontRef idx="minor">
              <a:schemeClr val="tx1"/>
            </a:fontRef>
          </p:style>
        </p:cxnSp>
      </p:grpSp>
      <p:sp>
        <p:nvSpPr>
          <p:cNvPr id="47" name="Isosceles Triangle 46">
            <a:extLst>
              <a:ext uri="{FF2B5EF4-FFF2-40B4-BE49-F238E27FC236}">
                <a16:creationId xmlns:a16="http://schemas.microsoft.com/office/drawing/2014/main" id="{D03A5966-33B5-B2B5-5E1C-C1549E150C5C}"/>
              </a:ext>
            </a:extLst>
          </p:cNvPr>
          <p:cNvSpPr/>
          <p:nvPr/>
        </p:nvSpPr>
        <p:spPr>
          <a:xfrm rot="10800000">
            <a:off x="8628402" y="3174669"/>
            <a:ext cx="99707" cy="8595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8" name="Isosceles Triangle 47">
            <a:extLst>
              <a:ext uri="{FF2B5EF4-FFF2-40B4-BE49-F238E27FC236}">
                <a16:creationId xmlns:a16="http://schemas.microsoft.com/office/drawing/2014/main" id="{34157B97-1A57-F998-3FEF-C226A35DEDB1}"/>
              </a:ext>
            </a:extLst>
          </p:cNvPr>
          <p:cNvSpPr/>
          <p:nvPr/>
        </p:nvSpPr>
        <p:spPr>
          <a:xfrm rot="10800000">
            <a:off x="8628401" y="3602474"/>
            <a:ext cx="99707" cy="8595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9" name="Isosceles Triangle 48">
            <a:extLst>
              <a:ext uri="{FF2B5EF4-FFF2-40B4-BE49-F238E27FC236}">
                <a16:creationId xmlns:a16="http://schemas.microsoft.com/office/drawing/2014/main" id="{25E8354C-2280-FD67-5929-CBB2420A625F}"/>
              </a:ext>
            </a:extLst>
          </p:cNvPr>
          <p:cNvSpPr/>
          <p:nvPr/>
        </p:nvSpPr>
        <p:spPr>
          <a:xfrm rot="10800000">
            <a:off x="8628400" y="3953673"/>
            <a:ext cx="99707" cy="8595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0" name="Isosceles Triangle 49">
            <a:extLst>
              <a:ext uri="{FF2B5EF4-FFF2-40B4-BE49-F238E27FC236}">
                <a16:creationId xmlns:a16="http://schemas.microsoft.com/office/drawing/2014/main" id="{872D2281-E370-040E-24D1-620D8C4D7544}"/>
              </a:ext>
            </a:extLst>
          </p:cNvPr>
          <p:cNvSpPr/>
          <p:nvPr/>
        </p:nvSpPr>
        <p:spPr>
          <a:xfrm rot="10800000">
            <a:off x="8628400" y="4373037"/>
            <a:ext cx="99707" cy="8595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1" name="Isosceles Triangle 50">
            <a:extLst>
              <a:ext uri="{FF2B5EF4-FFF2-40B4-BE49-F238E27FC236}">
                <a16:creationId xmlns:a16="http://schemas.microsoft.com/office/drawing/2014/main" id="{529A9AD1-85EF-52A3-4910-1F392666A9EC}"/>
              </a:ext>
            </a:extLst>
          </p:cNvPr>
          <p:cNvSpPr/>
          <p:nvPr/>
        </p:nvSpPr>
        <p:spPr>
          <a:xfrm rot="10800000">
            <a:off x="7935276" y="4728850"/>
            <a:ext cx="99707" cy="85954"/>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BC093C79-C5D6-83EA-907C-58A0DC73BB88}"/>
              </a:ext>
            </a:extLst>
          </p:cNvPr>
          <p:cNvSpPr txBox="1"/>
          <p:nvPr/>
        </p:nvSpPr>
        <p:spPr>
          <a:xfrm>
            <a:off x="9423517" y="2422056"/>
            <a:ext cx="2356338" cy="2462213"/>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solidFill>
                  <a:srgbClr val="181226"/>
                </a:solidFill>
                <a:latin typeface="Calibri Light" panose="020F0302020204030204" pitchFamily="34" charset="0"/>
                <a:cs typeface="Calibri Light" panose="020F0302020204030204" pitchFamily="34" charset="0"/>
              </a:defRPr>
            </a:lvl1pPr>
          </a:lstStyle>
          <a:p>
            <a:pPr marL="91440" lvl="0" indent="-91440">
              <a:defRPr/>
            </a:pPr>
            <a:r>
              <a:rPr lang="pt-BR" sz="1400" dirty="0">
                <a:latin typeface="Calibri" panose="020F0502020204030204" pitchFamily="34" charset="0"/>
                <a:cs typeface="Calibri" panose="020F0502020204030204" pitchFamily="34" charset="0"/>
              </a:rPr>
              <a:t>Inferência LLM
Processamento de IA/ML
Ferramentas
Classificação de documentos
Fragmentação RAG
Fluxos de trabalho agenciais
Redação/Stetting
Auditoria e explicabilidade
Risco de resposta e medidas de qualidade
Governança de IA</a:t>
            </a:r>
            <a:endParaRPr kumimoji="0" lang="en-US" sz="1400" b="0" i="0" u="none" strike="noStrike" kern="1200" cap="none" spc="0" normalizeH="0" baseline="0" noProof="0" dirty="0">
              <a:ln>
                <a:noFill/>
              </a:ln>
              <a:solidFill>
                <a:srgbClr val="181226"/>
              </a:solidFill>
              <a:effectLst/>
              <a:uLnTx/>
              <a:uFillTx/>
              <a:latin typeface="Calibri" panose="020F0502020204030204" pitchFamily="34" charset="0"/>
              <a:cs typeface="Calibri" panose="020F0502020204030204" pitchFamily="34" charset="0"/>
            </a:endParaRPr>
          </a:p>
        </p:txBody>
      </p:sp>
      <p:pic>
        <p:nvPicPr>
          <p:cNvPr id="53" name="Picture 52">
            <a:extLst>
              <a:ext uri="{FF2B5EF4-FFF2-40B4-BE49-F238E27FC236}">
                <a16:creationId xmlns:a16="http://schemas.microsoft.com/office/drawing/2014/main" id="{2D94051A-4635-7275-E4D6-B2C241CA7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9616" y="1783135"/>
            <a:ext cx="1053367" cy="1053367"/>
          </a:xfrm>
          <a:prstGeom prst="rect">
            <a:avLst/>
          </a:prstGeom>
        </p:spPr>
      </p:pic>
      <p:sp>
        <p:nvSpPr>
          <p:cNvPr id="54" name="Down Arrow 27">
            <a:extLst>
              <a:ext uri="{FF2B5EF4-FFF2-40B4-BE49-F238E27FC236}">
                <a16:creationId xmlns:a16="http://schemas.microsoft.com/office/drawing/2014/main" id="{81EE7C3B-F5C4-805D-8683-130F33C34E62}"/>
              </a:ext>
            </a:extLst>
          </p:cNvPr>
          <p:cNvSpPr/>
          <p:nvPr/>
        </p:nvSpPr>
        <p:spPr>
          <a:xfrm>
            <a:off x="7327201" y="1399285"/>
            <a:ext cx="356975" cy="617955"/>
          </a:xfrm>
          <a:prstGeom prst="downArrow">
            <a:avLst/>
          </a:prstGeom>
          <a:gradFill>
            <a:gsLst>
              <a:gs pos="0">
                <a:schemeClr val="accent1">
                  <a:alpha val="0"/>
                </a:schemeClr>
              </a:gs>
              <a:gs pos="100000">
                <a:srgbClr val="00206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5" name="Down Arrow 42">
            <a:extLst>
              <a:ext uri="{FF2B5EF4-FFF2-40B4-BE49-F238E27FC236}">
                <a16:creationId xmlns:a16="http://schemas.microsoft.com/office/drawing/2014/main" id="{9D720583-BB1C-A740-0936-656A1C817020}"/>
              </a:ext>
            </a:extLst>
          </p:cNvPr>
          <p:cNvSpPr/>
          <p:nvPr/>
        </p:nvSpPr>
        <p:spPr>
          <a:xfrm>
            <a:off x="7308291" y="5243320"/>
            <a:ext cx="356975" cy="682695"/>
          </a:xfrm>
          <a:prstGeom prst="downArrow">
            <a:avLst/>
          </a:prstGeom>
          <a:gradFill>
            <a:gsLst>
              <a:gs pos="0">
                <a:schemeClr val="accent1">
                  <a:alpha val="0"/>
                </a:schemeClr>
              </a:gs>
              <a:gs pos="99000">
                <a:srgbClr val="079CA8"/>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6" name="TextBox 55">
            <a:extLst>
              <a:ext uri="{FF2B5EF4-FFF2-40B4-BE49-F238E27FC236}">
                <a16:creationId xmlns:a16="http://schemas.microsoft.com/office/drawing/2014/main" id="{5F639C80-B573-DBEC-8DB0-333EB6B98375}"/>
              </a:ext>
            </a:extLst>
          </p:cNvPr>
          <p:cNvSpPr txBox="1"/>
          <p:nvPr/>
        </p:nvSpPr>
        <p:spPr>
          <a:xfrm>
            <a:off x="8004791" y="1774272"/>
            <a:ext cx="1469207" cy="208556"/>
          </a:xfrm>
          <a:prstGeom prst="rect">
            <a:avLst/>
          </a:prstGeom>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Pre-Processing</a:t>
            </a:r>
          </a:p>
        </p:txBody>
      </p:sp>
      <p:sp>
        <p:nvSpPr>
          <p:cNvPr id="57" name="TextBox 56">
            <a:extLst>
              <a:ext uri="{FF2B5EF4-FFF2-40B4-BE49-F238E27FC236}">
                <a16:creationId xmlns:a16="http://schemas.microsoft.com/office/drawing/2014/main" id="{E8C3D56E-8585-0225-941B-E0AD5C914C13}"/>
              </a:ext>
            </a:extLst>
          </p:cNvPr>
          <p:cNvSpPr txBox="1"/>
          <p:nvPr/>
        </p:nvSpPr>
        <p:spPr>
          <a:xfrm>
            <a:off x="8090234" y="5287421"/>
            <a:ext cx="1469207" cy="208556"/>
          </a:xfrm>
          <a:prstGeom prst="rect">
            <a:avLst/>
          </a:prstGeom>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Post-Processing</a:t>
            </a:r>
          </a:p>
        </p:txBody>
      </p:sp>
      <p:grpSp>
        <p:nvGrpSpPr>
          <p:cNvPr id="80" name="Group 79">
            <a:extLst>
              <a:ext uri="{FF2B5EF4-FFF2-40B4-BE49-F238E27FC236}">
                <a16:creationId xmlns:a16="http://schemas.microsoft.com/office/drawing/2014/main" id="{8116AC43-36EC-F0EB-06E6-122F62258335}"/>
              </a:ext>
            </a:extLst>
          </p:cNvPr>
          <p:cNvGrpSpPr/>
          <p:nvPr/>
        </p:nvGrpSpPr>
        <p:grpSpPr>
          <a:xfrm>
            <a:off x="2994272" y="3253372"/>
            <a:ext cx="2898306" cy="1346903"/>
            <a:chOff x="2994272" y="3253372"/>
            <a:chExt cx="2898306" cy="1346903"/>
          </a:xfrm>
        </p:grpSpPr>
        <p:grpSp>
          <p:nvGrpSpPr>
            <p:cNvPr id="23" name="Group 22">
              <a:extLst>
                <a:ext uri="{FF2B5EF4-FFF2-40B4-BE49-F238E27FC236}">
                  <a16:creationId xmlns:a16="http://schemas.microsoft.com/office/drawing/2014/main" id="{9CB23A99-D094-7E19-7837-2A4AA8E0ADD9}"/>
                </a:ext>
              </a:extLst>
            </p:cNvPr>
            <p:cNvGrpSpPr/>
            <p:nvPr/>
          </p:nvGrpSpPr>
          <p:grpSpPr>
            <a:xfrm>
              <a:off x="2994272" y="3253372"/>
              <a:ext cx="2898306" cy="1346903"/>
              <a:chOff x="2994272" y="3253372"/>
              <a:chExt cx="2898306" cy="1346903"/>
            </a:xfrm>
          </p:grpSpPr>
          <p:sp>
            <p:nvSpPr>
              <p:cNvPr id="16" name="Rounded Rectangle 44">
                <a:extLst>
                  <a:ext uri="{FF2B5EF4-FFF2-40B4-BE49-F238E27FC236}">
                    <a16:creationId xmlns:a16="http://schemas.microsoft.com/office/drawing/2014/main" id="{0B44EEE2-C213-3D7A-FD68-5DA6A890CB99}"/>
                  </a:ext>
                </a:extLst>
              </p:cNvPr>
              <p:cNvSpPr/>
              <p:nvPr/>
            </p:nvSpPr>
            <p:spPr>
              <a:xfrm>
                <a:off x="2994272" y="3253372"/>
                <a:ext cx="2898306" cy="134690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1"/>
                    </a:solidFill>
                    <a:effectLst/>
                    <a:uLnTx/>
                    <a:uFillTx/>
                    <a:latin typeface="Calibri" panose="020F0502020204030204" pitchFamily="34" charset="0"/>
                    <a:cs typeface="Calibri" panose="020F0502020204030204" pitchFamily="34" charset="0"/>
                  </a:rPr>
                  <a:t>RISKS</a:t>
                </a:r>
              </a:p>
            </p:txBody>
          </p:sp>
          <p:pic>
            <p:nvPicPr>
              <p:cNvPr id="21" name="Graphic 20">
                <a:extLst>
                  <a:ext uri="{FF2B5EF4-FFF2-40B4-BE49-F238E27FC236}">
                    <a16:creationId xmlns:a16="http://schemas.microsoft.com/office/drawing/2014/main" id="{3B5FE1E9-06A9-6913-1E2E-0090F7FFCA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5697" y="3725996"/>
                <a:ext cx="377127" cy="377127"/>
              </a:xfrm>
              <a:prstGeom prst="rect">
                <a:avLst/>
              </a:prstGeom>
            </p:spPr>
          </p:pic>
        </p:grpSp>
        <p:sp>
          <p:nvSpPr>
            <p:cNvPr id="15" name="TextBox 14">
              <a:extLst>
                <a:ext uri="{FF2B5EF4-FFF2-40B4-BE49-F238E27FC236}">
                  <a16:creationId xmlns:a16="http://schemas.microsoft.com/office/drawing/2014/main" id="{40CD074B-5035-2599-34F9-949450E3EBD1}"/>
                </a:ext>
              </a:extLst>
            </p:cNvPr>
            <p:cNvSpPr txBox="1"/>
            <p:nvPr/>
          </p:nvSpPr>
          <p:spPr>
            <a:xfrm>
              <a:off x="3802387" y="3278860"/>
              <a:ext cx="2066384" cy="1292662"/>
            </a:xfrm>
            <a:prstGeom prst="rect">
              <a:avLst/>
            </a:prstGeom>
            <a:noFill/>
          </p:spPr>
          <p:txBody>
            <a:bodyPr wrap="square" lIns="0" tIns="0" rIns="0" bIns="0">
              <a:spAutoFit/>
            </a:bodyPr>
            <a:lstStyle>
              <a:defPPr>
                <a:defRPr lang="en-US"/>
              </a:defPPr>
              <a:lvl1pPr marL="285750" indent="-285750">
                <a:buFont typeface="Arial" panose="020B0604020202020204" pitchFamily="34" charset="0"/>
                <a:buChar char="•"/>
                <a:defRPr sz="1600">
                  <a:solidFill>
                    <a:srgbClr val="181226"/>
                  </a:solidFill>
                  <a:latin typeface="Calibri Light" panose="020F0302020204030204" pitchFamily="34" charset="0"/>
                  <a:cs typeface="Calibri Light" panose="020F0302020204030204" pitchFamily="34" charset="0"/>
                </a:defRPr>
              </a:lvl1pPr>
            </a:lstStyle>
            <a:p>
              <a:pPr marL="91440" lvl="0" indent="-91440">
                <a:defRPr/>
              </a:pPr>
              <a:r>
                <a:rPr lang="pt-BR" sz="1200" dirty="0">
                  <a:latin typeface="Calibri" panose="020F0502020204030204" pitchFamily="34" charset="0"/>
                  <a:cs typeface="Calibri" panose="020F0502020204030204" pitchFamily="34" charset="0"/>
                </a:rPr>
                <a:t>Sem auditabilidade, explicabilidade
Sem controles de qualidade
Não está em conformidade com a Lei de IA da UE para muitos usos
Sem guarda-corpos embutidos</a:t>
              </a:r>
              <a:endParaRPr kumimoji="0" lang="en-US" sz="1200" b="0" i="0" u="none" strike="noStrike" kern="1200" cap="none" spc="0" normalizeH="0" baseline="0" noProof="0" dirty="0">
                <a:ln>
                  <a:noFill/>
                </a:ln>
                <a:solidFill>
                  <a:srgbClr val="181226"/>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05956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 name="Rounded Rectangle 50">
            <a:extLst>
              <a:ext uri="{FF2B5EF4-FFF2-40B4-BE49-F238E27FC236}">
                <a16:creationId xmlns:a16="http://schemas.microsoft.com/office/drawing/2014/main" id="{0D94AAD9-1D04-7F4E-F6DF-2409D23FAA78}"/>
              </a:ext>
            </a:extLst>
          </p:cNvPr>
          <p:cNvSpPr/>
          <p:nvPr/>
        </p:nvSpPr>
        <p:spPr>
          <a:xfrm>
            <a:off x="597257" y="2035826"/>
            <a:ext cx="1740522" cy="4127559"/>
          </a:xfrm>
          <a:prstGeom prst="roundRect">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6" name="Rounded Rectangle 45">
            <a:extLst>
              <a:ext uri="{FF2B5EF4-FFF2-40B4-BE49-F238E27FC236}">
                <a16:creationId xmlns:a16="http://schemas.microsoft.com/office/drawing/2014/main" id="{9BF6567C-0734-69C7-8C58-765CB77549D2}"/>
              </a:ext>
            </a:extLst>
          </p:cNvPr>
          <p:cNvSpPr/>
          <p:nvPr/>
        </p:nvSpPr>
        <p:spPr>
          <a:xfrm>
            <a:off x="8733774" y="1647180"/>
            <a:ext cx="2855904" cy="820634"/>
          </a:xfrm>
          <a:prstGeom prst="roundRect">
            <a:avLst>
              <a:gd name="adj" fmla="val 21850"/>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5" name="Pentagon 44">
            <a:extLst>
              <a:ext uri="{FF2B5EF4-FFF2-40B4-BE49-F238E27FC236}">
                <a16:creationId xmlns:a16="http://schemas.microsoft.com/office/drawing/2014/main" id="{E4D08532-9BBE-4A12-4CCD-2F27D142474C}"/>
              </a:ext>
            </a:extLst>
          </p:cNvPr>
          <p:cNvSpPr/>
          <p:nvPr/>
        </p:nvSpPr>
        <p:spPr>
          <a:xfrm>
            <a:off x="6751559" y="1647180"/>
            <a:ext cx="2652384" cy="820634"/>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7" name="Pentagon 46">
            <a:extLst>
              <a:ext uri="{FF2B5EF4-FFF2-40B4-BE49-F238E27FC236}">
                <a16:creationId xmlns:a16="http://schemas.microsoft.com/office/drawing/2014/main" id="{350EC09B-0FF8-0E50-D0F6-AA2EDDC9893E}"/>
              </a:ext>
            </a:extLst>
          </p:cNvPr>
          <p:cNvSpPr/>
          <p:nvPr/>
        </p:nvSpPr>
        <p:spPr>
          <a:xfrm>
            <a:off x="4621015" y="1647180"/>
            <a:ext cx="2652384" cy="820634"/>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5" name="Pentagon 4">
            <a:extLst>
              <a:ext uri="{FF2B5EF4-FFF2-40B4-BE49-F238E27FC236}">
                <a16:creationId xmlns:a16="http://schemas.microsoft.com/office/drawing/2014/main" id="{8362DDD1-0210-6B6F-ABCB-CC0D7EEAA222}"/>
              </a:ext>
            </a:extLst>
          </p:cNvPr>
          <p:cNvSpPr/>
          <p:nvPr/>
        </p:nvSpPr>
        <p:spPr>
          <a:xfrm>
            <a:off x="1818167" y="1647180"/>
            <a:ext cx="3204125" cy="820634"/>
          </a:xfrm>
          <a:prstGeom prst="homePlat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2" name="Title 1">
            <a:extLst>
              <a:ext uri="{FF2B5EF4-FFF2-40B4-BE49-F238E27FC236}">
                <a16:creationId xmlns:a16="http://schemas.microsoft.com/office/drawing/2014/main" id="{E1067BAA-F90D-003C-0D82-B911B79B2184}"/>
              </a:ext>
            </a:extLst>
          </p:cNvPr>
          <p:cNvSpPr>
            <a:spLocks noGrp="1"/>
          </p:cNvSpPr>
          <p:nvPr>
            <p:ph type="title"/>
          </p:nvPr>
        </p:nvSpPr>
        <p:spPr/>
        <p:txBody>
          <a:bodyPr/>
          <a:lstStyle/>
          <a:p>
            <a:r>
              <a:rPr lang="en-US" dirty="0"/>
              <a:t>Blue Prism CHORUS</a:t>
            </a:r>
          </a:p>
        </p:txBody>
      </p:sp>
      <p:sp>
        <p:nvSpPr>
          <p:cNvPr id="3" name="Slide Number Placeholder 2">
            <a:extLst>
              <a:ext uri="{FF2B5EF4-FFF2-40B4-BE49-F238E27FC236}">
                <a16:creationId xmlns:a16="http://schemas.microsoft.com/office/drawing/2014/main" id="{22AC8793-7D8B-7C57-41C1-8AA695320BE2}"/>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000000">
                    <a:lumMod val="65000"/>
                    <a:lumOff val="35000"/>
                  </a:srgbClr>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lumMod val="65000"/>
                  <a:lumOff val="35000"/>
                </a:srgbClr>
              </a:solidFill>
              <a:effectLst/>
              <a:uLnTx/>
              <a:uFillTx/>
              <a:latin typeface="Arial Nova" panose="020B0504020202020204" pitchFamily="34" charset="0"/>
              <a:ea typeface="+mn-ea"/>
              <a:cs typeface="+mn-cs"/>
            </a:endParaRPr>
          </a:p>
        </p:txBody>
      </p:sp>
      <p:sp>
        <p:nvSpPr>
          <p:cNvPr id="4" name="Text Placeholder 3">
            <a:extLst>
              <a:ext uri="{FF2B5EF4-FFF2-40B4-BE49-F238E27FC236}">
                <a16:creationId xmlns:a16="http://schemas.microsoft.com/office/drawing/2014/main" id="{CA0FCF6C-3EEE-B307-404B-F92379814A04}"/>
              </a:ext>
            </a:extLst>
          </p:cNvPr>
          <p:cNvSpPr>
            <a:spLocks noGrp="1"/>
          </p:cNvSpPr>
          <p:nvPr>
            <p:ph type="body" sz="quarter" idx="13"/>
          </p:nvPr>
        </p:nvSpPr>
        <p:spPr/>
        <p:txBody>
          <a:bodyPr/>
          <a:lstStyle/>
          <a:p>
            <a:r>
              <a:rPr lang="en-US" dirty="0" err="1"/>
              <a:t>Cómo</a:t>
            </a:r>
            <a:r>
              <a:rPr lang="en-US" dirty="0"/>
              <a:t> </a:t>
            </a:r>
            <a:r>
              <a:rPr lang="en-US" dirty="0" err="1"/>
              <a:t>funciona</a:t>
            </a:r>
            <a:endParaRPr lang="en-US" dirty="0"/>
          </a:p>
        </p:txBody>
      </p:sp>
      <p:sp>
        <p:nvSpPr>
          <p:cNvPr id="7" name="Shape 732">
            <a:extLst>
              <a:ext uri="{FF2B5EF4-FFF2-40B4-BE49-F238E27FC236}">
                <a16:creationId xmlns:a16="http://schemas.microsoft.com/office/drawing/2014/main" id="{F2B6A5DE-BB70-E23D-E3A5-0428795CDF30}"/>
              </a:ext>
            </a:extLst>
          </p:cNvPr>
          <p:cNvSpPr txBox="1"/>
          <p:nvPr/>
        </p:nvSpPr>
        <p:spPr>
          <a:xfrm>
            <a:off x="2694872" y="1833482"/>
            <a:ext cx="1920240" cy="492443"/>
          </a:xfrm>
          <a:prstGeom prst="rect">
            <a:avLst/>
          </a:prstGeom>
          <a:noFill/>
          <a:ln>
            <a:noFill/>
          </a:ln>
        </p:spPr>
        <p:txBody>
          <a:bodyPr wrap="square" lIns="0" tIns="0" rIns="0" bIns="0" anchor="t" anchorCtr="0">
            <a:spAutoFit/>
          </a:bodyPr>
          <a:lstStyle/>
          <a:p>
            <a:pPr lvl="0" algn="ctr">
              <a:buClr>
                <a:srgbClr val="002060"/>
              </a:buClr>
              <a:buSzPct val="25000"/>
              <a:defRPr/>
            </a:pPr>
            <a:r>
              <a:rPr lang="en-US" sz="1600" b="1" dirty="0" err="1">
                <a:solidFill>
                  <a:srgbClr val="000000"/>
                </a:solidFill>
                <a:ea typeface="Arial"/>
                <a:cs typeface="Arial"/>
                <a:sym typeface="Arial"/>
              </a:rPr>
              <a:t>Processamento</a:t>
            </a:r>
            <a:r>
              <a:rPr lang="en-US" sz="1600" b="1" dirty="0">
                <a:solidFill>
                  <a:srgbClr val="000000"/>
                </a:solidFill>
                <a:ea typeface="Arial"/>
                <a:cs typeface="Arial"/>
                <a:sym typeface="Arial"/>
              </a:rPr>
              <a:t> </a:t>
            </a:r>
            <a:r>
              <a:rPr lang="en-US" sz="1600" b="1" dirty="0" err="1">
                <a:solidFill>
                  <a:srgbClr val="000000"/>
                </a:solidFill>
                <a:ea typeface="Arial"/>
                <a:cs typeface="Arial"/>
                <a:sym typeface="Arial"/>
              </a:rPr>
              <a:t>direto</a:t>
            </a:r>
            <a:endParaRPr kumimoji="0" lang="en" sz="1600" b="1" i="0" u="none" strike="noStrike" kern="1200" cap="none" spc="0" normalizeH="0" baseline="0" noProof="0" dirty="0">
              <a:ln>
                <a:noFill/>
              </a:ln>
              <a:solidFill>
                <a:srgbClr val="000000"/>
              </a:solidFill>
              <a:effectLst/>
              <a:uLnTx/>
              <a:uFillTx/>
              <a:latin typeface="Arial Nova"/>
              <a:ea typeface="Arial"/>
              <a:cs typeface="Arial"/>
              <a:sym typeface="Arial"/>
            </a:endParaRPr>
          </a:p>
        </p:txBody>
      </p:sp>
      <p:sp>
        <p:nvSpPr>
          <p:cNvPr id="8" name="Shape 733">
            <a:extLst>
              <a:ext uri="{FF2B5EF4-FFF2-40B4-BE49-F238E27FC236}">
                <a16:creationId xmlns:a16="http://schemas.microsoft.com/office/drawing/2014/main" id="{75B84564-20B9-6D89-E0AD-EF84D9A0CD50}"/>
              </a:ext>
            </a:extLst>
          </p:cNvPr>
          <p:cNvSpPr txBox="1"/>
          <p:nvPr/>
        </p:nvSpPr>
        <p:spPr>
          <a:xfrm>
            <a:off x="4924976" y="1833482"/>
            <a:ext cx="1920240" cy="492443"/>
          </a:xfrm>
          <a:prstGeom prst="rect">
            <a:avLst/>
          </a:prstGeom>
          <a:noFill/>
          <a:ln>
            <a:noFill/>
          </a:ln>
        </p:spPr>
        <p:txBody>
          <a:bodyPr wrap="square" lIns="0" tIns="0" rIns="0" bIns="0" anchor="t" anchorCtr="0">
            <a:spAutoFit/>
          </a:bodyPr>
          <a:lstStyle/>
          <a:p>
            <a:pPr lvl="0" algn="ctr">
              <a:buClr>
                <a:srgbClr val="002060"/>
              </a:buClr>
              <a:buSzPct val="25000"/>
              <a:defRPr/>
            </a:pPr>
            <a:r>
              <a:rPr lang="en-US" sz="1600" b="1" dirty="0" err="1">
                <a:solidFill>
                  <a:srgbClr val="000000"/>
                </a:solidFill>
                <a:ea typeface="Arial"/>
                <a:cs typeface="Arial"/>
                <a:sym typeface="Arial"/>
              </a:rPr>
              <a:t>Tratamento</a:t>
            </a:r>
            <a:r>
              <a:rPr lang="en-US" sz="1600" b="1" dirty="0">
                <a:solidFill>
                  <a:srgbClr val="000000"/>
                </a:solidFill>
                <a:ea typeface="Arial"/>
                <a:cs typeface="Arial"/>
                <a:sym typeface="Arial"/>
              </a:rPr>
              <a:t> de </a:t>
            </a:r>
            <a:r>
              <a:rPr lang="en-US" sz="1600" b="1" dirty="0" err="1">
                <a:solidFill>
                  <a:srgbClr val="000000"/>
                </a:solidFill>
                <a:ea typeface="Arial"/>
                <a:cs typeface="Arial"/>
                <a:sym typeface="Arial"/>
              </a:rPr>
              <a:t>exceções</a:t>
            </a:r>
            <a:endParaRPr kumimoji="0" lang="en" sz="1600" b="1" i="0" u="none" strike="noStrike" kern="1200" cap="none" spc="0" normalizeH="0" baseline="0" noProof="0" dirty="0">
              <a:ln>
                <a:noFill/>
              </a:ln>
              <a:solidFill>
                <a:srgbClr val="000000"/>
              </a:solidFill>
              <a:effectLst/>
              <a:uLnTx/>
              <a:uFillTx/>
              <a:latin typeface="Arial Nova"/>
              <a:ea typeface="Arial"/>
              <a:cs typeface="Arial"/>
              <a:sym typeface="Arial"/>
            </a:endParaRPr>
          </a:p>
        </p:txBody>
      </p:sp>
      <p:sp>
        <p:nvSpPr>
          <p:cNvPr id="9" name="Shape 734">
            <a:extLst>
              <a:ext uri="{FF2B5EF4-FFF2-40B4-BE49-F238E27FC236}">
                <a16:creationId xmlns:a16="http://schemas.microsoft.com/office/drawing/2014/main" id="{5070DDAF-4432-2CED-C017-A8579AFA5921}"/>
              </a:ext>
            </a:extLst>
          </p:cNvPr>
          <p:cNvSpPr txBox="1"/>
          <p:nvPr/>
        </p:nvSpPr>
        <p:spPr>
          <a:xfrm>
            <a:off x="7155080" y="1833482"/>
            <a:ext cx="1920240" cy="738664"/>
          </a:xfrm>
          <a:prstGeom prst="rect">
            <a:avLst/>
          </a:prstGeom>
          <a:noFill/>
          <a:ln>
            <a:noFill/>
          </a:ln>
        </p:spPr>
        <p:txBody>
          <a:bodyPr wrap="square" lIns="0" tIns="0" rIns="0" bIns="0" anchor="t" anchorCtr="0">
            <a:spAutoFit/>
          </a:bodyPr>
          <a:lstStyle/>
          <a:p>
            <a:pPr lvl="0" algn="ctr">
              <a:buClr>
                <a:srgbClr val="002060"/>
              </a:buClr>
              <a:buSzPct val="25000"/>
              <a:defRPr/>
            </a:pPr>
            <a:r>
              <a:rPr lang="en-US" sz="1600" b="1" dirty="0" err="1">
                <a:solidFill>
                  <a:srgbClr val="000000"/>
                </a:solidFill>
                <a:ea typeface="Arial"/>
                <a:cs typeface="Arial"/>
                <a:sym typeface="Arial"/>
              </a:rPr>
              <a:t>Verificação</a:t>
            </a:r>
            <a:r>
              <a:rPr lang="en-US" sz="1600" b="1" dirty="0">
                <a:solidFill>
                  <a:srgbClr val="000000"/>
                </a:solidFill>
                <a:ea typeface="Arial"/>
                <a:cs typeface="Arial"/>
                <a:sym typeface="Arial"/>
              </a:rPr>
              <a:t> de 
</a:t>
            </a:r>
            <a:r>
              <a:rPr lang="en-US" sz="1600" b="1" dirty="0" err="1">
                <a:solidFill>
                  <a:srgbClr val="000000"/>
                </a:solidFill>
                <a:ea typeface="Arial"/>
                <a:cs typeface="Arial"/>
                <a:sym typeface="Arial"/>
              </a:rPr>
              <a:t>qualidade</a:t>
            </a:r>
            <a:br>
              <a:rPr lang="en-US" sz="1600" b="1" dirty="0">
                <a:solidFill>
                  <a:srgbClr val="000000"/>
                </a:solidFill>
                <a:ea typeface="Arial"/>
                <a:cs typeface="Arial"/>
                <a:sym typeface="Arial"/>
              </a:rPr>
            </a:br>
            <a:endParaRPr kumimoji="0" lang="en" sz="1600" b="1" i="0" u="none" strike="noStrike" kern="1200" cap="none" spc="0" normalizeH="0" baseline="0" noProof="0" dirty="0">
              <a:ln>
                <a:noFill/>
              </a:ln>
              <a:solidFill>
                <a:srgbClr val="000000"/>
              </a:solidFill>
              <a:effectLst/>
              <a:uLnTx/>
              <a:uFillTx/>
              <a:latin typeface="Arial Nova"/>
              <a:ea typeface="Arial"/>
              <a:cs typeface="Arial"/>
              <a:sym typeface="Arial"/>
            </a:endParaRPr>
          </a:p>
        </p:txBody>
      </p:sp>
      <p:sp>
        <p:nvSpPr>
          <p:cNvPr id="10" name="Shape 735">
            <a:extLst>
              <a:ext uri="{FF2B5EF4-FFF2-40B4-BE49-F238E27FC236}">
                <a16:creationId xmlns:a16="http://schemas.microsoft.com/office/drawing/2014/main" id="{7E2358F8-039B-4E7C-0943-6DF641E8D739}"/>
              </a:ext>
            </a:extLst>
          </p:cNvPr>
          <p:cNvSpPr txBox="1"/>
          <p:nvPr/>
        </p:nvSpPr>
        <p:spPr>
          <a:xfrm>
            <a:off x="9453421" y="1833482"/>
            <a:ext cx="1920240" cy="492443"/>
          </a:xfrm>
          <a:prstGeom prst="rect">
            <a:avLst/>
          </a:prstGeom>
          <a:noFill/>
          <a:ln>
            <a:noFill/>
          </a:ln>
        </p:spPr>
        <p:txBody>
          <a:bodyPr wrap="square" lIns="0" tIns="0" rIns="0" bIns="0" anchor="t" anchorCtr="0">
            <a:spAutoFit/>
          </a:bodyPr>
          <a:lstStyle/>
          <a:p>
            <a:pPr lvl="0" algn="ctr">
              <a:buClr>
                <a:srgbClr val="002060"/>
              </a:buClr>
              <a:buSzPct val="25000"/>
              <a:defRPr/>
            </a:pPr>
            <a:r>
              <a:rPr lang="en-US" sz="1600" b="1" dirty="0" err="1">
                <a:solidFill>
                  <a:srgbClr val="000000"/>
                </a:solidFill>
                <a:ea typeface="Arial"/>
                <a:cs typeface="Arial"/>
                <a:sym typeface="Arial"/>
              </a:rPr>
              <a:t>Comunicações</a:t>
            </a:r>
            <a:r>
              <a:rPr lang="en-US" sz="1600" b="1" dirty="0">
                <a:solidFill>
                  <a:srgbClr val="000000"/>
                </a:solidFill>
                <a:ea typeface="Arial"/>
                <a:cs typeface="Arial"/>
                <a:sym typeface="Arial"/>
              </a:rPr>
              <a:t> com o </a:t>
            </a:r>
            <a:r>
              <a:rPr lang="en-US" sz="1600" b="1" dirty="0" err="1">
                <a:solidFill>
                  <a:srgbClr val="000000"/>
                </a:solidFill>
                <a:ea typeface="Arial"/>
                <a:cs typeface="Arial"/>
                <a:sym typeface="Arial"/>
              </a:rPr>
              <a:t>cliente</a:t>
            </a:r>
            <a:endParaRPr kumimoji="0" lang="en" sz="1600" b="1" i="0" u="none" strike="noStrike" kern="1200" cap="none" spc="0" normalizeH="0" baseline="0" noProof="0" dirty="0">
              <a:ln>
                <a:noFill/>
              </a:ln>
              <a:solidFill>
                <a:srgbClr val="000000"/>
              </a:solidFill>
              <a:effectLst/>
              <a:uLnTx/>
              <a:uFillTx/>
              <a:latin typeface="Arial Nova"/>
              <a:ea typeface="Arial"/>
              <a:cs typeface="Arial"/>
              <a:sym typeface="Arial"/>
            </a:endParaRPr>
          </a:p>
        </p:txBody>
      </p:sp>
      <p:pic>
        <p:nvPicPr>
          <p:cNvPr id="15" name="Picture 14">
            <a:extLst>
              <a:ext uri="{FF2B5EF4-FFF2-40B4-BE49-F238E27FC236}">
                <a16:creationId xmlns:a16="http://schemas.microsoft.com/office/drawing/2014/main" id="{C420C5BE-5688-9C2D-957D-BAA77FB398CC}"/>
              </a:ext>
            </a:extLst>
          </p:cNvPr>
          <p:cNvPicPr>
            <a:picLocks noChangeAspect="1"/>
          </p:cNvPicPr>
          <p:nvPr/>
        </p:nvPicPr>
        <p:blipFill>
          <a:blip r:embed="rId3" cstate="email">
            <a:grayscl/>
            <a:extLst>
              <a:ext uri="{28A0092B-C50C-407E-A947-70E740481C1C}">
                <a14:useLocalDpi xmlns:a14="http://schemas.microsoft.com/office/drawing/2010/main"/>
              </a:ext>
            </a:extLst>
          </a:blip>
          <a:stretch>
            <a:fillRect/>
          </a:stretch>
        </p:blipFill>
        <p:spPr>
          <a:xfrm>
            <a:off x="762063" y="2798901"/>
            <a:ext cx="581243" cy="544829"/>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6" name="Picture 15">
            <a:extLst>
              <a:ext uri="{FF2B5EF4-FFF2-40B4-BE49-F238E27FC236}">
                <a16:creationId xmlns:a16="http://schemas.microsoft.com/office/drawing/2014/main" id="{87DEFB0E-17F8-2ECF-3C1F-5ECFDF9BC383}"/>
              </a:ext>
            </a:extLst>
          </p:cNvPr>
          <p:cNvPicPr>
            <a:picLocks noChangeAspect="1"/>
          </p:cNvPicPr>
          <p:nvPr/>
        </p:nvPicPr>
        <p:blipFill>
          <a:blip r:embed="rId4" cstate="email">
            <a:grayscl/>
            <a:extLst>
              <a:ext uri="{28A0092B-C50C-407E-A947-70E740481C1C}">
                <a14:useLocalDpi xmlns:a14="http://schemas.microsoft.com/office/drawing/2010/main"/>
              </a:ext>
            </a:extLst>
          </a:blip>
          <a:stretch>
            <a:fillRect/>
          </a:stretch>
        </p:blipFill>
        <p:spPr>
          <a:xfrm>
            <a:off x="1508008" y="3455157"/>
            <a:ext cx="581243" cy="59000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7" name="Picture 2" descr="Image result for smart phone icon thin">
            <a:extLst>
              <a:ext uri="{FF2B5EF4-FFF2-40B4-BE49-F238E27FC236}">
                <a16:creationId xmlns:a16="http://schemas.microsoft.com/office/drawing/2014/main" id="{7D39E6C4-8FE1-2133-0F93-E30FDEAA78E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901090" y="4150186"/>
            <a:ext cx="303188" cy="589544"/>
          </a:xfrm>
          <a:prstGeom prst="rect">
            <a:avLst/>
          </a:prstGeom>
          <a:ln>
            <a:noFill/>
          </a:ln>
          <a:extLst>
            <a:ext uri="{909E8E84-426E-40DD-AFC4-6F175D3DCCD1}">
              <a14:hiddenFill xmlns:a14="http://schemas.microsoft.com/office/drawing/2010/main">
                <a:solidFill>
                  <a:srgbClr val="FFFFFF"/>
                </a:solidFill>
              </a14:hiddenFill>
            </a:ext>
          </a:extLst>
        </p:spPr>
        <p:style>
          <a:lnRef idx="2">
            <a:schemeClr val="accent5"/>
          </a:lnRef>
          <a:fillRef idx="1">
            <a:schemeClr val="lt1"/>
          </a:fillRef>
          <a:effectRef idx="0">
            <a:schemeClr val="accent5"/>
          </a:effectRef>
          <a:fontRef idx="minor">
            <a:schemeClr val="dk1"/>
          </a:fontRef>
        </p:style>
      </p:pic>
      <p:pic>
        <p:nvPicPr>
          <p:cNvPr id="18" name="Picture 17">
            <a:extLst>
              <a:ext uri="{FF2B5EF4-FFF2-40B4-BE49-F238E27FC236}">
                <a16:creationId xmlns:a16="http://schemas.microsoft.com/office/drawing/2014/main" id="{9812E0F3-6C0E-22FE-5C01-1727BAAC3751}"/>
              </a:ext>
            </a:extLst>
          </p:cNvPr>
          <p:cNvPicPr>
            <a:picLocks noChangeAspect="1"/>
          </p:cNvPicPr>
          <p:nvPr/>
        </p:nvPicPr>
        <p:blipFill>
          <a:blip r:embed="rId6" cstate="email">
            <a:grayscl/>
            <a:extLst>
              <a:ext uri="{28A0092B-C50C-407E-A947-70E740481C1C}">
                <a14:useLocalDpi xmlns:a14="http://schemas.microsoft.com/office/drawing/2010/main"/>
              </a:ext>
            </a:extLst>
          </a:blip>
          <a:stretch>
            <a:fillRect/>
          </a:stretch>
        </p:blipFill>
        <p:spPr>
          <a:xfrm>
            <a:off x="1482106" y="4126255"/>
            <a:ext cx="588471" cy="623988"/>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19" name="Picture 18">
            <a:extLst>
              <a:ext uri="{FF2B5EF4-FFF2-40B4-BE49-F238E27FC236}">
                <a16:creationId xmlns:a16="http://schemas.microsoft.com/office/drawing/2014/main" id="{C25E07FB-3E54-83D6-ADCD-41277D806FBB}"/>
              </a:ext>
            </a:extLst>
          </p:cNvPr>
          <p:cNvPicPr>
            <a:picLocks noChangeAspect="1"/>
          </p:cNvPicPr>
          <p:nvPr/>
        </p:nvPicPr>
        <p:blipFill>
          <a:blip r:embed="rId7" cstate="email">
            <a:grayscl/>
            <a:extLst>
              <a:ext uri="{28A0092B-C50C-407E-A947-70E740481C1C}">
                <a14:useLocalDpi xmlns:a14="http://schemas.microsoft.com/office/drawing/2010/main"/>
              </a:ext>
            </a:extLst>
          </a:blip>
          <a:stretch>
            <a:fillRect/>
          </a:stretch>
        </p:blipFill>
        <p:spPr>
          <a:xfrm>
            <a:off x="1509703" y="2757534"/>
            <a:ext cx="551950" cy="585265"/>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20" name="Picture 19">
            <a:extLst>
              <a:ext uri="{FF2B5EF4-FFF2-40B4-BE49-F238E27FC236}">
                <a16:creationId xmlns:a16="http://schemas.microsoft.com/office/drawing/2014/main" id="{97A86478-69F7-FC7B-449C-79DF9807491D}"/>
              </a:ext>
            </a:extLst>
          </p:cNvPr>
          <p:cNvPicPr>
            <a:picLocks noChangeAspect="1"/>
          </p:cNvPicPr>
          <p:nvPr/>
        </p:nvPicPr>
        <p:blipFill>
          <a:blip r:embed="rId8" cstate="email">
            <a:grayscl/>
            <a:extLst>
              <a:ext uri="{28A0092B-C50C-407E-A947-70E740481C1C}">
                <a14:useLocalDpi xmlns:a14="http://schemas.microsoft.com/office/drawing/2010/main"/>
              </a:ext>
            </a:extLst>
          </a:blip>
          <a:stretch>
            <a:fillRect/>
          </a:stretch>
        </p:blipFill>
        <p:spPr>
          <a:xfrm>
            <a:off x="778883" y="3437652"/>
            <a:ext cx="589433" cy="62501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21" name="Picture 20">
            <a:extLst>
              <a:ext uri="{FF2B5EF4-FFF2-40B4-BE49-F238E27FC236}">
                <a16:creationId xmlns:a16="http://schemas.microsoft.com/office/drawing/2014/main" id="{94407BC4-46F9-7100-25CA-BDA056E21169}"/>
              </a:ext>
            </a:extLst>
          </p:cNvPr>
          <p:cNvPicPr>
            <a:picLocks noChangeAspect="1"/>
          </p:cNvPicPr>
          <p:nvPr/>
        </p:nvPicPr>
        <p:blipFill>
          <a:blip r:embed="rId9" cstate="email">
            <a:grayscl/>
            <a:extLst>
              <a:ext uri="{28A0092B-C50C-407E-A947-70E740481C1C}">
                <a14:useLocalDpi xmlns:a14="http://schemas.microsoft.com/office/drawing/2010/main"/>
              </a:ext>
            </a:extLst>
          </a:blip>
          <a:stretch>
            <a:fillRect/>
          </a:stretch>
        </p:blipFill>
        <p:spPr>
          <a:xfrm>
            <a:off x="655718" y="4798509"/>
            <a:ext cx="688488" cy="688488"/>
          </a:xfrm>
          <a:prstGeom prst="rect">
            <a:avLst/>
          </a:prstGeom>
        </p:spPr>
      </p:pic>
      <p:pic>
        <p:nvPicPr>
          <p:cNvPr id="22" name="Picture 4" descr="Barcode scanning icon - Transparent PNG &amp; SVG vector file">
            <a:extLst>
              <a:ext uri="{FF2B5EF4-FFF2-40B4-BE49-F238E27FC236}">
                <a16:creationId xmlns:a16="http://schemas.microsoft.com/office/drawing/2014/main" id="{F44D2E82-2FE7-CEA8-4294-9CCCFE146EF6}"/>
              </a:ext>
            </a:extLst>
          </p:cNvPr>
          <p:cNvPicPr>
            <a:picLocks noChangeAspect="1" noChangeArrowheads="1"/>
          </p:cNvPicPr>
          <p:nvPr/>
        </p:nvPicPr>
        <p:blipFill>
          <a:blip r:embed="rId10" cstate="print">
            <a:grayscl/>
            <a:extLst>
              <a:ext uri="{28A0092B-C50C-407E-A947-70E740481C1C}">
                <a14:useLocalDpi xmlns:a14="http://schemas.microsoft.com/office/drawing/2010/main" val="0"/>
              </a:ext>
            </a:extLst>
          </a:blip>
          <a:srcRect/>
          <a:stretch>
            <a:fillRect/>
          </a:stretch>
        </p:blipFill>
        <p:spPr bwMode="auto">
          <a:xfrm>
            <a:off x="1521682" y="4850393"/>
            <a:ext cx="553892" cy="5538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mage result for scanner icon thin">
            <a:extLst>
              <a:ext uri="{FF2B5EF4-FFF2-40B4-BE49-F238E27FC236}">
                <a16:creationId xmlns:a16="http://schemas.microsoft.com/office/drawing/2014/main" id="{FB1EF0B6-D62F-4A0B-4157-45316F69101C}"/>
              </a:ext>
            </a:extLst>
          </p:cNvPr>
          <p:cNvPicPr>
            <a:picLocks noChangeAspect="1" noChangeArrowheads="1"/>
          </p:cNvPicPr>
          <p:nvPr/>
        </p:nvPicPr>
        <p:blipFill rotWithShape="1">
          <a:blip r:embed="rId11" cstate="email">
            <a:grayscl/>
            <a:extLst>
              <a:ext uri="{28A0092B-C50C-407E-A947-70E740481C1C}">
                <a14:useLocalDpi xmlns:a14="http://schemas.microsoft.com/office/drawing/2010/main"/>
              </a:ext>
            </a:extLst>
          </a:blip>
          <a:srcRect/>
          <a:stretch/>
        </p:blipFill>
        <p:spPr bwMode="auto">
          <a:xfrm>
            <a:off x="1161558" y="5524955"/>
            <a:ext cx="472459" cy="410388"/>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23">
            <a:extLst>
              <a:ext uri="{FF2B5EF4-FFF2-40B4-BE49-F238E27FC236}">
                <a16:creationId xmlns:a16="http://schemas.microsoft.com/office/drawing/2014/main" id="{80E53207-7010-D6C6-9FA8-2800FB22BC01}"/>
              </a:ext>
            </a:extLst>
          </p:cNvPr>
          <p:cNvSpPr/>
          <p:nvPr/>
        </p:nvSpPr>
        <p:spPr>
          <a:xfrm>
            <a:off x="2604980" y="4184492"/>
            <a:ext cx="2100025" cy="5163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err="1">
                <a:solidFill>
                  <a:srgbClr val="FFFFFF"/>
                </a:solidFill>
              </a:rPr>
              <a:t>Extração</a:t>
            </a:r>
            <a:r>
              <a:rPr lang="en-US" sz="1400" dirty="0">
                <a:solidFill>
                  <a:srgbClr val="FFFFFF"/>
                </a:solidFill>
              </a:rPr>
              <a:t> de </a:t>
            </a:r>
            <a:r>
              <a:rPr lang="en-US" sz="1400" dirty="0" err="1">
                <a:solidFill>
                  <a:srgbClr val="FFFFFF"/>
                </a:solidFill>
              </a:rPr>
              <a:t>documentos</a:t>
            </a:r>
            <a:r>
              <a:rPr lang="en-US" sz="1400" dirty="0">
                <a:solidFill>
                  <a:srgbClr val="FFFFFF"/>
                </a:solidFill>
              </a:rPr>
              <a:t> ML</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5" name="Rounded Rectangle 24">
            <a:extLst>
              <a:ext uri="{FF2B5EF4-FFF2-40B4-BE49-F238E27FC236}">
                <a16:creationId xmlns:a16="http://schemas.microsoft.com/office/drawing/2014/main" id="{AAF29529-6675-B18C-CA6B-8B3E5A43A009}"/>
              </a:ext>
            </a:extLst>
          </p:cNvPr>
          <p:cNvSpPr/>
          <p:nvPr/>
        </p:nvSpPr>
        <p:spPr>
          <a:xfrm>
            <a:off x="2604980" y="4895558"/>
            <a:ext cx="2100025" cy="5163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err="1">
                <a:solidFill>
                  <a:srgbClr val="FFFFFF"/>
                </a:solidFill>
              </a:rPr>
              <a:t>Integrações</a:t>
            </a:r>
            <a:endParaRPr lang="en-US" sz="1400" dirty="0">
              <a:solidFill>
                <a:srgbClr val="FFFFFF"/>
              </a:solidFill>
            </a:endParaRPr>
          </a:p>
          <a:p>
            <a:pPr lvl="0" algn="ctr">
              <a:defRPr/>
            </a:pPr>
            <a:r>
              <a:rPr lang="en-US" sz="1400" dirty="0">
                <a:solidFill>
                  <a:srgbClr val="FFFFFF"/>
                </a:solidFill>
              </a:rPr>
              <a:t>(API y RPA)</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6" name="Rounded Rectangle 25">
            <a:extLst>
              <a:ext uri="{FF2B5EF4-FFF2-40B4-BE49-F238E27FC236}">
                <a16:creationId xmlns:a16="http://schemas.microsoft.com/office/drawing/2014/main" id="{52A31B1B-1E7D-6CA0-3491-AB2025BF9D1B}"/>
              </a:ext>
            </a:extLst>
          </p:cNvPr>
          <p:cNvSpPr/>
          <p:nvPr/>
        </p:nvSpPr>
        <p:spPr>
          <a:xfrm>
            <a:off x="2604980" y="5616332"/>
            <a:ext cx="2100025" cy="51639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err="1">
                <a:solidFill>
                  <a:srgbClr val="FFFFFF"/>
                </a:solidFill>
              </a:rPr>
              <a:t>Previsões</a:t>
            </a:r>
            <a:r>
              <a:rPr lang="en-US" sz="1400" dirty="0">
                <a:solidFill>
                  <a:srgbClr val="FFFFFF"/>
                </a:solidFill>
              </a:rPr>
              <a:t> de IA</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7" name="Rounded Rectangle 26">
            <a:extLst>
              <a:ext uri="{FF2B5EF4-FFF2-40B4-BE49-F238E27FC236}">
                <a16:creationId xmlns:a16="http://schemas.microsoft.com/office/drawing/2014/main" id="{6C049357-84A7-4D91-4078-1A50B14F00BA}"/>
              </a:ext>
            </a:extLst>
          </p:cNvPr>
          <p:cNvSpPr/>
          <p:nvPr/>
        </p:nvSpPr>
        <p:spPr>
          <a:xfrm>
            <a:off x="4863158" y="4184492"/>
            <a:ext cx="2100025" cy="516396"/>
          </a:xfrm>
          <a:prstGeom prst="roundRect">
            <a:avLst/>
          </a:prstGeom>
          <a:solidFill>
            <a:srgbClr val="0A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pt-BR" sz="1400" dirty="0">
                <a:solidFill>
                  <a:srgbClr val="FFFFFF"/>
                </a:solidFill>
              </a:rPr>
              <a:t>Revisão de ML de baixa confiança</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8" name="Rounded Rectangle 27">
            <a:extLst>
              <a:ext uri="{FF2B5EF4-FFF2-40B4-BE49-F238E27FC236}">
                <a16:creationId xmlns:a16="http://schemas.microsoft.com/office/drawing/2014/main" id="{6B5C1BF2-98E6-0E41-64E8-72CDD373CA38}"/>
              </a:ext>
            </a:extLst>
          </p:cNvPr>
          <p:cNvSpPr/>
          <p:nvPr/>
        </p:nvSpPr>
        <p:spPr>
          <a:xfrm>
            <a:off x="4863158" y="4895558"/>
            <a:ext cx="2100025" cy="516396"/>
          </a:xfrm>
          <a:prstGeom prst="roundRect">
            <a:avLst/>
          </a:prstGeom>
          <a:solidFill>
            <a:srgbClr val="0A9C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err="1">
                <a:solidFill>
                  <a:srgbClr val="FFFFFF"/>
                </a:solidFill>
              </a:rPr>
              <a:t>Reparação</a:t>
            </a:r>
            <a:r>
              <a:rPr lang="en-US" sz="1400" dirty="0">
                <a:solidFill>
                  <a:srgbClr val="FFFFFF"/>
                </a:solidFill>
              </a:rPr>
              <a:t> NIGO</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29" name="TextBox 28">
            <a:extLst>
              <a:ext uri="{FF2B5EF4-FFF2-40B4-BE49-F238E27FC236}">
                <a16:creationId xmlns:a16="http://schemas.microsoft.com/office/drawing/2014/main" id="{1C02B9EF-0400-0AB7-B951-C9890EB5DD3B}"/>
              </a:ext>
            </a:extLst>
          </p:cNvPr>
          <p:cNvSpPr txBox="1"/>
          <p:nvPr/>
        </p:nvSpPr>
        <p:spPr>
          <a:xfrm>
            <a:off x="5016416" y="3373907"/>
            <a:ext cx="1737360" cy="755452"/>
          </a:xfrm>
          <a:prstGeom prst="rect">
            <a:avLst/>
          </a:prstGeom>
          <a:noFill/>
        </p:spPr>
        <p:txBody>
          <a:bodyPr wrap="square" lIns="0" tIns="0" rIns="0" bIns="0" rtlCol="0">
            <a:noAutofit/>
          </a:bodyPr>
          <a:lstStyle/>
          <a:p>
            <a:pPr lvl="0" algn="ctr">
              <a:defRPr/>
            </a:pPr>
            <a:r>
              <a:rPr lang="en-US" sz="1600" b="1" dirty="0">
                <a:solidFill>
                  <a:srgbClr val="0A9CA6"/>
                </a:solidFill>
              </a:rPr>
              <a:t>Sourcing </a:t>
            </a:r>
            <a:r>
              <a:rPr lang="en-US" sz="1600" b="1" dirty="0" err="1">
                <a:solidFill>
                  <a:srgbClr val="0A9CA6"/>
                </a:solidFill>
              </a:rPr>
              <a:t>certo</a:t>
            </a:r>
            <a:r>
              <a:rPr lang="en-US" sz="1600" b="1" dirty="0">
                <a:solidFill>
                  <a:srgbClr val="0A9CA6"/>
                </a:solidFill>
              </a:rPr>
              <a:t> com</a:t>
            </a:r>
          </a:p>
          <a:p>
            <a:pPr lvl="0" algn="ctr">
              <a:defRPr/>
            </a:pPr>
            <a:r>
              <a:rPr kumimoji="0" lang="en-US" sz="1600" b="1" i="0" u="none" strike="noStrike" kern="1200" cap="none" spc="0" normalizeH="0" baseline="0" noProof="0" dirty="0">
                <a:ln>
                  <a:noFill/>
                </a:ln>
                <a:solidFill>
                  <a:srgbClr val="0A9CA6"/>
                </a:solidFill>
                <a:effectLst/>
                <a:uLnTx/>
                <a:uFillTx/>
                <a:latin typeface="Arial Nova"/>
                <a:ea typeface="+mn-ea"/>
                <a:cs typeface="+mn-cs"/>
              </a:rPr>
              <a:t>Auto-Routing</a:t>
            </a:r>
          </a:p>
        </p:txBody>
      </p:sp>
      <p:pic>
        <p:nvPicPr>
          <p:cNvPr id="30" name="Picture 29">
            <a:extLst>
              <a:ext uri="{FF2B5EF4-FFF2-40B4-BE49-F238E27FC236}">
                <a16:creationId xmlns:a16="http://schemas.microsoft.com/office/drawing/2014/main" id="{FC78DF3B-07AF-96E8-BA9C-9C119EA3BCCA}"/>
              </a:ext>
            </a:extLst>
          </p:cNvPr>
          <p:cNvPicPr>
            <a:picLocks noChangeAspect="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5565055" y="2686258"/>
            <a:ext cx="640082" cy="640080"/>
          </a:xfrm>
          <a:prstGeom prst="rect">
            <a:avLst/>
          </a:prstGeom>
        </p:spPr>
      </p:pic>
      <p:pic>
        <p:nvPicPr>
          <p:cNvPr id="31" name="Picture 30">
            <a:extLst>
              <a:ext uri="{FF2B5EF4-FFF2-40B4-BE49-F238E27FC236}">
                <a16:creationId xmlns:a16="http://schemas.microsoft.com/office/drawing/2014/main" id="{2D7DF2E7-0954-3E29-3CA6-BB72873E8034}"/>
              </a:ext>
            </a:extLst>
          </p:cNvPr>
          <p:cNvPicPr>
            <a:picLocks noChangeAspect="1"/>
          </p:cNvPicPr>
          <p:nvPr/>
        </p:nvPicPr>
        <p:blipFill>
          <a:blip r:embed="rId1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334952" y="2686258"/>
            <a:ext cx="640080" cy="640080"/>
          </a:xfrm>
          <a:prstGeom prst="rect">
            <a:avLst/>
          </a:prstGeom>
        </p:spPr>
      </p:pic>
      <p:sp>
        <p:nvSpPr>
          <p:cNvPr id="32" name="TextBox 31">
            <a:extLst>
              <a:ext uri="{FF2B5EF4-FFF2-40B4-BE49-F238E27FC236}">
                <a16:creationId xmlns:a16="http://schemas.microsoft.com/office/drawing/2014/main" id="{017734BF-5962-6F32-B2FA-5D489DA45EBE}"/>
              </a:ext>
            </a:extLst>
          </p:cNvPr>
          <p:cNvSpPr txBox="1"/>
          <p:nvPr/>
        </p:nvSpPr>
        <p:spPr>
          <a:xfrm>
            <a:off x="2786312" y="3362715"/>
            <a:ext cx="1737360" cy="531614"/>
          </a:xfrm>
          <a:prstGeom prst="rect">
            <a:avLst/>
          </a:prstGeom>
          <a:noFill/>
        </p:spPr>
        <p:txBody>
          <a:bodyPr wrap="square" lIns="0" tIns="0" rIns="0" bIns="0" rtlCol="0">
            <a:noAutofit/>
          </a:bodyPr>
          <a:lstStyle/>
          <a:p>
            <a:pPr lvl="0" algn="ctr">
              <a:defRPr/>
            </a:pPr>
            <a:r>
              <a:rPr lang="en-US" sz="1600" b="1" dirty="0" err="1">
                <a:solidFill>
                  <a:srgbClr val="00ABE6"/>
                </a:solidFill>
              </a:rPr>
              <a:t>Automação</a:t>
            </a:r>
            <a:r>
              <a:rPr lang="en-US" sz="1600" b="1" dirty="0">
                <a:solidFill>
                  <a:srgbClr val="00ABE6"/>
                </a:solidFill>
              </a:rPr>
              <a:t> </a:t>
            </a:r>
            <a:r>
              <a:rPr lang="en-US" sz="1600" b="1" dirty="0" err="1">
                <a:solidFill>
                  <a:srgbClr val="00ABE6"/>
                </a:solidFill>
              </a:rPr>
              <a:t>alimentada</a:t>
            </a:r>
            <a:r>
              <a:rPr lang="en-US" sz="1600" b="1" dirty="0">
                <a:solidFill>
                  <a:srgbClr val="00ABE6"/>
                </a:solidFill>
              </a:rPr>
              <a:t> </a:t>
            </a:r>
            <a:r>
              <a:rPr lang="en-US" sz="1600" b="1" dirty="0" err="1">
                <a:solidFill>
                  <a:srgbClr val="00ABE6"/>
                </a:solidFill>
              </a:rPr>
              <a:t>por</a:t>
            </a:r>
            <a:r>
              <a:rPr lang="en-US" sz="1600" b="1" dirty="0">
                <a:solidFill>
                  <a:srgbClr val="00ABE6"/>
                </a:solidFill>
              </a:rPr>
              <a:t> IA</a:t>
            </a:r>
            <a:endParaRPr kumimoji="0" lang="en-US" sz="1600" b="1" i="0" u="none" strike="noStrike" kern="1200" cap="none" spc="0" normalizeH="0" baseline="0" noProof="0" dirty="0">
              <a:ln>
                <a:noFill/>
              </a:ln>
              <a:solidFill>
                <a:srgbClr val="00ABE6"/>
              </a:solidFill>
              <a:effectLst/>
              <a:uLnTx/>
              <a:uFillTx/>
              <a:latin typeface="Arial Nova"/>
              <a:ea typeface="+mn-ea"/>
              <a:cs typeface="+mn-cs"/>
            </a:endParaRPr>
          </a:p>
        </p:txBody>
      </p:sp>
      <p:pic>
        <p:nvPicPr>
          <p:cNvPr id="33" name="Picture 32">
            <a:extLst>
              <a:ext uri="{FF2B5EF4-FFF2-40B4-BE49-F238E27FC236}">
                <a16:creationId xmlns:a16="http://schemas.microsoft.com/office/drawing/2014/main" id="{9C5DDDF8-818A-8B5B-7061-74350635EDE5}"/>
              </a:ext>
            </a:extLst>
          </p:cNvPr>
          <p:cNvPicPr>
            <a:picLocks noChangeAspect="1"/>
          </p:cNvPicPr>
          <p:nvPr/>
        </p:nvPicPr>
        <p:blipFill>
          <a:blip r:embed="rId14" cstate="print">
            <a:biLevel thresh="75000"/>
            <a:extLst>
              <a:ext uri="{28A0092B-C50C-407E-A947-70E740481C1C}">
                <a14:useLocalDpi xmlns:a14="http://schemas.microsoft.com/office/drawing/2010/main" val="0"/>
              </a:ext>
            </a:extLst>
          </a:blip>
          <a:stretch>
            <a:fillRect/>
          </a:stretch>
        </p:blipFill>
        <p:spPr>
          <a:xfrm>
            <a:off x="7795160" y="2686258"/>
            <a:ext cx="640080" cy="640080"/>
          </a:xfrm>
          <a:prstGeom prst="rect">
            <a:avLst/>
          </a:prstGeom>
        </p:spPr>
      </p:pic>
      <p:sp>
        <p:nvSpPr>
          <p:cNvPr id="34" name="TextBox 33">
            <a:extLst>
              <a:ext uri="{FF2B5EF4-FFF2-40B4-BE49-F238E27FC236}">
                <a16:creationId xmlns:a16="http://schemas.microsoft.com/office/drawing/2014/main" id="{DAC7E3ED-FC7A-C24F-D6B6-506C43CA72FD}"/>
              </a:ext>
            </a:extLst>
          </p:cNvPr>
          <p:cNvSpPr txBox="1"/>
          <p:nvPr/>
        </p:nvSpPr>
        <p:spPr>
          <a:xfrm>
            <a:off x="7246520" y="3362715"/>
            <a:ext cx="1737360" cy="531614"/>
          </a:xfrm>
          <a:prstGeom prst="rect">
            <a:avLst/>
          </a:prstGeom>
          <a:noFill/>
        </p:spPr>
        <p:txBody>
          <a:bodyPr wrap="square" lIns="0" tIns="0" rIns="0" bIns="0" rtlCol="0">
            <a:noAutofit/>
          </a:bodyPr>
          <a:lstStyle/>
          <a:p>
            <a:pPr lvl="0" algn="ctr">
              <a:defRPr/>
            </a:pPr>
            <a:r>
              <a:rPr lang="es-ES" sz="1600" b="1" dirty="0" err="1">
                <a:solidFill>
                  <a:srgbClr val="60499E"/>
                </a:solidFill>
              </a:rPr>
              <a:t>Minimize</a:t>
            </a:r>
            <a:r>
              <a:rPr lang="es-ES" sz="1600" b="1" dirty="0">
                <a:solidFill>
                  <a:srgbClr val="60499E"/>
                </a:solidFill>
              </a:rPr>
              <a:t> erros </a:t>
            </a:r>
            <a:r>
              <a:rPr lang="es-ES" sz="1600" b="1" dirty="0" err="1">
                <a:solidFill>
                  <a:srgbClr val="60499E"/>
                </a:solidFill>
              </a:rPr>
              <a:t>com</a:t>
            </a:r>
            <a:r>
              <a:rPr lang="es-ES" sz="1600" b="1" dirty="0">
                <a:solidFill>
                  <a:srgbClr val="60499E"/>
                </a:solidFill>
              </a:rPr>
              <a:t> IA</a:t>
            </a:r>
            <a:endParaRPr kumimoji="0" lang="en-US" sz="1600" b="1" i="0" u="none" strike="noStrike" kern="1200" cap="none" spc="0" normalizeH="0" baseline="0" noProof="0" dirty="0">
              <a:ln>
                <a:noFill/>
              </a:ln>
              <a:solidFill>
                <a:srgbClr val="60499E"/>
              </a:solidFill>
              <a:effectLst/>
              <a:uLnTx/>
              <a:uFillTx/>
              <a:latin typeface="Arial Nova"/>
              <a:ea typeface="+mn-ea"/>
              <a:cs typeface="+mn-cs"/>
            </a:endParaRPr>
          </a:p>
        </p:txBody>
      </p:sp>
      <p:sp>
        <p:nvSpPr>
          <p:cNvPr id="35" name="Rounded Rectangle 34">
            <a:extLst>
              <a:ext uri="{FF2B5EF4-FFF2-40B4-BE49-F238E27FC236}">
                <a16:creationId xmlns:a16="http://schemas.microsoft.com/office/drawing/2014/main" id="{09A73A2C-EAC8-A78D-7B78-A9319BAE307F}"/>
              </a:ext>
            </a:extLst>
          </p:cNvPr>
          <p:cNvSpPr/>
          <p:nvPr/>
        </p:nvSpPr>
        <p:spPr>
          <a:xfrm>
            <a:off x="7121336" y="4184492"/>
            <a:ext cx="2100025" cy="5163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ova"/>
                <a:ea typeface="+mn-ea"/>
                <a:cs typeface="+mn-cs"/>
              </a:rPr>
              <a:t>ML Flagging</a:t>
            </a:r>
          </a:p>
        </p:txBody>
      </p:sp>
      <p:sp>
        <p:nvSpPr>
          <p:cNvPr id="36" name="Rounded Rectangle 35">
            <a:extLst>
              <a:ext uri="{FF2B5EF4-FFF2-40B4-BE49-F238E27FC236}">
                <a16:creationId xmlns:a16="http://schemas.microsoft.com/office/drawing/2014/main" id="{7D35AD1D-2949-31C9-57B8-6204E9E4C8AF}"/>
              </a:ext>
            </a:extLst>
          </p:cNvPr>
          <p:cNvSpPr/>
          <p:nvPr/>
        </p:nvSpPr>
        <p:spPr>
          <a:xfrm>
            <a:off x="7121336" y="4895558"/>
            <a:ext cx="2100025" cy="5163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ova"/>
                <a:ea typeface="+mn-ea"/>
                <a:cs typeface="+mn-cs"/>
              </a:rPr>
              <a:t>Auto-Validation</a:t>
            </a:r>
          </a:p>
        </p:txBody>
      </p:sp>
      <p:sp>
        <p:nvSpPr>
          <p:cNvPr id="37" name="Rounded Rectangle 36">
            <a:extLst>
              <a:ext uri="{FF2B5EF4-FFF2-40B4-BE49-F238E27FC236}">
                <a16:creationId xmlns:a16="http://schemas.microsoft.com/office/drawing/2014/main" id="{2D1CC597-3CD0-8C32-5C14-AD9A0CDE8881}"/>
              </a:ext>
            </a:extLst>
          </p:cNvPr>
          <p:cNvSpPr/>
          <p:nvPr/>
        </p:nvSpPr>
        <p:spPr>
          <a:xfrm>
            <a:off x="7121336" y="5616332"/>
            <a:ext cx="2100025" cy="5163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Nova"/>
                <a:ea typeface="+mn-ea"/>
                <a:cs typeface="+mn-cs"/>
              </a:rPr>
              <a:t>Right-Sourced</a:t>
            </a:r>
            <a:br>
              <a:rPr kumimoji="0" lang="en-US" sz="1400" b="0" i="0" u="none" strike="noStrike" kern="1200" cap="none" spc="0" normalizeH="0" baseline="0" noProof="0" dirty="0">
                <a:ln>
                  <a:noFill/>
                </a:ln>
                <a:solidFill>
                  <a:srgbClr val="FFFFFF"/>
                </a:solidFill>
                <a:effectLst/>
                <a:uLnTx/>
                <a:uFillTx/>
                <a:latin typeface="Arial Nova"/>
                <a:ea typeface="+mn-ea"/>
                <a:cs typeface="+mn-cs"/>
              </a:rPr>
            </a:br>
            <a:r>
              <a:rPr kumimoji="0" lang="en-US" sz="1400" b="0" i="0" u="none" strike="noStrike" kern="1200" cap="none" spc="0" normalizeH="0" baseline="0" noProof="0" dirty="0">
                <a:ln>
                  <a:noFill/>
                </a:ln>
                <a:solidFill>
                  <a:srgbClr val="FFFFFF"/>
                </a:solidFill>
                <a:effectLst/>
                <a:uLnTx/>
                <a:uFillTx/>
                <a:latin typeface="Arial Nova"/>
                <a:ea typeface="+mn-ea"/>
                <a:cs typeface="+mn-cs"/>
              </a:rPr>
              <a:t>QC Routing</a:t>
            </a:r>
          </a:p>
        </p:txBody>
      </p:sp>
      <p:pic>
        <p:nvPicPr>
          <p:cNvPr id="38" name="Picture 37">
            <a:extLst>
              <a:ext uri="{FF2B5EF4-FFF2-40B4-BE49-F238E27FC236}">
                <a16:creationId xmlns:a16="http://schemas.microsoft.com/office/drawing/2014/main" id="{53422E94-9C48-62D5-AE1B-BFB1894CC032}"/>
              </a:ext>
            </a:extLst>
          </p:cNvPr>
          <p:cNvPicPr>
            <a:picLocks noChangeAspect="1"/>
          </p:cNvPicPr>
          <p:nvPr/>
        </p:nvPicPr>
        <p:blipFill>
          <a:blip r:embed="rId15"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0093501" y="2686258"/>
            <a:ext cx="640080" cy="640080"/>
          </a:xfrm>
          <a:prstGeom prst="rect">
            <a:avLst/>
          </a:prstGeom>
        </p:spPr>
      </p:pic>
      <p:sp>
        <p:nvSpPr>
          <p:cNvPr id="39" name="TextBox 38">
            <a:extLst>
              <a:ext uri="{FF2B5EF4-FFF2-40B4-BE49-F238E27FC236}">
                <a16:creationId xmlns:a16="http://schemas.microsoft.com/office/drawing/2014/main" id="{D8E1BA07-0D45-8424-0396-3EC7DFA2D768}"/>
              </a:ext>
            </a:extLst>
          </p:cNvPr>
          <p:cNvSpPr txBox="1"/>
          <p:nvPr/>
        </p:nvSpPr>
        <p:spPr>
          <a:xfrm>
            <a:off x="9225654" y="3373907"/>
            <a:ext cx="2364024" cy="755452"/>
          </a:xfrm>
          <a:prstGeom prst="rect">
            <a:avLst/>
          </a:prstGeom>
          <a:noFill/>
        </p:spPr>
        <p:txBody>
          <a:bodyPr wrap="square" lIns="0" tIns="0" rIns="0" bIns="0" rtlCol="0">
            <a:noAutofit/>
          </a:bodyPr>
          <a:lstStyle/>
          <a:p>
            <a:pPr lvl="0" algn="ctr">
              <a:defRPr/>
            </a:pPr>
            <a:r>
              <a:rPr lang="pt-BR" sz="1600" b="1" dirty="0">
                <a:solidFill>
                  <a:srgbClr val="F15F44"/>
                </a:solidFill>
              </a:rPr>
              <a:t>Notifique os clientes automaticamente, instantaneamente</a:t>
            </a:r>
            <a:endParaRPr kumimoji="0" lang="en-US" sz="1600" b="1" i="0" u="none" strike="noStrike" kern="1200" cap="none" spc="0" normalizeH="0" baseline="0" noProof="0" dirty="0">
              <a:ln>
                <a:noFill/>
              </a:ln>
              <a:solidFill>
                <a:srgbClr val="F15F44"/>
              </a:solidFill>
              <a:effectLst/>
              <a:uLnTx/>
              <a:uFillTx/>
              <a:latin typeface="Arial Nova"/>
              <a:ea typeface="+mn-ea"/>
              <a:cs typeface="+mn-cs"/>
            </a:endParaRPr>
          </a:p>
        </p:txBody>
      </p:sp>
      <p:sp>
        <p:nvSpPr>
          <p:cNvPr id="40" name="Rounded Rectangle 39">
            <a:extLst>
              <a:ext uri="{FF2B5EF4-FFF2-40B4-BE49-F238E27FC236}">
                <a16:creationId xmlns:a16="http://schemas.microsoft.com/office/drawing/2014/main" id="{C9C8DD66-7BAA-42E1-1299-5C4C23459E73}"/>
              </a:ext>
            </a:extLst>
          </p:cNvPr>
          <p:cNvSpPr/>
          <p:nvPr/>
        </p:nvSpPr>
        <p:spPr>
          <a:xfrm>
            <a:off x="9379513" y="4184492"/>
            <a:ext cx="2100025" cy="51639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err="1">
                <a:solidFill>
                  <a:srgbClr val="FFFFFF"/>
                </a:solidFill>
              </a:rPr>
              <a:t>Mensagens</a:t>
            </a:r>
            <a:r>
              <a:rPr lang="en-US" sz="1400" dirty="0">
                <a:solidFill>
                  <a:srgbClr val="FFFFFF"/>
                </a:solidFill>
              </a:rPr>
              <a:t> </a:t>
            </a:r>
            <a:r>
              <a:rPr lang="en-US" sz="1400" dirty="0" err="1">
                <a:solidFill>
                  <a:srgbClr val="FFFFFF"/>
                </a:solidFill>
              </a:rPr>
              <a:t>personalizadas</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41" name="Rounded Rectangle 40">
            <a:extLst>
              <a:ext uri="{FF2B5EF4-FFF2-40B4-BE49-F238E27FC236}">
                <a16:creationId xmlns:a16="http://schemas.microsoft.com/office/drawing/2014/main" id="{B2C770F8-BB0D-A91C-3740-7AD99B66BE37}"/>
              </a:ext>
            </a:extLst>
          </p:cNvPr>
          <p:cNvSpPr/>
          <p:nvPr/>
        </p:nvSpPr>
        <p:spPr>
          <a:xfrm>
            <a:off x="9379513" y="4895558"/>
            <a:ext cx="2100025" cy="51639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err="1">
                <a:solidFill>
                  <a:srgbClr val="FFFFFF"/>
                </a:solidFill>
              </a:rPr>
              <a:t>Comunicações</a:t>
            </a:r>
            <a:r>
              <a:rPr lang="en-US" sz="1400" dirty="0">
                <a:solidFill>
                  <a:srgbClr val="FFFFFF"/>
                </a:solidFill>
              </a:rPr>
              <a:t> </a:t>
            </a:r>
            <a:r>
              <a:rPr lang="en-US" sz="1400" dirty="0" err="1">
                <a:solidFill>
                  <a:srgbClr val="FFFFFF"/>
                </a:solidFill>
              </a:rPr>
              <a:t>seguras</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42" name="Rounded Rectangle 41">
            <a:extLst>
              <a:ext uri="{FF2B5EF4-FFF2-40B4-BE49-F238E27FC236}">
                <a16:creationId xmlns:a16="http://schemas.microsoft.com/office/drawing/2014/main" id="{927EFBC3-8B9A-2045-A216-4A9A0E911841}"/>
              </a:ext>
            </a:extLst>
          </p:cNvPr>
          <p:cNvSpPr/>
          <p:nvPr/>
        </p:nvSpPr>
        <p:spPr>
          <a:xfrm>
            <a:off x="9379513" y="5616332"/>
            <a:ext cx="2100025" cy="51639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400" dirty="0" err="1">
                <a:solidFill>
                  <a:srgbClr val="FFFFFF"/>
                </a:solidFill>
              </a:rPr>
              <a:t>Preferências</a:t>
            </a:r>
            <a:r>
              <a:rPr lang="en-US" sz="1400" dirty="0">
                <a:solidFill>
                  <a:srgbClr val="FFFFFF"/>
                </a:solidFill>
              </a:rPr>
              <a:t> de canal</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sp>
        <p:nvSpPr>
          <p:cNvPr id="43" name="Rounded Rectangle 42">
            <a:extLst>
              <a:ext uri="{FF2B5EF4-FFF2-40B4-BE49-F238E27FC236}">
                <a16:creationId xmlns:a16="http://schemas.microsoft.com/office/drawing/2014/main" id="{BB529F94-0ED1-45E4-C6EF-126C1A49827F}"/>
              </a:ext>
            </a:extLst>
          </p:cNvPr>
          <p:cNvSpPr/>
          <p:nvPr/>
        </p:nvSpPr>
        <p:spPr>
          <a:xfrm>
            <a:off x="4863158" y="5616332"/>
            <a:ext cx="2100025" cy="516396"/>
          </a:xfrm>
          <a:prstGeom prst="roundRect">
            <a:avLst/>
          </a:prstGeom>
          <a:solidFill>
            <a:srgbClr val="0A9CA6"/>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lvl="0" algn="ctr">
              <a:defRPr/>
            </a:pPr>
            <a:r>
              <a:rPr lang="pt-BR" sz="1200" dirty="0">
                <a:solidFill>
                  <a:srgbClr val="FFFFFF"/>
                </a:solidFill>
              </a:rPr>
              <a:t>Roteamento contínuo em qualquer lugar</a:t>
            </a:r>
            <a:endParaRPr kumimoji="0" lang="en-US" sz="1400" b="0" i="0" u="none" strike="noStrike" kern="1200" cap="none" spc="0" normalizeH="0" baseline="0" noProof="0" dirty="0">
              <a:ln>
                <a:noFill/>
              </a:ln>
              <a:solidFill>
                <a:srgbClr val="FFFFFF"/>
              </a:solidFill>
              <a:effectLst/>
              <a:uLnTx/>
              <a:uFillTx/>
              <a:latin typeface="Arial Nova"/>
              <a:ea typeface="+mn-ea"/>
              <a:cs typeface="+mn-cs"/>
            </a:endParaRPr>
          </a:p>
        </p:txBody>
      </p:sp>
      <p:pic>
        <p:nvPicPr>
          <p:cNvPr id="50" name="Picture Placeholder 16">
            <a:extLst>
              <a:ext uri="{FF2B5EF4-FFF2-40B4-BE49-F238E27FC236}">
                <a16:creationId xmlns:a16="http://schemas.microsoft.com/office/drawing/2014/main" id="{E188FF1F-C240-B697-7794-58F56BAFF242}"/>
              </a:ext>
            </a:extLst>
          </p:cNvPr>
          <p:cNvPicPr>
            <a:picLocks noChangeAspect="1"/>
          </p:cNvPicPr>
          <p:nvPr/>
        </p:nvPicPr>
        <p:blipFill rotWithShape="1">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l="-9494" t="-19150" r="-10010" b="-15012"/>
          <a:stretch/>
        </p:blipFill>
        <p:spPr>
          <a:xfrm>
            <a:off x="709224" y="1179934"/>
            <a:ext cx="1524630" cy="1711785"/>
          </a:xfrm>
          <a:prstGeom prst="rect">
            <a:avLst/>
          </a:prstGeom>
        </p:spPr>
      </p:pic>
    </p:spTree>
    <p:extLst>
      <p:ext uri="{BB962C8B-B14F-4D97-AF65-F5344CB8AC3E}">
        <p14:creationId xmlns:p14="http://schemas.microsoft.com/office/powerpoint/2010/main" val="353346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49BF79-572C-4C9C-22AC-D33A203186CA}"/>
              </a:ext>
            </a:extLst>
          </p:cNvPr>
          <p:cNvSpPr>
            <a:spLocks noGrp="1"/>
          </p:cNvSpPr>
          <p:nvPr>
            <p:ph type="sldNum" sz="quarter" idx="4"/>
          </p:nvPr>
        </p:nvSpPr>
        <p:spPr/>
        <p:txBody>
          <a:bodyPr/>
          <a:lstStyle/>
          <a:p>
            <a:fld id="{4B0EDFBC-7666-BA46-8E94-F83EDA5B5493}" type="slidenum">
              <a:rPr lang="en-US" smtClean="0"/>
              <a:pPr/>
              <a:t>25</a:t>
            </a:fld>
            <a:endParaRPr lang="en-US"/>
          </a:p>
        </p:txBody>
      </p:sp>
      <p:pic>
        <p:nvPicPr>
          <p:cNvPr id="3" name="Picture 2">
            <a:extLst>
              <a:ext uri="{FF2B5EF4-FFF2-40B4-BE49-F238E27FC236}">
                <a16:creationId xmlns:a16="http://schemas.microsoft.com/office/drawing/2014/main" id="{40014206-FD11-E6DC-B2F1-DD4E31ED6D99}"/>
              </a:ext>
            </a:extLst>
          </p:cNvPr>
          <p:cNvPicPr>
            <a:picLocks noChangeAspect="1"/>
          </p:cNvPicPr>
          <p:nvPr/>
        </p:nvPicPr>
        <p:blipFill>
          <a:blip r:embed="rId2"/>
          <a:stretch>
            <a:fillRect/>
          </a:stretch>
        </p:blipFill>
        <p:spPr>
          <a:xfrm>
            <a:off x="-1" y="0"/>
            <a:ext cx="12210587" cy="6858000"/>
          </a:xfrm>
          <a:prstGeom prst="rect">
            <a:avLst/>
          </a:prstGeom>
        </p:spPr>
      </p:pic>
    </p:spTree>
    <p:extLst>
      <p:ext uri="{BB962C8B-B14F-4D97-AF65-F5344CB8AC3E}">
        <p14:creationId xmlns:p14="http://schemas.microsoft.com/office/powerpoint/2010/main" val="311398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AFFC9CFA-8B23-4908-B386-930BFAD8358E}"/>
              </a:ext>
            </a:extLst>
          </p:cNvPr>
          <p:cNvSpPr/>
          <p:nvPr/>
        </p:nvSpPr>
        <p:spPr>
          <a:xfrm>
            <a:off x="8706523" y="1080719"/>
            <a:ext cx="2271600" cy="361040"/>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42672" rIns="36000"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Fetch </a:t>
            </a:r>
            <a:r>
              <a:rPr kumimoji="0" lang="en-GB" sz="1200" b="0" i="0" u="none" strike="noStrike" kern="1200" cap="none" spc="0" normalizeH="0" baseline="0" noProof="0" err="1">
                <a:ln>
                  <a:noFill/>
                </a:ln>
                <a:solidFill>
                  <a:srgbClr val="FFFFFF"/>
                </a:solidFill>
                <a:effectLst/>
                <a:uLnTx/>
                <a:uFillTx/>
                <a:latin typeface="Calibri" panose="020F0502020204030204" pitchFamily="34" charset="0"/>
                <a:ea typeface="+mn-ea"/>
                <a:cs typeface="Calibri" panose="020F0502020204030204" pitchFamily="34" charset="0"/>
              </a:rPr>
              <a:t>GoCSM</a:t>
            </a: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Mapping Files</a:t>
            </a:r>
          </a:p>
        </p:txBody>
      </p:sp>
      <p:sp>
        <p:nvSpPr>
          <p:cNvPr id="77" name="Rounded Rectangle 13">
            <a:extLst>
              <a:ext uri="{FF2B5EF4-FFF2-40B4-BE49-F238E27FC236}">
                <a16:creationId xmlns:a16="http://schemas.microsoft.com/office/drawing/2014/main" id="{39D84109-5D4E-46A3-8C78-993E594EF86A}"/>
              </a:ext>
            </a:extLst>
          </p:cNvPr>
          <p:cNvSpPr/>
          <p:nvPr/>
        </p:nvSpPr>
        <p:spPr>
          <a:xfrm>
            <a:off x="475851" y="1110572"/>
            <a:ext cx="1420012" cy="1705546"/>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ova"/>
                <a:ea typeface="+mn-ea"/>
                <a:cs typeface="+mn-cs"/>
              </a:rPr>
              <a:t>“We need to ensure consistent credit data across our systems.”</a:t>
            </a:r>
          </a:p>
        </p:txBody>
      </p:sp>
      <p:pic>
        <p:nvPicPr>
          <p:cNvPr id="57" name="Picture 56">
            <a:extLst>
              <a:ext uri="{FF2B5EF4-FFF2-40B4-BE49-F238E27FC236}">
                <a16:creationId xmlns:a16="http://schemas.microsoft.com/office/drawing/2014/main" id="{78A1D52E-C30F-45B9-8852-9E3E9B450260}"/>
              </a:ext>
            </a:extLst>
          </p:cNvPr>
          <p:cNvPicPr>
            <a:picLocks noChangeAspect="1"/>
          </p:cNvPicPr>
          <p:nvPr/>
        </p:nvPicPr>
        <p:blipFill rotWithShape="1">
          <a:blip r:embed="rId3">
            <a:extLst>
              <a:ext uri="{28A0092B-C50C-407E-A947-70E740481C1C}">
                <a14:useLocalDpi xmlns:a14="http://schemas.microsoft.com/office/drawing/2010/main" val="0"/>
              </a:ext>
            </a:extLst>
          </a:blip>
          <a:srcRect l="9215" r="9581" b="9981"/>
          <a:stretch/>
        </p:blipFill>
        <p:spPr>
          <a:xfrm>
            <a:off x="5493539" y="1396912"/>
            <a:ext cx="2332117" cy="1484276"/>
          </a:xfrm>
          <a:prstGeom prst="rect">
            <a:avLst/>
          </a:prstGeom>
        </p:spPr>
      </p:pic>
      <p:pic>
        <p:nvPicPr>
          <p:cNvPr id="73" name="Picture 72">
            <a:extLst>
              <a:ext uri="{FF2B5EF4-FFF2-40B4-BE49-F238E27FC236}">
                <a16:creationId xmlns:a16="http://schemas.microsoft.com/office/drawing/2014/main" id="{5B7863A7-B99F-46C7-86EA-03C51C378970}"/>
              </a:ext>
            </a:extLst>
          </p:cNvPr>
          <p:cNvPicPr>
            <a:picLocks noChangeAspect="1"/>
          </p:cNvPicPr>
          <p:nvPr/>
        </p:nvPicPr>
        <p:blipFill rotWithShape="1">
          <a:blip r:embed="rId3">
            <a:extLst>
              <a:ext uri="{28A0092B-C50C-407E-A947-70E740481C1C}">
                <a14:useLocalDpi xmlns:a14="http://schemas.microsoft.com/office/drawing/2010/main" val="0"/>
              </a:ext>
            </a:extLst>
          </a:blip>
          <a:srcRect l="9215" r="9581" b="9981"/>
          <a:stretch/>
        </p:blipFill>
        <p:spPr>
          <a:xfrm>
            <a:off x="2267406" y="1396912"/>
            <a:ext cx="2332117" cy="1484276"/>
          </a:xfrm>
          <a:prstGeom prst="rect">
            <a:avLst/>
          </a:prstGeom>
        </p:spPr>
      </p:pic>
      <p:grpSp>
        <p:nvGrpSpPr>
          <p:cNvPr id="12" name="Group 11">
            <a:extLst>
              <a:ext uri="{FF2B5EF4-FFF2-40B4-BE49-F238E27FC236}">
                <a16:creationId xmlns:a16="http://schemas.microsoft.com/office/drawing/2014/main" id="{97ECDF54-F942-4FC3-BE28-E16AD7C8A9BF}"/>
              </a:ext>
            </a:extLst>
          </p:cNvPr>
          <p:cNvGrpSpPr/>
          <p:nvPr/>
        </p:nvGrpSpPr>
        <p:grpSpPr>
          <a:xfrm>
            <a:off x="8668075" y="1384587"/>
            <a:ext cx="2332117" cy="1484276"/>
            <a:chOff x="9195541" y="3062906"/>
            <a:chExt cx="2332117" cy="1484276"/>
          </a:xfrm>
        </p:grpSpPr>
        <p:pic>
          <p:nvPicPr>
            <p:cNvPr id="130" name="Picture 129">
              <a:extLst>
                <a:ext uri="{FF2B5EF4-FFF2-40B4-BE49-F238E27FC236}">
                  <a16:creationId xmlns:a16="http://schemas.microsoft.com/office/drawing/2014/main" id="{FD744B3C-C3D6-4E1B-89CD-DD3D80FA792B}"/>
                </a:ext>
              </a:extLst>
            </p:cNvPr>
            <p:cNvPicPr>
              <a:picLocks noChangeAspect="1"/>
            </p:cNvPicPr>
            <p:nvPr/>
          </p:nvPicPr>
          <p:blipFill rotWithShape="1">
            <a:blip r:embed="rId3">
              <a:extLst>
                <a:ext uri="{28A0092B-C50C-407E-A947-70E740481C1C}">
                  <a14:useLocalDpi xmlns:a14="http://schemas.microsoft.com/office/drawing/2010/main" val="0"/>
                </a:ext>
              </a:extLst>
            </a:blip>
            <a:srcRect l="9215" r="9581" b="9981"/>
            <a:stretch/>
          </p:blipFill>
          <p:spPr>
            <a:xfrm>
              <a:off x="9195541" y="3062906"/>
              <a:ext cx="2332117" cy="1484276"/>
            </a:xfrm>
            <a:prstGeom prst="rect">
              <a:avLst/>
            </a:prstGeom>
          </p:spPr>
        </p:pic>
        <p:pic>
          <p:nvPicPr>
            <p:cNvPr id="17" name="Picture 16">
              <a:extLst>
                <a:ext uri="{FF2B5EF4-FFF2-40B4-BE49-F238E27FC236}">
                  <a16:creationId xmlns:a16="http://schemas.microsoft.com/office/drawing/2014/main" id="{4E50B46F-2147-40E6-8159-5E0D366938D9}"/>
                </a:ext>
              </a:extLst>
            </p:cNvPr>
            <p:cNvPicPr>
              <a:picLocks noChangeAspect="1"/>
            </p:cNvPicPr>
            <p:nvPr/>
          </p:nvPicPr>
          <p:blipFill>
            <a:blip r:embed="rId4"/>
            <a:stretch>
              <a:fillRect/>
            </a:stretch>
          </p:blipFill>
          <p:spPr>
            <a:xfrm>
              <a:off x="9318897" y="3207232"/>
              <a:ext cx="2107594" cy="1266599"/>
            </a:xfrm>
            <a:prstGeom prst="rect">
              <a:avLst/>
            </a:prstGeom>
          </p:spPr>
        </p:pic>
      </p:grpSp>
      <p:grpSp>
        <p:nvGrpSpPr>
          <p:cNvPr id="11" name="Group 10">
            <a:extLst>
              <a:ext uri="{FF2B5EF4-FFF2-40B4-BE49-F238E27FC236}">
                <a16:creationId xmlns:a16="http://schemas.microsoft.com/office/drawing/2014/main" id="{F5723674-B296-4BDD-A60E-082AABD0486E}"/>
              </a:ext>
            </a:extLst>
          </p:cNvPr>
          <p:cNvGrpSpPr/>
          <p:nvPr/>
        </p:nvGrpSpPr>
        <p:grpSpPr>
          <a:xfrm>
            <a:off x="1912953" y="4190447"/>
            <a:ext cx="2332117" cy="1484276"/>
            <a:chOff x="9193600" y="1118163"/>
            <a:chExt cx="2332117" cy="1484276"/>
          </a:xfrm>
        </p:grpSpPr>
        <p:pic>
          <p:nvPicPr>
            <p:cNvPr id="135" name="Content Placeholder 5" descr="Graphical user interface, text, application&#10;&#10;Description automatically generated">
              <a:extLst>
                <a:ext uri="{FF2B5EF4-FFF2-40B4-BE49-F238E27FC236}">
                  <a16:creationId xmlns:a16="http://schemas.microsoft.com/office/drawing/2014/main" id="{82CC6A72-0D60-4C38-BB16-D629AE5D2EFE}"/>
                </a:ext>
              </a:extLst>
            </p:cNvPr>
            <p:cNvPicPr>
              <a:picLocks noChangeAspect="1"/>
            </p:cNvPicPr>
            <p:nvPr/>
          </p:nvPicPr>
          <p:blipFill rotWithShape="1">
            <a:blip r:embed="rId5">
              <a:extLst>
                <a:ext uri="{28A0092B-C50C-407E-A947-70E740481C1C}">
                  <a14:useLocalDpi xmlns:a14="http://schemas.microsoft.com/office/drawing/2010/main" val="0"/>
                </a:ext>
              </a:extLst>
            </a:blip>
            <a:srcRect l="-23" t="9481" r="17447" b="8262"/>
            <a:stretch/>
          </p:blipFill>
          <p:spPr>
            <a:xfrm>
              <a:off x="9323871" y="1288638"/>
              <a:ext cx="2071576" cy="1230631"/>
            </a:xfrm>
            <a:prstGeom prst="rect">
              <a:avLst/>
            </a:prstGeom>
            <a:noFill/>
          </p:spPr>
        </p:pic>
        <p:pic>
          <p:nvPicPr>
            <p:cNvPr id="136" name="Picture 135">
              <a:extLst>
                <a:ext uri="{FF2B5EF4-FFF2-40B4-BE49-F238E27FC236}">
                  <a16:creationId xmlns:a16="http://schemas.microsoft.com/office/drawing/2014/main" id="{2CE66257-1900-42F1-A87E-D06F6A94D0CC}"/>
                </a:ext>
              </a:extLst>
            </p:cNvPr>
            <p:cNvPicPr>
              <a:picLocks noChangeAspect="1"/>
            </p:cNvPicPr>
            <p:nvPr/>
          </p:nvPicPr>
          <p:blipFill rotWithShape="1">
            <a:blip r:embed="rId3">
              <a:extLst>
                <a:ext uri="{28A0092B-C50C-407E-A947-70E740481C1C}">
                  <a14:useLocalDpi xmlns:a14="http://schemas.microsoft.com/office/drawing/2010/main" val="0"/>
                </a:ext>
              </a:extLst>
            </a:blip>
            <a:srcRect l="9215" r="9581" b="9981"/>
            <a:stretch/>
          </p:blipFill>
          <p:spPr>
            <a:xfrm>
              <a:off x="9193600" y="1118163"/>
              <a:ext cx="2332117" cy="1484276"/>
            </a:xfrm>
            <a:prstGeom prst="rect">
              <a:avLst/>
            </a:prstGeom>
          </p:spPr>
        </p:pic>
      </p:grpSp>
      <p:pic>
        <p:nvPicPr>
          <p:cNvPr id="75" name="Picture 74">
            <a:extLst>
              <a:ext uri="{FF2B5EF4-FFF2-40B4-BE49-F238E27FC236}">
                <a16:creationId xmlns:a16="http://schemas.microsoft.com/office/drawing/2014/main" id="{FC2EA398-583B-405A-B25F-12327A4705A3}"/>
              </a:ext>
            </a:extLst>
          </p:cNvPr>
          <p:cNvPicPr>
            <a:picLocks noChangeAspect="1"/>
          </p:cNvPicPr>
          <p:nvPr/>
        </p:nvPicPr>
        <p:blipFill rotWithShape="1">
          <a:blip r:embed="rId3">
            <a:extLst>
              <a:ext uri="{28A0092B-C50C-407E-A947-70E740481C1C}">
                <a14:useLocalDpi xmlns:a14="http://schemas.microsoft.com/office/drawing/2010/main" val="0"/>
              </a:ext>
            </a:extLst>
          </a:blip>
          <a:srcRect l="9215" r="9581" b="9981"/>
          <a:stretch/>
        </p:blipFill>
        <p:spPr>
          <a:xfrm>
            <a:off x="5800611" y="4244621"/>
            <a:ext cx="2332117" cy="1484276"/>
          </a:xfrm>
          <a:prstGeom prst="rect">
            <a:avLst/>
          </a:prstGeom>
        </p:spPr>
      </p:pic>
      <p:sp>
        <p:nvSpPr>
          <p:cNvPr id="41" name="Rectangle 40">
            <a:extLst>
              <a:ext uri="{FF2B5EF4-FFF2-40B4-BE49-F238E27FC236}">
                <a16:creationId xmlns:a16="http://schemas.microsoft.com/office/drawing/2014/main" id="{86DDD49E-EC90-4F3D-B2B6-0B038A56596E}"/>
              </a:ext>
            </a:extLst>
          </p:cNvPr>
          <p:cNvSpPr/>
          <p:nvPr/>
        </p:nvSpPr>
        <p:spPr>
          <a:xfrm>
            <a:off x="2323600" y="1073115"/>
            <a:ext cx="2239131" cy="369332"/>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42672" rIns="36000"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a:ea typeface="+mn-ea"/>
                <a:cs typeface="Calibri"/>
              </a:rPr>
              <a:t>Access Credit Agreements</a:t>
            </a: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42" name="TextBox 41">
            <a:extLst>
              <a:ext uri="{FF2B5EF4-FFF2-40B4-BE49-F238E27FC236}">
                <a16:creationId xmlns:a16="http://schemas.microsoft.com/office/drawing/2014/main" id="{C082351A-E13C-4B0A-8860-A81E9E0BD291}"/>
              </a:ext>
            </a:extLst>
          </p:cNvPr>
          <p:cNvSpPr txBox="1"/>
          <p:nvPr/>
        </p:nvSpPr>
        <p:spPr>
          <a:xfrm>
            <a:off x="5287957" y="2881961"/>
            <a:ext cx="276059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ova"/>
                <a:ea typeface="+mn-ea"/>
                <a:cs typeface="+mn-cs"/>
              </a:rPr>
              <a:t>Gen AI extracts the information security details based on the relevant prompt</a:t>
            </a:r>
          </a:p>
        </p:txBody>
      </p:sp>
      <p:sp>
        <p:nvSpPr>
          <p:cNvPr id="43" name="Rectangle 42">
            <a:extLst>
              <a:ext uri="{FF2B5EF4-FFF2-40B4-BE49-F238E27FC236}">
                <a16:creationId xmlns:a16="http://schemas.microsoft.com/office/drawing/2014/main" id="{6C8814A8-100D-4680-9674-21CBF7E77C37}"/>
              </a:ext>
            </a:extLst>
          </p:cNvPr>
          <p:cNvSpPr/>
          <p:nvPr/>
        </p:nvSpPr>
        <p:spPr>
          <a:xfrm>
            <a:off x="5577841" y="1080719"/>
            <a:ext cx="2187297" cy="361040"/>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42672" rIns="36000"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Gen AI Extracts Key Details</a:t>
            </a:r>
          </a:p>
        </p:txBody>
      </p:sp>
      <p:sp>
        <p:nvSpPr>
          <p:cNvPr id="44" name="TextBox 43">
            <a:extLst>
              <a:ext uri="{FF2B5EF4-FFF2-40B4-BE49-F238E27FC236}">
                <a16:creationId xmlns:a16="http://schemas.microsoft.com/office/drawing/2014/main" id="{D08318EA-C3FB-490C-B76B-187F33B0C152}"/>
              </a:ext>
            </a:extLst>
          </p:cNvPr>
          <p:cNvSpPr txBox="1"/>
          <p:nvPr/>
        </p:nvSpPr>
        <p:spPr>
          <a:xfrm>
            <a:off x="2101459" y="2894228"/>
            <a:ext cx="25416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ova"/>
                <a:ea typeface="+mn-ea"/>
                <a:cs typeface="+mn-cs"/>
              </a:rPr>
              <a:t>Digital worker downloads credit agreement documents from a shared drive and sends to Gen AI</a:t>
            </a:r>
          </a:p>
        </p:txBody>
      </p:sp>
      <p:sp>
        <p:nvSpPr>
          <p:cNvPr id="46" name="Rectangle 45">
            <a:extLst>
              <a:ext uri="{FF2B5EF4-FFF2-40B4-BE49-F238E27FC236}">
                <a16:creationId xmlns:a16="http://schemas.microsoft.com/office/drawing/2014/main" id="{958069C5-B664-4538-8D7C-F301CB2CFA17}"/>
              </a:ext>
            </a:extLst>
          </p:cNvPr>
          <p:cNvSpPr/>
          <p:nvPr/>
        </p:nvSpPr>
        <p:spPr>
          <a:xfrm>
            <a:off x="5893321" y="3902483"/>
            <a:ext cx="2239407" cy="361040"/>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42672" rIns="36000"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Update Master Documents</a:t>
            </a:r>
          </a:p>
        </p:txBody>
      </p:sp>
      <p:sp>
        <p:nvSpPr>
          <p:cNvPr id="47" name="Rectangle 46">
            <a:extLst>
              <a:ext uri="{FF2B5EF4-FFF2-40B4-BE49-F238E27FC236}">
                <a16:creationId xmlns:a16="http://schemas.microsoft.com/office/drawing/2014/main" id="{7EA90667-6475-4AA5-9330-9212CE374BBF}"/>
              </a:ext>
            </a:extLst>
          </p:cNvPr>
          <p:cNvSpPr/>
          <p:nvPr/>
        </p:nvSpPr>
        <p:spPr>
          <a:xfrm>
            <a:off x="1954033" y="3902483"/>
            <a:ext cx="2251967" cy="361040"/>
          </a:xfrm>
          <a:prstGeom prst="rect">
            <a:avLst/>
          </a:pr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000" tIns="42672" rIns="36000" bIns="42672"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Validate Results</a:t>
            </a:r>
          </a:p>
        </p:txBody>
      </p:sp>
      <p:sp>
        <p:nvSpPr>
          <p:cNvPr id="50" name="TextBox 49">
            <a:extLst>
              <a:ext uri="{FF2B5EF4-FFF2-40B4-BE49-F238E27FC236}">
                <a16:creationId xmlns:a16="http://schemas.microsoft.com/office/drawing/2014/main" id="{3EEEC104-AF99-40C3-9CEC-DD1D78631A31}"/>
              </a:ext>
            </a:extLst>
          </p:cNvPr>
          <p:cNvSpPr txBox="1"/>
          <p:nvPr/>
        </p:nvSpPr>
        <p:spPr>
          <a:xfrm>
            <a:off x="1761929" y="5716369"/>
            <a:ext cx="26906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ova"/>
                <a:ea typeface="+mn-ea"/>
                <a:cs typeface="+mn-cs"/>
              </a:rPr>
              <a:t>Validate </a:t>
            </a:r>
            <a:r>
              <a:rPr kumimoji="0" lang="en-US" sz="1200" b="0" i="0" u="none" strike="noStrike" kern="1200" cap="none" spc="0" normalizeH="0" baseline="0" noProof="0" err="1">
                <a:ln>
                  <a:noFill/>
                </a:ln>
                <a:solidFill>
                  <a:srgbClr val="000000"/>
                </a:solidFill>
                <a:effectLst/>
                <a:uLnTx/>
                <a:uFillTx/>
                <a:latin typeface="Arial Nova"/>
                <a:ea typeface="+mn-ea"/>
                <a:cs typeface="+mn-cs"/>
              </a:rPr>
              <a:t>GoCSM</a:t>
            </a:r>
            <a:r>
              <a:rPr kumimoji="0" lang="en-US" sz="1200" b="0" i="0" u="none" strike="noStrike" kern="1200" cap="none" spc="0" normalizeH="0" baseline="0" noProof="0">
                <a:ln>
                  <a:noFill/>
                </a:ln>
                <a:solidFill>
                  <a:srgbClr val="000000"/>
                </a:solidFill>
                <a:effectLst/>
                <a:uLnTx/>
                <a:uFillTx/>
                <a:latin typeface="Arial Nova"/>
                <a:ea typeface="+mn-ea"/>
                <a:cs typeface="+mn-cs"/>
              </a:rPr>
              <a:t> mapping file with the </a:t>
            </a:r>
            <a:r>
              <a:rPr kumimoji="0" lang="en-US" sz="1200" b="0" i="0" u="none" strike="noStrike" kern="1200" cap="none" spc="0" normalizeH="0" baseline="0" noProof="0" err="1">
                <a:ln>
                  <a:noFill/>
                </a:ln>
                <a:solidFill>
                  <a:srgbClr val="000000"/>
                </a:solidFill>
                <a:effectLst/>
                <a:uLnTx/>
                <a:uFillTx/>
                <a:latin typeface="Arial Nova"/>
                <a:ea typeface="+mn-ea"/>
                <a:cs typeface="+mn-cs"/>
              </a:rPr>
              <a:t>GenAI</a:t>
            </a:r>
            <a:r>
              <a:rPr kumimoji="0" lang="en-US" sz="1200" b="0" i="0" u="none" strike="noStrike" kern="1200" cap="none" spc="0" normalizeH="0" baseline="0" noProof="0">
                <a:ln>
                  <a:noFill/>
                </a:ln>
                <a:solidFill>
                  <a:srgbClr val="000000"/>
                </a:solidFill>
                <a:effectLst/>
                <a:uLnTx/>
                <a:uFillTx/>
                <a:latin typeface="Arial Nova"/>
                <a:ea typeface="+mn-ea"/>
                <a:cs typeface="+mn-cs"/>
              </a:rPr>
              <a:t> credit agreement result</a:t>
            </a:r>
          </a:p>
        </p:txBody>
      </p:sp>
      <p:sp>
        <p:nvSpPr>
          <p:cNvPr id="52" name="TextBox 51">
            <a:extLst>
              <a:ext uri="{FF2B5EF4-FFF2-40B4-BE49-F238E27FC236}">
                <a16:creationId xmlns:a16="http://schemas.microsoft.com/office/drawing/2014/main" id="{81C47055-3051-4C9C-8025-BC80A3DF0729}"/>
              </a:ext>
            </a:extLst>
          </p:cNvPr>
          <p:cNvSpPr txBox="1"/>
          <p:nvPr/>
        </p:nvSpPr>
        <p:spPr>
          <a:xfrm>
            <a:off x="5784516" y="5760216"/>
            <a:ext cx="23321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ova"/>
                <a:ea typeface="+mn-ea"/>
                <a:cs typeface="+mn-cs"/>
              </a:rPr>
              <a:t>Digital worker sends corrected security details in new upload file to the original shared drive</a:t>
            </a:r>
          </a:p>
        </p:txBody>
      </p:sp>
      <p:sp>
        <p:nvSpPr>
          <p:cNvPr id="53" name="TextBox 52">
            <a:extLst>
              <a:ext uri="{FF2B5EF4-FFF2-40B4-BE49-F238E27FC236}">
                <a16:creationId xmlns:a16="http://schemas.microsoft.com/office/drawing/2014/main" id="{38CBF6A4-ACD1-49CD-A2A2-44C2E0B6CA8D}"/>
              </a:ext>
            </a:extLst>
          </p:cNvPr>
          <p:cNvSpPr txBox="1"/>
          <p:nvPr/>
        </p:nvSpPr>
        <p:spPr>
          <a:xfrm>
            <a:off x="8430857" y="2870592"/>
            <a:ext cx="280827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ova"/>
                <a:ea typeface="+mn-ea"/>
                <a:cs typeface="+mn-cs"/>
              </a:rPr>
              <a:t>Digital worker downloads </a:t>
            </a:r>
            <a:r>
              <a:rPr kumimoji="0" lang="en-US" sz="1200" b="0" i="0" u="none" strike="noStrike" kern="1200" cap="none" spc="0" normalizeH="0" baseline="0" noProof="0" err="1">
                <a:ln>
                  <a:noFill/>
                </a:ln>
                <a:solidFill>
                  <a:srgbClr val="000000"/>
                </a:solidFill>
                <a:effectLst/>
                <a:uLnTx/>
                <a:uFillTx/>
                <a:latin typeface="Arial Nova"/>
                <a:ea typeface="+mn-ea"/>
                <a:cs typeface="+mn-cs"/>
              </a:rPr>
              <a:t>GoCSM</a:t>
            </a:r>
            <a:r>
              <a:rPr kumimoji="0" lang="en-US" sz="1200" b="0" i="0" u="none" strike="noStrike" kern="1200" cap="none" spc="0" normalizeH="0" baseline="0" noProof="0">
                <a:ln>
                  <a:noFill/>
                </a:ln>
                <a:solidFill>
                  <a:srgbClr val="000000"/>
                </a:solidFill>
                <a:effectLst/>
                <a:uLnTx/>
                <a:uFillTx/>
                <a:latin typeface="Arial Nova"/>
                <a:ea typeface="+mn-ea"/>
                <a:cs typeface="+mn-cs"/>
              </a:rPr>
              <a:t> Mapping files which has all the respective security details</a:t>
            </a:r>
          </a:p>
        </p:txBody>
      </p:sp>
      <p:cxnSp>
        <p:nvCxnSpPr>
          <p:cNvPr id="83" name="Straight Arrow Connector 82">
            <a:extLst>
              <a:ext uri="{FF2B5EF4-FFF2-40B4-BE49-F238E27FC236}">
                <a16:creationId xmlns:a16="http://schemas.microsoft.com/office/drawing/2014/main" id="{372DA195-DD41-495A-93DC-701A7000D261}"/>
              </a:ext>
            </a:extLst>
          </p:cNvPr>
          <p:cNvCxnSpPr>
            <a:cxnSpLocks/>
            <a:stCxn id="43" idx="3"/>
            <a:endCxn id="45" idx="1"/>
          </p:cNvCxnSpPr>
          <p:nvPr/>
        </p:nvCxnSpPr>
        <p:spPr>
          <a:xfrm>
            <a:off x="7765138" y="1261239"/>
            <a:ext cx="941385" cy="0"/>
          </a:xfrm>
          <a:prstGeom prst="straightConnector1">
            <a:avLst/>
          </a:prstGeom>
          <a:ln w="28575">
            <a:solidFill>
              <a:schemeClr val="accent4"/>
            </a:solidFill>
            <a:tailEnd type="triangle"/>
          </a:ln>
        </p:spPr>
        <p:style>
          <a:lnRef idx="3">
            <a:schemeClr val="accent4"/>
          </a:lnRef>
          <a:fillRef idx="0">
            <a:schemeClr val="accent4"/>
          </a:fillRef>
          <a:effectRef idx="2">
            <a:schemeClr val="accent4"/>
          </a:effectRef>
          <a:fontRef idx="minor">
            <a:schemeClr val="tx1"/>
          </a:fontRef>
        </p:style>
      </p:cxnSp>
      <p:cxnSp>
        <p:nvCxnSpPr>
          <p:cNvPr id="84" name="Connector: Elbow 83">
            <a:extLst>
              <a:ext uri="{FF2B5EF4-FFF2-40B4-BE49-F238E27FC236}">
                <a16:creationId xmlns:a16="http://schemas.microsoft.com/office/drawing/2014/main" id="{2AE32C46-20B9-426A-95D6-43B64C76182E}"/>
              </a:ext>
            </a:extLst>
          </p:cNvPr>
          <p:cNvCxnSpPr>
            <a:cxnSpLocks/>
            <a:stCxn id="45" idx="3"/>
            <a:endCxn id="47" idx="1"/>
          </p:cNvCxnSpPr>
          <p:nvPr/>
        </p:nvCxnSpPr>
        <p:spPr>
          <a:xfrm flipH="1">
            <a:off x="1954033" y="1261239"/>
            <a:ext cx="9024090" cy="2821764"/>
          </a:xfrm>
          <a:prstGeom prst="bentConnector5">
            <a:avLst>
              <a:gd name="adj1" fmla="val -2533"/>
              <a:gd name="adj2" fmla="val 84972"/>
              <a:gd name="adj3" fmla="val 102533"/>
            </a:avLst>
          </a:prstGeom>
          <a:ln w="28575">
            <a:solidFill>
              <a:schemeClr val="accent4"/>
            </a:solidFill>
            <a:tailEnd type="triangle"/>
          </a:ln>
        </p:spPr>
        <p:style>
          <a:lnRef idx="3">
            <a:schemeClr val="accent4"/>
          </a:lnRef>
          <a:fillRef idx="0">
            <a:schemeClr val="accent4"/>
          </a:fillRef>
          <a:effectRef idx="2">
            <a:schemeClr val="accent4"/>
          </a:effectRef>
          <a:fontRef idx="minor">
            <a:schemeClr val="tx1"/>
          </a:fontRef>
        </p:style>
      </p:cxnSp>
      <p:cxnSp>
        <p:nvCxnSpPr>
          <p:cNvPr id="86" name="Straight Arrow Connector 85">
            <a:extLst>
              <a:ext uri="{FF2B5EF4-FFF2-40B4-BE49-F238E27FC236}">
                <a16:creationId xmlns:a16="http://schemas.microsoft.com/office/drawing/2014/main" id="{5E26E4AC-4E92-478D-840C-622C4D8B12B4}"/>
              </a:ext>
            </a:extLst>
          </p:cNvPr>
          <p:cNvCxnSpPr>
            <a:cxnSpLocks/>
            <a:stCxn id="41" idx="3"/>
            <a:endCxn id="43" idx="1"/>
          </p:cNvCxnSpPr>
          <p:nvPr/>
        </p:nvCxnSpPr>
        <p:spPr>
          <a:xfrm>
            <a:off x="4562731" y="1257781"/>
            <a:ext cx="1015110" cy="3458"/>
          </a:xfrm>
          <a:prstGeom prst="straightConnector1">
            <a:avLst/>
          </a:prstGeom>
          <a:ln w="28575">
            <a:solidFill>
              <a:schemeClr val="accent4"/>
            </a:solidFill>
            <a:tailEnd type="triangle"/>
          </a:ln>
        </p:spPr>
        <p:style>
          <a:lnRef idx="3">
            <a:schemeClr val="accent4"/>
          </a:lnRef>
          <a:fillRef idx="0">
            <a:schemeClr val="accent4"/>
          </a:fillRef>
          <a:effectRef idx="2">
            <a:schemeClr val="accent4"/>
          </a:effectRef>
          <a:fontRef idx="minor">
            <a:schemeClr val="tx1"/>
          </a:fontRef>
        </p:style>
      </p:cxnSp>
      <p:cxnSp>
        <p:nvCxnSpPr>
          <p:cNvPr id="93" name="Straight Arrow Connector 92">
            <a:extLst>
              <a:ext uri="{FF2B5EF4-FFF2-40B4-BE49-F238E27FC236}">
                <a16:creationId xmlns:a16="http://schemas.microsoft.com/office/drawing/2014/main" id="{373366F5-CAD7-4815-9EAD-DC07DD64EAB7}"/>
              </a:ext>
            </a:extLst>
          </p:cNvPr>
          <p:cNvCxnSpPr>
            <a:cxnSpLocks/>
            <a:stCxn id="47" idx="3"/>
            <a:endCxn id="46" idx="1"/>
          </p:cNvCxnSpPr>
          <p:nvPr/>
        </p:nvCxnSpPr>
        <p:spPr>
          <a:xfrm>
            <a:off x="4206000" y="4083003"/>
            <a:ext cx="1687321" cy="0"/>
          </a:xfrm>
          <a:prstGeom prst="straightConnector1">
            <a:avLst/>
          </a:prstGeom>
          <a:ln w="28575">
            <a:solidFill>
              <a:schemeClr val="accent4"/>
            </a:solidFill>
            <a:tailEnd type="triangle"/>
          </a:ln>
        </p:spPr>
        <p:style>
          <a:lnRef idx="3">
            <a:schemeClr val="accent4"/>
          </a:lnRef>
          <a:fillRef idx="0">
            <a:schemeClr val="accent4"/>
          </a:fillRef>
          <a:effectRef idx="2">
            <a:schemeClr val="accent4"/>
          </a:effectRef>
          <a:fontRef idx="minor">
            <a:schemeClr val="tx1"/>
          </a:fontRef>
        </p:style>
      </p:cxnSp>
      <p:sp>
        <p:nvSpPr>
          <p:cNvPr id="23" name="TextBox 22">
            <a:extLst>
              <a:ext uri="{FF2B5EF4-FFF2-40B4-BE49-F238E27FC236}">
                <a16:creationId xmlns:a16="http://schemas.microsoft.com/office/drawing/2014/main" id="{E22A5FF4-8842-CE64-6A04-F141DE2D28FF}"/>
              </a:ext>
            </a:extLst>
          </p:cNvPr>
          <p:cNvSpPr txBox="1"/>
          <p:nvPr/>
        </p:nvSpPr>
        <p:spPr>
          <a:xfrm>
            <a:off x="587832" y="2870592"/>
            <a:ext cx="1108437"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mn-ea"/>
                <a:cs typeface="+mn-cs"/>
              </a:rPr>
              <a:t>Credit Manager</a:t>
            </a:r>
          </a:p>
        </p:txBody>
      </p:sp>
      <p:pic>
        <p:nvPicPr>
          <p:cNvPr id="21" name="Picture 20" descr="A screenshot of a computer&#10;&#10;Description automatically generated">
            <a:extLst>
              <a:ext uri="{FF2B5EF4-FFF2-40B4-BE49-F238E27FC236}">
                <a16:creationId xmlns:a16="http://schemas.microsoft.com/office/drawing/2014/main" id="{8083E7E6-C47E-59BF-1043-538FFE80D0AC}"/>
              </a:ext>
            </a:extLst>
          </p:cNvPr>
          <p:cNvPicPr>
            <a:picLocks noChangeAspect="1"/>
          </p:cNvPicPr>
          <p:nvPr/>
        </p:nvPicPr>
        <p:blipFill rotWithShape="1">
          <a:blip r:embed="rId6">
            <a:extLst>
              <a:ext uri="{28A0092B-C50C-407E-A947-70E740481C1C}">
                <a14:useLocalDpi xmlns:a14="http://schemas.microsoft.com/office/drawing/2010/main" val="0"/>
              </a:ext>
            </a:extLst>
          </a:blip>
          <a:srcRect t="47694" r="22471" b="4623"/>
          <a:stretch/>
        </p:blipFill>
        <p:spPr>
          <a:xfrm>
            <a:off x="5897947" y="4373420"/>
            <a:ext cx="2105904" cy="1245580"/>
          </a:xfrm>
          <a:prstGeom prst="rect">
            <a:avLst/>
          </a:prstGeom>
        </p:spPr>
      </p:pic>
      <p:pic>
        <p:nvPicPr>
          <p:cNvPr id="25" name="Picture 24" descr="Graphical user interface, application, table&#10;&#10;Description automatically generated">
            <a:extLst>
              <a:ext uri="{FF2B5EF4-FFF2-40B4-BE49-F238E27FC236}">
                <a16:creationId xmlns:a16="http://schemas.microsoft.com/office/drawing/2014/main" id="{7B2A379B-FB9B-BCE9-8B22-8AD9E579DE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3409" y="1533600"/>
            <a:ext cx="2129688" cy="1254160"/>
          </a:xfrm>
          <a:prstGeom prst="rect">
            <a:avLst/>
          </a:prstGeom>
        </p:spPr>
      </p:pic>
      <p:sp>
        <p:nvSpPr>
          <p:cNvPr id="20" name="Rectangle 19">
            <a:extLst>
              <a:ext uri="{FF2B5EF4-FFF2-40B4-BE49-F238E27FC236}">
                <a16:creationId xmlns:a16="http://schemas.microsoft.com/office/drawing/2014/main" id="{72895F3E-2578-598F-0375-42671484575D}"/>
              </a:ext>
            </a:extLst>
          </p:cNvPr>
          <p:cNvSpPr/>
          <p:nvPr/>
        </p:nvSpPr>
        <p:spPr>
          <a:xfrm>
            <a:off x="6552200" y="4418431"/>
            <a:ext cx="215787" cy="89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Nova"/>
              <a:ea typeface="+mn-ea"/>
              <a:cs typeface="+mn-cs"/>
            </a:endParaRPr>
          </a:p>
        </p:txBody>
      </p:sp>
      <p:sp>
        <p:nvSpPr>
          <p:cNvPr id="33" name="Rounded Rectangle 13">
            <a:extLst>
              <a:ext uri="{FF2B5EF4-FFF2-40B4-BE49-F238E27FC236}">
                <a16:creationId xmlns:a16="http://schemas.microsoft.com/office/drawing/2014/main" id="{27CC78C0-32C9-DAE0-8A80-E011A7026D96}"/>
              </a:ext>
            </a:extLst>
          </p:cNvPr>
          <p:cNvSpPr/>
          <p:nvPr/>
        </p:nvSpPr>
        <p:spPr>
          <a:xfrm>
            <a:off x="9104171" y="4066232"/>
            <a:ext cx="1127415" cy="1705546"/>
          </a:xfrm>
          <a:prstGeom prst="roundRect">
            <a:avLst>
              <a:gd name="adj" fmla="val 0"/>
            </a:avLst>
          </a:prstGeom>
          <a:ln/>
        </p:spPr>
        <p:style>
          <a:lnRef idx="0">
            <a:schemeClr val="accent3"/>
          </a:lnRef>
          <a:fillRef idx="3">
            <a:schemeClr val="accent3"/>
          </a:fillRef>
          <a:effectRef idx="3">
            <a:schemeClr val="accent3"/>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Nova"/>
                <a:ea typeface="+mn-ea"/>
                <a:cs typeface="+mn-cs"/>
              </a:rPr>
              <a:t>Reconciliation process is now all done automatically via SS&amp;C Blue Prism and Gen AI</a:t>
            </a:r>
          </a:p>
        </p:txBody>
      </p:sp>
      <p:sp>
        <p:nvSpPr>
          <p:cNvPr id="35" name="TextBox 34">
            <a:extLst>
              <a:ext uri="{FF2B5EF4-FFF2-40B4-BE49-F238E27FC236}">
                <a16:creationId xmlns:a16="http://schemas.microsoft.com/office/drawing/2014/main" id="{5AF80F3A-2021-93AA-C205-A13A69649CD3}"/>
              </a:ext>
            </a:extLst>
          </p:cNvPr>
          <p:cNvSpPr txBox="1"/>
          <p:nvPr/>
        </p:nvSpPr>
        <p:spPr>
          <a:xfrm>
            <a:off x="10915396" y="4804284"/>
            <a:ext cx="1108437" cy="461665"/>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ova"/>
                <a:ea typeface="+mn-ea"/>
                <a:cs typeface="+mn-cs"/>
              </a:rPr>
              <a:t>Credit Manager</a:t>
            </a:r>
          </a:p>
        </p:txBody>
      </p:sp>
      <p:pic>
        <p:nvPicPr>
          <p:cNvPr id="6" name="Picture 5" descr="Business woman thumbs up">
            <a:extLst>
              <a:ext uri="{FF2B5EF4-FFF2-40B4-BE49-F238E27FC236}">
                <a16:creationId xmlns:a16="http://schemas.microsoft.com/office/drawing/2014/main" id="{8E0F6F52-6549-81B1-DAE2-380BE573DD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2393" y="4271127"/>
            <a:ext cx="521120" cy="1545551"/>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8539D3D0-21DA-BFF6-814A-35526488E9F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74"/>
          <a:stretch/>
        </p:blipFill>
        <p:spPr>
          <a:xfrm>
            <a:off x="2091044" y="4315385"/>
            <a:ext cx="1998021" cy="1298282"/>
          </a:xfrm>
          <a:prstGeom prst="rect">
            <a:avLst/>
          </a:prstGeom>
        </p:spPr>
      </p:pic>
      <p:pic>
        <p:nvPicPr>
          <p:cNvPr id="22" name="Picture 14" descr="Overview of image similarity search | Elastic.co | Elastic Blog">
            <a:extLst>
              <a:ext uri="{FF2B5EF4-FFF2-40B4-BE49-F238E27FC236}">
                <a16:creationId xmlns:a16="http://schemas.microsoft.com/office/drawing/2014/main" id="{A3BC4EA8-CA5C-C965-F518-95BB62F26D9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26" t="14455" r="17022" b="17096"/>
          <a:stretch/>
        </p:blipFill>
        <p:spPr bwMode="auto">
          <a:xfrm>
            <a:off x="2355387" y="1512250"/>
            <a:ext cx="2156153" cy="128007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207D612-47B8-5FCC-6636-31AA1FA80BC5}"/>
              </a:ext>
            </a:extLst>
          </p:cNvPr>
          <p:cNvSpPr txBox="1">
            <a:spLocks/>
          </p:cNvSpPr>
          <p:nvPr/>
        </p:nvSpPr>
        <p:spPr>
          <a:xfrm>
            <a:off x="655320" y="165781"/>
            <a:ext cx="10818223" cy="474626"/>
          </a:xfrm>
          <a:prstGeom prst="rect">
            <a:avLst/>
          </a:prstGeom>
        </p:spPr>
        <p:txBody>
          <a:bodyPr vert="horz" lIns="0" tIns="0" rIns="0" bIns="45720" rtlCol="0" anchor="t">
            <a:noAutofit/>
          </a:bodyPr>
          <a:lstStyle>
            <a:lvl1pPr algn="l" defTabSz="914400" rtl="0" eaLnBrk="1" latinLnBrk="0" hangingPunct="1">
              <a:lnSpc>
                <a:spcPct val="90000"/>
              </a:lnSpc>
              <a:spcBef>
                <a:spcPct val="0"/>
              </a:spcBef>
              <a:buNone/>
              <a:defRPr sz="3200" b="1" kern="1200">
                <a:solidFill>
                  <a:schemeClr val="tx1"/>
                </a:solidFill>
                <a:latin typeface="Arial Nova" panose="020B05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Nova"/>
                <a:ea typeface="+mj-ea"/>
                <a:cs typeface="+mj-cs"/>
              </a:rPr>
              <a:t>IA &amp; Gen AI: </a:t>
            </a:r>
            <a:r>
              <a:rPr kumimoji="0" lang="en-US" sz="3200" b="1" i="0" u="none" strike="noStrike" kern="1200" cap="none" spc="0" normalizeH="0" baseline="0" noProof="0" dirty="0">
                <a:ln>
                  <a:noFill/>
                </a:ln>
                <a:solidFill>
                  <a:srgbClr val="006CB7"/>
                </a:solidFill>
                <a:effectLst/>
                <a:uLnTx/>
                <a:uFillTx/>
                <a:latin typeface="Arial Nova"/>
                <a:ea typeface="+mj-ea"/>
                <a:cs typeface="+mj-cs"/>
              </a:rPr>
              <a:t>Credit Agreement Processing</a:t>
            </a:r>
            <a:br>
              <a:rPr kumimoji="0" lang="en-US" sz="3200" b="1"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rPr>
            </a:br>
            <a:r>
              <a:rPr kumimoji="0" lang="en-US" sz="3200" b="1" i="0" u="none" strike="noStrike" kern="1200" cap="none" spc="0" normalizeH="0" baseline="0" noProof="0" dirty="0">
                <a:ln>
                  <a:noFill/>
                </a:ln>
                <a:solidFill>
                  <a:srgbClr val="006CB7"/>
                </a:solidFill>
                <a:effectLst/>
                <a:uLnTx/>
                <a:uFillTx/>
                <a:latin typeface="Arial Nova"/>
                <a:ea typeface="+mj-ea"/>
                <a:cs typeface="+mj-cs"/>
              </a:rPr>
              <a:t> </a:t>
            </a:r>
            <a:endParaRPr kumimoji="0" lang="en-GB" sz="2400" b="1" i="0" u="none" strike="noStrike" kern="1200" cap="none" spc="0" normalizeH="0" baseline="0" noProof="0" dirty="0">
              <a:ln>
                <a:noFill/>
              </a:ln>
              <a:solidFill>
                <a:srgbClr val="006CB7"/>
              </a:solidFill>
              <a:effectLst/>
              <a:uLnTx/>
              <a:uFillTx/>
              <a:latin typeface="Arial Nova" panose="020B0504020202020204" pitchFamily="34" charset="0"/>
              <a:ea typeface="+mj-ea"/>
              <a:cs typeface="+mj-cs"/>
            </a:endParaRPr>
          </a:p>
        </p:txBody>
      </p:sp>
      <p:sp>
        <p:nvSpPr>
          <p:cNvPr id="7" name="TextBox 6">
            <a:extLst>
              <a:ext uri="{FF2B5EF4-FFF2-40B4-BE49-F238E27FC236}">
                <a16:creationId xmlns:a16="http://schemas.microsoft.com/office/drawing/2014/main" id="{2FF52B94-E610-29A4-534E-B962F871079D}"/>
              </a:ext>
            </a:extLst>
          </p:cNvPr>
          <p:cNvSpPr txBox="1"/>
          <p:nvPr/>
        </p:nvSpPr>
        <p:spPr>
          <a:xfrm>
            <a:off x="587833" y="649282"/>
            <a:ext cx="6096000" cy="369332"/>
          </a:xfrm>
          <a:prstGeom prst="rect">
            <a:avLst/>
          </a:prstGeom>
          <a:noFill/>
        </p:spPr>
        <p:txBody>
          <a:bodyPr wrap="square">
            <a:spAutoFit/>
          </a:bodyPr>
          <a:lstStyle/>
          <a:p>
            <a:pPr marL="7701"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9" normalizeH="0" baseline="0" noProof="0">
                <a:ln>
                  <a:noFill/>
                </a:ln>
                <a:solidFill>
                  <a:srgbClr val="000000"/>
                </a:solidFill>
                <a:effectLst/>
                <a:uLnTx/>
                <a:uFillTx/>
                <a:latin typeface="Calibri"/>
                <a:ea typeface="+mn-ea"/>
                <a:cs typeface="Calibri"/>
              </a:rPr>
              <a:t>Status:</a:t>
            </a:r>
            <a:r>
              <a:rPr kumimoji="0" lang="en-US" sz="1800" b="1" i="0" u="none" strike="noStrike" kern="1200" cap="none" spc="-21" normalizeH="0" baseline="0" noProof="0">
                <a:ln>
                  <a:noFill/>
                </a:ln>
                <a:solidFill>
                  <a:srgbClr val="000000"/>
                </a:solidFill>
                <a:effectLst/>
                <a:uLnTx/>
                <a:uFillTx/>
                <a:latin typeface="Calibri"/>
                <a:ea typeface="+mn-ea"/>
                <a:cs typeface="Calibri"/>
              </a:rPr>
              <a:t> </a:t>
            </a:r>
            <a:r>
              <a:rPr kumimoji="0" lang="en-US" sz="1800" b="1" i="0" u="none" strike="noStrike" kern="1200" cap="none" spc="-6" normalizeH="0" baseline="0" noProof="0">
                <a:ln>
                  <a:noFill/>
                </a:ln>
                <a:solidFill>
                  <a:srgbClr val="000000"/>
                </a:solidFill>
                <a:effectLst/>
                <a:highlight>
                  <a:srgbClr val="00FF00"/>
                </a:highlight>
                <a:uLnTx/>
                <a:uFillTx/>
                <a:latin typeface="Calibri"/>
                <a:ea typeface="+mn-ea"/>
                <a:cs typeface="Calibri"/>
              </a:rPr>
              <a:t>In Production</a:t>
            </a:r>
            <a:endParaRPr kumimoji="0" lang="en-US" sz="1800" b="1" i="0" u="none" strike="noStrike" kern="1200" cap="none" spc="0" normalizeH="0" baseline="0" noProof="0">
              <a:ln>
                <a:noFill/>
              </a:ln>
              <a:solidFill>
                <a:srgbClr val="000000"/>
              </a:solidFill>
              <a:effectLst/>
              <a:highlight>
                <a:srgbClr val="00FF00"/>
              </a:highlight>
              <a:uLnTx/>
              <a:uFillTx/>
              <a:latin typeface="Calibri"/>
              <a:ea typeface="+mn-ea"/>
              <a:cs typeface="Calibri"/>
            </a:endParaRPr>
          </a:p>
        </p:txBody>
      </p:sp>
    </p:spTree>
    <p:extLst>
      <p:ext uri="{BB962C8B-B14F-4D97-AF65-F5344CB8AC3E}">
        <p14:creationId xmlns:p14="http://schemas.microsoft.com/office/powerpoint/2010/main" val="323981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E55145-2253-967F-41F0-A275E7EE0D79}"/>
              </a:ext>
            </a:extLst>
          </p:cNvPr>
          <p:cNvSpPr>
            <a:spLocks noGrp="1"/>
          </p:cNvSpPr>
          <p:nvPr>
            <p:ph type="sldNum" sz="quarter" idx="11"/>
          </p:nvPr>
        </p:nvSpPr>
        <p:spPr/>
        <p:txBody>
          <a:bodyPr/>
          <a:lstStyle/>
          <a:p>
            <a:fld id="{4B0EDFBC-7666-BA46-8E94-F83EDA5B5493}" type="slidenum">
              <a:rPr lang="en-US" smtClean="0"/>
              <a:pPr/>
              <a:t>27</a:t>
            </a:fld>
            <a:endParaRPr lang="en-US"/>
          </a:p>
        </p:txBody>
      </p:sp>
      <p:sp>
        <p:nvSpPr>
          <p:cNvPr id="6" name="Title 5">
            <a:extLst>
              <a:ext uri="{FF2B5EF4-FFF2-40B4-BE49-F238E27FC236}">
                <a16:creationId xmlns:a16="http://schemas.microsoft.com/office/drawing/2014/main" id="{96434315-9713-C350-65FF-57DF72A8DE65}"/>
              </a:ext>
            </a:extLst>
          </p:cNvPr>
          <p:cNvSpPr txBox="1">
            <a:spLocks/>
          </p:cNvSpPr>
          <p:nvPr/>
        </p:nvSpPr>
        <p:spPr>
          <a:xfrm>
            <a:off x="1574027" y="3204418"/>
            <a:ext cx="10109751" cy="449164"/>
          </a:xfrm>
          <a:prstGeom prst="rect">
            <a:avLst/>
          </a:prstGeom>
        </p:spPr>
        <p:txBody>
          <a:bodyPr vert="horz" lIns="0" tIns="0" rIns="0" bIns="0" rtlCol="0" anchor="ctr" anchorCtr="0">
            <a:noAutofit/>
          </a:bodyPr>
          <a:lstStyle>
            <a:lvl1pPr algn="l" defTabSz="914400" rtl="0" eaLnBrk="1" latinLnBrk="0" hangingPunct="1">
              <a:lnSpc>
                <a:spcPts val="3100"/>
              </a:lnSpc>
              <a:spcBef>
                <a:spcPct val="0"/>
              </a:spcBef>
              <a:buNone/>
              <a:defRPr sz="3000" b="0" i="0" kern="1200">
                <a:solidFill>
                  <a:schemeClr val="accent1"/>
                </a:solidFill>
                <a:latin typeface="Calibri Light" panose="020F0302020204030204" pitchFamily="34" charset="0"/>
                <a:ea typeface="+mj-ea"/>
                <a:cs typeface="Calibri Light" panose="020F0302020204030204" pitchFamily="34" charset="0"/>
              </a:defRPr>
            </a:lvl1pPr>
          </a:lstStyle>
          <a:p>
            <a:pPr>
              <a:lnSpc>
                <a:spcPct val="100000"/>
              </a:lnSpc>
            </a:pPr>
            <a:r>
              <a:rPr lang="pt-BR" sz="6000" b="1" dirty="0">
                <a:latin typeface="Calibri" panose="020F0502020204030204" pitchFamily="34" charset="0"/>
                <a:cs typeface="Calibri" panose="020F0502020204030204" pitchFamily="34" charset="0"/>
              </a:rPr>
              <a:t>“NÃO SE TRATA MAIS DE PERGUNTAR SE É POSSÍVEL, MAS SIM COMO TORNAR ISSO REALIDADE”</a:t>
            </a:r>
            <a:endParaRPr lang="en-ES" sz="6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4854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541D82-3109-B845-9C5E-02593E33833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1000" b="0" i="0" u="none" strike="noStrike" kern="1200" cap="none" spc="0" normalizeH="0" baseline="0" noProof="0" smtClean="0">
                <a:ln>
                  <a:noFill/>
                </a:ln>
                <a:solidFill>
                  <a:srgbClr val="FFFFFF"/>
                </a:solidFill>
                <a:effectLst/>
                <a:uLnTx/>
                <a:uFillTx/>
                <a:latin typeface="Arial Nova" panose="020B05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a:ln>
                <a:noFill/>
              </a:ln>
              <a:solidFill>
                <a:srgbClr val="FFFFFF"/>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1881393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3715CDA-F561-20DB-A992-CE9F98C3C60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4D19F8B-3EE4-5BC2-F681-1DB44A6EA258}"/>
              </a:ext>
            </a:extLst>
          </p:cNvPr>
          <p:cNvSpPr>
            <a:spLocks noGrp="1"/>
          </p:cNvSpPr>
          <p:nvPr>
            <p:ph type="title"/>
          </p:nvPr>
        </p:nvSpPr>
        <p:spPr/>
        <p:txBody>
          <a:bodyPr/>
          <a:lstStyle/>
          <a:p>
            <a:r>
              <a:rPr lang="en-US"/>
              <a:t>Cliente 1: Atendimento ao paciente na Alberta Health Services (AHS)</a:t>
            </a:r>
          </a:p>
        </p:txBody>
      </p:sp>
      <p:sp>
        <p:nvSpPr>
          <p:cNvPr id="2" name="Slide Number Placeholder 1">
            <a:extLst>
              <a:ext uri="{FF2B5EF4-FFF2-40B4-BE49-F238E27FC236}">
                <a16:creationId xmlns:a16="http://schemas.microsoft.com/office/drawing/2014/main" id="{286685CB-86B4-03CF-7896-900ABAEB4D3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29</a:t>
            </a:fld>
            <a:endPar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26" name="Picture 2" descr="AHS diagram">
            <a:hlinkClick r:id="rId3"/>
            <a:extLst>
              <a:ext uri="{FF2B5EF4-FFF2-40B4-BE49-F238E27FC236}">
                <a16:creationId xmlns:a16="http://schemas.microsoft.com/office/drawing/2014/main" id="{0979C742-A247-7F30-F93E-1AA3DD6D65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5" t="14355" r="933" b="9247"/>
          <a:stretch>
            <a:fillRect/>
          </a:stretch>
        </p:blipFill>
        <p:spPr bwMode="auto">
          <a:xfrm>
            <a:off x="72569" y="3265874"/>
            <a:ext cx="12036306" cy="34242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background with white text&#10;&#10;AI-generated content may be incorrect.">
            <a:hlinkClick r:id="rId3"/>
            <a:extLst>
              <a:ext uri="{FF2B5EF4-FFF2-40B4-BE49-F238E27FC236}">
                <a16:creationId xmlns:a16="http://schemas.microsoft.com/office/drawing/2014/main" id="{C83A57A2-EDC8-FE4B-0F82-573AED338A78}"/>
              </a:ext>
            </a:extLst>
          </p:cNvPr>
          <p:cNvPicPr>
            <a:picLocks noChangeAspect="1"/>
          </p:cNvPicPr>
          <p:nvPr/>
        </p:nvPicPr>
        <p:blipFill>
          <a:blip r:embed="rId5">
            <a:extLst>
              <a:ext uri="{28A0092B-C50C-407E-A947-70E740481C1C}">
                <a14:useLocalDpi xmlns:a14="http://schemas.microsoft.com/office/drawing/2010/main" val="0"/>
              </a:ext>
            </a:extLst>
          </a:blip>
          <a:srcRect t="6559" b="2636"/>
          <a:stretch/>
        </p:blipFill>
        <p:spPr>
          <a:xfrm>
            <a:off x="3116878" y="1197404"/>
            <a:ext cx="5194780" cy="1875295"/>
          </a:xfrm>
          <a:prstGeom prst="rect">
            <a:avLst/>
          </a:prstGeom>
        </p:spPr>
      </p:pic>
      <p:pic>
        <p:nvPicPr>
          <p:cNvPr id="1028" name="Picture 4">
            <a:extLst>
              <a:ext uri="{FF2B5EF4-FFF2-40B4-BE49-F238E27FC236}">
                <a16:creationId xmlns:a16="http://schemas.microsoft.com/office/drawing/2014/main" id="{B021CF61-0D94-8B30-4E12-9E441AD401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02382" y="1197404"/>
            <a:ext cx="1541646" cy="48658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2">
            <a:extLst>
              <a:ext uri="{FF2B5EF4-FFF2-40B4-BE49-F238E27FC236}">
                <a16:creationId xmlns:a16="http://schemas.microsoft.com/office/drawing/2014/main" id="{96C10203-7E4E-64A7-6117-4D4FCC335554}"/>
              </a:ext>
            </a:extLst>
          </p:cNvPr>
          <p:cNvSpPr txBox="1">
            <a:spLocks/>
          </p:cNvSpPr>
          <p:nvPr/>
        </p:nvSpPr>
        <p:spPr>
          <a:xfrm>
            <a:off x="646987" y="30996"/>
            <a:ext cx="10881360" cy="112945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bg1"/>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Nova" panose="020B0504020202020204" pitchFamily="34" charset="0"/>
                <a:ea typeface="+mj-ea"/>
                <a:cs typeface="+mj-cs"/>
              </a:rPr>
              <a:t>)</a:t>
            </a:r>
          </a:p>
        </p:txBody>
      </p:sp>
      <p:grpSp>
        <p:nvGrpSpPr>
          <p:cNvPr id="3" name="Group 2">
            <a:extLst>
              <a:ext uri="{FF2B5EF4-FFF2-40B4-BE49-F238E27FC236}">
                <a16:creationId xmlns:a16="http://schemas.microsoft.com/office/drawing/2014/main" id="{4184223B-3433-9711-DD7D-001D33E49B57}"/>
              </a:ext>
            </a:extLst>
          </p:cNvPr>
          <p:cNvGrpSpPr/>
          <p:nvPr/>
        </p:nvGrpSpPr>
        <p:grpSpPr>
          <a:xfrm>
            <a:off x="2708665" y="1717861"/>
            <a:ext cx="495300" cy="495300"/>
            <a:chOff x="6572251" y="4176087"/>
            <a:chExt cx="495300" cy="495300"/>
          </a:xfrm>
        </p:grpSpPr>
        <p:sp>
          <p:nvSpPr>
            <p:cNvPr id="4" name="Oval 3">
              <a:extLst>
                <a:ext uri="{FF2B5EF4-FFF2-40B4-BE49-F238E27FC236}">
                  <a16:creationId xmlns:a16="http://schemas.microsoft.com/office/drawing/2014/main" id="{A7F2B401-2707-16BF-4719-CFCAD5312D24}"/>
                </a:ext>
              </a:extLst>
            </p:cNvPr>
            <p:cNvSpPr/>
            <p:nvPr/>
          </p:nvSpPr>
          <p:spPr>
            <a:xfrm>
              <a:off x="6572251" y="4176087"/>
              <a:ext cx="495300" cy="495300"/>
            </a:xfrm>
            <a:prstGeom prst="ellipse">
              <a:avLst/>
            </a:prstGeom>
            <a:solidFill>
              <a:schemeClr val="accent1">
                <a:lumMod val="20000"/>
                <a:lumOff val="80000"/>
              </a:schemeClr>
            </a:solidFill>
            <a:ln w="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5" name="Graphic 4">
              <a:extLst>
                <a:ext uri="{FF2B5EF4-FFF2-40B4-BE49-F238E27FC236}">
                  <a16:creationId xmlns:a16="http://schemas.microsoft.com/office/drawing/2014/main" id="{86AC346C-CB66-1F70-143B-A58083DA34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72251" y="4176087"/>
              <a:ext cx="495300" cy="495300"/>
            </a:xfrm>
            <a:prstGeom prst="rect">
              <a:avLst/>
            </a:prstGeom>
          </p:spPr>
        </p:pic>
      </p:grpSp>
    </p:spTree>
    <p:extLst>
      <p:ext uri="{BB962C8B-B14F-4D97-AF65-F5344CB8AC3E}">
        <p14:creationId xmlns:p14="http://schemas.microsoft.com/office/powerpoint/2010/main" val="3783435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43A7B-570B-C0EE-5790-47FAAA11A2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EAE5BA-FFFD-5B92-7BEC-FB38715B25E9}"/>
              </a:ext>
            </a:extLst>
          </p:cNvPr>
          <p:cNvSpPr>
            <a:spLocks noGrp="1"/>
          </p:cNvSpPr>
          <p:nvPr>
            <p:ph type="title"/>
          </p:nvPr>
        </p:nvSpPr>
        <p:spPr>
          <a:xfrm>
            <a:off x="640080" y="457200"/>
            <a:ext cx="10881360" cy="914400"/>
          </a:xfrm>
        </p:spPr>
        <p:txBody>
          <a:bodyPr>
            <a:normAutofit fontScale="90000"/>
          </a:bodyPr>
          <a:lstStyle/>
          <a:p>
            <a:r>
              <a:rPr lang="en-IN" dirty="0"/>
              <a:t>SS&amp;C | Blue Prism</a:t>
            </a:r>
            <a:r>
              <a:rPr lang="en-IN" baseline="30000" dirty="0"/>
              <a:t>®</a:t>
            </a:r>
            <a:r>
              <a:rPr lang="en-IN" dirty="0"/>
              <a:t> </a:t>
            </a:r>
            <a:br>
              <a:rPr lang="en-IN" dirty="0"/>
            </a:br>
            <a:r>
              <a:rPr lang="en-IN" b="1" dirty="0">
                <a:solidFill>
                  <a:srgbClr val="002060"/>
                </a:solidFill>
              </a:rPr>
              <a:t>Brazil</a:t>
            </a:r>
            <a:endParaRPr lang="en-US" b="1" dirty="0">
              <a:solidFill>
                <a:srgbClr val="002060"/>
              </a:solidFill>
            </a:endParaRPr>
          </a:p>
        </p:txBody>
      </p:sp>
      <p:sp>
        <p:nvSpPr>
          <p:cNvPr id="3" name="Title 2">
            <a:extLst>
              <a:ext uri="{FF2B5EF4-FFF2-40B4-BE49-F238E27FC236}">
                <a16:creationId xmlns:a16="http://schemas.microsoft.com/office/drawing/2014/main" id="{21CDC695-C4DA-5E5B-8E13-C6582189EA1A}"/>
              </a:ext>
            </a:extLst>
          </p:cNvPr>
          <p:cNvSpPr txBox="1">
            <a:spLocks/>
          </p:cNvSpPr>
          <p:nvPr/>
        </p:nvSpPr>
        <p:spPr>
          <a:xfrm>
            <a:off x="2325057" y="4620373"/>
            <a:ext cx="2670682" cy="520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1"/>
                </a:solidFill>
              </a:rPr>
              <a:t>Bruno Beserra</a:t>
            </a:r>
          </a:p>
        </p:txBody>
      </p:sp>
      <p:sp>
        <p:nvSpPr>
          <p:cNvPr id="6" name="Subtitle 3">
            <a:extLst>
              <a:ext uri="{FF2B5EF4-FFF2-40B4-BE49-F238E27FC236}">
                <a16:creationId xmlns:a16="http://schemas.microsoft.com/office/drawing/2014/main" id="{70A81FF8-3586-C081-282B-1D89E84359D3}"/>
              </a:ext>
            </a:extLst>
          </p:cNvPr>
          <p:cNvSpPr txBox="1">
            <a:spLocks/>
          </p:cNvSpPr>
          <p:nvPr/>
        </p:nvSpPr>
        <p:spPr>
          <a:xfrm>
            <a:off x="2610857" y="5056359"/>
            <a:ext cx="2225113" cy="520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Diretor</a:t>
            </a:r>
            <a:r>
              <a:rPr lang="en-US" dirty="0"/>
              <a:t> </a:t>
            </a:r>
            <a:r>
              <a:rPr lang="en-US" dirty="0" err="1"/>
              <a:t>Comercial</a:t>
            </a:r>
            <a:endParaRPr lang="en-US" dirty="0"/>
          </a:p>
        </p:txBody>
      </p:sp>
      <p:pic>
        <p:nvPicPr>
          <p:cNvPr id="7" name="Picture 2" descr="imagem do perfil">
            <a:extLst>
              <a:ext uri="{FF2B5EF4-FFF2-40B4-BE49-F238E27FC236}">
                <a16:creationId xmlns:a16="http://schemas.microsoft.com/office/drawing/2014/main" id="{CFF18654-2D76-70F7-CDA8-994F8EEFCF4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70982" y="3098687"/>
            <a:ext cx="1557306" cy="1550126"/>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Placeholder 6" descr="A person in a suit&#10;&#10;Description automatically generated with low confidence">
            <a:extLst>
              <a:ext uri="{FF2B5EF4-FFF2-40B4-BE49-F238E27FC236}">
                <a16:creationId xmlns:a16="http://schemas.microsoft.com/office/drawing/2014/main" id="{08593555-D97F-F768-F2F3-C81208BFC5F2}"/>
              </a:ext>
            </a:extLst>
          </p:cNvPr>
          <p:cNvPicPr>
            <a:picLocks noChangeAspect="1"/>
          </p:cNvPicPr>
          <p:nvPr/>
        </p:nvPicPr>
        <p:blipFill>
          <a:blip r:embed="rId4">
            <a:extLst>
              <a:ext uri="{28A0092B-C50C-407E-A947-70E740481C1C}">
                <a14:useLocalDpi xmlns:a14="http://schemas.microsoft.com/office/drawing/2010/main" val="0"/>
              </a:ext>
            </a:extLst>
          </a:blip>
          <a:srcRect l="15025" r="15025"/>
          <a:stretch>
            <a:fillRect/>
          </a:stretch>
        </p:blipFill>
        <p:spPr>
          <a:xfrm>
            <a:off x="721778" y="1747384"/>
            <a:ext cx="1321420" cy="1402988"/>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2" name="Title 2">
            <a:extLst>
              <a:ext uri="{FF2B5EF4-FFF2-40B4-BE49-F238E27FC236}">
                <a16:creationId xmlns:a16="http://schemas.microsoft.com/office/drawing/2014/main" id="{62F27B03-1932-D46C-FA8F-6B12E229A95D}"/>
              </a:ext>
            </a:extLst>
          </p:cNvPr>
          <p:cNvSpPr txBox="1">
            <a:spLocks/>
          </p:cNvSpPr>
          <p:nvPr/>
        </p:nvSpPr>
        <p:spPr>
          <a:xfrm>
            <a:off x="57905" y="3145356"/>
            <a:ext cx="2670682" cy="520510"/>
          </a:xfrm>
          <a:prstGeom prst="rect">
            <a:avLst/>
          </a:prstGeom>
        </p:spPr>
        <p:txBody>
          <a:bodyPr vert="horz" lIns="0" tIns="0" rIns="0" bIns="0" rtlCol="0" anchor="ctr" anchorCtr="0">
            <a:noAutofit/>
          </a:bodyPr>
          <a:lstStyle>
            <a:lvl1pPr algn="l" defTabSz="914400" rtl="0" eaLnBrk="1" latinLnBrk="0" hangingPunct="1">
              <a:lnSpc>
                <a:spcPct val="100000"/>
              </a:lnSpc>
              <a:spcBef>
                <a:spcPct val="0"/>
              </a:spcBef>
              <a:buNone/>
              <a:defRPr sz="4800" b="0" i="0" kern="1200">
                <a:solidFill>
                  <a:schemeClr val="accent2"/>
                </a:solidFill>
                <a:latin typeface="Calibri Light" panose="020F0302020204030204" pitchFamily="34" charset="0"/>
                <a:ea typeface="+mj-ea"/>
                <a:cs typeface="Calibri Light" panose="020F0302020204030204" pitchFamily="34" charset="0"/>
              </a:defRPr>
            </a:lvl1pPr>
          </a:lstStyle>
          <a:p>
            <a:pPr algn="ctr"/>
            <a:r>
              <a:rPr lang="pt-BR" sz="2800" b="1" dirty="0">
                <a:solidFill>
                  <a:schemeClr val="accent1"/>
                </a:solidFill>
              </a:rPr>
              <a:t>R</a:t>
            </a:r>
            <a:r>
              <a:rPr lang="en-US" sz="2800" b="1" dirty="0" err="1">
                <a:solidFill>
                  <a:schemeClr val="accent1"/>
                </a:solidFill>
              </a:rPr>
              <a:t>odrigo</a:t>
            </a:r>
            <a:r>
              <a:rPr lang="en-US" sz="2800" b="1" dirty="0">
                <a:solidFill>
                  <a:schemeClr val="accent1"/>
                </a:solidFill>
              </a:rPr>
              <a:t> Cid</a:t>
            </a:r>
          </a:p>
        </p:txBody>
      </p:sp>
      <p:sp>
        <p:nvSpPr>
          <p:cNvPr id="23" name="Subtitle 3">
            <a:extLst>
              <a:ext uri="{FF2B5EF4-FFF2-40B4-BE49-F238E27FC236}">
                <a16:creationId xmlns:a16="http://schemas.microsoft.com/office/drawing/2014/main" id="{9F5BF3A3-0B6D-39CB-05A1-1EDEE6CAD04A}"/>
              </a:ext>
            </a:extLst>
          </p:cNvPr>
          <p:cNvSpPr txBox="1">
            <a:spLocks/>
          </p:cNvSpPr>
          <p:nvPr/>
        </p:nvSpPr>
        <p:spPr>
          <a:xfrm>
            <a:off x="130599" y="3595171"/>
            <a:ext cx="2670682" cy="520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a:t>Diretor</a:t>
            </a:r>
            <a:r>
              <a:rPr lang="en-US" dirty="0"/>
              <a:t> de </a:t>
            </a:r>
            <a:r>
              <a:rPr lang="en-US" dirty="0" err="1"/>
              <a:t>Alianças</a:t>
            </a:r>
            <a:endParaRPr lang="en-US" dirty="0"/>
          </a:p>
        </p:txBody>
      </p:sp>
      <p:pic>
        <p:nvPicPr>
          <p:cNvPr id="1026" name="Picture 2" descr="Vinicius Bueno Gimenes">
            <a:extLst>
              <a:ext uri="{FF2B5EF4-FFF2-40B4-BE49-F238E27FC236}">
                <a16:creationId xmlns:a16="http://schemas.microsoft.com/office/drawing/2014/main" id="{28D48CD3-90FC-74AB-9084-58B2EBDE0C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5846" y="1371600"/>
            <a:ext cx="1454890" cy="1454890"/>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1" name="Title 2">
            <a:extLst>
              <a:ext uri="{FF2B5EF4-FFF2-40B4-BE49-F238E27FC236}">
                <a16:creationId xmlns:a16="http://schemas.microsoft.com/office/drawing/2014/main" id="{FD9CF255-8A7C-A66E-E997-6F2980803ACA}"/>
              </a:ext>
            </a:extLst>
          </p:cNvPr>
          <p:cNvSpPr txBox="1">
            <a:spLocks/>
          </p:cNvSpPr>
          <p:nvPr/>
        </p:nvSpPr>
        <p:spPr>
          <a:xfrm>
            <a:off x="4938079" y="2813649"/>
            <a:ext cx="2670682" cy="520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dirty="0">
                <a:solidFill>
                  <a:schemeClr val="accent1"/>
                </a:solidFill>
              </a:rPr>
              <a:t>Vinicius Gimenes</a:t>
            </a:r>
            <a:endParaRPr lang="en-US" sz="2800" b="1" dirty="0">
              <a:solidFill>
                <a:schemeClr val="accent1"/>
              </a:solidFill>
            </a:endParaRPr>
          </a:p>
        </p:txBody>
      </p:sp>
      <p:sp>
        <p:nvSpPr>
          <p:cNvPr id="32" name="Subtitle 3">
            <a:extLst>
              <a:ext uri="{FF2B5EF4-FFF2-40B4-BE49-F238E27FC236}">
                <a16:creationId xmlns:a16="http://schemas.microsoft.com/office/drawing/2014/main" id="{45EF45AD-AE05-9DA8-CDD3-0A46D0206C60}"/>
              </a:ext>
            </a:extLst>
          </p:cNvPr>
          <p:cNvSpPr txBox="1">
            <a:spLocks/>
          </p:cNvSpPr>
          <p:nvPr/>
        </p:nvSpPr>
        <p:spPr>
          <a:xfrm>
            <a:off x="4879689" y="3229081"/>
            <a:ext cx="2807912" cy="520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Sr. Solutions Consultant</a:t>
            </a:r>
          </a:p>
        </p:txBody>
      </p:sp>
      <p:pic>
        <p:nvPicPr>
          <p:cNvPr id="1028" name="Picture 4" descr="Jonathan Aranha">
            <a:extLst>
              <a:ext uri="{FF2B5EF4-FFF2-40B4-BE49-F238E27FC236}">
                <a16:creationId xmlns:a16="http://schemas.microsoft.com/office/drawing/2014/main" id="{45AADDCF-96DF-524B-1C9B-AFA2A02D87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8703" y="1909488"/>
            <a:ext cx="1574482" cy="1574482"/>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Title 2">
            <a:extLst>
              <a:ext uri="{FF2B5EF4-FFF2-40B4-BE49-F238E27FC236}">
                <a16:creationId xmlns:a16="http://schemas.microsoft.com/office/drawing/2014/main" id="{ECC6DB01-334A-374B-D881-940D61874DFA}"/>
              </a:ext>
            </a:extLst>
          </p:cNvPr>
          <p:cNvSpPr txBox="1">
            <a:spLocks/>
          </p:cNvSpPr>
          <p:nvPr/>
        </p:nvSpPr>
        <p:spPr>
          <a:xfrm>
            <a:off x="9405835" y="3526914"/>
            <a:ext cx="2670682" cy="5205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2800" b="1" dirty="0">
                <a:solidFill>
                  <a:schemeClr val="accent1"/>
                </a:solidFill>
              </a:rPr>
              <a:t>Jonathan Aranha</a:t>
            </a:r>
            <a:endParaRPr lang="en-US" sz="2800" b="1" dirty="0">
              <a:solidFill>
                <a:schemeClr val="accent1"/>
              </a:solidFill>
            </a:endParaRPr>
          </a:p>
        </p:txBody>
      </p:sp>
      <p:sp>
        <p:nvSpPr>
          <p:cNvPr id="37" name="Subtitle 3">
            <a:extLst>
              <a:ext uri="{FF2B5EF4-FFF2-40B4-BE49-F238E27FC236}">
                <a16:creationId xmlns:a16="http://schemas.microsoft.com/office/drawing/2014/main" id="{0251D3C1-26E1-8E0F-A82A-2DBEE117AD03}"/>
              </a:ext>
            </a:extLst>
          </p:cNvPr>
          <p:cNvSpPr txBox="1">
            <a:spLocks/>
          </p:cNvSpPr>
          <p:nvPr/>
        </p:nvSpPr>
        <p:spPr>
          <a:xfrm>
            <a:off x="9379719" y="3963862"/>
            <a:ext cx="2670682" cy="520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Customer Success</a:t>
            </a:r>
          </a:p>
        </p:txBody>
      </p:sp>
      <p:pic>
        <p:nvPicPr>
          <p:cNvPr id="1030" name="Picture 6" descr="Bandeira Do Brasil Imagens – Procure 150,596 fotos, vetores e vídeos |  Adobe Stock">
            <a:extLst>
              <a:ext uri="{FF2B5EF4-FFF2-40B4-BE49-F238E27FC236}">
                <a16:creationId xmlns:a16="http://schemas.microsoft.com/office/drawing/2014/main" id="{A977F48F-EF46-8023-8860-4358860DC3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7424" y="243438"/>
            <a:ext cx="814275" cy="814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ustavo Vasconcelos">
            <a:extLst>
              <a:ext uri="{FF2B5EF4-FFF2-40B4-BE49-F238E27FC236}">
                <a16:creationId xmlns:a16="http://schemas.microsoft.com/office/drawing/2014/main" id="{4123CD59-FE70-26EB-FF12-7F1149503A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1022" y="3951366"/>
            <a:ext cx="1557306" cy="1557306"/>
          </a:xfrm>
          <a:prstGeom prst="ellipse">
            <a:avLst/>
          </a:prstGeom>
          <a:ln w="63500" cap="rnd">
            <a:no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8" name="Title 2">
            <a:extLst>
              <a:ext uri="{FF2B5EF4-FFF2-40B4-BE49-F238E27FC236}">
                <a16:creationId xmlns:a16="http://schemas.microsoft.com/office/drawing/2014/main" id="{12DA78F2-66DD-8381-F7E6-F215FAF5BE44}"/>
              </a:ext>
            </a:extLst>
          </p:cNvPr>
          <p:cNvSpPr txBox="1">
            <a:spLocks/>
          </p:cNvSpPr>
          <p:nvPr/>
        </p:nvSpPr>
        <p:spPr>
          <a:xfrm>
            <a:off x="7157463" y="5515557"/>
            <a:ext cx="2670682" cy="520510"/>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3000" b="1" dirty="0">
                <a:solidFill>
                  <a:schemeClr val="accent1"/>
                </a:solidFill>
              </a:rPr>
              <a:t>Gustavo</a:t>
            </a:r>
            <a:r>
              <a:rPr lang="pt-BR" sz="2400" b="1" dirty="0">
                <a:solidFill>
                  <a:schemeClr val="accent1"/>
                </a:solidFill>
              </a:rPr>
              <a:t> </a:t>
            </a:r>
            <a:r>
              <a:rPr lang="pt-BR" sz="3100" b="1" dirty="0">
                <a:solidFill>
                  <a:schemeClr val="accent1"/>
                </a:solidFill>
              </a:rPr>
              <a:t>Vasconcelos</a:t>
            </a:r>
            <a:endParaRPr lang="en-US" sz="3100" b="1" dirty="0">
              <a:solidFill>
                <a:schemeClr val="accent1"/>
              </a:solidFill>
            </a:endParaRPr>
          </a:p>
        </p:txBody>
      </p:sp>
      <p:sp>
        <p:nvSpPr>
          <p:cNvPr id="39" name="Subtitle 3">
            <a:extLst>
              <a:ext uri="{FF2B5EF4-FFF2-40B4-BE49-F238E27FC236}">
                <a16:creationId xmlns:a16="http://schemas.microsoft.com/office/drawing/2014/main" id="{DBCB3A48-0481-1E31-5CF1-E3F4BBB52860}"/>
              </a:ext>
            </a:extLst>
          </p:cNvPr>
          <p:cNvSpPr txBox="1">
            <a:spLocks/>
          </p:cNvSpPr>
          <p:nvPr/>
        </p:nvSpPr>
        <p:spPr>
          <a:xfrm>
            <a:off x="7254085" y="5861056"/>
            <a:ext cx="2670682" cy="5205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SDR</a:t>
            </a:r>
          </a:p>
        </p:txBody>
      </p:sp>
      <p:pic>
        <p:nvPicPr>
          <p:cNvPr id="40" name="Picture 39">
            <a:extLst>
              <a:ext uri="{FF2B5EF4-FFF2-40B4-BE49-F238E27FC236}">
                <a16:creationId xmlns:a16="http://schemas.microsoft.com/office/drawing/2014/main" id="{6DE283A4-4E98-A33B-84F6-9B2ADC1B8CEE}"/>
              </a:ext>
            </a:extLst>
          </p:cNvPr>
          <p:cNvPicPr>
            <a:picLocks noChangeAspect="1"/>
          </p:cNvPicPr>
          <p:nvPr/>
        </p:nvPicPr>
        <p:blipFill>
          <a:blip r:embed="rId9"/>
          <a:stretch>
            <a:fillRect/>
          </a:stretch>
        </p:blipFill>
        <p:spPr>
          <a:xfrm>
            <a:off x="9924767" y="6134350"/>
            <a:ext cx="1836330" cy="485902"/>
          </a:xfrm>
          <a:prstGeom prst="rect">
            <a:avLst/>
          </a:prstGeom>
        </p:spPr>
      </p:pic>
    </p:spTree>
    <p:extLst>
      <p:ext uri="{BB962C8B-B14F-4D97-AF65-F5344CB8AC3E}">
        <p14:creationId xmlns:p14="http://schemas.microsoft.com/office/powerpoint/2010/main" val="39607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ED18FE-18FD-7AAA-4442-034F1B91454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466D9-FAC3-D07B-53FE-D635F00B927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30</a:t>
            </a:fld>
            <a:endPar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 name="Title 2">
            <a:extLst>
              <a:ext uri="{FF2B5EF4-FFF2-40B4-BE49-F238E27FC236}">
                <a16:creationId xmlns:a16="http://schemas.microsoft.com/office/drawing/2014/main" id="{02A183AB-4756-1D30-F1B5-1860AE740BD2}"/>
              </a:ext>
            </a:extLst>
          </p:cNvPr>
          <p:cNvSpPr>
            <a:spLocks noGrp="1"/>
          </p:cNvSpPr>
          <p:nvPr>
            <p:ph type="title"/>
          </p:nvPr>
        </p:nvSpPr>
        <p:spPr>
          <a:xfrm>
            <a:off x="748414" y="460499"/>
            <a:ext cx="10671726" cy="413073"/>
          </a:xfrm>
        </p:spPr>
        <p:txBody>
          <a:bodyPr/>
          <a:lstStyle/>
          <a:p>
            <a:r>
              <a:rPr lang="en-US" sz="2800"/>
              <a:t>Cliente 2: triagem de e-mail na Frende </a:t>
            </a:r>
            <a:r>
              <a:rPr lang="en-US" sz="2800" err="1"/>
              <a:t>Forsikring </a:t>
            </a:r>
            <a:r>
              <a:rPr lang="en-US" sz="2800"/>
              <a:t>(EMEA)</a:t>
            </a:r>
          </a:p>
        </p:txBody>
      </p:sp>
      <p:pic>
        <p:nvPicPr>
          <p:cNvPr id="42" name="Picture 41">
            <a:hlinkClick r:id="rId3"/>
            <a:extLst>
              <a:ext uri="{FF2B5EF4-FFF2-40B4-BE49-F238E27FC236}">
                <a16:creationId xmlns:a16="http://schemas.microsoft.com/office/drawing/2014/main" id="{E5CBDC4D-F01B-EF42-C2B3-F6CBAAD66D38}"/>
              </a:ext>
            </a:extLst>
          </p:cNvPr>
          <p:cNvPicPr>
            <a:picLocks noChangeAspect="1"/>
          </p:cNvPicPr>
          <p:nvPr/>
        </p:nvPicPr>
        <p:blipFill>
          <a:blip r:embed="rId4"/>
          <a:stretch>
            <a:fillRect/>
          </a:stretch>
        </p:blipFill>
        <p:spPr>
          <a:xfrm>
            <a:off x="8995336" y="1379649"/>
            <a:ext cx="3010548" cy="301055"/>
          </a:xfrm>
          <a:prstGeom prst="rect">
            <a:avLst/>
          </a:prstGeom>
        </p:spPr>
      </p:pic>
      <p:grpSp>
        <p:nvGrpSpPr>
          <p:cNvPr id="4" name="Group 3">
            <a:extLst>
              <a:ext uri="{FF2B5EF4-FFF2-40B4-BE49-F238E27FC236}">
                <a16:creationId xmlns:a16="http://schemas.microsoft.com/office/drawing/2014/main" id="{88269D7A-00AF-D951-B40A-01682DDBE373}"/>
              </a:ext>
            </a:extLst>
          </p:cNvPr>
          <p:cNvGrpSpPr/>
          <p:nvPr/>
        </p:nvGrpSpPr>
        <p:grpSpPr>
          <a:xfrm>
            <a:off x="940019" y="3120969"/>
            <a:ext cx="10495179" cy="4026268"/>
            <a:chOff x="904849" y="2278113"/>
            <a:chExt cx="10495179" cy="4026268"/>
          </a:xfrm>
        </p:grpSpPr>
        <p:sp>
          <p:nvSpPr>
            <p:cNvPr id="41" name="Rectangle: Rounded Corners 27">
              <a:extLst>
                <a:ext uri="{FF2B5EF4-FFF2-40B4-BE49-F238E27FC236}">
                  <a16:creationId xmlns:a16="http://schemas.microsoft.com/office/drawing/2014/main" id="{38CE1CA1-77B5-F2F3-DB11-DC09845EE34F}"/>
                </a:ext>
              </a:extLst>
            </p:cNvPr>
            <p:cNvSpPr/>
            <p:nvPr/>
          </p:nvSpPr>
          <p:spPr>
            <a:xfrm>
              <a:off x="2582288" y="2586144"/>
              <a:ext cx="5321030" cy="1541586"/>
            </a:xfrm>
            <a:prstGeom prst="roundRect">
              <a:avLst/>
            </a:prstGeom>
            <a:solidFill>
              <a:schemeClr val="bg1"/>
            </a:solid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Nova"/>
                <a:ea typeface="+mn-ea"/>
                <a:cs typeface="+mn-cs"/>
              </a:endParaRPr>
            </a:p>
          </p:txBody>
        </p:sp>
        <p:pic>
          <p:nvPicPr>
            <p:cNvPr id="43" name="Picture 42" descr="A black and green logo&#10;&#10;Description automatically generated">
              <a:extLst>
                <a:ext uri="{FF2B5EF4-FFF2-40B4-BE49-F238E27FC236}">
                  <a16:creationId xmlns:a16="http://schemas.microsoft.com/office/drawing/2014/main" id="{859A431D-760E-759E-FBDA-1741859881DE}"/>
                </a:ext>
              </a:extLst>
            </p:cNvPr>
            <p:cNvPicPr>
              <a:picLocks noChangeAspect="1"/>
            </p:cNvPicPr>
            <p:nvPr/>
          </p:nvPicPr>
          <p:blipFill>
            <a:blip r:embed="rId5"/>
            <a:stretch>
              <a:fillRect/>
            </a:stretch>
          </p:blipFill>
          <p:spPr>
            <a:xfrm>
              <a:off x="1511897" y="3053060"/>
              <a:ext cx="563087" cy="471043"/>
            </a:xfrm>
            <a:prstGeom prst="rect">
              <a:avLst/>
            </a:prstGeom>
          </p:spPr>
        </p:pic>
        <p:pic>
          <p:nvPicPr>
            <p:cNvPr id="44" name="Picture 43" descr="A black and green logo&#10;&#10;Description automatically generated">
              <a:extLst>
                <a:ext uri="{FF2B5EF4-FFF2-40B4-BE49-F238E27FC236}">
                  <a16:creationId xmlns:a16="http://schemas.microsoft.com/office/drawing/2014/main" id="{A60CE7D9-8C31-210F-F5C1-EF2BD90346EB}"/>
                </a:ext>
              </a:extLst>
            </p:cNvPr>
            <p:cNvPicPr>
              <a:picLocks noChangeAspect="1"/>
            </p:cNvPicPr>
            <p:nvPr/>
          </p:nvPicPr>
          <p:blipFill>
            <a:blip r:embed="rId5"/>
            <a:stretch>
              <a:fillRect/>
            </a:stretch>
          </p:blipFill>
          <p:spPr>
            <a:xfrm>
              <a:off x="1511897" y="3524103"/>
              <a:ext cx="563087" cy="471043"/>
            </a:xfrm>
            <a:prstGeom prst="rect">
              <a:avLst/>
            </a:prstGeom>
          </p:spPr>
        </p:pic>
        <p:pic>
          <p:nvPicPr>
            <p:cNvPr id="45" name="Picture 44" descr="A black and green logo&#10;&#10;Description automatically generated">
              <a:extLst>
                <a:ext uri="{FF2B5EF4-FFF2-40B4-BE49-F238E27FC236}">
                  <a16:creationId xmlns:a16="http://schemas.microsoft.com/office/drawing/2014/main" id="{6EAC639E-9015-347D-778E-11EB136D2818}"/>
                </a:ext>
              </a:extLst>
            </p:cNvPr>
            <p:cNvPicPr>
              <a:picLocks noChangeAspect="1"/>
            </p:cNvPicPr>
            <p:nvPr/>
          </p:nvPicPr>
          <p:blipFill>
            <a:blip r:embed="rId5"/>
            <a:stretch>
              <a:fillRect/>
            </a:stretch>
          </p:blipFill>
          <p:spPr>
            <a:xfrm>
              <a:off x="904849" y="3750493"/>
              <a:ext cx="563087" cy="471043"/>
            </a:xfrm>
            <a:prstGeom prst="rect">
              <a:avLst/>
            </a:prstGeom>
          </p:spPr>
        </p:pic>
        <p:pic>
          <p:nvPicPr>
            <p:cNvPr id="46" name="Picture 45" descr="A black and green logo&#10;&#10;Description automatically generated">
              <a:extLst>
                <a:ext uri="{FF2B5EF4-FFF2-40B4-BE49-F238E27FC236}">
                  <a16:creationId xmlns:a16="http://schemas.microsoft.com/office/drawing/2014/main" id="{6F8A9293-6E78-C6FA-5E5A-FE2C5341F1E1}"/>
                </a:ext>
              </a:extLst>
            </p:cNvPr>
            <p:cNvPicPr>
              <a:picLocks noChangeAspect="1"/>
            </p:cNvPicPr>
            <p:nvPr/>
          </p:nvPicPr>
          <p:blipFill>
            <a:blip r:embed="rId5"/>
            <a:stretch>
              <a:fillRect/>
            </a:stretch>
          </p:blipFill>
          <p:spPr>
            <a:xfrm>
              <a:off x="1511897" y="3995146"/>
              <a:ext cx="563087" cy="471043"/>
            </a:xfrm>
            <a:prstGeom prst="rect">
              <a:avLst/>
            </a:prstGeom>
          </p:spPr>
        </p:pic>
        <p:pic>
          <p:nvPicPr>
            <p:cNvPr id="47" name="Picture 46" descr="A black and green logo&#10;&#10;Description automatically generated">
              <a:extLst>
                <a:ext uri="{FF2B5EF4-FFF2-40B4-BE49-F238E27FC236}">
                  <a16:creationId xmlns:a16="http://schemas.microsoft.com/office/drawing/2014/main" id="{C885890E-CAD0-B258-A7E3-7591C39000DE}"/>
                </a:ext>
              </a:extLst>
            </p:cNvPr>
            <p:cNvPicPr>
              <a:picLocks noChangeAspect="1"/>
            </p:cNvPicPr>
            <p:nvPr/>
          </p:nvPicPr>
          <p:blipFill>
            <a:blip r:embed="rId5"/>
            <a:stretch>
              <a:fillRect/>
            </a:stretch>
          </p:blipFill>
          <p:spPr>
            <a:xfrm>
              <a:off x="904850" y="3198675"/>
              <a:ext cx="563087" cy="471043"/>
            </a:xfrm>
            <a:prstGeom prst="rect">
              <a:avLst/>
            </a:prstGeom>
          </p:spPr>
        </p:pic>
        <p:pic>
          <p:nvPicPr>
            <p:cNvPr id="48" name="Picture 47" descr="A close-up of an envelope&#10;&#10;Description automatically generated">
              <a:extLst>
                <a:ext uri="{FF2B5EF4-FFF2-40B4-BE49-F238E27FC236}">
                  <a16:creationId xmlns:a16="http://schemas.microsoft.com/office/drawing/2014/main" id="{2A86DEE8-165D-B6D3-52FB-B73DE3643BB3}"/>
                </a:ext>
              </a:extLst>
            </p:cNvPr>
            <p:cNvPicPr>
              <a:picLocks noChangeAspect="1"/>
            </p:cNvPicPr>
            <p:nvPr/>
          </p:nvPicPr>
          <p:blipFill rotWithShape="1">
            <a:blip r:embed="rId6"/>
            <a:srcRect t="12195" r="606" b="10976"/>
            <a:stretch/>
          </p:blipFill>
          <p:spPr>
            <a:xfrm>
              <a:off x="8432819" y="2278113"/>
              <a:ext cx="710120" cy="548907"/>
            </a:xfrm>
            <a:prstGeom prst="rect">
              <a:avLst/>
            </a:prstGeom>
          </p:spPr>
        </p:pic>
        <p:pic>
          <p:nvPicPr>
            <p:cNvPr id="49" name="Picture 48" descr="A close-up of an envelope&#10;&#10;Description automatically generated">
              <a:extLst>
                <a:ext uri="{FF2B5EF4-FFF2-40B4-BE49-F238E27FC236}">
                  <a16:creationId xmlns:a16="http://schemas.microsoft.com/office/drawing/2014/main" id="{E4B11DA9-7B55-12EF-D74C-12E5D088FF18}"/>
                </a:ext>
              </a:extLst>
            </p:cNvPr>
            <p:cNvPicPr>
              <a:picLocks noChangeAspect="1"/>
            </p:cNvPicPr>
            <p:nvPr/>
          </p:nvPicPr>
          <p:blipFill rotWithShape="1">
            <a:blip r:embed="rId6"/>
            <a:srcRect t="12195" r="606" b="10976"/>
            <a:stretch/>
          </p:blipFill>
          <p:spPr>
            <a:xfrm>
              <a:off x="8432819" y="3067523"/>
              <a:ext cx="710120" cy="548907"/>
            </a:xfrm>
            <a:prstGeom prst="rect">
              <a:avLst/>
            </a:prstGeom>
          </p:spPr>
        </p:pic>
        <p:pic>
          <p:nvPicPr>
            <p:cNvPr id="50" name="Picture 49" descr="A close-up of an envelope&#10;&#10;Description automatically generated">
              <a:extLst>
                <a:ext uri="{FF2B5EF4-FFF2-40B4-BE49-F238E27FC236}">
                  <a16:creationId xmlns:a16="http://schemas.microsoft.com/office/drawing/2014/main" id="{FE262772-B3A5-EC55-3467-8FAEE54D8014}"/>
                </a:ext>
              </a:extLst>
            </p:cNvPr>
            <p:cNvPicPr>
              <a:picLocks noChangeAspect="1"/>
            </p:cNvPicPr>
            <p:nvPr/>
          </p:nvPicPr>
          <p:blipFill rotWithShape="1">
            <a:blip r:embed="rId6"/>
            <a:srcRect t="12195" r="606" b="10976"/>
            <a:stretch/>
          </p:blipFill>
          <p:spPr>
            <a:xfrm>
              <a:off x="8432819" y="3792482"/>
              <a:ext cx="710120" cy="548907"/>
            </a:xfrm>
            <a:prstGeom prst="rect">
              <a:avLst/>
            </a:prstGeom>
          </p:spPr>
        </p:pic>
        <p:pic>
          <p:nvPicPr>
            <p:cNvPr id="51" name="Picture 50" descr="A close-up of an envelope&#10;&#10;Description automatically generated">
              <a:extLst>
                <a:ext uri="{FF2B5EF4-FFF2-40B4-BE49-F238E27FC236}">
                  <a16:creationId xmlns:a16="http://schemas.microsoft.com/office/drawing/2014/main" id="{D06F57FA-F9D5-F8C2-E418-186FE6EF2F0A}"/>
                </a:ext>
              </a:extLst>
            </p:cNvPr>
            <p:cNvPicPr>
              <a:picLocks noChangeAspect="1"/>
            </p:cNvPicPr>
            <p:nvPr/>
          </p:nvPicPr>
          <p:blipFill rotWithShape="1">
            <a:blip r:embed="rId6"/>
            <a:srcRect t="12195" r="606" b="10976"/>
            <a:stretch/>
          </p:blipFill>
          <p:spPr>
            <a:xfrm>
              <a:off x="8432819" y="4517441"/>
              <a:ext cx="710120" cy="548907"/>
            </a:xfrm>
            <a:prstGeom prst="rect">
              <a:avLst/>
            </a:prstGeom>
          </p:spPr>
        </p:pic>
        <p:graphicFrame>
          <p:nvGraphicFramePr>
            <p:cNvPr id="52" name="Diagram 51">
              <a:extLst>
                <a:ext uri="{FF2B5EF4-FFF2-40B4-BE49-F238E27FC236}">
                  <a16:creationId xmlns:a16="http://schemas.microsoft.com/office/drawing/2014/main" id="{7E97B559-5B13-D699-F370-5F3CD48E4860}"/>
                </a:ext>
              </a:extLst>
            </p:cNvPr>
            <p:cNvGraphicFramePr/>
            <p:nvPr/>
          </p:nvGraphicFramePr>
          <p:xfrm>
            <a:off x="2844835" y="3060103"/>
            <a:ext cx="4696330" cy="12965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3" name="Graphic 52">
              <a:extLst>
                <a:ext uri="{FF2B5EF4-FFF2-40B4-BE49-F238E27FC236}">
                  <a16:creationId xmlns:a16="http://schemas.microsoft.com/office/drawing/2014/main" id="{365413FB-7CFE-E152-55BC-534A0A432F00}"/>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158850" y="2634178"/>
              <a:ext cx="2167905" cy="424792"/>
            </a:xfrm>
            <a:prstGeom prst="rect">
              <a:avLst/>
            </a:prstGeom>
          </p:spPr>
        </p:pic>
        <p:pic>
          <p:nvPicPr>
            <p:cNvPr id="54" name="Picture 53">
              <a:extLst>
                <a:ext uri="{FF2B5EF4-FFF2-40B4-BE49-F238E27FC236}">
                  <a16:creationId xmlns:a16="http://schemas.microsoft.com/office/drawing/2014/main" id="{E3A81A96-A8A6-2F35-CB40-E0DBBAE5ECB6}"/>
                </a:ext>
              </a:extLst>
            </p:cNvPr>
            <p:cNvPicPr>
              <a:picLocks noChangeAspect="1"/>
            </p:cNvPicPr>
            <p:nvPr/>
          </p:nvPicPr>
          <p:blipFill>
            <a:blip r:embed="rId14"/>
            <a:stretch>
              <a:fillRect/>
            </a:stretch>
          </p:blipFill>
          <p:spPr>
            <a:xfrm>
              <a:off x="5845094" y="3915728"/>
              <a:ext cx="342733" cy="775659"/>
            </a:xfrm>
            <a:prstGeom prst="rect">
              <a:avLst/>
            </a:prstGeom>
          </p:spPr>
        </p:pic>
        <p:pic>
          <p:nvPicPr>
            <p:cNvPr id="55" name="Picture 54">
              <a:extLst>
                <a:ext uri="{FF2B5EF4-FFF2-40B4-BE49-F238E27FC236}">
                  <a16:creationId xmlns:a16="http://schemas.microsoft.com/office/drawing/2014/main" id="{15FE638C-C5C5-C9F6-F4F3-BC6BFF3C0FD3}"/>
                </a:ext>
              </a:extLst>
            </p:cNvPr>
            <p:cNvPicPr>
              <a:picLocks noChangeAspect="1"/>
            </p:cNvPicPr>
            <p:nvPr/>
          </p:nvPicPr>
          <p:blipFill>
            <a:blip r:embed="rId14"/>
            <a:stretch>
              <a:fillRect/>
            </a:stretch>
          </p:blipFill>
          <p:spPr>
            <a:xfrm rot="10800000">
              <a:off x="5356689" y="3847025"/>
              <a:ext cx="342733" cy="775659"/>
            </a:xfrm>
            <a:prstGeom prst="rect">
              <a:avLst/>
            </a:prstGeom>
          </p:spPr>
        </p:pic>
        <p:pic>
          <p:nvPicPr>
            <p:cNvPr id="56" name="Picture 55">
              <a:extLst>
                <a:ext uri="{FF2B5EF4-FFF2-40B4-BE49-F238E27FC236}">
                  <a16:creationId xmlns:a16="http://schemas.microsoft.com/office/drawing/2014/main" id="{D531514B-41CD-B2C1-FDFF-3305D2E766F3}"/>
                </a:ext>
              </a:extLst>
            </p:cNvPr>
            <p:cNvPicPr>
              <a:picLocks noChangeAspect="1"/>
            </p:cNvPicPr>
            <p:nvPr/>
          </p:nvPicPr>
          <p:blipFill>
            <a:blip r:embed="rId14"/>
            <a:stretch>
              <a:fillRect/>
            </a:stretch>
          </p:blipFill>
          <p:spPr>
            <a:xfrm rot="5400000">
              <a:off x="2282996" y="3332130"/>
              <a:ext cx="342733" cy="775659"/>
            </a:xfrm>
            <a:prstGeom prst="rect">
              <a:avLst/>
            </a:prstGeom>
          </p:spPr>
        </p:pic>
        <p:pic>
          <p:nvPicPr>
            <p:cNvPr id="57" name="Picture 56">
              <a:extLst>
                <a:ext uri="{FF2B5EF4-FFF2-40B4-BE49-F238E27FC236}">
                  <a16:creationId xmlns:a16="http://schemas.microsoft.com/office/drawing/2014/main" id="{D0038ADF-2FC5-1B97-CC9F-2A0CC468348B}"/>
                </a:ext>
              </a:extLst>
            </p:cNvPr>
            <p:cNvPicPr>
              <a:picLocks noChangeAspect="1"/>
            </p:cNvPicPr>
            <p:nvPr/>
          </p:nvPicPr>
          <p:blipFill>
            <a:blip r:embed="rId14"/>
            <a:stretch>
              <a:fillRect/>
            </a:stretch>
          </p:blipFill>
          <p:spPr>
            <a:xfrm rot="5400000">
              <a:off x="7731951" y="3332130"/>
              <a:ext cx="342733" cy="775659"/>
            </a:xfrm>
            <a:prstGeom prst="rect">
              <a:avLst/>
            </a:prstGeom>
          </p:spPr>
        </p:pic>
        <p:sp>
          <p:nvSpPr>
            <p:cNvPr id="58" name="TextBox 57">
              <a:extLst>
                <a:ext uri="{FF2B5EF4-FFF2-40B4-BE49-F238E27FC236}">
                  <a16:creationId xmlns:a16="http://schemas.microsoft.com/office/drawing/2014/main" id="{A6391B4D-68CF-F6BE-283C-2FF07B83557C}"/>
                </a:ext>
              </a:extLst>
            </p:cNvPr>
            <p:cNvSpPr txBox="1"/>
            <p:nvPr/>
          </p:nvSpPr>
          <p:spPr>
            <a:xfrm>
              <a:off x="9217865" y="2425184"/>
              <a:ext cx="12141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845"/>
                  </a:solidFill>
                  <a:effectLst/>
                  <a:uLnTx/>
                  <a:uFillTx/>
                  <a:latin typeface="Museo Sans"/>
                  <a:ea typeface="+mn-ea"/>
                  <a:cs typeface="+mn-cs"/>
                </a:rPr>
                <a:t>Edifícios </a:t>
              </a:r>
              <a:endParaRPr kumimoji="0" lang="en-GB"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59" name="TextBox 58">
              <a:extLst>
                <a:ext uri="{FF2B5EF4-FFF2-40B4-BE49-F238E27FC236}">
                  <a16:creationId xmlns:a16="http://schemas.microsoft.com/office/drawing/2014/main" id="{D93BF5BE-5D98-FDF9-C3B0-604F75C8E514}"/>
                </a:ext>
              </a:extLst>
            </p:cNvPr>
            <p:cNvSpPr txBox="1"/>
            <p:nvPr/>
          </p:nvSpPr>
          <p:spPr>
            <a:xfrm>
              <a:off x="9235405" y="3189003"/>
              <a:ext cx="12141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845"/>
                  </a:solidFill>
                  <a:effectLst/>
                  <a:uLnTx/>
                  <a:uFillTx/>
                  <a:latin typeface="Museo Sans"/>
                  <a:ea typeface="+mn-ea"/>
                  <a:cs typeface="+mn-cs"/>
                </a:rPr>
                <a:t>Veículos </a:t>
              </a:r>
              <a:endParaRPr kumimoji="0" lang="en-GB"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60" name="TextBox 59">
              <a:extLst>
                <a:ext uri="{FF2B5EF4-FFF2-40B4-BE49-F238E27FC236}">
                  <a16:creationId xmlns:a16="http://schemas.microsoft.com/office/drawing/2014/main" id="{38CBD285-5B76-B562-9E0C-DBB5046724DC}"/>
                </a:ext>
              </a:extLst>
            </p:cNvPr>
            <p:cNvSpPr txBox="1"/>
            <p:nvPr/>
          </p:nvSpPr>
          <p:spPr>
            <a:xfrm>
              <a:off x="9232123" y="3934225"/>
              <a:ext cx="12141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845"/>
                  </a:solidFill>
                  <a:effectLst/>
                  <a:uLnTx/>
                  <a:uFillTx/>
                  <a:latin typeface="Museo Sans"/>
                  <a:ea typeface="+mn-ea"/>
                  <a:cs typeface="+mn-cs"/>
                </a:rPr>
                <a:t>Jurídico </a:t>
              </a:r>
              <a:endParaRPr kumimoji="0" lang="en-GB"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61" name="TextBox 60">
              <a:extLst>
                <a:ext uri="{FF2B5EF4-FFF2-40B4-BE49-F238E27FC236}">
                  <a16:creationId xmlns:a16="http://schemas.microsoft.com/office/drawing/2014/main" id="{2A2391AA-0D75-4282-0477-F65F6A78AAA8}"/>
                </a:ext>
              </a:extLst>
            </p:cNvPr>
            <p:cNvSpPr txBox="1"/>
            <p:nvPr/>
          </p:nvSpPr>
          <p:spPr>
            <a:xfrm>
              <a:off x="9232123" y="4622685"/>
              <a:ext cx="21679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845"/>
                  </a:solidFill>
                  <a:effectLst/>
                  <a:uLnTx/>
                  <a:uFillTx/>
                  <a:latin typeface="Museo Sans"/>
                  <a:ea typeface="+mn-ea"/>
                  <a:cs typeface="+mn-cs"/>
                </a:rPr>
                <a:t>Animais de estimação/viagens/conteúdo</a:t>
              </a:r>
              <a:endParaRPr kumimoji="0" lang="en-GB"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62" name="TextBox 61">
              <a:extLst>
                <a:ext uri="{FF2B5EF4-FFF2-40B4-BE49-F238E27FC236}">
                  <a16:creationId xmlns:a16="http://schemas.microsoft.com/office/drawing/2014/main" id="{E5A2CFC5-4466-2E05-038F-F608024A13D9}"/>
                </a:ext>
              </a:extLst>
            </p:cNvPr>
            <p:cNvSpPr txBox="1"/>
            <p:nvPr/>
          </p:nvSpPr>
          <p:spPr>
            <a:xfrm>
              <a:off x="6467475" y="4517441"/>
              <a:ext cx="914400" cy="914400"/>
            </a:xfrm>
            <a:prstGeom prst="rect">
              <a:avLst/>
            </a:prstGeom>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63" name="TextBox 62">
              <a:extLst>
                <a:ext uri="{FF2B5EF4-FFF2-40B4-BE49-F238E27FC236}">
                  <a16:creationId xmlns:a16="http://schemas.microsoft.com/office/drawing/2014/main" id="{2284EB92-7598-9143-2A5A-076ECC174D1D}"/>
                </a:ext>
              </a:extLst>
            </p:cNvPr>
            <p:cNvSpPr txBox="1"/>
            <p:nvPr/>
          </p:nvSpPr>
          <p:spPr>
            <a:xfrm>
              <a:off x="6362700" y="4756519"/>
              <a:ext cx="1474220" cy="914400"/>
            </a:xfrm>
            <a:prstGeom prst="rect">
              <a:avLst/>
            </a:prstGeom>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ova"/>
                  <a:ea typeface="+mn-ea"/>
                  <a:cs typeface="+mn-cs"/>
                </a:rPr>
                <a:t>Modelo BERT ajustado com 99% de precisão</a:t>
              </a:r>
              <a:endParaRPr kumimoji="0" lang="en-GB" sz="1400" b="0" i="0" u="none" strike="noStrike" kern="1200" cap="none" spc="0" normalizeH="0" baseline="0" noProof="0">
                <a:ln>
                  <a:noFill/>
                </a:ln>
                <a:solidFill>
                  <a:srgbClr val="000000"/>
                </a:solidFill>
                <a:effectLst/>
                <a:uLnTx/>
                <a:uFillTx/>
                <a:latin typeface="Arial Nova"/>
                <a:ea typeface="+mn-ea"/>
                <a:cs typeface="+mn-cs"/>
              </a:endParaRPr>
            </a:p>
          </p:txBody>
        </p:sp>
        <p:grpSp>
          <p:nvGrpSpPr>
            <p:cNvPr id="64" name="Graphic 11">
              <a:extLst>
                <a:ext uri="{FF2B5EF4-FFF2-40B4-BE49-F238E27FC236}">
                  <a16:creationId xmlns:a16="http://schemas.microsoft.com/office/drawing/2014/main" id="{BD9B0483-53F2-B990-C0F4-AC8B7CFBF399}"/>
                </a:ext>
              </a:extLst>
            </p:cNvPr>
            <p:cNvGrpSpPr/>
            <p:nvPr/>
          </p:nvGrpSpPr>
          <p:grpSpPr>
            <a:xfrm>
              <a:off x="3482391" y="4576704"/>
              <a:ext cx="914400" cy="775659"/>
              <a:chOff x="987588" y="3977640"/>
              <a:chExt cx="2077501" cy="1798512"/>
            </a:xfrm>
          </p:grpSpPr>
          <p:sp>
            <p:nvSpPr>
              <p:cNvPr id="65" name="Freeform 14">
                <a:extLst>
                  <a:ext uri="{FF2B5EF4-FFF2-40B4-BE49-F238E27FC236}">
                    <a16:creationId xmlns:a16="http://schemas.microsoft.com/office/drawing/2014/main" id="{F75EA8E1-D59B-D98E-DFC3-0C2F2DCD8785}"/>
                  </a:ext>
                </a:extLst>
              </p:cNvPr>
              <p:cNvSpPr/>
              <p:nvPr/>
            </p:nvSpPr>
            <p:spPr>
              <a:xfrm>
                <a:off x="987588" y="3977640"/>
                <a:ext cx="2077501" cy="1798337"/>
              </a:xfrm>
              <a:custGeom>
                <a:avLst/>
                <a:gdLst>
                  <a:gd name="connsiteX0" fmla="*/ 1038838 w 2077501"/>
                  <a:gd name="connsiteY0" fmla="*/ 0 h 1798337"/>
                  <a:gd name="connsiteX1" fmla="*/ 1038838 w 2077501"/>
                  <a:gd name="connsiteY1" fmla="*/ 175 h 1798337"/>
                  <a:gd name="connsiteX2" fmla="*/ 1038838 w 2077501"/>
                  <a:gd name="connsiteY2" fmla="*/ 0 h 1798337"/>
                  <a:gd name="connsiteX3" fmla="*/ 0 w 2077501"/>
                  <a:gd name="connsiteY3" fmla="*/ 1198892 h 1798337"/>
                  <a:gd name="connsiteX4" fmla="*/ 1038838 w 2077501"/>
                  <a:gd name="connsiteY4" fmla="*/ 1798338 h 1798337"/>
                  <a:gd name="connsiteX5" fmla="*/ 1038838 w 2077501"/>
                  <a:gd name="connsiteY5" fmla="*/ 1797987 h 1798337"/>
                  <a:gd name="connsiteX6" fmla="*/ 1038838 w 2077501"/>
                  <a:gd name="connsiteY6" fmla="*/ 1798338 h 1798337"/>
                  <a:gd name="connsiteX7" fmla="*/ 2077501 w 2077501"/>
                  <a:gd name="connsiteY7" fmla="*/ 1198892 h 1798337"/>
                  <a:gd name="connsiteX8" fmla="*/ 1038838 w 2077501"/>
                  <a:gd name="connsiteY8" fmla="*/ 0 h 179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501" h="1798337">
                    <a:moveTo>
                      <a:pt x="1038838" y="0"/>
                    </a:moveTo>
                    <a:lnTo>
                      <a:pt x="1038838" y="175"/>
                    </a:lnTo>
                    <a:lnTo>
                      <a:pt x="1038838" y="0"/>
                    </a:lnTo>
                    <a:lnTo>
                      <a:pt x="0" y="1198892"/>
                    </a:lnTo>
                    <a:lnTo>
                      <a:pt x="1038838" y="1798338"/>
                    </a:lnTo>
                    <a:lnTo>
                      <a:pt x="1038838" y="1797987"/>
                    </a:lnTo>
                    <a:lnTo>
                      <a:pt x="1038838" y="1798338"/>
                    </a:lnTo>
                    <a:lnTo>
                      <a:pt x="2077501" y="1198892"/>
                    </a:lnTo>
                    <a:lnTo>
                      <a:pt x="1038838" y="0"/>
                    </a:lnTo>
                    <a:close/>
                  </a:path>
                </a:pathLst>
              </a:custGeom>
              <a:solidFill>
                <a:schemeClr val="accent1"/>
              </a:solidFill>
              <a:ln w="175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66" name="Freeform 15">
                <a:extLst>
                  <a:ext uri="{FF2B5EF4-FFF2-40B4-BE49-F238E27FC236}">
                    <a16:creationId xmlns:a16="http://schemas.microsoft.com/office/drawing/2014/main" id="{325DF386-C543-F076-9494-08865BD73741}"/>
                  </a:ext>
                </a:extLst>
              </p:cNvPr>
              <p:cNvSpPr/>
              <p:nvPr/>
            </p:nvSpPr>
            <p:spPr>
              <a:xfrm>
                <a:off x="2026426" y="5775627"/>
                <a:ext cx="17530" cy="525"/>
              </a:xfrm>
              <a:custGeom>
                <a:avLst/>
                <a:gdLst>
                  <a:gd name="connsiteX0" fmla="*/ 0 w 17530"/>
                  <a:gd name="connsiteY0" fmla="*/ 0 h 525"/>
                  <a:gd name="connsiteX1" fmla="*/ 0 w 17530"/>
                  <a:gd name="connsiteY1" fmla="*/ 526 h 525"/>
                  <a:gd name="connsiteX2" fmla="*/ 0 w 17530"/>
                  <a:gd name="connsiteY2" fmla="*/ 0 h 525"/>
                  <a:gd name="connsiteX3" fmla="*/ 0 w 17530"/>
                  <a:gd name="connsiteY3" fmla="*/ 0 h 525"/>
                  <a:gd name="connsiteX4" fmla="*/ 0 w 17530"/>
                  <a:gd name="connsiteY4" fmla="*/ 0 h 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 h="525">
                    <a:moveTo>
                      <a:pt x="0" y="0"/>
                    </a:moveTo>
                    <a:lnTo>
                      <a:pt x="0" y="526"/>
                    </a:lnTo>
                    <a:lnTo>
                      <a:pt x="0" y="0"/>
                    </a:lnTo>
                    <a:lnTo>
                      <a:pt x="0" y="0"/>
                    </a:lnTo>
                    <a:lnTo>
                      <a:pt x="0" y="0"/>
                    </a:lnTo>
                    <a:close/>
                  </a:path>
                </a:pathLst>
              </a:custGeom>
              <a:solidFill>
                <a:srgbClr val="00ABE6"/>
              </a:solidFill>
              <a:ln w="175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67" name="Freeform 16">
                <a:extLst>
                  <a:ext uri="{FF2B5EF4-FFF2-40B4-BE49-F238E27FC236}">
                    <a16:creationId xmlns:a16="http://schemas.microsoft.com/office/drawing/2014/main" id="{6F074997-A67F-3B4C-5960-2FAB0744DA5D}"/>
                  </a:ext>
                </a:extLst>
              </p:cNvPr>
              <p:cNvSpPr/>
              <p:nvPr/>
            </p:nvSpPr>
            <p:spPr>
              <a:xfrm>
                <a:off x="987588" y="3977640"/>
                <a:ext cx="1038838" cy="1798512"/>
              </a:xfrm>
              <a:custGeom>
                <a:avLst/>
                <a:gdLst>
                  <a:gd name="connsiteX0" fmla="*/ 0 w 1038838"/>
                  <a:gd name="connsiteY0" fmla="*/ 1198892 h 1798512"/>
                  <a:gd name="connsiteX1" fmla="*/ 1038838 w 1038838"/>
                  <a:gd name="connsiteY1" fmla="*/ 0 h 1798512"/>
                  <a:gd name="connsiteX2" fmla="*/ 1038838 w 1038838"/>
                  <a:gd name="connsiteY2" fmla="*/ 1798513 h 1798512"/>
                  <a:gd name="connsiteX3" fmla="*/ 1038838 w 1038838"/>
                  <a:gd name="connsiteY3" fmla="*/ 1797987 h 1798512"/>
                  <a:gd name="connsiteX4" fmla="*/ 1038838 w 1038838"/>
                  <a:gd name="connsiteY4" fmla="*/ 1798338 h 1798512"/>
                  <a:gd name="connsiteX5" fmla="*/ 0 w 1038838"/>
                  <a:gd name="connsiteY5" fmla="*/ 1198892 h 17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838" h="1798512">
                    <a:moveTo>
                      <a:pt x="0" y="1198892"/>
                    </a:moveTo>
                    <a:lnTo>
                      <a:pt x="1038838" y="0"/>
                    </a:lnTo>
                    <a:lnTo>
                      <a:pt x="1038838" y="1798513"/>
                    </a:lnTo>
                    <a:lnTo>
                      <a:pt x="1038838" y="1797987"/>
                    </a:lnTo>
                    <a:lnTo>
                      <a:pt x="1038838" y="1798338"/>
                    </a:lnTo>
                    <a:lnTo>
                      <a:pt x="0" y="1198892"/>
                    </a:lnTo>
                    <a:close/>
                  </a:path>
                </a:pathLst>
              </a:custGeom>
              <a:solidFill>
                <a:srgbClr val="FFFFFF">
                  <a:alpha val="50000"/>
                </a:srgbClr>
              </a:solidFill>
              <a:ln w="175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grpSp>
        <p:sp>
          <p:nvSpPr>
            <p:cNvPr id="68" name="TextBox 67">
              <a:extLst>
                <a:ext uri="{FF2B5EF4-FFF2-40B4-BE49-F238E27FC236}">
                  <a16:creationId xmlns:a16="http://schemas.microsoft.com/office/drawing/2014/main" id="{719DF6FE-5BCE-C6E9-03FF-049C0BD98A04}"/>
                </a:ext>
              </a:extLst>
            </p:cNvPr>
            <p:cNvSpPr txBox="1"/>
            <p:nvPr/>
          </p:nvSpPr>
          <p:spPr>
            <a:xfrm>
              <a:off x="3196168" y="5389981"/>
              <a:ext cx="1474220" cy="914400"/>
            </a:xfrm>
            <a:prstGeom prst="rect">
              <a:avLst/>
            </a:prstGeom>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ova"/>
                  <a:ea typeface="+mn-ea"/>
                  <a:cs typeface="+mn-cs"/>
                </a:rPr>
                <a:t>Trabalhadores digitais da SS&amp;C Blue Prism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Nova"/>
                <a:ea typeface="+mn-ea"/>
                <a:cs typeface="+mn-cs"/>
              </a:endParaRPr>
            </a:p>
          </p:txBody>
        </p:sp>
        <p:pic>
          <p:nvPicPr>
            <p:cNvPr id="69" name="Picture 68">
              <a:extLst>
                <a:ext uri="{FF2B5EF4-FFF2-40B4-BE49-F238E27FC236}">
                  <a16:creationId xmlns:a16="http://schemas.microsoft.com/office/drawing/2014/main" id="{1F32BF77-D9C2-4035-1429-B1A4E5C812DE}"/>
                </a:ext>
              </a:extLst>
            </p:cNvPr>
            <p:cNvPicPr>
              <a:picLocks noChangeAspect="1"/>
            </p:cNvPicPr>
            <p:nvPr/>
          </p:nvPicPr>
          <p:blipFill>
            <a:blip r:embed="rId14"/>
            <a:stretch>
              <a:fillRect/>
            </a:stretch>
          </p:blipFill>
          <p:spPr>
            <a:xfrm>
              <a:off x="3961349" y="3969226"/>
              <a:ext cx="342733" cy="775659"/>
            </a:xfrm>
            <a:prstGeom prst="rect">
              <a:avLst/>
            </a:prstGeom>
          </p:spPr>
        </p:pic>
        <p:pic>
          <p:nvPicPr>
            <p:cNvPr id="70" name="Picture 69">
              <a:extLst>
                <a:ext uri="{FF2B5EF4-FFF2-40B4-BE49-F238E27FC236}">
                  <a16:creationId xmlns:a16="http://schemas.microsoft.com/office/drawing/2014/main" id="{9CE23BB1-44B3-8F08-37CF-CFC98CA89BDA}"/>
                </a:ext>
              </a:extLst>
            </p:cNvPr>
            <p:cNvPicPr>
              <a:picLocks noChangeAspect="1"/>
            </p:cNvPicPr>
            <p:nvPr/>
          </p:nvPicPr>
          <p:blipFill>
            <a:blip r:embed="rId14"/>
            <a:stretch>
              <a:fillRect/>
            </a:stretch>
          </p:blipFill>
          <p:spPr>
            <a:xfrm rot="10800000">
              <a:off x="3587244" y="3900523"/>
              <a:ext cx="342733" cy="775659"/>
            </a:xfrm>
            <a:prstGeom prst="rect">
              <a:avLst/>
            </a:prstGeom>
          </p:spPr>
        </p:pic>
        <p:pic>
          <p:nvPicPr>
            <p:cNvPr id="71" name="Graphic 70" descr="Artificial Intelligence with solid fill">
              <a:extLst>
                <a:ext uri="{FF2B5EF4-FFF2-40B4-BE49-F238E27FC236}">
                  <a16:creationId xmlns:a16="http://schemas.microsoft.com/office/drawing/2014/main" id="{F2D907A7-124D-8C8A-2F6A-65FC04ECA43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55591" y="4609148"/>
              <a:ext cx="914400" cy="914400"/>
            </a:xfrm>
            <a:prstGeom prst="rect">
              <a:avLst/>
            </a:prstGeom>
          </p:spPr>
        </p:pic>
      </p:grpSp>
      <p:grpSp>
        <p:nvGrpSpPr>
          <p:cNvPr id="11" name="Group 10">
            <a:extLst>
              <a:ext uri="{FF2B5EF4-FFF2-40B4-BE49-F238E27FC236}">
                <a16:creationId xmlns:a16="http://schemas.microsoft.com/office/drawing/2014/main" id="{21F851E3-2DB3-AC1E-D6A0-82F5656479A5}"/>
              </a:ext>
            </a:extLst>
          </p:cNvPr>
          <p:cNvGrpSpPr/>
          <p:nvPr/>
        </p:nvGrpSpPr>
        <p:grpSpPr>
          <a:xfrm>
            <a:off x="2331836" y="1252913"/>
            <a:ext cx="6081010" cy="1877358"/>
            <a:chOff x="2331836" y="1252913"/>
            <a:chExt cx="6081010" cy="1877358"/>
          </a:xfrm>
        </p:grpSpPr>
        <p:pic>
          <p:nvPicPr>
            <p:cNvPr id="8" name="Picture 7" descr="A blue background with white text&#10;&#10;AI-generated content may be incorrect.">
              <a:extLst>
                <a:ext uri="{FF2B5EF4-FFF2-40B4-BE49-F238E27FC236}">
                  <a16:creationId xmlns:a16="http://schemas.microsoft.com/office/drawing/2014/main" id="{37925E11-F71A-0172-7DA1-86A81BDCFE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331836" y="1252913"/>
              <a:ext cx="6081010" cy="1877358"/>
            </a:xfrm>
            <a:prstGeom prst="rect">
              <a:avLst/>
            </a:prstGeom>
          </p:spPr>
        </p:pic>
        <p:pic>
          <p:nvPicPr>
            <p:cNvPr id="10" name="Picture 9" descr="A person holding a phone and a cup&#10;&#10;AI-generated content may be incorrect.">
              <a:extLst>
                <a:ext uri="{FF2B5EF4-FFF2-40B4-BE49-F238E27FC236}">
                  <a16:creationId xmlns:a16="http://schemas.microsoft.com/office/drawing/2014/main" id="{7F04BB99-3114-A51A-1C5E-A6C8F8E9E73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84277" y="1414754"/>
              <a:ext cx="2177151" cy="1500817"/>
            </a:xfrm>
            <a:prstGeom prst="rect">
              <a:avLst/>
            </a:prstGeom>
          </p:spPr>
        </p:pic>
      </p:grpSp>
      <p:grpSp>
        <p:nvGrpSpPr>
          <p:cNvPr id="5" name="Group 4">
            <a:extLst>
              <a:ext uri="{FF2B5EF4-FFF2-40B4-BE49-F238E27FC236}">
                <a16:creationId xmlns:a16="http://schemas.microsoft.com/office/drawing/2014/main" id="{7A1843EF-0B38-85F2-D833-718A06AF8F6A}"/>
              </a:ext>
            </a:extLst>
          </p:cNvPr>
          <p:cNvGrpSpPr/>
          <p:nvPr/>
        </p:nvGrpSpPr>
        <p:grpSpPr>
          <a:xfrm>
            <a:off x="10535600" y="1727291"/>
            <a:ext cx="495300" cy="495300"/>
            <a:chOff x="6572251" y="4176087"/>
            <a:chExt cx="495300" cy="495300"/>
          </a:xfrm>
        </p:grpSpPr>
        <p:sp>
          <p:nvSpPr>
            <p:cNvPr id="6" name="Oval 5">
              <a:extLst>
                <a:ext uri="{FF2B5EF4-FFF2-40B4-BE49-F238E27FC236}">
                  <a16:creationId xmlns:a16="http://schemas.microsoft.com/office/drawing/2014/main" id="{EB1C593C-26AB-913A-FE45-56C10F84212A}"/>
                </a:ext>
              </a:extLst>
            </p:cNvPr>
            <p:cNvSpPr/>
            <p:nvPr/>
          </p:nvSpPr>
          <p:spPr>
            <a:xfrm>
              <a:off x="6572251" y="4176087"/>
              <a:ext cx="495300" cy="495300"/>
            </a:xfrm>
            <a:prstGeom prst="ellipse">
              <a:avLst/>
            </a:prstGeom>
            <a:solidFill>
              <a:schemeClr val="accent1">
                <a:lumMod val="20000"/>
                <a:lumOff val="80000"/>
              </a:schemeClr>
            </a:solidFill>
            <a:ln w="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7" name="Graphic 6">
              <a:extLst>
                <a:ext uri="{FF2B5EF4-FFF2-40B4-BE49-F238E27FC236}">
                  <a16:creationId xmlns:a16="http://schemas.microsoft.com/office/drawing/2014/main" id="{8FFF18CC-1CDF-3190-5E56-ECCD695FAA4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72251" y="4176087"/>
              <a:ext cx="495300" cy="495300"/>
            </a:xfrm>
            <a:prstGeom prst="rect">
              <a:avLst/>
            </a:prstGeom>
          </p:spPr>
        </p:pic>
      </p:grpSp>
    </p:spTree>
    <p:extLst>
      <p:ext uri="{BB962C8B-B14F-4D97-AF65-F5344CB8AC3E}">
        <p14:creationId xmlns:p14="http://schemas.microsoft.com/office/powerpoint/2010/main" val="3639951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C07FCE-0CA8-840C-32A0-BB9CAAF3172D}"/>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F7F45332-912C-2AF1-07F7-2E248C5DA73B}"/>
              </a:ext>
            </a:extLst>
          </p:cNvPr>
          <p:cNvSpPr/>
          <p:nvPr/>
        </p:nvSpPr>
        <p:spPr>
          <a:xfrm>
            <a:off x="2352267" y="2523956"/>
            <a:ext cx="6598508" cy="1386946"/>
          </a:xfrm>
          <a:prstGeom prst="rect">
            <a:avLst/>
          </a:prstGeom>
          <a:noFill/>
          <a:ln w="730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6" name="Title 5">
            <a:extLst>
              <a:ext uri="{FF2B5EF4-FFF2-40B4-BE49-F238E27FC236}">
                <a16:creationId xmlns:a16="http://schemas.microsoft.com/office/drawing/2014/main" id="{C85D6F82-86E6-B598-B9E6-B59A9AAE2EA0}"/>
              </a:ext>
            </a:extLst>
          </p:cNvPr>
          <p:cNvSpPr>
            <a:spLocks noGrp="1"/>
          </p:cNvSpPr>
          <p:nvPr>
            <p:ph type="title"/>
          </p:nvPr>
        </p:nvSpPr>
        <p:spPr/>
        <p:txBody>
          <a:bodyPr/>
          <a:lstStyle/>
          <a:p>
            <a:r>
              <a:rPr lang="en-US">
                <a:latin typeface="Arial Nova"/>
              </a:rPr>
              <a:t>Cliente 3: Consultas na Universidade de Sydney (APAC)</a:t>
            </a:r>
            <a:endParaRPr lang="en-US"/>
          </a:p>
        </p:txBody>
      </p:sp>
      <p:sp>
        <p:nvSpPr>
          <p:cNvPr id="2" name="Slide Number Placeholder 1">
            <a:extLst>
              <a:ext uri="{FF2B5EF4-FFF2-40B4-BE49-F238E27FC236}">
                <a16:creationId xmlns:a16="http://schemas.microsoft.com/office/drawing/2014/main" id="{67A4B51C-1941-63DD-7685-B71DB309A82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B0EDFBC-7666-BA46-8E94-F83EDA5B5493}" type="slidenum">
              <a:rPr kumimoji="0" lang="en-US" sz="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t>31</a:t>
            </a:fld>
            <a:endPar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28" name="Picture 4">
            <a:extLst>
              <a:ext uri="{FF2B5EF4-FFF2-40B4-BE49-F238E27FC236}">
                <a16:creationId xmlns:a16="http://schemas.microsoft.com/office/drawing/2014/main" id="{0CC0571C-E5E7-3F5A-1B31-BAE3E8531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0" y="1239423"/>
            <a:ext cx="1413372" cy="13851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bpage - Free seo and web icons">
            <a:extLst>
              <a:ext uri="{FF2B5EF4-FFF2-40B4-BE49-F238E27FC236}">
                <a16:creationId xmlns:a16="http://schemas.microsoft.com/office/drawing/2014/main" id="{87806E44-9464-0B24-EF05-EAF7C69A25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080" y="1905710"/>
            <a:ext cx="568800" cy="568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Webpage - Free seo and web icons">
            <a:extLst>
              <a:ext uri="{FF2B5EF4-FFF2-40B4-BE49-F238E27FC236}">
                <a16:creationId xmlns:a16="http://schemas.microsoft.com/office/drawing/2014/main" id="{9C4BF280-3CD9-CDAF-94AB-214F87578B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832" y="2435503"/>
            <a:ext cx="568800" cy="568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Webpage - Free seo and web icons">
            <a:extLst>
              <a:ext uri="{FF2B5EF4-FFF2-40B4-BE49-F238E27FC236}">
                <a16:creationId xmlns:a16="http://schemas.microsoft.com/office/drawing/2014/main" id="{F5FE2DB9-9FA2-E9F3-A2A3-048670800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986" y="3253266"/>
            <a:ext cx="568800" cy="568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Diagram 12">
            <a:extLst>
              <a:ext uri="{FF2B5EF4-FFF2-40B4-BE49-F238E27FC236}">
                <a16:creationId xmlns:a16="http://schemas.microsoft.com/office/drawing/2014/main" id="{AF0B081D-568E-107C-E1A5-DAC4DA7C1109}"/>
              </a:ext>
            </a:extLst>
          </p:cNvPr>
          <p:cNvGraphicFramePr/>
          <p:nvPr/>
        </p:nvGraphicFramePr>
        <p:xfrm>
          <a:off x="2600616" y="2566562"/>
          <a:ext cx="6213007" cy="12965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4" name="Graphic 11">
            <a:extLst>
              <a:ext uri="{FF2B5EF4-FFF2-40B4-BE49-F238E27FC236}">
                <a16:creationId xmlns:a16="http://schemas.microsoft.com/office/drawing/2014/main" id="{53BC8832-9BF7-FA8D-14E1-42B08223F4E5}"/>
              </a:ext>
            </a:extLst>
          </p:cNvPr>
          <p:cNvGrpSpPr/>
          <p:nvPr/>
        </p:nvGrpSpPr>
        <p:grpSpPr>
          <a:xfrm>
            <a:off x="3310738" y="4639319"/>
            <a:ext cx="914400" cy="775659"/>
            <a:chOff x="987588" y="3977640"/>
            <a:chExt cx="2077501" cy="1798512"/>
          </a:xfrm>
        </p:grpSpPr>
        <p:sp>
          <p:nvSpPr>
            <p:cNvPr id="15" name="Freeform 14">
              <a:extLst>
                <a:ext uri="{FF2B5EF4-FFF2-40B4-BE49-F238E27FC236}">
                  <a16:creationId xmlns:a16="http://schemas.microsoft.com/office/drawing/2014/main" id="{0F63F89F-4896-5521-B7A9-9A989CF610D2}"/>
                </a:ext>
              </a:extLst>
            </p:cNvPr>
            <p:cNvSpPr/>
            <p:nvPr/>
          </p:nvSpPr>
          <p:spPr>
            <a:xfrm>
              <a:off x="987588" y="3977640"/>
              <a:ext cx="2077501" cy="1798337"/>
            </a:xfrm>
            <a:custGeom>
              <a:avLst/>
              <a:gdLst>
                <a:gd name="connsiteX0" fmla="*/ 1038838 w 2077501"/>
                <a:gd name="connsiteY0" fmla="*/ 0 h 1798337"/>
                <a:gd name="connsiteX1" fmla="*/ 1038838 w 2077501"/>
                <a:gd name="connsiteY1" fmla="*/ 175 h 1798337"/>
                <a:gd name="connsiteX2" fmla="*/ 1038838 w 2077501"/>
                <a:gd name="connsiteY2" fmla="*/ 0 h 1798337"/>
                <a:gd name="connsiteX3" fmla="*/ 0 w 2077501"/>
                <a:gd name="connsiteY3" fmla="*/ 1198892 h 1798337"/>
                <a:gd name="connsiteX4" fmla="*/ 1038838 w 2077501"/>
                <a:gd name="connsiteY4" fmla="*/ 1798338 h 1798337"/>
                <a:gd name="connsiteX5" fmla="*/ 1038838 w 2077501"/>
                <a:gd name="connsiteY5" fmla="*/ 1797987 h 1798337"/>
                <a:gd name="connsiteX6" fmla="*/ 1038838 w 2077501"/>
                <a:gd name="connsiteY6" fmla="*/ 1798338 h 1798337"/>
                <a:gd name="connsiteX7" fmla="*/ 2077501 w 2077501"/>
                <a:gd name="connsiteY7" fmla="*/ 1198892 h 1798337"/>
                <a:gd name="connsiteX8" fmla="*/ 1038838 w 2077501"/>
                <a:gd name="connsiteY8" fmla="*/ 0 h 179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501" h="1798337">
                  <a:moveTo>
                    <a:pt x="1038838" y="0"/>
                  </a:moveTo>
                  <a:lnTo>
                    <a:pt x="1038838" y="175"/>
                  </a:lnTo>
                  <a:lnTo>
                    <a:pt x="1038838" y="0"/>
                  </a:lnTo>
                  <a:lnTo>
                    <a:pt x="0" y="1198892"/>
                  </a:lnTo>
                  <a:lnTo>
                    <a:pt x="1038838" y="1798338"/>
                  </a:lnTo>
                  <a:lnTo>
                    <a:pt x="1038838" y="1797987"/>
                  </a:lnTo>
                  <a:lnTo>
                    <a:pt x="1038838" y="1798338"/>
                  </a:lnTo>
                  <a:lnTo>
                    <a:pt x="2077501" y="1198892"/>
                  </a:lnTo>
                  <a:lnTo>
                    <a:pt x="1038838" y="0"/>
                  </a:lnTo>
                  <a:close/>
                </a:path>
              </a:pathLst>
            </a:custGeom>
            <a:solidFill>
              <a:schemeClr val="accent1"/>
            </a:solidFill>
            <a:ln w="175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16" name="Freeform 15">
              <a:extLst>
                <a:ext uri="{FF2B5EF4-FFF2-40B4-BE49-F238E27FC236}">
                  <a16:creationId xmlns:a16="http://schemas.microsoft.com/office/drawing/2014/main" id="{3FE2D288-AD8F-CFEF-1802-668B0390BC3F}"/>
                </a:ext>
              </a:extLst>
            </p:cNvPr>
            <p:cNvSpPr/>
            <p:nvPr/>
          </p:nvSpPr>
          <p:spPr>
            <a:xfrm>
              <a:off x="2026426" y="5775627"/>
              <a:ext cx="17530" cy="525"/>
            </a:xfrm>
            <a:custGeom>
              <a:avLst/>
              <a:gdLst>
                <a:gd name="connsiteX0" fmla="*/ 0 w 17530"/>
                <a:gd name="connsiteY0" fmla="*/ 0 h 525"/>
                <a:gd name="connsiteX1" fmla="*/ 0 w 17530"/>
                <a:gd name="connsiteY1" fmla="*/ 526 h 525"/>
                <a:gd name="connsiteX2" fmla="*/ 0 w 17530"/>
                <a:gd name="connsiteY2" fmla="*/ 0 h 525"/>
                <a:gd name="connsiteX3" fmla="*/ 0 w 17530"/>
                <a:gd name="connsiteY3" fmla="*/ 0 h 525"/>
                <a:gd name="connsiteX4" fmla="*/ 0 w 17530"/>
                <a:gd name="connsiteY4" fmla="*/ 0 h 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0" h="525">
                  <a:moveTo>
                    <a:pt x="0" y="0"/>
                  </a:moveTo>
                  <a:lnTo>
                    <a:pt x="0" y="526"/>
                  </a:lnTo>
                  <a:lnTo>
                    <a:pt x="0" y="0"/>
                  </a:lnTo>
                  <a:lnTo>
                    <a:pt x="0" y="0"/>
                  </a:lnTo>
                  <a:lnTo>
                    <a:pt x="0" y="0"/>
                  </a:lnTo>
                  <a:close/>
                </a:path>
              </a:pathLst>
            </a:custGeom>
            <a:solidFill>
              <a:srgbClr val="00ABE6"/>
            </a:solidFill>
            <a:ln w="175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sp>
          <p:nvSpPr>
            <p:cNvPr id="17" name="Freeform 16">
              <a:extLst>
                <a:ext uri="{FF2B5EF4-FFF2-40B4-BE49-F238E27FC236}">
                  <a16:creationId xmlns:a16="http://schemas.microsoft.com/office/drawing/2014/main" id="{52F6C698-3E13-10F4-F93F-9CEC5AD5A61D}"/>
                </a:ext>
              </a:extLst>
            </p:cNvPr>
            <p:cNvSpPr/>
            <p:nvPr/>
          </p:nvSpPr>
          <p:spPr>
            <a:xfrm>
              <a:off x="987588" y="3977640"/>
              <a:ext cx="1038838" cy="1798512"/>
            </a:xfrm>
            <a:custGeom>
              <a:avLst/>
              <a:gdLst>
                <a:gd name="connsiteX0" fmla="*/ 0 w 1038838"/>
                <a:gd name="connsiteY0" fmla="*/ 1198892 h 1798512"/>
                <a:gd name="connsiteX1" fmla="*/ 1038838 w 1038838"/>
                <a:gd name="connsiteY1" fmla="*/ 0 h 1798512"/>
                <a:gd name="connsiteX2" fmla="*/ 1038838 w 1038838"/>
                <a:gd name="connsiteY2" fmla="*/ 1798513 h 1798512"/>
                <a:gd name="connsiteX3" fmla="*/ 1038838 w 1038838"/>
                <a:gd name="connsiteY3" fmla="*/ 1797987 h 1798512"/>
                <a:gd name="connsiteX4" fmla="*/ 1038838 w 1038838"/>
                <a:gd name="connsiteY4" fmla="*/ 1798338 h 1798512"/>
                <a:gd name="connsiteX5" fmla="*/ 0 w 1038838"/>
                <a:gd name="connsiteY5" fmla="*/ 1198892 h 17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8838" h="1798512">
                  <a:moveTo>
                    <a:pt x="0" y="1198892"/>
                  </a:moveTo>
                  <a:lnTo>
                    <a:pt x="1038838" y="0"/>
                  </a:lnTo>
                  <a:lnTo>
                    <a:pt x="1038838" y="1798513"/>
                  </a:lnTo>
                  <a:lnTo>
                    <a:pt x="1038838" y="1797987"/>
                  </a:lnTo>
                  <a:lnTo>
                    <a:pt x="1038838" y="1798338"/>
                  </a:lnTo>
                  <a:lnTo>
                    <a:pt x="0" y="1198892"/>
                  </a:lnTo>
                  <a:close/>
                </a:path>
              </a:pathLst>
            </a:custGeom>
            <a:solidFill>
              <a:srgbClr val="FFFFFF">
                <a:alpha val="50000"/>
              </a:srgbClr>
            </a:solidFill>
            <a:ln w="175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Nova"/>
                <a:ea typeface="+mn-ea"/>
                <a:cs typeface="+mn-cs"/>
              </a:endParaRPr>
            </a:p>
          </p:txBody>
        </p:sp>
      </p:grpSp>
      <p:pic>
        <p:nvPicPr>
          <p:cNvPr id="18" name="Picture 17">
            <a:extLst>
              <a:ext uri="{FF2B5EF4-FFF2-40B4-BE49-F238E27FC236}">
                <a16:creationId xmlns:a16="http://schemas.microsoft.com/office/drawing/2014/main" id="{8576A570-0529-0648-0775-B13AC1E43003}"/>
              </a:ext>
            </a:extLst>
          </p:cNvPr>
          <p:cNvPicPr>
            <a:picLocks noChangeAspect="1"/>
          </p:cNvPicPr>
          <p:nvPr/>
        </p:nvPicPr>
        <p:blipFill>
          <a:blip r:embed="rId10"/>
          <a:stretch>
            <a:fillRect/>
          </a:stretch>
        </p:blipFill>
        <p:spPr>
          <a:xfrm>
            <a:off x="3799310" y="3910902"/>
            <a:ext cx="342733" cy="775659"/>
          </a:xfrm>
          <a:prstGeom prst="rect">
            <a:avLst/>
          </a:prstGeom>
        </p:spPr>
      </p:pic>
      <p:pic>
        <p:nvPicPr>
          <p:cNvPr id="19" name="Picture 18">
            <a:extLst>
              <a:ext uri="{FF2B5EF4-FFF2-40B4-BE49-F238E27FC236}">
                <a16:creationId xmlns:a16="http://schemas.microsoft.com/office/drawing/2014/main" id="{1479AD1C-D0C1-6688-832D-076FE11EC845}"/>
              </a:ext>
            </a:extLst>
          </p:cNvPr>
          <p:cNvPicPr>
            <a:picLocks noChangeAspect="1"/>
          </p:cNvPicPr>
          <p:nvPr/>
        </p:nvPicPr>
        <p:blipFill>
          <a:blip r:embed="rId10"/>
          <a:stretch>
            <a:fillRect/>
          </a:stretch>
        </p:blipFill>
        <p:spPr>
          <a:xfrm rot="10800000">
            <a:off x="3425205" y="3842199"/>
            <a:ext cx="342733" cy="775659"/>
          </a:xfrm>
          <a:prstGeom prst="rect">
            <a:avLst/>
          </a:prstGeom>
        </p:spPr>
      </p:pic>
      <p:pic>
        <p:nvPicPr>
          <p:cNvPr id="20" name="Picture 19">
            <a:extLst>
              <a:ext uri="{FF2B5EF4-FFF2-40B4-BE49-F238E27FC236}">
                <a16:creationId xmlns:a16="http://schemas.microsoft.com/office/drawing/2014/main" id="{F341F2D2-8D7A-0DC8-B203-A5441D2C81E7}"/>
              </a:ext>
            </a:extLst>
          </p:cNvPr>
          <p:cNvPicPr>
            <a:picLocks noChangeAspect="1"/>
          </p:cNvPicPr>
          <p:nvPr/>
        </p:nvPicPr>
        <p:blipFill>
          <a:blip r:embed="rId10"/>
          <a:stretch>
            <a:fillRect/>
          </a:stretch>
        </p:blipFill>
        <p:spPr>
          <a:xfrm>
            <a:off x="6715330" y="3882940"/>
            <a:ext cx="342733" cy="775659"/>
          </a:xfrm>
          <a:prstGeom prst="rect">
            <a:avLst/>
          </a:prstGeom>
        </p:spPr>
      </p:pic>
      <p:pic>
        <p:nvPicPr>
          <p:cNvPr id="21" name="Picture 20">
            <a:extLst>
              <a:ext uri="{FF2B5EF4-FFF2-40B4-BE49-F238E27FC236}">
                <a16:creationId xmlns:a16="http://schemas.microsoft.com/office/drawing/2014/main" id="{39221AE1-1F19-E0E2-F561-0E9E93DC9AC2}"/>
              </a:ext>
            </a:extLst>
          </p:cNvPr>
          <p:cNvPicPr>
            <a:picLocks noChangeAspect="1"/>
          </p:cNvPicPr>
          <p:nvPr/>
        </p:nvPicPr>
        <p:blipFill>
          <a:blip r:embed="rId10"/>
          <a:stretch>
            <a:fillRect/>
          </a:stretch>
        </p:blipFill>
        <p:spPr>
          <a:xfrm rot="10800000">
            <a:off x="5821092" y="3842199"/>
            <a:ext cx="342733" cy="775659"/>
          </a:xfrm>
          <a:prstGeom prst="rect">
            <a:avLst/>
          </a:prstGeom>
        </p:spPr>
      </p:pic>
      <p:pic>
        <p:nvPicPr>
          <p:cNvPr id="22" name="Graphic 21" descr="Artificial Intelligence with solid fill">
            <a:extLst>
              <a:ext uri="{FF2B5EF4-FFF2-40B4-BE49-F238E27FC236}">
                <a16:creationId xmlns:a16="http://schemas.microsoft.com/office/drawing/2014/main" id="{6E7BDF40-5DCB-AC71-A286-4B17547059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060568" y="4637710"/>
            <a:ext cx="914400" cy="914400"/>
          </a:xfrm>
          <a:prstGeom prst="rect">
            <a:avLst/>
          </a:prstGeom>
        </p:spPr>
      </p:pic>
      <p:sp>
        <p:nvSpPr>
          <p:cNvPr id="23" name="TextBox 22">
            <a:extLst>
              <a:ext uri="{FF2B5EF4-FFF2-40B4-BE49-F238E27FC236}">
                <a16:creationId xmlns:a16="http://schemas.microsoft.com/office/drawing/2014/main" id="{C8D60638-F78F-62DE-2789-4AA0B72EE9E1}"/>
              </a:ext>
            </a:extLst>
          </p:cNvPr>
          <p:cNvSpPr txBox="1"/>
          <p:nvPr/>
        </p:nvSpPr>
        <p:spPr>
          <a:xfrm>
            <a:off x="3030828" y="5733136"/>
            <a:ext cx="1474220" cy="914400"/>
          </a:xfrm>
          <a:prstGeom prst="rect">
            <a:avLst/>
          </a:prstGeom>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ova"/>
                <a:ea typeface="+mn-ea"/>
                <a:cs typeface="+mn-cs"/>
              </a:rPr>
              <a:t>Trabalhadores digitais da SS&amp;C Blue Prism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Arial Nova"/>
              <a:ea typeface="+mn-ea"/>
              <a:cs typeface="+mn-cs"/>
            </a:endParaRPr>
          </a:p>
        </p:txBody>
      </p:sp>
      <p:sp>
        <p:nvSpPr>
          <p:cNvPr id="24" name="TextBox 23">
            <a:extLst>
              <a:ext uri="{FF2B5EF4-FFF2-40B4-BE49-F238E27FC236}">
                <a16:creationId xmlns:a16="http://schemas.microsoft.com/office/drawing/2014/main" id="{3DABBA9C-72EF-2E0B-AAF7-FF2DB9AC59B3}"/>
              </a:ext>
            </a:extLst>
          </p:cNvPr>
          <p:cNvSpPr txBox="1"/>
          <p:nvPr/>
        </p:nvSpPr>
        <p:spPr>
          <a:xfrm>
            <a:off x="7058063" y="4496159"/>
            <a:ext cx="1595954" cy="914400"/>
          </a:xfrm>
          <a:prstGeom prst="rect">
            <a:avLst/>
          </a:prstGeom>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ova"/>
                <a:ea typeface="+mn-ea"/>
                <a:cs typeface="+mn-cs"/>
              </a:rPr>
              <a:t>Agente treinado na base de conhecimento da universidade procura e cria uma resposta</a:t>
            </a:r>
            <a:endParaRPr kumimoji="0" lang="en-GB" sz="1400" b="0" i="0" u="none" strike="noStrike" kern="1200" cap="none" spc="0" normalizeH="0" baseline="0" noProof="0">
              <a:ln>
                <a:noFill/>
              </a:ln>
              <a:solidFill>
                <a:srgbClr val="000000"/>
              </a:solidFill>
              <a:effectLst/>
              <a:uLnTx/>
              <a:uFillTx/>
              <a:latin typeface="Arial Nova"/>
              <a:ea typeface="+mn-ea"/>
              <a:cs typeface="+mn-cs"/>
            </a:endParaRPr>
          </a:p>
        </p:txBody>
      </p:sp>
      <p:sp>
        <p:nvSpPr>
          <p:cNvPr id="28" name="TextBox 27">
            <a:extLst>
              <a:ext uri="{FF2B5EF4-FFF2-40B4-BE49-F238E27FC236}">
                <a16:creationId xmlns:a16="http://schemas.microsoft.com/office/drawing/2014/main" id="{FB445D6E-E333-576A-94A4-7B6A6E5D3F46}"/>
              </a:ext>
            </a:extLst>
          </p:cNvPr>
          <p:cNvSpPr txBox="1"/>
          <p:nvPr/>
        </p:nvSpPr>
        <p:spPr>
          <a:xfrm>
            <a:off x="9733998" y="3453702"/>
            <a:ext cx="959668" cy="914400"/>
          </a:xfrm>
          <a:prstGeom prst="rect">
            <a:avLst/>
          </a:prstGeom>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Nova"/>
                <a:ea typeface="+mn-ea"/>
                <a:cs typeface="+mn-cs"/>
              </a:rPr>
              <a:t>Revisar a resposta e enviar </a:t>
            </a:r>
            <a:endParaRPr kumimoji="0" lang="en-GB" sz="1400" b="0" i="0" u="none" strike="noStrike" kern="1200" cap="none" spc="0" normalizeH="0" baseline="0" noProof="0">
              <a:ln>
                <a:noFill/>
              </a:ln>
              <a:solidFill>
                <a:srgbClr val="000000"/>
              </a:solidFill>
              <a:effectLst/>
              <a:uLnTx/>
              <a:uFillTx/>
              <a:latin typeface="Arial Nova"/>
              <a:ea typeface="+mn-ea"/>
              <a:cs typeface="+mn-cs"/>
            </a:endParaRPr>
          </a:p>
        </p:txBody>
      </p:sp>
      <p:pic>
        <p:nvPicPr>
          <p:cNvPr id="29" name="Picture 28">
            <a:extLst>
              <a:ext uri="{FF2B5EF4-FFF2-40B4-BE49-F238E27FC236}">
                <a16:creationId xmlns:a16="http://schemas.microsoft.com/office/drawing/2014/main" id="{1F80ADB7-9AEF-06BF-84D0-BF093A9C87CD}"/>
              </a:ext>
            </a:extLst>
          </p:cNvPr>
          <p:cNvPicPr>
            <a:picLocks noChangeAspect="1"/>
          </p:cNvPicPr>
          <p:nvPr/>
        </p:nvPicPr>
        <p:blipFill>
          <a:blip r:embed="rId10"/>
          <a:stretch>
            <a:fillRect/>
          </a:stretch>
        </p:blipFill>
        <p:spPr>
          <a:xfrm rot="5400000">
            <a:off x="2018805" y="2764693"/>
            <a:ext cx="342733" cy="775659"/>
          </a:xfrm>
          <a:prstGeom prst="rect">
            <a:avLst/>
          </a:prstGeom>
        </p:spPr>
      </p:pic>
      <p:pic>
        <p:nvPicPr>
          <p:cNvPr id="30" name="Picture 29">
            <a:extLst>
              <a:ext uri="{FF2B5EF4-FFF2-40B4-BE49-F238E27FC236}">
                <a16:creationId xmlns:a16="http://schemas.microsoft.com/office/drawing/2014/main" id="{49D3C889-7E65-C9A4-798A-9C4978C16F7A}"/>
              </a:ext>
            </a:extLst>
          </p:cNvPr>
          <p:cNvPicPr>
            <a:picLocks noChangeAspect="1"/>
          </p:cNvPicPr>
          <p:nvPr/>
        </p:nvPicPr>
        <p:blipFill>
          <a:blip r:embed="rId10"/>
          <a:stretch>
            <a:fillRect/>
          </a:stretch>
        </p:blipFill>
        <p:spPr>
          <a:xfrm rot="5400000">
            <a:off x="9008853" y="2745759"/>
            <a:ext cx="342733" cy="775659"/>
          </a:xfrm>
          <a:prstGeom prst="rect">
            <a:avLst/>
          </a:prstGeom>
        </p:spPr>
      </p:pic>
      <p:pic>
        <p:nvPicPr>
          <p:cNvPr id="31" name="Picture 6" descr="Webpage - Free seo and web icons">
            <a:extLst>
              <a:ext uri="{FF2B5EF4-FFF2-40B4-BE49-F238E27FC236}">
                <a16:creationId xmlns:a16="http://schemas.microsoft.com/office/drawing/2014/main" id="{CC8A4B30-38F8-9C13-5444-308A80BD35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82" y="3342416"/>
            <a:ext cx="568800" cy="5688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all center with solid fill">
            <a:extLst>
              <a:ext uri="{FF2B5EF4-FFF2-40B4-BE49-F238E27FC236}">
                <a16:creationId xmlns:a16="http://schemas.microsoft.com/office/drawing/2014/main" id="{06E7A8B9-B410-AA65-7573-296E74C26CD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48028" y="2523956"/>
            <a:ext cx="914400" cy="914400"/>
          </a:xfrm>
          <a:prstGeom prst="rect">
            <a:avLst/>
          </a:prstGeom>
        </p:spPr>
      </p:pic>
      <p:pic>
        <p:nvPicPr>
          <p:cNvPr id="25" name="Graphic 24" descr="Email with solid fill">
            <a:extLst>
              <a:ext uri="{FF2B5EF4-FFF2-40B4-BE49-F238E27FC236}">
                <a16:creationId xmlns:a16="http://schemas.microsoft.com/office/drawing/2014/main" id="{AD36D983-0CCC-90EB-6002-4866E0DB183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15110" y="2618048"/>
            <a:ext cx="386255" cy="386255"/>
          </a:xfrm>
          <a:prstGeom prst="rect">
            <a:avLst/>
          </a:prstGeom>
        </p:spPr>
      </p:pic>
      <p:pic>
        <p:nvPicPr>
          <p:cNvPr id="26" name="Graphic 25" descr="Email with solid fill">
            <a:extLst>
              <a:ext uri="{FF2B5EF4-FFF2-40B4-BE49-F238E27FC236}">
                <a16:creationId xmlns:a16="http://schemas.microsoft.com/office/drawing/2014/main" id="{23C96BCE-66A6-F4B5-423C-61049C889CA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3356" y="2976935"/>
            <a:ext cx="386255" cy="386255"/>
          </a:xfrm>
          <a:prstGeom prst="rect">
            <a:avLst/>
          </a:prstGeom>
        </p:spPr>
      </p:pic>
      <p:pic>
        <p:nvPicPr>
          <p:cNvPr id="32" name="Graphic 31" descr="Email with solid fill">
            <a:extLst>
              <a:ext uri="{FF2B5EF4-FFF2-40B4-BE49-F238E27FC236}">
                <a16:creationId xmlns:a16="http://schemas.microsoft.com/office/drawing/2014/main" id="{A4EF2DDF-CD41-C633-C9AC-2566F52AC05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93449" y="3863089"/>
            <a:ext cx="386255" cy="386255"/>
          </a:xfrm>
          <a:prstGeom prst="rect">
            <a:avLst/>
          </a:prstGeom>
        </p:spPr>
      </p:pic>
      <p:sp>
        <p:nvSpPr>
          <p:cNvPr id="34" name="TextBox 33">
            <a:extLst>
              <a:ext uri="{FF2B5EF4-FFF2-40B4-BE49-F238E27FC236}">
                <a16:creationId xmlns:a16="http://schemas.microsoft.com/office/drawing/2014/main" id="{60690102-E6EF-765C-6894-6841F373CDA5}"/>
              </a:ext>
            </a:extLst>
          </p:cNvPr>
          <p:cNvSpPr txBox="1"/>
          <p:nvPr/>
        </p:nvSpPr>
        <p:spPr>
          <a:xfrm>
            <a:off x="4293988" y="2099631"/>
            <a:ext cx="3604023" cy="914400"/>
          </a:xfrm>
          <a:prstGeom prst="rect">
            <a:avLst/>
          </a:prstGeom>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Nova"/>
                <a:ea typeface="+mn-ea"/>
                <a:cs typeface="+mn-cs"/>
              </a:rPr>
              <a:t>Sistema de </a:t>
            </a:r>
            <a:r>
              <a:rPr kumimoji="0" lang="en-US" sz="1600" b="0" i="0" u="none" strike="noStrike" kern="1200" cap="none" spc="0" normalizeH="0" baseline="0" noProof="0" dirty="0" err="1">
                <a:ln>
                  <a:noFill/>
                </a:ln>
                <a:solidFill>
                  <a:srgbClr val="000000"/>
                </a:solidFill>
                <a:effectLst/>
                <a:uLnTx/>
                <a:uFillTx/>
                <a:latin typeface="Arial Nova"/>
                <a:ea typeface="+mn-ea"/>
                <a:cs typeface="+mn-cs"/>
              </a:rPr>
              <a:t>gerenciamento</a:t>
            </a:r>
            <a:r>
              <a:rPr kumimoji="0" lang="en-US" sz="1600" b="0" i="0" u="none" strike="noStrike" kern="1200" cap="none" spc="0" normalizeH="0" baseline="0" noProof="0" dirty="0">
                <a:ln>
                  <a:noFill/>
                </a:ln>
                <a:solidFill>
                  <a:srgbClr val="000000"/>
                </a:solidFill>
                <a:effectLst/>
                <a:uLnTx/>
                <a:uFillTx/>
                <a:latin typeface="Arial Nova"/>
                <a:ea typeface="+mn-ea"/>
                <a:cs typeface="+mn-cs"/>
              </a:rPr>
              <a:t> de </a:t>
            </a:r>
            <a:r>
              <a:rPr kumimoji="0" lang="en-US" sz="1600" b="0" i="0" u="none" strike="noStrike" kern="1200" cap="none" spc="0" normalizeH="0" baseline="0" noProof="0" dirty="0" err="1">
                <a:ln>
                  <a:noFill/>
                </a:ln>
                <a:solidFill>
                  <a:srgbClr val="000000"/>
                </a:solidFill>
                <a:effectLst/>
                <a:uLnTx/>
                <a:uFillTx/>
                <a:latin typeface="Arial Nova"/>
                <a:ea typeface="+mn-ea"/>
                <a:cs typeface="+mn-cs"/>
              </a:rPr>
              <a:t>consultas</a:t>
            </a:r>
            <a:endParaRPr kumimoji="0" lang="en-US" sz="1600" b="0" i="0" u="none" strike="noStrike" kern="1200" cap="none" spc="0" normalizeH="0" baseline="0" noProof="0" dirty="0">
              <a:ln>
                <a:noFill/>
              </a:ln>
              <a:solidFill>
                <a:srgbClr val="000000"/>
              </a:solidFill>
              <a:effectLst/>
              <a:uLnTx/>
              <a:uFillTx/>
              <a:latin typeface="Arial Nov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Nova"/>
              <a:ea typeface="+mn-ea"/>
              <a:cs typeface="+mn-cs"/>
            </a:endParaRPr>
          </a:p>
        </p:txBody>
      </p:sp>
      <p:pic>
        <p:nvPicPr>
          <p:cNvPr id="35" name="Graphic 34" descr="Email with solid fill">
            <a:extLst>
              <a:ext uri="{FF2B5EF4-FFF2-40B4-BE49-F238E27FC236}">
                <a16:creationId xmlns:a16="http://schemas.microsoft.com/office/drawing/2014/main" id="{E579D42C-2EA3-0F7C-8448-C47819492CF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143812" y="3480719"/>
            <a:ext cx="386255" cy="386255"/>
          </a:xfrm>
          <a:prstGeom prst="rect">
            <a:avLst/>
          </a:prstGeom>
        </p:spPr>
      </p:pic>
    </p:spTree>
    <p:extLst>
      <p:ext uri="{BB962C8B-B14F-4D97-AF65-F5344CB8AC3E}">
        <p14:creationId xmlns:p14="http://schemas.microsoft.com/office/powerpoint/2010/main" val="2826979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150AE4-962F-3A24-D78A-7D7A96902EF6}"/>
              </a:ext>
            </a:extLst>
          </p:cNvPr>
          <p:cNvSpPr>
            <a:spLocks noGrp="1"/>
          </p:cNvSpPr>
          <p:nvPr>
            <p:ph type="ctrTitle"/>
          </p:nvPr>
        </p:nvSpPr>
        <p:spPr>
          <a:xfrm>
            <a:off x="637671" y="2139945"/>
            <a:ext cx="7346732" cy="1652952"/>
          </a:xfrm>
        </p:spPr>
        <p:txBody>
          <a:bodyPr/>
          <a:lstStyle/>
          <a:p>
            <a:r>
              <a:rPr lang="pt-BR" b="1" dirty="0">
                <a:latin typeface="Calibri" panose="020F0502020204030204" pitchFamily="34" charset="0"/>
                <a:cs typeface="Calibri" panose="020F0502020204030204" pitchFamily="34" charset="0"/>
              </a:rPr>
              <a:t>SS&amp;C Blue Prism</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561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59786-343E-15E6-4803-19B699D54CE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6439E2F-4D1C-C1D1-699B-38CC73F0F93B}"/>
              </a:ext>
            </a:extLst>
          </p:cNvPr>
          <p:cNvGrpSpPr/>
          <p:nvPr/>
        </p:nvGrpSpPr>
        <p:grpSpPr>
          <a:xfrm>
            <a:off x="4528775" y="268730"/>
            <a:ext cx="7348168" cy="6607033"/>
            <a:chOff x="2406911" y="268729"/>
            <a:chExt cx="7348168" cy="6607033"/>
          </a:xfrm>
        </p:grpSpPr>
        <p:sp>
          <p:nvSpPr>
            <p:cNvPr id="83" name="Freeform 82">
              <a:extLst>
                <a:ext uri="{FF2B5EF4-FFF2-40B4-BE49-F238E27FC236}">
                  <a16:creationId xmlns:a16="http://schemas.microsoft.com/office/drawing/2014/main" id="{03848288-DE18-2AA7-235F-0C382B04EC52}"/>
                </a:ext>
              </a:extLst>
            </p:cNvPr>
            <p:cNvSpPr/>
            <p:nvPr/>
          </p:nvSpPr>
          <p:spPr>
            <a:xfrm>
              <a:off x="2406911" y="268729"/>
              <a:ext cx="7348168" cy="6607033"/>
            </a:xfrm>
            <a:custGeom>
              <a:avLst/>
              <a:gdLst>
                <a:gd name="connsiteX0" fmla="*/ 3674084 w 7348168"/>
                <a:gd name="connsiteY0" fmla="*/ 0 h 6607033"/>
                <a:gd name="connsiteX1" fmla="*/ 7348168 w 7348168"/>
                <a:gd name="connsiteY1" fmla="*/ 3674084 h 6607033"/>
                <a:gd name="connsiteX2" fmla="*/ 6011143 w 7348168"/>
                <a:gd name="connsiteY2" fmla="*/ 6509186 h 6607033"/>
                <a:gd name="connsiteX3" fmla="*/ 5880294 w 7348168"/>
                <a:gd name="connsiteY3" fmla="*/ 6607033 h 6607033"/>
                <a:gd name="connsiteX4" fmla="*/ 1467874 w 7348168"/>
                <a:gd name="connsiteY4" fmla="*/ 6607033 h 6607033"/>
                <a:gd name="connsiteX5" fmla="*/ 1337025 w 7348168"/>
                <a:gd name="connsiteY5" fmla="*/ 6509186 h 6607033"/>
                <a:gd name="connsiteX6" fmla="*/ 0 w 7348168"/>
                <a:gd name="connsiteY6" fmla="*/ 3674084 h 6607033"/>
                <a:gd name="connsiteX7" fmla="*/ 3674084 w 7348168"/>
                <a:gd name="connsiteY7" fmla="*/ 0 h 6607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48168" h="6607033">
                  <a:moveTo>
                    <a:pt x="3674084" y="0"/>
                  </a:moveTo>
                  <a:cubicBezTo>
                    <a:pt x="5703225" y="0"/>
                    <a:pt x="7348168" y="1644943"/>
                    <a:pt x="7348168" y="3674084"/>
                  </a:cubicBezTo>
                  <a:cubicBezTo>
                    <a:pt x="7348168" y="4815476"/>
                    <a:pt x="6827698" y="5835305"/>
                    <a:pt x="6011143" y="6509186"/>
                  </a:cubicBezTo>
                  <a:lnTo>
                    <a:pt x="5880294" y="6607033"/>
                  </a:lnTo>
                  <a:lnTo>
                    <a:pt x="1467874" y="6607033"/>
                  </a:lnTo>
                  <a:lnTo>
                    <a:pt x="1337025" y="6509186"/>
                  </a:lnTo>
                  <a:cubicBezTo>
                    <a:pt x="520471" y="5835305"/>
                    <a:pt x="0" y="4815476"/>
                    <a:pt x="0" y="3674084"/>
                  </a:cubicBezTo>
                  <a:cubicBezTo>
                    <a:pt x="0" y="1644943"/>
                    <a:pt x="1644943" y="0"/>
                    <a:pt x="3674084" y="0"/>
                  </a:cubicBezTo>
                  <a:close/>
                </a:path>
              </a:pathLst>
            </a:custGeom>
            <a:solidFill>
              <a:schemeClr val="tx2">
                <a:lumMod val="10000"/>
                <a:lumOff val="90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grpSp>
          <p:nvGrpSpPr>
            <p:cNvPr id="157" name="Group 156">
              <a:extLst>
                <a:ext uri="{FF2B5EF4-FFF2-40B4-BE49-F238E27FC236}">
                  <a16:creationId xmlns:a16="http://schemas.microsoft.com/office/drawing/2014/main" id="{35FD5C35-ABB3-5D73-4C6C-0FD013F0DAB2}"/>
                </a:ext>
              </a:extLst>
            </p:cNvPr>
            <p:cNvGrpSpPr/>
            <p:nvPr/>
          </p:nvGrpSpPr>
          <p:grpSpPr>
            <a:xfrm>
              <a:off x="2685537" y="871631"/>
              <a:ext cx="6906846" cy="2978846"/>
              <a:chOff x="2857226" y="1713336"/>
              <a:chExt cx="6499833" cy="2803307"/>
            </a:xfrm>
          </p:grpSpPr>
          <p:sp>
            <p:nvSpPr>
              <p:cNvPr id="149" name="TextBox 148">
                <a:extLst>
                  <a:ext uri="{FF2B5EF4-FFF2-40B4-BE49-F238E27FC236}">
                    <a16:creationId xmlns:a16="http://schemas.microsoft.com/office/drawing/2014/main" id="{524A2217-DA3E-4072-0A77-D505BB2CFE58}"/>
                  </a:ext>
                </a:extLst>
              </p:cNvPr>
              <p:cNvSpPr txBox="1"/>
              <p:nvPr/>
            </p:nvSpPr>
            <p:spPr>
              <a:xfrm>
                <a:off x="3478112" y="2399283"/>
                <a:ext cx="1041978" cy="31860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434"/>
                    </a:solidFill>
                    <a:effectLst/>
                    <a:uLnTx/>
                    <a:uFillTx/>
                    <a:latin typeface="Calibri Light" panose="020F0302020204030204" pitchFamily="34" charset="0"/>
                    <a:ea typeface="+mn-ea"/>
                    <a:cs typeface="Calibri Light" panose="020F0302020204030204" pitchFamily="34" charset="0"/>
                  </a:rPr>
                  <a:t>Accounting</a:t>
                </a:r>
              </a:p>
            </p:txBody>
          </p:sp>
          <p:sp>
            <p:nvSpPr>
              <p:cNvPr id="150" name="TextBox 149">
                <a:extLst>
                  <a:ext uri="{FF2B5EF4-FFF2-40B4-BE49-F238E27FC236}">
                    <a16:creationId xmlns:a16="http://schemas.microsoft.com/office/drawing/2014/main" id="{42B846CC-D59F-162C-E355-94B7117EBC50}"/>
                  </a:ext>
                </a:extLst>
              </p:cNvPr>
              <p:cNvSpPr txBox="1"/>
              <p:nvPr/>
            </p:nvSpPr>
            <p:spPr>
              <a:xfrm>
                <a:off x="2902512" y="3267262"/>
                <a:ext cx="1030996" cy="31860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434"/>
                    </a:solidFill>
                    <a:effectLst/>
                    <a:uLnTx/>
                    <a:uFillTx/>
                    <a:latin typeface="Calibri Light" panose="020F0302020204030204" pitchFamily="34" charset="0"/>
                    <a:ea typeface="+mn-ea"/>
                    <a:cs typeface="Calibri Light" panose="020F0302020204030204" pitchFamily="34" charset="0"/>
                  </a:rPr>
                  <a:t>Operations</a:t>
                </a:r>
              </a:p>
            </p:txBody>
          </p:sp>
          <p:sp>
            <p:nvSpPr>
              <p:cNvPr id="151" name="TextBox 150">
                <a:extLst>
                  <a:ext uri="{FF2B5EF4-FFF2-40B4-BE49-F238E27FC236}">
                    <a16:creationId xmlns:a16="http://schemas.microsoft.com/office/drawing/2014/main" id="{2C2F681E-4FEA-5D3B-731C-9FAEDCD494F2}"/>
                  </a:ext>
                </a:extLst>
              </p:cNvPr>
              <p:cNvSpPr txBox="1"/>
              <p:nvPr/>
            </p:nvSpPr>
            <p:spPr>
              <a:xfrm>
                <a:off x="2857226" y="4195817"/>
                <a:ext cx="742081" cy="31860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434"/>
                    </a:solidFill>
                    <a:effectLst/>
                    <a:uLnTx/>
                    <a:uFillTx/>
                    <a:latin typeface="Calibri Light" panose="020F0302020204030204" pitchFamily="34" charset="0"/>
                    <a:ea typeface="+mn-ea"/>
                    <a:cs typeface="Calibri Light" panose="020F0302020204030204" pitchFamily="34" charset="0"/>
                  </a:rPr>
                  <a:t>Trading</a:t>
                </a:r>
              </a:p>
            </p:txBody>
          </p:sp>
          <p:sp>
            <p:nvSpPr>
              <p:cNvPr id="152" name="TextBox 151">
                <a:extLst>
                  <a:ext uri="{FF2B5EF4-FFF2-40B4-BE49-F238E27FC236}">
                    <a16:creationId xmlns:a16="http://schemas.microsoft.com/office/drawing/2014/main" id="{03EBA86A-3557-9223-81CB-16C8C0664CB4}"/>
                  </a:ext>
                </a:extLst>
              </p:cNvPr>
              <p:cNvSpPr txBox="1"/>
              <p:nvPr/>
            </p:nvSpPr>
            <p:spPr>
              <a:xfrm>
                <a:off x="7641082" y="2401506"/>
                <a:ext cx="933303" cy="31860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434"/>
                    </a:solidFill>
                    <a:effectLst/>
                    <a:uLnTx/>
                    <a:uFillTx/>
                    <a:latin typeface="Calibri Light" panose="020F0302020204030204" pitchFamily="34" charset="0"/>
                    <a:ea typeface="+mn-ea"/>
                    <a:cs typeface="Calibri Light" panose="020F0302020204030204" pitchFamily="34" charset="0"/>
                  </a:rPr>
                  <a:t>Reporting</a:t>
                </a:r>
              </a:p>
            </p:txBody>
          </p:sp>
          <p:sp>
            <p:nvSpPr>
              <p:cNvPr id="153" name="TextBox 152">
                <a:extLst>
                  <a:ext uri="{FF2B5EF4-FFF2-40B4-BE49-F238E27FC236}">
                    <a16:creationId xmlns:a16="http://schemas.microsoft.com/office/drawing/2014/main" id="{32AFE5E6-EB7E-65B9-2C84-B33F4ED5C674}"/>
                  </a:ext>
                </a:extLst>
              </p:cNvPr>
              <p:cNvSpPr txBox="1"/>
              <p:nvPr/>
            </p:nvSpPr>
            <p:spPr>
              <a:xfrm>
                <a:off x="8163155" y="3264727"/>
                <a:ext cx="1084942" cy="31860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434"/>
                    </a:solidFill>
                    <a:effectLst/>
                    <a:uLnTx/>
                    <a:uFillTx/>
                    <a:latin typeface="Calibri Light" panose="020F0302020204030204" pitchFamily="34" charset="0"/>
                    <a:ea typeface="+mn-ea"/>
                    <a:cs typeface="Calibri Light" panose="020F0302020204030204" pitchFamily="34" charset="0"/>
                  </a:rPr>
                  <a:t>Compliance</a:t>
                </a:r>
              </a:p>
            </p:txBody>
          </p:sp>
          <p:sp>
            <p:nvSpPr>
              <p:cNvPr id="154" name="TextBox 153">
                <a:extLst>
                  <a:ext uri="{FF2B5EF4-FFF2-40B4-BE49-F238E27FC236}">
                    <a16:creationId xmlns:a16="http://schemas.microsoft.com/office/drawing/2014/main" id="{B267BEE6-C556-82D8-40A6-550A24885895}"/>
                  </a:ext>
                </a:extLst>
              </p:cNvPr>
              <p:cNvSpPr txBox="1"/>
              <p:nvPr/>
            </p:nvSpPr>
            <p:spPr>
              <a:xfrm>
                <a:off x="8492907" y="4198039"/>
                <a:ext cx="864152" cy="31860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434"/>
                    </a:solidFill>
                    <a:effectLst/>
                    <a:uLnTx/>
                    <a:uFillTx/>
                    <a:latin typeface="Calibri Light" panose="020F0302020204030204" pitchFamily="34" charset="0"/>
                    <a:ea typeface="+mn-ea"/>
                    <a:cs typeface="Calibri Light" panose="020F0302020204030204" pitchFamily="34" charset="0"/>
                  </a:rPr>
                  <a:t>Analytics</a:t>
                </a:r>
              </a:p>
            </p:txBody>
          </p:sp>
          <p:sp>
            <p:nvSpPr>
              <p:cNvPr id="155" name="TextBox 154">
                <a:extLst>
                  <a:ext uri="{FF2B5EF4-FFF2-40B4-BE49-F238E27FC236}">
                    <a16:creationId xmlns:a16="http://schemas.microsoft.com/office/drawing/2014/main" id="{9D167878-3B01-3B63-509E-0847D1CC4498}"/>
                  </a:ext>
                </a:extLst>
              </p:cNvPr>
              <p:cNvSpPr txBox="1"/>
              <p:nvPr/>
            </p:nvSpPr>
            <p:spPr>
              <a:xfrm>
                <a:off x="4240549" y="1716556"/>
                <a:ext cx="1928155" cy="31860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434"/>
                    </a:solidFill>
                    <a:effectLst/>
                    <a:uLnTx/>
                    <a:uFillTx/>
                    <a:latin typeface="Calibri Light" panose="020F0302020204030204" pitchFamily="34" charset="0"/>
                    <a:ea typeface="+mn-ea"/>
                    <a:cs typeface="Calibri Light" panose="020F0302020204030204" pitchFamily="34" charset="0"/>
                  </a:rPr>
                  <a:t>Transaction Processing</a:t>
                </a:r>
              </a:p>
            </p:txBody>
          </p:sp>
          <p:sp>
            <p:nvSpPr>
              <p:cNvPr id="156" name="TextBox 155">
                <a:extLst>
                  <a:ext uri="{FF2B5EF4-FFF2-40B4-BE49-F238E27FC236}">
                    <a16:creationId xmlns:a16="http://schemas.microsoft.com/office/drawing/2014/main" id="{82F80208-D9A4-2C17-3F59-EECA460C705C}"/>
                  </a:ext>
                </a:extLst>
              </p:cNvPr>
              <p:cNvSpPr txBox="1"/>
              <p:nvPr/>
            </p:nvSpPr>
            <p:spPr>
              <a:xfrm>
                <a:off x="6762544" y="1713336"/>
                <a:ext cx="1088623" cy="31860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1434"/>
                    </a:solidFill>
                    <a:effectLst/>
                    <a:uLnTx/>
                    <a:uFillTx/>
                    <a:latin typeface="Calibri Light" panose="020F0302020204030204" pitchFamily="34" charset="0"/>
                    <a:ea typeface="+mn-ea"/>
                    <a:cs typeface="Calibri Light" panose="020F0302020204030204" pitchFamily="34" charset="0"/>
                  </a:rPr>
                  <a:t>Distribution</a:t>
                </a:r>
              </a:p>
            </p:txBody>
          </p:sp>
        </p:grpSp>
        <p:sp>
          <p:nvSpPr>
            <p:cNvPr id="158" name="Oval 157">
              <a:extLst>
                <a:ext uri="{FF2B5EF4-FFF2-40B4-BE49-F238E27FC236}">
                  <a16:creationId xmlns:a16="http://schemas.microsoft.com/office/drawing/2014/main" id="{23A6A021-BEE7-D45B-DFCD-07160280AF1D}"/>
                </a:ext>
              </a:extLst>
            </p:cNvPr>
            <p:cNvSpPr/>
            <p:nvPr/>
          </p:nvSpPr>
          <p:spPr>
            <a:xfrm>
              <a:off x="3548885" y="1410705"/>
              <a:ext cx="5064214" cy="5064214"/>
            </a:xfrm>
            <a:prstGeom prst="ellipse">
              <a:avLst/>
            </a:prstGeom>
            <a:solidFill>
              <a:srgbClr val="0077C8"/>
            </a:solidFill>
            <a:ln w="76200">
              <a:solidFill>
                <a:srgbClr val="131E5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67" name="TextBox 166">
              <a:extLst>
                <a:ext uri="{FF2B5EF4-FFF2-40B4-BE49-F238E27FC236}">
                  <a16:creationId xmlns:a16="http://schemas.microsoft.com/office/drawing/2014/main" id="{5457E050-9BD6-2557-6108-38AC40FB9641}"/>
                </a:ext>
              </a:extLst>
            </p:cNvPr>
            <p:cNvSpPr txBox="1"/>
            <p:nvPr/>
          </p:nvSpPr>
          <p:spPr>
            <a:xfrm>
              <a:off x="5009951" y="1793149"/>
              <a:ext cx="2158220" cy="488258"/>
            </a:xfrm>
            <a:prstGeom prst="rect">
              <a:avLst/>
            </a:prstGeom>
          </p:spPr>
          <p:txBody>
            <a:bodyPr spcFirstLastPara="1" wrap="square" lIns="0" tIns="0" rIns="0" bIns="0" numCol="1" rtlCol="0">
              <a:prstTxWarp prst="textArchUp">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rPr>
                <a:t>Industry Coverage</a:t>
              </a:r>
            </a:p>
          </p:txBody>
        </p:sp>
        <p:grpSp>
          <p:nvGrpSpPr>
            <p:cNvPr id="188" name="Group 187">
              <a:extLst>
                <a:ext uri="{FF2B5EF4-FFF2-40B4-BE49-F238E27FC236}">
                  <a16:creationId xmlns:a16="http://schemas.microsoft.com/office/drawing/2014/main" id="{3A768547-8BC3-4196-9FD0-7FF859965ED2}"/>
                </a:ext>
              </a:extLst>
            </p:cNvPr>
            <p:cNvGrpSpPr/>
            <p:nvPr/>
          </p:nvGrpSpPr>
          <p:grpSpPr>
            <a:xfrm>
              <a:off x="3768637" y="2418125"/>
              <a:ext cx="4618880" cy="2390927"/>
              <a:chOff x="3944026" y="2804473"/>
              <a:chExt cx="4268544" cy="2209578"/>
            </a:xfrm>
          </p:grpSpPr>
          <p:sp>
            <p:nvSpPr>
              <p:cNvPr id="164" name="Rounded Rectangle 163">
                <a:extLst>
                  <a:ext uri="{FF2B5EF4-FFF2-40B4-BE49-F238E27FC236}">
                    <a16:creationId xmlns:a16="http://schemas.microsoft.com/office/drawing/2014/main" id="{E0B99622-8A93-A593-57E5-AB8AB4B0F397}"/>
                  </a:ext>
                </a:extLst>
              </p:cNvPr>
              <p:cNvSpPr/>
              <p:nvPr/>
            </p:nvSpPr>
            <p:spPr>
              <a:xfrm>
                <a:off x="5188051" y="2804473"/>
                <a:ext cx="1800796" cy="279976"/>
              </a:xfrm>
              <a:prstGeom prst="roundRect">
                <a:avLst>
                  <a:gd name="adj" fmla="val 50000"/>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tIns="0" rIns="9144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7C8"/>
                    </a:solidFill>
                    <a:effectLst/>
                    <a:uLnTx/>
                    <a:uFillTx/>
                    <a:latin typeface="Calibri" panose="020F0502020204030204" pitchFamily="34" charset="0"/>
                    <a:ea typeface="+mn-ea"/>
                    <a:cs typeface="Calibri" panose="020F0502020204030204" pitchFamily="34" charset="0"/>
                  </a:rPr>
                  <a:t>Asset Management</a:t>
                </a:r>
              </a:p>
            </p:txBody>
          </p:sp>
          <p:sp>
            <p:nvSpPr>
              <p:cNvPr id="168" name="Rounded Rectangle 167">
                <a:extLst>
                  <a:ext uri="{FF2B5EF4-FFF2-40B4-BE49-F238E27FC236}">
                    <a16:creationId xmlns:a16="http://schemas.microsoft.com/office/drawing/2014/main" id="{468BE1CF-8DD6-663B-0F21-17E0109D72AF}"/>
                  </a:ext>
                </a:extLst>
              </p:cNvPr>
              <p:cNvSpPr/>
              <p:nvPr/>
            </p:nvSpPr>
            <p:spPr>
              <a:xfrm>
                <a:off x="6757830" y="3169357"/>
                <a:ext cx="1362418" cy="559952"/>
              </a:xfrm>
              <a:prstGeom prst="roundRect">
                <a:avLst>
                  <a:gd name="adj" fmla="val 50000"/>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tIns="0" rIns="9144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7C8"/>
                    </a:solidFill>
                    <a:effectLst/>
                    <a:uLnTx/>
                    <a:uFillTx/>
                    <a:latin typeface="Calibri" panose="020F0502020204030204" pitchFamily="34" charset="0"/>
                    <a:ea typeface="+mn-ea"/>
                    <a:cs typeface="Calibri" panose="020F0502020204030204" pitchFamily="34" charset="0"/>
                  </a:rPr>
                  <a:t>Private Markets</a:t>
                </a:r>
              </a:p>
            </p:txBody>
          </p:sp>
          <p:sp>
            <p:nvSpPr>
              <p:cNvPr id="169" name="Rounded Rectangle 168">
                <a:extLst>
                  <a:ext uri="{FF2B5EF4-FFF2-40B4-BE49-F238E27FC236}">
                    <a16:creationId xmlns:a16="http://schemas.microsoft.com/office/drawing/2014/main" id="{CF01BB3B-4E84-A9DF-FEDC-87D3341B9194}"/>
                  </a:ext>
                </a:extLst>
              </p:cNvPr>
              <p:cNvSpPr/>
              <p:nvPr/>
            </p:nvSpPr>
            <p:spPr>
              <a:xfrm>
                <a:off x="7087058" y="3814219"/>
                <a:ext cx="1121755" cy="279976"/>
              </a:xfrm>
              <a:prstGeom prst="roundRect">
                <a:avLst>
                  <a:gd name="adj" fmla="val 50000"/>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tIns="0" rIns="9144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7C8"/>
                    </a:solidFill>
                    <a:effectLst/>
                    <a:uLnTx/>
                    <a:uFillTx/>
                    <a:latin typeface="Calibri" panose="020F0502020204030204" pitchFamily="34" charset="0"/>
                    <a:ea typeface="+mn-ea"/>
                    <a:cs typeface="Calibri" panose="020F0502020204030204" pitchFamily="34" charset="0"/>
                  </a:rPr>
                  <a:t>Insurance</a:t>
                </a:r>
              </a:p>
            </p:txBody>
          </p:sp>
          <p:sp>
            <p:nvSpPr>
              <p:cNvPr id="170" name="Rounded Rectangle 169">
                <a:extLst>
                  <a:ext uri="{FF2B5EF4-FFF2-40B4-BE49-F238E27FC236}">
                    <a16:creationId xmlns:a16="http://schemas.microsoft.com/office/drawing/2014/main" id="{96BC1888-6697-F587-1051-FC3C87C3B18E}"/>
                  </a:ext>
                </a:extLst>
              </p:cNvPr>
              <p:cNvSpPr/>
              <p:nvPr/>
            </p:nvSpPr>
            <p:spPr>
              <a:xfrm>
                <a:off x="7090815" y="4319092"/>
                <a:ext cx="1121755" cy="279976"/>
              </a:xfrm>
              <a:prstGeom prst="roundRect">
                <a:avLst>
                  <a:gd name="adj" fmla="val 50000"/>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tIns="0" rIns="9144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7C8"/>
                    </a:solidFill>
                    <a:effectLst/>
                    <a:uLnTx/>
                    <a:uFillTx/>
                    <a:latin typeface="Calibri" panose="020F0502020204030204" pitchFamily="34" charset="0"/>
                    <a:ea typeface="+mn-ea"/>
                    <a:cs typeface="Calibri" panose="020F0502020204030204" pitchFamily="34" charset="0"/>
                  </a:rPr>
                  <a:t>Healthcare</a:t>
                </a:r>
              </a:p>
            </p:txBody>
          </p:sp>
          <p:sp>
            <p:nvSpPr>
              <p:cNvPr id="171" name="Rounded Rectangle 170">
                <a:extLst>
                  <a:ext uri="{FF2B5EF4-FFF2-40B4-BE49-F238E27FC236}">
                    <a16:creationId xmlns:a16="http://schemas.microsoft.com/office/drawing/2014/main" id="{FE75BBF6-F3FE-07B7-BCFB-4D8A74A59FB0}"/>
                  </a:ext>
                </a:extLst>
              </p:cNvPr>
              <p:cNvSpPr/>
              <p:nvPr/>
            </p:nvSpPr>
            <p:spPr>
              <a:xfrm>
                <a:off x="4169885" y="3168060"/>
                <a:ext cx="1248990" cy="559952"/>
              </a:xfrm>
              <a:prstGeom prst="roundRect">
                <a:avLst>
                  <a:gd name="adj" fmla="val 50000"/>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tIns="0" rIns="9144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7C8"/>
                    </a:solidFill>
                    <a:effectLst/>
                    <a:uLnTx/>
                    <a:uFillTx/>
                    <a:latin typeface="Calibri" panose="020F0502020204030204" pitchFamily="34" charset="0"/>
                    <a:ea typeface="+mn-ea"/>
                    <a:cs typeface="Calibri" panose="020F0502020204030204" pitchFamily="34" charset="0"/>
                  </a:rPr>
                  <a:t>Hedge Funds</a:t>
                </a:r>
              </a:p>
            </p:txBody>
          </p:sp>
          <p:sp>
            <p:nvSpPr>
              <p:cNvPr id="172" name="Rounded Rectangle 171">
                <a:extLst>
                  <a:ext uri="{FF2B5EF4-FFF2-40B4-BE49-F238E27FC236}">
                    <a16:creationId xmlns:a16="http://schemas.microsoft.com/office/drawing/2014/main" id="{FAC36904-37C2-B911-BF10-0B79996E5646}"/>
                  </a:ext>
                </a:extLst>
              </p:cNvPr>
              <p:cNvSpPr/>
              <p:nvPr/>
            </p:nvSpPr>
            <p:spPr>
              <a:xfrm>
                <a:off x="3944026" y="3812922"/>
                <a:ext cx="1121755" cy="279976"/>
              </a:xfrm>
              <a:prstGeom prst="roundRect">
                <a:avLst>
                  <a:gd name="adj" fmla="val 50000"/>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tIns="0" rIns="9144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7C8"/>
                    </a:solidFill>
                    <a:effectLst/>
                    <a:uLnTx/>
                    <a:uFillTx/>
                    <a:latin typeface="Calibri" panose="020F0502020204030204" pitchFamily="34" charset="0"/>
                    <a:ea typeface="+mn-ea"/>
                    <a:cs typeface="Calibri" panose="020F0502020204030204" pitchFamily="34" charset="0"/>
                  </a:rPr>
                  <a:t>Banking</a:t>
                </a:r>
              </a:p>
            </p:txBody>
          </p:sp>
          <p:sp>
            <p:nvSpPr>
              <p:cNvPr id="173" name="Rounded Rectangle 172">
                <a:extLst>
                  <a:ext uri="{FF2B5EF4-FFF2-40B4-BE49-F238E27FC236}">
                    <a16:creationId xmlns:a16="http://schemas.microsoft.com/office/drawing/2014/main" id="{5B8111A7-87BD-CECB-9F60-AFE8EDA2EAD0}"/>
                  </a:ext>
                </a:extLst>
              </p:cNvPr>
              <p:cNvSpPr/>
              <p:nvPr/>
            </p:nvSpPr>
            <p:spPr>
              <a:xfrm>
                <a:off x="3944026" y="4317795"/>
                <a:ext cx="1121755" cy="279976"/>
              </a:xfrm>
              <a:prstGeom prst="roundRect">
                <a:avLst>
                  <a:gd name="adj" fmla="val 50000"/>
                </a:avLst>
              </a:prstGeom>
              <a:solidFill>
                <a:schemeClr val="bg1"/>
              </a:solidFill>
              <a:ln w="15875">
                <a:noFill/>
              </a:ln>
            </p:spPr>
            <p:style>
              <a:lnRef idx="2">
                <a:schemeClr val="accent1">
                  <a:shade val="15000"/>
                </a:schemeClr>
              </a:lnRef>
              <a:fillRef idx="1">
                <a:schemeClr val="accent1"/>
              </a:fillRef>
              <a:effectRef idx="0">
                <a:schemeClr val="accent1"/>
              </a:effectRef>
              <a:fontRef idx="minor">
                <a:schemeClr val="lt1"/>
              </a:fontRef>
            </p:style>
            <p:txBody>
              <a:bodyPr wrap="square" tIns="0" rIns="91440" bIns="0"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77C8"/>
                    </a:solidFill>
                    <a:effectLst/>
                    <a:uLnTx/>
                    <a:uFillTx/>
                    <a:latin typeface="Calibri" panose="020F0502020204030204" pitchFamily="34" charset="0"/>
                    <a:ea typeface="+mn-ea"/>
                    <a:cs typeface="Calibri" panose="020F0502020204030204" pitchFamily="34" charset="0"/>
                  </a:rPr>
                  <a:t>Wealth</a:t>
                </a:r>
              </a:p>
            </p:txBody>
          </p:sp>
          <p:grpSp>
            <p:nvGrpSpPr>
              <p:cNvPr id="186" name="Group 185">
                <a:extLst>
                  <a:ext uri="{FF2B5EF4-FFF2-40B4-BE49-F238E27FC236}">
                    <a16:creationId xmlns:a16="http://schemas.microsoft.com/office/drawing/2014/main" id="{D3AA542B-F213-6F35-3AA1-1759BEE827DE}"/>
                  </a:ext>
                </a:extLst>
              </p:cNvPr>
              <p:cNvGrpSpPr/>
              <p:nvPr/>
            </p:nvGrpSpPr>
            <p:grpSpPr>
              <a:xfrm>
                <a:off x="4948437" y="3084449"/>
                <a:ext cx="2265910" cy="1374631"/>
                <a:chOff x="4948437" y="3084449"/>
                <a:chExt cx="2265910" cy="1374631"/>
              </a:xfrm>
            </p:grpSpPr>
            <p:cxnSp>
              <p:nvCxnSpPr>
                <p:cNvPr id="166" name="Straight Connector 165">
                  <a:extLst>
                    <a:ext uri="{FF2B5EF4-FFF2-40B4-BE49-F238E27FC236}">
                      <a16:creationId xmlns:a16="http://schemas.microsoft.com/office/drawing/2014/main" id="{E4C2A658-5291-2EB0-F357-D53A5169AF30}"/>
                    </a:ext>
                  </a:extLst>
                </p:cNvPr>
                <p:cNvCxnSpPr>
                  <a:stCxn id="164" idx="2"/>
                </p:cNvCxnSpPr>
                <p:nvPr/>
              </p:nvCxnSpPr>
              <p:spPr>
                <a:xfrm>
                  <a:off x="6088449" y="3084449"/>
                  <a:ext cx="285" cy="762646"/>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55B6CD6A-FF28-7C51-479D-0DA232F9821D}"/>
                    </a:ext>
                  </a:extLst>
                </p:cNvPr>
                <p:cNvCxnSpPr/>
                <p:nvPr/>
              </p:nvCxnSpPr>
              <p:spPr>
                <a:xfrm flipH="1">
                  <a:off x="6096000" y="3480558"/>
                  <a:ext cx="1118347" cy="720078"/>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77" name="Straight Connector 176">
                  <a:extLst>
                    <a:ext uri="{FF2B5EF4-FFF2-40B4-BE49-F238E27FC236}">
                      <a16:creationId xmlns:a16="http://schemas.microsoft.com/office/drawing/2014/main" id="{7569472D-09E2-EF58-12AF-29D66126450C}"/>
                    </a:ext>
                  </a:extLst>
                </p:cNvPr>
                <p:cNvCxnSpPr/>
                <p:nvPr/>
              </p:nvCxnSpPr>
              <p:spPr>
                <a:xfrm>
                  <a:off x="4948437" y="3480558"/>
                  <a:ext cx="1165174" cy="743694"/>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79" name="Straight Connector 178">
                  <a:extLst>
                    <a:ext uri="{FF2B5EF4-FFF2-40B4-BE49-F238E27FC236}">
                      <a16:creationId xmlns:a16="http://schemas.microsoft.com/office/drawing/2014/main" id="{81F8CD6D-6914-1A84-7B77-917D98329108}"/>
                    </a:ext>
                  </a:extLst>
                </p:cNvPr>
                <p:cNvCxnSpPr>
                  <a:stCxn id="173" idx="3"/>
                </p:cNvCxnSpPr>
                <p:nvPr/>
              </p:nvCxnSpPr>
              <p:spPr>
                <a:xfrm flipV="1">
                  <a:off x="5065781" y="4376327"/>
                  <a:ext cx="329087" cy="81456"/>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E7069001-348A-6108-1AE3-0E689C781881}"/>
                    </a:ext>
                  </a:extLst>
                </p:cNvPr>
                <p:cNvCxnSpPr>
                  <a:stCxn id="170" idx="1"/>
                </p:cNvCxnSpPr>
                <p:nvPr/>
              </p:nvCxnSpPr>
              <p:spPr>
                <a:xfrm flipH="1" flipV="1">
                  <a:off x="6740984" y="4375600"/>
                  <a:ext cx="349831" cy="8348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D6058193-89FE-C385-D293-183B00F8C096}"/>
                    </a:ext>
                  </a:extLst>
                </p:cNvPr>
                <p:cNvCxnSpPr/>
                <p:nvPr/>
              </p:nvCxnSpPr>
              <p:spPr>
                <a:xfrm>
                  <a:off x="5009549" y="3952907"/>
                  <a:ext cx="652765" cy="175233"/>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53BD927F-A47D-499E-EE4A-444FDF1B91E9}"/>
                    </a:ext>
                  </a:extLst>
                </p:cNvPr>
                <p:cNvCxnSpPr/>
                <p:nvPr/>
              </p:nvCxnSpPr>
              <p:spPr>
                <a:xfrm flipH="1">
                  <a:off x="6578131" y="3962281"/>
                  <a:ext cx="607847" cy="155447"/>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pic>
            <p:nvPicPr>
              <p:cNvPr id="163" name="Picture 162">
                <a:extLst>
                  <a:ext uri="{FF2B5EF4-FFF2-40B4-BE49-F238E27FC236}">
                    <a16:creationId xmlns:a16="http://schemas.microsoft.com/office/drawing/2014/main" id="{C2369C90-61DA-4B61-CA4A-FC2ADAF314D9}"/>
                  </a:ext>
                </a:extLst>
              </p:cNvPr>
              <p:cNvPicPr>
                <a:picLocks noChangeAspect="1"/>
              </p:cNvPicPr>
              <p:nvPr/>
            </p:nvPicPr>
            <p:blipFill>
              <a:blip r:embed="rId3" cstate="print">
                <a:extLst>
                  <a:ext uri="{28A0092B-C50C-407E-A947-70E740481C1C}">
                    <a14:useLocalDpi xmlns:a14="http://schemas.microsoft.com/office/drawing/2010/main" val="0"/>
                  </a:ext>
                </a:extLst>
              </a:blip>
              <a:srcRect l="39188" t="39077" r="39188" b="39031"/>
              <a:stretch>
                <a:fillRect/>
              </a:stretch>
            </p:blipFill>
            <p:spPr>
              <a:xfrm>
                <a:off x="5295463" y="3412979"/>
                <a:ext cx="1601074" cy="1601072"/>
              </a:xfrm>
              <a:custGeom>
                <a:avLst/>
                <a:gdLst>
                  <a:gd name="connsiteX0" fmla="*/ 727761 w 1455522"/>
                  <a:gd name="connsiteY0" fmla="*/ 0 h 1455520"/>
                  <a:gd name="connsiteX1" fmla="*/ 1455522 w 1455522"/>
                  <a:gd name="connsiteY1" fmla="*/ 727760 h 1455520"/>
                  <a:gd name="connsiteX2" fmla="*/ 727761 w 1455522"/>
                  <a:gd name="connsiteY2" fmla="*/ 1455520 h 1455520"/>
                  <a:gd name="connsiteX3" fmla="*/ 0 w 1455522"/>
                  <a:gd name="connsiteY3" fmla="*/ 727760 h 1455520"/>
                  <a:gd name="connsiteX4" fmla="*/ 727761 w 1455522"/>
                  <a:gd name="connsiteY4" fmla="*/ 0 h 1455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5522" h="1455520">
                    <a:moveTo>
                      <a:pt x="727761" y="0"/>
                    </a:moveTo>
                    <a:cubicBezTo>
                      <a:pt x="1129692" y="0"/>
                      <a:pt x="1455522" y="325829"/>
                      <a:pt x="1455522" y="727760"/>
                    </a:cubicBezTo>
                    <a:cubicBezTo>
                      <a:pt x="1455522" y="1129691"/>
                      <a:pt x="1129692" y="1455520"/>
                      <a:pt x="727761" y="1455520"/>
                    </a:cubicBezTo>
                    <a:cubicBezTo>
                      <a:pt x="325830" y="1455520"/>
                      <a:pt x="0" y="1129691"/>
                      <a:pt x="0" y="727760"/>
                    </a:cubicBezTo>
                    <a:cubicBezTo>
                      <a:pt x="0" y="325829"/>
                      <a:pt x="325830" y="0"/>
                      <a:pt x="727761" y="0"/>
                    </a:cubicBezTo>
                    <a:close/>
                  </a:path>
                </a:pathLst>
              </a:custGeom>
              <a:ln w="38100">
                <a:solidFill>
                  <a:schemeClr val="accent2"/>
                </a:solidFill>
              </a:ln>
            </p:spPr>
          </p:pic>
        </p:grpSp>
      </p:grpSp>
      <p:sp>
        <p:nvSpPr>
          <p:cNvPr id="160" name="Rectangle 159">
            <a:extLst>
              <a:ext uri="{FF2B5EF4-FFF2-40B4-BE49-F238E27FC236}">
                <a16:creationId xmlns:a16="http://schemas.microsoft.com/office/drawing/2014/main" id="{921A74F9-D808-9C51-E3F7-3AD5C666CA3A}"/>
              </a:ext>
            </a:extLst>
          </p:cNvPr>
          <p:cNvSpPr/>
          <p:nvPr/>
        </p:nvSpPr>
        <p:spPr>
          <a:xfrm>
            <a:off x="-38763" y="4834423"/>
            <a:ext cx="12230764" cy="1676117"/>
          </a:xfrm>
          <a:prstGeom prst="rect">
            <a:avLst/>
          </a:prstGeom>
          <a:solidFill>
            <a:srgbClr val="131E58"/>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16" name="Title 15">
            <a:extLst>
              <a:ext uri="{FF2B5EF4-FFF2-40B4-BE49-F238E27FC236}">
                <a16:creationId xmlns:a16="http://schemas.microsoft.com/office/drawing/2014/main" id="{90C3616F-6668-C48B-C477-F36DE1B9FFD9}"/>
              </a:ext>
            </a:extLst>
          </p:cNvPr>
          <p:cNvSpPr>
            <a:spLocks noGrp="1"/>
          </p:cNvSpPr>
          <p:nvPr>
            <p:ph type="title"/>
          </p:nvPr>
        </p:nvSpPr>
        <p:spPr>
          <a:xfrm>
            <a:off x="766765" y="470129"/>
            <a:ext cx="4597769" cy="803003"/>
          </a:xfrm>
        </p:spPr>
        <p:txBody>
          <a:bodyPr/>
          <a:lstStyle/>
          <a:p>
            <a:r>
              <a:rPr lang="pt-BR" b="1" dirty="0">
                <a:latin typeface="Calibri"/>
                <a:cs typeface="Calibri"/>
              </a:rPr>
              <a:t>Valor na profundidade e amplitude da SS&amp;C</a:t>
            </a:r>
            <a:endParaRPr lang="en-US" b="1"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87FADCC5-A044-DFD0-807A-1014C104A40B}"/>
              </a:ext>
            </a:extLst>
          </p:cNvPr>
          <p:cNvGrpSpPr/>
          <p:nvPr/>
        </p:nvGrpSpPr>
        <p:grpSpPr>
          <a:xfrm>
            <a:off x="1922722" y="4848872"/>
            <a:ext cx="8349021" cy="307777"/>
            <a:chOff x="1785576" y="4848874"/>
            <a:chExt cx="8349021" cy="307777"/>
          </a:xfrm>
        </p:grpSpPr>
        <p:sp>
          <p:nvSpPr>
            <p:cNvPr id="92" name="TextBox 91">
              <a:extLst>
                <a:ext uri="{FF2B5EF4-FFF2-40B4-BE49-F238E27FC236}">
                  <a16:creationId xmlns:a16="http://schemas.microsoft.com/office/drawing/2014/main" id="{01D425FA-A170-58FB-2FA1-6F8ACCCE9C29}"/>
                </a:ext>
              </a:extLst>
            </p:cNvPr>
            <p:cNvSpPr txBox="1"/>
            <p:nvPr/>
          </p:nvSpPr>
          <p:spPr>
            <a:xfrm>
              <a:off x="1785576" y="4848874"/>
              <a:ext cx="1378483"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AUTOMATION</a:t>
              </a:r>
            </a:p>
          </p:txBody>
        </p:sp>
        <p:sp>
          <p:nvSpPr>
            <p:cNvPr id="97" name="TextBox 96">
              <a:extLst>
                <a:ext uri="{FF2B5EF4-FFF2-40B4-BE49-F238E27FC236}">
                  <a16:creationId xmlns:a16="http://schemas.microsoft.com/office/drawing/2014/main" id="{D9DA301D-BC44-5C10-7855-C9A5AA2134AF}"/>
                </a:ext>
              </a:extLst>
            </p:cNvPr>
            <p:cNvSpPr txBox="1"/>
            <p:nvPr/>
          </p:nvSpPr>
          <p:spPr>
            <a:xfrm>
              <a:off x="8819802" y="4848874"/>
              <a:ext cx="131479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CONSULTING</a:t>
              </a:r>
            </a:p>
          </p:txBody>
        </p:sp>
        <p:sp>
          <p:nvSpPr>
            <p:cNvPr id="98" name="TextBox 97">
              <a:extLst>
                <a:ext uri="{FF2B5EF4-FFF2-40B4-BE49-F238E27FC236}">
                  <a16:creationId xmlns:a16="http://schemas.microsoft.com/office/drawing/2014/main" id="{E9CA7731-D19C-EBC9-2D2F-D7A3E874F739}"/>
                </a:ext>
              </a:extLst>
            </p:cNvPr>
            <p:cNvSpPr txBox="1"/>
            <p:nvPr/>
          </p:nvSpPr>
          <p:spPr>
            <a:xfrm>
              <a:off x="4382907" y="4848874"/>
              <a:ext cx="674460"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DATA</a:t>
              </a:r>
            </a:p>
          </p:txBody>
        </p:sp>
        <p:sp>
          <p:nvSpPr>
            <p:cNvPr id="100" name="TextBox 99">
              <a:extLst>
                <a:ext uri="{FF2B5EF4-FFF2-40B4-BE49-F238E27FC236}">
                  <a16:creationId xmlns:a16="http://schemas.microsoft.com/office/drawing/2014/main" id="{283F08CC-3477-323F-DDEE-B095A8420CFB}"/>
                </a:ext>
              </a:extLst>
            </p:cNvPr>
            <p:cNvSpPr txBox="1"/>
            <p:nvPr/>
          </p:nvSpPr>
          <p:spPr>
            <a:xfrm>
              <a:off x="6663062" y="4848874"/>
              <a:ext cx="871215" cy="3077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CLOUD</a:t>
              </a:r>
            </a:p>
          </p:txBody>
        </p:sp>
        <p:cxnSp>
          <p:nvCxnSpPr>
            <p:cNvPr id="101" name="Straight Connector 100">
              <a:extLst>
                <a:ext uri="{FF2B5EF4-FFF2-40B4-BE49-F238E27FC236}">
                  <a16:creationId xmlns:a16="http://schemas.microsoft.com/office/drawing/2014/main" id="{FE45F77D-C4C8-65DA-8715-F21B909D70F0}"/>
                </a:ext>
              </a:extLst>
            </p:cNvPr>
            <p:cNvCxnSpPr/>
            <p:nvPr/>
          </p:nvCxnSpPr>
          <p:spPr>
            <a:xfrm>
              <a:off x="3164059" y="5002763"/>
              <a:ext cx="121884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88DF2B93-C97D-345C-769A-F962C553F8E9}"/>
                </a:ext>
              </a:extLst>
            </p:cNvPr>
            <p:cNvCxnSpPr/>
            <p:nvPr/>
          </p:nvCxnSpPr>
          <p:spPr>
            <a:xfrm>
              <a:off x="5057367" y="5002763"/>
              <a:ext cx="1605695"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72F1FF99-1324-B18E-95D2-FC20C316910C}"/>
                </a:ext>
              </a:extLst>
            </p:cNvPr>
            <p:cNvCxnSpPr/>
            <p:nvPr/>
          </p:nvCxnSpPr>
          <p:spPr>
            <a:xfrm>
              <a:off x="7534276" y="5002763"/>
              <a:ext cx="128552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cxnSp>
        <p:nvCxnSpPr>
          <p:cNvPr id="107" name="Straight Connector 106">
            <a:extLst>
              <a:ext uri="{FF2B5EF4-FFF2-40B4-BE49-F238E27FC236}">
                <a16:creationId xmlns:a16="http://schemas.microsoft.com/office/drawing/2014/main" id="{09756AC7-DB7A-85F9-B325-32E9DC620068}"/>
              </a:ext>
            </a:extLst>
          </p:cNvPr>
          <p:cNvCxnSpPr>
            <a:endCxn id="92" idx="1"/>
          </p:cNvCxnSpPr>
          <p:nvPr/>
        </p:nvCxnSpPr>
        <p:spPr>
          <a:xfrm flipV="1">
            <a:off x="-8545" y="5002761"/>
            <a:ext cx="1931267" cy="4"/>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FBA657DF-3CDB-3F7B-1E70-8480356274ED}"/>
              </a:ext>
            </a:extLst>
          </p:cNvPr>
          <p:cNvSpPr/>
          <p:nvPr/>
        </p:nvSpPr>
        <p:spPr>
          <a:xfrm>
            <a:off x="-38763" y="5175396"/>
            <a:ext cx="12230764" cy="1700365"/>
          </a:xfrm>
          <a:prstGeom prst="rect">
            <a:avLst/>
          </a:prstGeom>
          <a:solidFill>
            <a:srgbClr val="F2F2F2"/>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ptos" panose="02110004020202020204"/>
              <a:ea typeface="+mn-ea"/>
              <a:cs typeface="+mn-cs"/>
            </a:endParaRPr>
          </a:p>
        </p:txBody>
      </p:sp>
      <p:cxnSp>
        <p:nvCxnSpPr>
          <p:cNvPr id="161" name="Straight Connector 160">
            <a:extLst>
              <a:ext uri="{FF2B5EF4-FFF2-40B4-BE49-F238E27FC236}">
                <a16:creationId xmlns:a16="http://schemas.microsoft.com/office/drawing/2014/main" id="{9002B9FC-E04C-5776-CCD9-715100ED5659}"/>
              </a:ext>
            </a:extLst>
          </p:cNvPr>
          <p:cNvCxnSpPr>
            <a:stCxn id="97" idx="3"/>
          </p:cNvCxnSpPr>
          <p:nvPr/>
        </p:nvCxnSpPr>
        <p:spPr>
          <a:xfrm>
            <a:off x="10271743" y="5002761"/>
            <a:ext cx="1920258" cy="7948"/>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grpSp>
        <p:nvGrpSpPr>
          <p:cNvPr id="6" name="Group 5">
            <a:extLst>
              <a:ext uri="{FF2B5EF4-FFF2-40B4-BE49-F238E27FC236}">
                <a16:creationId xmlns:a16="http://schemas.microsoft.com/office/drawing/2014/main" id="{B5BDD2ED-07B8-2C8D-5C29-B6B9674C7AAA}"/>
              </a:ext>
            </a:extLst>
          </p:cNvPr>
          <p:cNvGrpSpPr/>
          <p:nvPr/>
        </p:nvGrpSpPr>
        <p:grpSpPr>
          <a:xfrm>
            <a:off x="4464501" y="5252501"/>
            <a:ext cx="3239671" cy="1741505"/>
            <a:chOff x="4464500" y="4896933"/>
            <a:chExt cx="3239670" cy="1741504"/>
          </a:xfrm>
        </p:grpSpPr>
        <p:sp>
          <p:nvSpPr>
            <p:cNvPr id="116" name="TextBox 115">
              <a:extLst>
                <a:ext uri="{FF2B5EF4-FFF2-40B4-BE49-F238E27FC236}">
                  <a16:creationId xmlns:a16="http://schemas.microsoft.com/office/drawing/2014/main" id="{D38855EF-1A90-34CB-0B70-F86AD5375F96}"/>
                </a:ext>
              </a:extLst>
            </p:cNvPr>
            <p:cNvSpPr txBox="1"/>
            <p:nvPr/>
          </p:nvSpPr>
          <p:spPr>
            <a:xfrm>
              <a:off x="5057367" y="4896933"/>
              <a:ext cx="2063580"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a:ea typeface="+mn-ea"/>
                  <a:cs typeface="+mn-cs"/>
                </a:rPr>
                <a:t>Process</a:t>
              </a:r>
            </a:p>
          </p:txBody>
        </p:sp>
        <p:sp>
          <p:nvSpPr>
            <p:cNvPr id="113" name="Rectangle 112">
              <a:extLst>
                <a:ext uri="{FF2B5EF4-FFF2-40B4-BE49-F238E27FC236}">
                  <a16:creationId xmlns:a16="http://schemas.microsoft.com/office/drawing/2014/main" id="{C79BC892-E500-B650-3AC4-C3A3F014C15E}"/>
                </a:ext>
              </a:extLst>
            </p:cNvPr>
            <p:cNvSpPr/>
            <p:nvPr/>
          </p:nvSpPr>
          <p:spPr>
            <a:xfrm>
              <a:off x="4464500" y="5198670"/>
              <a:ext cx="3239670" cy="1439767"/>
            </a:xfrm>
            <a:prstGeom prst="rect">
              <a:avLst/>
            </a:prstGeom>
            <a:no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A3D91FD1-75C4-3757-68D6-96BB05BA0DC8}"/>
                </a:ext>
              </a:extLst>
            </p:cNvPr>
            <p:cNvSpPr txBox="1"/>
            <p:nvPr/>
          </p:nvSpPr>
          <p:spPr>
            <a:xfrm>
              <a:off x="4473299" y="5254664"/>
              <a:ext cx="3230871" cy="1169550"/>
            </a:xfrm>
            <a:prstGeom prst="rect">
              <a:avLst/>
            </a:prstGeom>
            <a:noFill/>
          </p:spPr>
          <p:txBody>
            <a:bodyPr wrap="square" rtlCol="0">
              <a:spAutoFit/>
            </a:bodyPr>
            <a:lstStyle/>
            <a:p>
              <a:pPr lvl="0" algn="ctr" defTabSz="914377">
                <a:spcAft>
                  <a:spcPts val="600"/>
                </a:spcAft>
                <a:defRPr/>
              </a:pPr>
              <a:r>
                <a:rPr lang="pt-BR" sz="1200" kern="0" dirty="0">
                  <a:solidFill>
                    <a:prstClr val="black"/>
                  </a:solidFill>
                  <a:latin typeface="Calibri" panose="020F0502020204030204" pitchFamily="34" charset="0"/>
                  <a:cs typeface="Calibri" panose="020F0502020204030204" pitchFamily="34" charset="0"/>
                </a:rPr>
                <a:t>Projetar e implantar o modelo operacional de destino
Compreensão abrangente dos requisitos
Ciclo de feedback de desenvolvimento institucional</a:t>
              </a:r>
              <a:endParaRPr kumimoji="0" lang="en-CA"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110" name="Straight Connector 109">
              <a:extLst>
                <a:ext uri="{FF2B5EF4-FFF2-40B4-BE49-F238E27FC236}">
                  <a16:creationId xmlns:a16="http://schemas.microsoft.com/office/drawing/2014/main" id="{DB2E91C0-A730-EB92-3641-79E464D0296E}"/>
                </a:ext>
              </a:extLst>
            </p:cNvPr>
            <p:cNvCxnSpPr>
              <a:cxnSpLocks/>
            </p:cNvCxnSpPr>
            <p:nvPr/>
          </p:nvCxnSpPr>
          <p:spPr>
            <a:xfrm>
              <a:off x="5049206" y="5674420"/>
              <a:ext cx="2063579" cy="0"/>
            </a:xfrm>
            <a:prstGeom prst="line">
              <a:avLst/>
            </a:prstGeom>
            <a:noFill/>
            <a:ln w="9525" cap="flat" cmpd="sng" algn="ctr">
              <a:solidFill>
                <a:srgbClr val="0077C8"/>
              </a:solidFill>
              <a:prstDash val="solid"/>
              <a:miter lim="800000"/>
            </a:ln>
            <a:effectLst/>
          </p:spPr>
        </p:cxnSp>
        <p:cxnSp>
          <p:nvCxnSpPr>
            <p:cNvPr id="111" name="Straight Connector 110">
              <a:extLst>
                <a:ext uri="{FF2B5EF4-FFF2-40B4-BE49-F238E27FC236}">
                  <a16:creationId xmlns:a16="http://schemas.microsoft.com/office/drawing/2014/main" id="{488956D4-583F-8079-1134-0C9668424ABD}"/>
                </a:ext>
              </a:extLst>
            </p:cNvPr>
            <p:cNvCxnSpPr>
              <a:cxnSpLocks/>
            </p:cNvCxnSpPr>
            <p:nvPr/>
          </p:nvCxnSpPr>
          <p:spPr>
            <a:xfrm>
              <a:off x="5049206" y="5973686"/>
              <a:ext cx="2063579" cy="0"/>
            </a:xfrm>
            <a:prstGeom prst="line">
              <a:avLst/>
            </a:prstGeom>
            <a:noFill/>
            <a:ln w="9525" cap="flat" cmpd="sng" algn="ctr">
              <a:solidFill>
                <a:srgbClr val="0077C8"/>
              </a:solidFill>
              <a:prstDash val="solid"/>
              <a:miter lim="800000"/>
            </a:ln>
            <a:effectLst/>
          </p:spPr>
        </p:cxnSp>
      </p:grpSp>
      <p:grpSp>
        <p:nvGrpSpPr>
          <p:cNvPr id="4" name="Group 3">
            <a:extLst>
              <a:ext uri="{FF2B5EF4-FFF2-40B4-BE49-F238E27FC236}">
                <a16:creationId xmlns:a16="http://schemas.microsoft.com/office/drawing/2014/main" id="{6E1CE129-9EB4-76F6-1820-92DD1B4FD82F}"/>
              </a:ext>
            </a:extLst>
          </p:cNvPr>
          <p:cNvGrpSpPr/>
          <p:nvPr/>
        </p:nvGrpSpPr>
        <p:grpSpPr>
          <a:xfrm>
            <a:off x="8199763" y="5252499"/>
            <a:ext cx="3239671" cy="1447260"/>
            <a:chOff x="8304128" y="4896933"/>
            <a:chExt cx="3239670" cy="1447260"/>
          </a:xfrm>
        </p:grpSpPr>
        <p:sp>
          <p:nvSpPr>
            <p:cNvPr id="127" name="TextBox 126">
              <a:extLst>
                <a:ext uri="{FF2B5EF4-FFF2-40B4-BE49-F238E27FC236}">
                  <a16:creationId xmlns:a16="http://schemas.microsoft.com/office/drawing/2014/main" id="{571F266E-3305-AEF6-D390-93F749423D38}"/>
                </a:ext>
              </a:extLst>
            </p:cNvPr>
            <p:cNvSpPr txBox="1"/>
            <p:nvPr/>
          </p:nvSpPr>
          <p:spPr>
            <a:xfrm>
              <a:off x="8628757" y="4896933"/>
              <a:ext cx="2600067"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a:ea typeface="+mn-ea"/>
                  <a:cs typeface="+mn-cs"/>
                </a:rPr>
                <a:t>Technology</a:t>
              </a:r>
            </a:p>
          </p:txBody>
        </p:sp>
        <p:sp>
          <p:nvSpPr>
            <p:cNvPr id="125" name="TextBox 124">
              <a:extLst>
                <a:ext uri="{FF2B5EF4-FFF2-40B4-BE49-F238E27FC236}">
                  <a16:creationId xmlns:a16="http://schemas.microsoft.com/office/drawing/2014/main" id="{07E6D00C-0152-109D-B82D-01F5AC0CFA92}"/>
                </a:ext>
              </a:extLst>
            </p:cNvPr>
            <p:cNvSpPr txBox="1"/>
            <p:nvPr/>
          </p:nvSpPr>
          <p:spPr>
            <a:xfrm>
              <a:off x="8304128" y="5282364"/>
              <a:ext cx="3239670" cy="1061829"/>
            </a:xfrm>
            <a:prstGeom prst="rect">
              <a:avLst/>
            </a:prstGeom>
            <a:noFill/>
          </p:spPr>
          <p:txBody>
            <a:bodyPr wrap="square" numCol="1" spcCol="0" rtlCol="0">
              <a:spAutoFit/>
            </a:bodyPr>
            <a:lstStyle/>
            <a:p>
              <a:pPr lvl="0" algn="ctr" defTabSz="914377">
                <a:spcAft>
                  <a:spcPts val="600"/>
                </a:spcAft>
                <a:defRPr/>
              </a:pPr>
              <a:r>
                <a:rPr lang="pt-BR" sz="1200" kern="0" dirty="0">
                  <a:solidFill>
                    <a:prstClr val="black"/>
                  </a:solidFill>
                  <a:latin typeface="Calibri" panose="020F0502020204030204"/>
                </a:rPr>
                <a:t>SOC 2, alto nível de controle
5.500 tecnólogos globais
As melhores soluções, plataforma integrada
Blue Prism e IA em todo o</a:t>
              </a:r>
              <a:endParaRPr kumimoji="0" lang="en-US" sz="12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20" name="Straight Connector 119">
              <a:extLst>
                <a:ext uri="{FF2B5EF4-FFF2-40B4-BE49-F238E27FC236}">
                  <a16:creationId xmlns:a16="http://schemas.microsoft.com/office/drawing/2014/main" id="{27FF37E8-A76A-FB65-086E-4725E92B847D}"/>
                </a:ext>
              </a:extLst>
            </p:cNvPr>
            <p:cNvCxnSpPr>
              <a:cxnSpLocks/>
            </p:cNvCxnSpPr>
            <p:nvPr/>
          </p:nvCxnSpPr>
          <p:spPr>
            <a:xfrm>
              <a:off x="8819803" y="5545999"/>
              <a:ext cx="2213148" cy="0"/>
            </a:xfrm>
            <a:prstGeom prst="line">
              <a:avLst/>
            </a:prstGeom>
            <a:noFill/>
            <a:ln w="9525" cap="flat" cmpd="sng" algn="ctr">
              <a:solidFill>
                <a:srgbClr val="0077C8"/>
              </a:solidFill>
              <a:prstDash val="solid"/>
              <a:miter lim="800000"/>
            </a:ln>
            <a:effectLst/>
          </p:spPr>
        </p:cxnSp>
        <p:cxnSp>
          <p:nvCxnSpPr>
            <p:cNvPr id="121" name="Straight Connector 120">
              <a:extLst>
                <a:ext uri="{FF2B5EF4-FFF2-40B4-BE49-F238E27FC236}">
                  <a16:creationId xmlns:a16="http://schemas.microsoft.com/office/drawing/2014/main" id="{97B0A436-419E-7FA0-7BE5-9CBC1D4FD49D}"/>
                </a:ext>
              </a:extLst>
            </p:cNvPr>
            <p:cNvCxnSpPr>
              <a:cxnSpLocks/>
            </p:cNvCxnSpPr>
            <p:nvPr/>
          </p:nvCxnSpPr>
          <p:spPr>
            <a:xfrm>
              <a:off x="8819803" y="5818974"/>
              <a:ext cx="2213148" cy="0"/>
            </a:xfrm>
            <a:prstGeom prst="line">
              <a:avLst/>
            </a:prstGeom>
            <a:noFill/>
            <a:ln w="9525" cap="flat" cmpd="sng" algn="ctr">
              <a:solidFill>
                <a:srgbClr val="0077C8"/>
              </a:solidFill>
              <a:prstDash val="solid"/>
              <a:miter lim="800000"/>
            </a:ln>
            <a:effectLst/>
          </p:spPr>
        </p:cxnSp>
        <p:cxnSp>
          <p:nvCxnSpPr>
            <p:cNvPr id="122" name="Straight Connector 121">
              <a:extLst>
                <a:ext uri="{FF2B5EF4-FFF2-40B4-BE49-F238E27FC236}">
                  <a16:creationId xmlns:a16="http://schemas.microsoft.com/office/drawing/2014/main" id="{87300D12-5499-F782-D574-EF24765BFA3D}"/>
                </a:ext>
              </a:extLst>
            </p:cNvPr>
            <p:cNvCxnSpPr>
              <a:cxnSpLocks/>
            </p:cNvCxnSpPr>
            <p:nvPr/>
          </p:nvCxnSpPr>
          <p:spPr>
            <a:xfrm>
              <a:off x="8819803" y="6069089"/>
              <a:ext cx="2213148" cy="0"/>
            </a:xfrm>
            <a:prstGeom prst="line">
              <a:avLst/>
            </a:prstGeom>
            <a:noFill/>
            <a:ln w="9525" cap="flat" cmpd="sng" algn="ctr">
              <a:solidFill>
                <a:srgbClr val="0077C8"/>
              </a:solidFill>
              <a:prstDash val="solid"/>
              <a:miter lim="800000"/>
            </a:ln>
            <a:effectLst/>
          </p:spPr>
        </p:cxnSp>
      </p:grpSp>
      <p:grpSp>
        <p:nvGrpSpPr>
          <p:cNvPr id="5" name="Group 4">
            <a:extLst>
              <a:ext uri="{FF2B5EF4-FFF2-40B4-BE49-F238E27FC236}">
                <a16:creationId xmlns:a16="http://schemas.microsoft.com/office/drawing/2014/main" id="{5BF7D05C-0197-1D04-238F-780A538FB6B3}"/>
              </a:ext>
            </a:extLst>
          </p:cNvPr>
          <p:cNvGrpSpPr/>
          <p:nvPr/>
        </p:nvGrpSpPr>
        <p:grpSpPr>
          <a:xfrm>
            <a:off x="713758" y="5247024"/>
            <a:ext cx="3257271" cy="1728491"/>
            <a:chOff x="713756" y="4891457"/>
            <a:chExt cx="3257271" cy="1728491"/>
          </a:xfrm>
        </p:grpSpPr>
        <p:grpSp>
          <p:nvGrpSpPr>
            <p:cNvPr id="99" name="Group 98">
              <a:extLst>
                <a:ext uri="{FF2B5EF4-FFF2-40B4-BE49-F238E27FC236}">
                  <a16:creationId xmlns:a16="http://schemas.microsoft.com/office/drawing/2014/main" id="{8CDC8575-0606-9E17-68CA-E92926203A0F}"/>
                </a:ext>
              </a:extLst>
            </p:cNvPr>
            <p:cNvGrpSpPr/>
            <p:nvPr/>
          </p:nvGrpSpPr>
          <p:grpSpPr>
            <a:xfrm>
              <a:off x="713756" y="4891457"/>
              <a:ext cx="3257271" cy="1728491"/>
              <a:chOff x="584323" y="5040552"/>
              <a:chExt cx="3257271" cy="1728491"/>
            </a:xfrm>
            <a:effectLst/>
          </p:grpSpPr>
          <p:sp>
            <p:nvSpPr>
              <p:cNvPr id="106" name="TextBox 105">
                <a:extLst>
                  <a:ext uri="{FF2B5EF4-FFF2-40B4-BE49-F238E27FC236}">
                    <a16:creationId xmlns:a16="http://schemas.microsoft.com/office/drawing/2014/main" id="{2CBAD1E2-46D5-CFD0-179E-FA6CB9494B78}"/>
                  </a:ext>
                </a:extLst>
              </p:cNvPr>
              <p:cNvSpPr txBox="1"/>
              <p:nvPr/>
            </p:nvSpPr>
            <p:spPr>
              <a:xfrm>
                <a:off x="1181170" y="5040552"/>
                <a:ext cx="2063579" cy="369332"/>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000000"/>
                    </a:solidFill>
                    <a:effectLst/>
                    <a:uLnTx/>
                    <a:uFillTx/>
                    <a:latin typeface="Calibri" panose="020F0502020204030204"/>
                    <a:ea typeface="+mn-ea"/>
                    <a:cs typeface="+mn-cs"/>
                  </a:rPr>
                  <a:t>People</a:t>
                </a:r>
              </a:p>
            </p:txBody>
          </p:sp>
          <p:sp>
            <p:nvSpPr>
              <p:cNvPr id="103" name="Rectangle 102">
                <a:extLst>
                  <a:ext uri="{FF2B5EF4-FFF2-40B4-BE49-F238E27FC236}">
                    <a16:creationId xmlns:a16="http://schemas.microsoft.com/office/drawing/2014/main" id="{FB526300-F431-AD5A-16A2-E1EC91D67D75}"/>
                  </a:ext>
                </a:extLst>
              </p:cNvPr>
              <p:cNvSpPr/>
              <p:nvPr/>
            </p:nvSpPr>
            <p:spPr>
              <a:xfrm>
                <a:off x="593124" y="5329276"/>
                <a:ext cx="3239670" cy="1439767"/>
              </a:xfrm>
              <a:prstGeom prst="rect">
                <a:avLst/>
              </a:prstGeom>
              <a:no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04" name="TextBox 103">
                <a:extLst>
                  <a:ext uri="{FF2B5EF4-FFF2-40B4-BE49-F238E27FC236}">
                    <a16:creationId xmlns:a16="http://schemas.microsoft.com/office/drawing/2014/main" id="{4FE32A81-0D5B-DF6B-2679-6C3A787D1607}"/>
                  </a:ext>
                </a:extLst>
              </p:cNvPr>
              <p:cNvSpPr txBox="1"/>
              <p:nvPr/>
            </p:nvSpPr>
            <p:spPr>
              <a:xfrm>
                <a:off x="584323" y="5412969"/>
                <a:ext cx="3257271" cy="984885"/>
              </a:xfrm>
              <a:prstGeom prst="rect">
                <a:avLst/>
              </a:prstGeom>
              <a:noFill/>
            </p:spPr>
            <p:txBody>
              <a:bodyPr wrap="square" rtlCol="0">
                <a:spAutoFit/>
              </a:bodyPr>
              <a:lstStyle/>
              <a:p>
                <a:pPr lvl="0" algn="ctr" defTabSz="914377">
                  <a:spcAft>
                    <a:spcPts val="600"/>
                  </a:spcAft>
                  <a:defRPr/>
                </a:pPr>
                <a:r>
                  <a:rPr lang="pt-BR" sz="1200" kern="0" dirty="0">
                    <a:solidFill>
                      <a:prstClr val="black"/>
                    </a:solidFill>
                    <a:latin typeface="Calibri" panose="020F0502020204030204" pitchFamily="34" charset="0"/>
                    <a:cs typeface="Calibri" panose="020F0502020204030204" pitchFamily="34" charset="0"/>
                  </a:rPr>
                  <a:t>Alcance global, presença local
Profissionais certificados e licenciados: Ph.D., CPA, CFA, CA, PMP, CBCP, MBA, etc.
Alta posse, alta retenção</a:t>
                </a:r>
                <a:endParaRPr kumimoji="0" lang="en-US" sz="1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cxnSp>
          <p:nvCxnSpPr>
            <p:cNvPr id="130" name="Straight Connector 129">
              <a:extLst>
                <a:ext uri="{FF2B5EF4-FFF2-40B4-BE49-F238E27FC236}">
                  <a16:creationId xmlns:a16="http://schemas.microsoft.com/office/drawing/2014/main" id="{8AE21110-2AEA-4675-D171-5C37B6442D8E}"/>
                </a:ext>
              </a:extLst>
            </p:cNvPr>
            <p:cNvCxnSpPr>
              <a:cxnSpLocks/>
            </p:cNvCxnSpPr>
            <p:nvPr/>
          </p:nvCxnSpPr>
          <p:spPr>
            <a:xfrm>
              <a:off x="1309815" y="5534569"/>
              <a:ext cx="2063579" cy="0"/>
            </a:xfrm>
            <a:prstGeom prst="line">
              <a:avLst/>
            </a:prstGeom>
            <a:noFill/>
            <a:ln w="9525" cap="flat" cmpd="sng" algn="ctr">
              <a:solidFill>
                <a:srgbClr val="0077C8"/>
              </a:solidFill>
              <a:prstDash val="solid"/>
              <a:miter lim="800000"/>
            </a:ln>
            <a:effectLst/>
          </p:spPr>
        </p:cxnSp>
        <p:cxnSp>
          <p:nvCxnSpPr>
            <p:cNvPr id="131" name="Straight Connector 130">
              <a:extLst>
                <a:ext uri="{FF2B5EF4-FFF2-40B4-BE49-F238E27FC236}">
                  <a16:creationId xmlns:a16="http://schemas.microsoft.com/office/drawing/2014/main" id="{3E14ED4B-4653-5A3B-0A57-1E0A4FA2EC4D}"/>
                </a:ext>
              </a:extLst>
            </p:cNvPr>
            <p:cNvCxnSpPr>
              <a:cxnSpLocks/>
            </p:cNvCxnSpPr>
            <p:nvPr/>
          </p:nvCxnSpPr>
          <p:spPr>
            <a:xfrm>
              <a:off x="1309815" y="5984196"/>
              <a:ext cx="2063579" cy="0"/>
            </a:xfrm>
            <a:prstGeom prst="line">
              <a:avLst/>
            </a:prstGeom>
            <a:noFill/>
            <a:ln w="9525" cap="flat" cmpd="sng" algn="ctr">
              <a:solidFill>
                <a:srgbClr val="0077C8"/>
              </a:solidFill>
              <a:prstDash val="solid"/>
              <a:miter lim="800000"/>
            </a:ln>
            <a:effectLst/>
          </p:spPr>
        </p:cxnSp>
      </p:grpSp>
      <p:sp>
        <p:nvSpPr>
          <p:cNvPr id="23" name="TextBox 22">
            <a:extLst>
              <a:ext uri="{FF2B5EF4-FFF2-40B4-BE49-F238E27FC236}">
                <a16:creationId xmlns:a16="http://schemas.microsoft.com/office/drawing/2014/main" id="{E9065F46-3111-DD61-CA89-8D64ACCC460F}"/>
              </a:ext>
            </a:extLst>
          </p:cNvPr>
          <p:cNvSpPr txBox="1"/>
          <p:nvPr/>
        </p:nvSpPr>
        <p:spPr>
          <a:xfrm>
            <a:off x="778957" y="1623831"/>
            <a:ext cx="1461660" cy="410369"/>
          </a:xfrm>
          <a:prstGeom prst="rect">
            <a:avLst/>
          </a:prstGeom>
          <a:solidFill>
            <a:schemeClr val="bg1"/>
          </a:solidFill>
        </p:spPr>
        <p:txBody>
          <a:bodyPr wrap="none" lIns="90000" tIns="0" rIns="90000" bIns="0" rtlCol="0">
            <a:spAutoFit/>
          </a:bodyPr>
          <a:lstStyle/>
          <a:p>
            <a:pPr marL="0" marR="0" lvl="0" indent="0" algn="l" defTabSz="914377" rtl="0" eaLnBrk="1" fontAlgn="auto" latinLnBrk="0" hangingPunct="1">
              <a:lnSpc>
                <a:spcPts val="16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38+ </a:t>
            </a:r>
            <a:br>
              <a:rPr kumimoji="0" lang="en-US" sz="20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br>
            <a:r>
              <a:rPr kumimoji="0" lang="en-US" sz="140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A</a:t>
            </a:r>
            <a:r>
              <a:rPr lang="en-US" sz="1400" dirty="0" err="1">
                <a:solidFill>
                  <a:srgbClr val="131E58"/>
                </a:solidFill>
                <a:latin typeface="Calibri" panose="020F0502020204030204" pitchFamily="34" charset="0"/>
                <a:cs typeface="Calibri" panose="020F0502020204030204" pitchFamily="34" charset="0"/>
              </a:rPr>
              <a:t>nos</a:t>
            </a:r>
            <a:r>
              <a:rPr lang="en-US" sz="1400" dirty="0">
                <a:solidFill>
                  <a:srgbClr val="131E58"/>
                </a:solidFill>
                <a:latin typeface="Calibri" panose="020F0502020204030204" pitchFamily="34" charset="0"/>
                <a:cs typeface="Calibri" panose="020F0502020204030204" pitchFamily="34" charset="0"/>
              </a:rPr>
              <a:t> no mercado</a:t>
            </a:r>
            <a:endParaRPr kumimoji="0" lang="en-US" sz="1400" b="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endParaRPr>
          </a:p>
        </p:txBody>
      </p:sp>
      <p:sp>
        <p:nvSpPr>
          <p:cNvPr id="117" name="TextBox 116">
            <a:extLst>
              <a:ext uri="{FF2B5EF4-FFF2-40B4-BE49-F238E27FC236}">
                <a16:creationId xmlns:a16="http://schemas.microsoft.com/office/drawing/2014/main" id="{A3935CAD-1A8B-4A2C-7618-27D29198C86E}"/>
              </a:ext>
            </a:extLst>
          </p:cNvPr>
          <p:cNvSpPr txBox="1"/>
          <p:nvPr/>
        </p:nvSpPr>
        <p:spPr>
          <a:xfrm>
            <a:off x="2279728" y="4026884"/>
            <a:ext cx="1775149" cy="410369"/>
          </a:xfrm>
          <a:prstGeom prst="rect">
            <a:avLst/>
          </a:prstGeom>
          <a:solidFill>
            <a:schemeClr val="bg1"/>
          </a:solidFill>
        </p:spPr>
        <p:txBody>
          <a:bodyPr wrap="square" lIns="90000" tIns="0" rIns="90000" bIns="0" rtlCol="0">
            <a:spAutoFit/>
          </a:bodyPr>
          <a:lstStyle/>
          <a:p>
            <a:pPr lvl="0" defTabSz="914377">
              <a:lnSpc>
                <a:spcPts val="1600"/>
              </a:lnSpc>
              <a:defRPr/>
            </a:pPr>
            <a:r>
              <a:rPr kumimoji="0" lang="en-US" sz="22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$5.5 Billion+</a:t>
            </a:r>
            <a:br>
              <a:rPr kumimoji="0" lang="en-US" sz="20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br>
            <a:r>
              <a:rPr lang="en-US" sz="1400" dirty="0" err="1">
                <a:solidFill>
                  <a:srgbClr val="131E58"/>
                </a:solidFill>
                <a:latin typeface="Calibri" panose="020F0502020204030204" pitchFamily="34" charset="0"/>
                <a:cs typeface="Calibri" panose="020F0502020204030204" pitchFamily="34" charset="0"/>
              </a:rPr>
              <a:t>em</a:t>
            </a:r>
            <a:r>
              <a:rPr lang="en-US" sz="1400" dirty="0">
                <a:solidFill>
                  <a:srgbClr val="131E58"/>
                </a:solidFill>
                <a:latin typeface="Calibri" panose="020F0502020204030204" pitchFamily="34" charset="0"/>
                <a:cs typeface="Calibri" panose="020F0502020204030204" pitchFamily="34" charset="0"/>
              </a:rPr>
              <a:t> </a:t>
            </a:r>
            <a:r>
              <a:rPr lang="en-US" sz="1400" dirty="0" err="1">
                <a:solidFill>
                  <a:srgbClr val="131E58"/>
                </a:solidFill>
                <a:latin typeface="Calibri" panose="020F0502020204030204" pitchFamily="34" charset="0"/>
                <a:cs typeface="Calibri" panose="020F0502020204030204" pitchFamily="34" charset="0"/>
              </a:rPr>
              <a:t>Receita</a:t>
            </a:r>
            <a:r>
              <a:rPr lang="en-US" sz="1400" dirty="0">
                <a:solidFill>
                  <a:srgbClr val="131E58"/>
                </a:solidFill>
                <a:latin typeface="Calibri" panose="020F0502020204030204" pitchFamily="34" charset="0"/>
                <a:cs typeface="Calibri" panose="020F0502020204030204" pitchFamily="34" charset="0"/>
              </a:rPr>
              <a:t> </a:t>
            </a:r>
            <a:r>
              <a:rPr lang="en-US" sz="1400" dirty="0" err="1">
                <a:solidFill>
                  <a:srgbClr val="131E58"/>
                </a:solidFill>
                <a:latin typeface="Calibri" panose="020F0502020204030204" pitchFamily="34" charset="0"/>
                <a:cs typeface="Calibri" panose="020F0502020204030204" pitchFamily="34" charset="0"/>
              </a:rPr>
              <a:t>Anual</a:t>
            </a:r>
            <a:endParaRPr kumimoji="0" lang="en-US" sz="1400" b="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endParaRPr>
          </a:p>
        </p:txBody>
      </p:sp>
      <p:sp>
        <p:nvSpPr>
          <p:cNvPr id="109" name="TextBox 108">
            <a:extLst>
              <a:ext uri="{FF2B5EF4-FFF2-40B4-BE49-F238E27FC236}">
                <a16:creationId xmlns:a16="http://schemas.microsoft.com/office/drawing/2014/main" id="{BBA8EF98-D121-2C47-5C02-6DBA4786DA19}"/>
              </a:ext>
            </a:extLst>
          </p:cNvPr>
          <p:cNvSpPr txBox="1"/>
          <p:nvPr/>
        </p:nvSpPr>
        <p:spPr>
          <a:xfrm>
            <a:off x="766764" y="3270057"/>
            <a:ext cx="1108294" cy="410369"/>
          </a:xfrm>
          <a:prstGeom prst="rect">
            <a:avLst/>
          </a:prstGeom>
          <a:solidFill>
            <a:schemeClr val="bg1"/>
          </a:solidFill>
        </p:spPr>
        <p:txBody>
          <a:bodyPr wrap="none" lIns="90000" tIns="0" rIns="90000" bIns="0" rtlCol="0">
            <a:spAutoFit/>
          </a:bodyPr>
          <a:lstStyle/>
          <a:p>
            <a:pPr marL="0" marR="0" lvl="0" indent="0" algn="l" defTabSz="914377" rtl="0" eaLnBrk="1" fontAlgn="auto" latinLnBrk="0" hangingPunct="1">
              <a:lnSpc>
                <a:spcPts val="16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20,000+</a:t>
            </a:r>
            <a:br>
              <a:rPr kumimoji="0" lang="en-US" sz="24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br>
            <a:r>
              <a:rPr kumimoji="0" lang="en-US" sz="1400" i="0" u="none" strike="noStrike" kern="1200" cap="none" spc="0" normalizeH="0" baseline="0" noProof="0" dirty="0" err="1">
                <a:ln>
                  <a:noFill/>
                </a:ln>
                <a:solidFill>
                  <a:srgbClr val="131E58"/>
                </a:solidFill>
                <a:effectLst/>
                <a:uLnTx/>
                <a:uFillTx/>
                <a:latin typeface="Calibri" panose="020F0502020204030204" pitchFamily="34" charset="0"/>
                <a:ea typeface="+mn-ea"/>
                <a:cs typeface="Calibri" panose="020F0502020204030204" pitchFamily="34" charset="0"/>
              </a:rPr>
              <a:t>C</a:t>
            </a:r>
            <a:r>
              <a:rPr kumimoji="0" lang="en-US" sz="1400" b="0" i="0" u="none" strike="noStrike" kern="1200" cap="none" spc="0" normalizeH="0" baseline="0" noProof="0" dirty="0" err="1">
                <a:ln>
                  <a:noFill/>
                </a:ln>
                <a:solidFill>
                  <a:srgbClr val="131E58"/>
                </a:solidFill>
                <a:effectLst/>
                <a:uLnTx/>
                <a:uFillTx/>
                <a:latin typeface="Calibri" panose="020F0502020204030204" pitchFamily="34" charset="0"/>
                <a:ea typeface="+mn-ea"/>
                <a:cs typeface="Calibri" panose="020F0502020204030204" pitchFamily="34" charset="0"/>
              </a:rPr>
              <a:t>lientes</a:t>
            </a:r>
            <a:endParaRPr kumimoji="0" lang="en-US" sz="1200" b="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endParaRPr>
          </a:p>
        </p:txBody>
      </p:sp>
      <p:sp>
        <p:nvSpPr>
          <p:cNvPr id="108" name="TextBox 107">
            <a:extLst>
              <a:ext uri="{FF2B5EF4-FFF2-40B4-BE49-F238E27FC236}">
                <a16:creationId xmlns:a16="http://schemas.microsoft.com/office/drawing/2014/main" id="{EE95ED4D-00E5-0E16-D58E-BC8353F65E92}"/>
              </a:ext>
            </a:extLst>
          </p:cNvPr>
          <p:cNvSpPr txBox="1"/>
          <p:nvPr/>
        </p:nvSpPr>
        <p:spPr>
          <a:xfrm>
            <a:off x="766763" y="2446945"/>
            <a:ext cx="1243330" cy="410369"/>
          </a:xfrm>
          <a:prstGeom prst="rect">
            <a:avLst/>
          </a:prstGeom>
          <a:solidFill>
            <a:schemeClr val="bg1"/>
          </a:solidFill>
        </p:spPr>
        <p:txBody>
          <a:bodyPr wrap="none" lIns="90000" tIns="0" rIns="90000" bIns="0" rtlCol="0">
            <a:spAutoFit/>
          </a:bodyPr>
          <a:lstStyle/>
          <a:p>
            <a:pPr marL="0" marR="0" lvl="0" indent="0" algn="l" defTabSz="914377" rtl="0" eaLnBrk="1" fontAlgn="auto" latinLnBrk="0" hangingPunct="1">
              <a:lnSpc>
                <a:spcPts val="16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26,700</a:t>
            </a:r>
            <a:br>
              <a:rPr kumimoji="0" lang="en-US" sz="24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br>
            <a:r>
              <a:rPr kumimoji="0" lang="en-US" sz="140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C</a:t>
            </a:r>
            <a:r>
              <a:rPr lang="en-US" sz="1400" dirty="0" err="1">
                <a:solidFill>
                  <a:srgbClr val="131E58"/>
                </a:solidFill>
                <a:latin typeface="Calibri" panose="020F0502020204030204" pitchFamily="34" charset="0"/>
                <a:cs typeface="Calibri" panose="020F0502020204030204" pitchFamily="34" charset="0"/>
              </a:rPr>
              <a:t>olaboradores</a:t>
            </a:r>
            <a:endParaRPr kumimoji="0" lang="en-US" sz="1600" b="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67603641-2E45-69D0-7728-E216E64B2047}"/>
              </a:ext>
            </a:extLst>
          </p:cNvPr>
          <p:cNvSpPr txBox="1"/>
          <p:nvPr/>
        </p:nvSpPr>
        <p:spPr>
          <a:xfrm>
            <a:off x="2364127" y="1623832"/>
            <a:ext cx="1775148" cy="410369"/>
          </a:xfrm>
          <a:prstGeom prst="rect">
            <a:avLst/>
          </a:prstGeom>
          <a:solidFill>
            <a:schemeClr val="bg1"/>
          </a:solidFill>
        </p:spPr>
        <p:txBody>
          <a:bodyPr wrap="square" lIns="90000" tIns="0" rIns="90000" bIns="0" rtlCol="0">
            <a:spAutoFit/>
          </a:bodyPr>
          <a:lstStyle/>
          <a:p>
            <a:pPr marL="0" marR="0" lvl="0" indent="0" algn="l" defTabSz="914377" rtl="0" eaLnBrk="1" fontAlgn="auto" latinLnBrk="0" hangingPunct="1">
              <a:lnSpc>
                <a:spcPts val="16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$18.2 Bill</a:t>
            </a:r>
          </a:p>
          <a:p>
            <a:pPr marL="0" marR="0" lvl="0" indent="0" algn="l" defTabSz="914377" rtl="0" eaLnBrk="1" fontAlgn="auto" latinLnBrk="0" hangingPunct="1">
              <a:lnSpc>
                <a:spcPts val="16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Market Cap</a:t>
            </a:r>
          </a:p>
        </p:txBody>
      </p:sp>
      <p:sp>
        <p:nvSpPr>
          <p:cNvPr id="9" name="TextBox 8">
            <a:extLst>
              <a:ext uri="{FF2B5EF4-FFF2-40B4-BE49-F238E27FC236}">
                <a16:creationId xmlns:a16="http://schemas.microsoft.com/office/drawing/2014/main" id="{E161C012-1904-4B14-2D9F-78473CBF26A0}"/>
              </a:ext>
            </a:extLst>
          </p:cNvPr>
          <p:cNvSpPr txBox="1"/>
          <p:nvPr/>
        </p:nvSpPr>
        <p:spPr>
          <a:xfrm>
            <a:off x="766763" y="4093169"/>
            <a:ext cx="629957" cy="410369"/>
          </a:xfrm>
          <a:prstGeom prst="rect">
            <a:avLst/>
          </a:prstGeom>
          <a:solidFill>
            <a:schemeClr val="bg1"/>
          </a:solidFill>
        </p:spPr>
        <p:txBody>
          <a:bodyPr wrap="none" lIns="90000" tIns="0" rIns="90000" bIns="0" rtlCol="0">
            <a:spAutoFit/>
          </a:bodyPr>
          <a:lstStyle/>
          <a:p>
            <a:pPr marL="0" marR="0" lvl="0" indent="0" algn="l" defTabSz="914377" rtl="0" eaLnBrk="1" fontAlgn="auto" latinLnBrk="0" hangingPunct="1">
              <a:lnSpc>
                <a:spcPts val="16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40</a:t>
            </a:r>
            <a:br>
              <a:rPr kumimoji="0" lang="en-US" sz="20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none" spc="0" normalizeH="0" baseline="0" noProof="0" dirty="0" err="1">
                <a:ln>
                  <a:noFill/>
                </a:ln>
                <a:solidFill>
                  <a:srgbClr val="131E58"/>
                </a:solidFill>
                <a:effectLst/>
                <a:uLnTx/>
                <a:uFillTx/>
                <a:latin typeface="Calibri" panose="020F0502020204030204" pitchFamily="34" charset="0"/>
                <a:ea typeface="+mn-ea"/>
                <a:cs typeface="Calibri" panose="020F0502020204030204" pitchFamily="34" charset="0"/>
              </a:rPr>
              <a:t>Países</a:t>
            </a:r>
            <a:endParaRPr kumimoji="0" lang="en-US" sz="1200" b="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779AE8D9-59A6-9C27-4D73-68D8C1B25DFB}"/>
              </a:ext>
            </a:extLst>
          </p:cNvPr>
          <p:cNvSpPr txBox="1"/>
          <p:nvPr/>
        </p:nvSpPr>
        <p:spPr>
          <a:xfrm>
            <a:off x="2341604" y="3270057"/>
            <a:ext cx="1812989" cy="410369"/>
          </a:xfrm>
          <a:prstGeom prst="rect">
            <a:avLst/>
          </a:prstGeom>
          <a:solidFill>
            <a:schemeClr val="bg1"/>
          </a:solidFill>
        </p:spPr>
        <p:txBody>
          <a:bodyPr wrap="square" lIns="90000" tIns="0" rIns="90000" bIns="0" rtlCol="0">
            <a:spAutoFit/>
          </a:bodyPr>
          <a:lstStyle/>
          <a:p>
            <a:pPr marL="0" marR="0" lvl="0" indent="0" algn="l" defTabSz="914377" rtl="0" eaLnBrk="1" fontAlgn="auto" latinLnBrk="0" hangingPunct="1">
              <a:lnSpc>
                <a:spcPts val="16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100+</a:t>
            </a:r>
          </a:p>
          <a:p>
            <a:pPr lvl="0" defTabSz="914377">
              <a:lnSpc>
                <a:spcPts val="1600"/>
              </a:lnSpc>
              <a:defRPr/>
            </a:pPr>
            <a:r>
              <a:rPr lang="en-US" sz="1400" dirty="0" err="1">
                <a:solidFill>
                  <a:srgbClr val="131E58"/>
                </a:solidFill>
                <a:latin typeface="Calibri" panose="020F0502020204030204" pitchFamily="34" charset="0"/>
                <a:cs typeface="Calibri" panose="020F0502020204030204" pitchFamily="34" charset="0"/>
              </a:rPr>
              <a:t>Produtos</a:t>
            </a:r>
            <a:r>
              <a:rPr lang="en-US" sz="1400" dirty="0">
                <a:solidFill>
                  <a:srgbClr val="131E58"/>
                </a:solidFill>
                <a:latin typeface="Calibri" panose="020F0502020204030204" pitchFamily="34" charset="0"/>
                <a:cs typeface="Calibri" panose="020F0502020204030204" pitchFamily="34" charset="0"/>
              </a:rPr>
              <a:t> e </a:t>
            </a:r>
            <a:r>
              <a:rPr lang="en-US" sz="1400" dirty="0" err="1">
                <a:solidFill>
                  <a:srgbClr val="131E58"/>
                </a:solidFill>
                <a:latin typeface="Calibri" panose="020F0502020204030204" pitchFamily="34" charset="0"/>
                <a:cs typeface="Calibri" panose="020F0502020204030204" pitchFamily="34" charset="0"/>
              </a:rPr>
              <a:t>Serviços</a:t>
            </a:r>
            <a:endParaRPr kumimoji="0" lang="en-US" sz="1400" b="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69F9E09E-2926-7DAE-E357-7BC12D0AE742}"/>
              </a:ext>
            </a:extLst>
          </p:cNvPr>
          <p:cNvSpPr txBox="1"/>
          <p:nvPr/>
        </p:nvSpPr>
        <p:spPr>
          <a:xfrm>
            <a:off x="2330526" y="2446945"/>
            <a:ext cx="1775148" cy="410369"/>
          </a:xfrm>
          <a:prstGeom prst="rect">
            <a:avLst/>
          </a:prstGeom>
          <a:solidFill>
            <a:schemeClr val="bg1"/>
          </a:solidFill>
        </p:spPr>
        <p:txBody>
          <a:bodyPr wrap="square" lIns="90000" tIns="0" rIns="90000" bIns="0" rtlCol="0">
            <a:spAutoFit/>
          </a:bodyPr>
          <a:lstStyle/>
          <a:p>
            <a:pPr marL="0" marR="0" lvl="0" indent="0" algn="l" defTabSz="914377" rtl="0" eaLnBrk="1" fontAlgn="auto" latinLnBrk="0" hangingPunct="1">
              <a:lnSpc>
                <a:spcPts val="16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rPr>
              <a:t>$24.4 Billion</a:t>
            </a:r>
          </a:p>
          <a:p>
            <a:pPr marL="0" marR="0" lvl="0" indent="0" algn="l" defTabSz="914377" rtl="0" eaLnBrk="1" fontAlgn="auto" latinLnBrk="0" hangingPunct="1">
              <a:lnSpc>
                <a:spcPts val="1600"/>
              </a:lnSpc>
              <a:spcBef>
                <a:spcPts val="0"/>
              </a:spcBef>
              <a:spcAft>
                <a:spcPts val="0"/>
              </a:spcAft>
              <a:buClrTx/>
              <a:buSzTx/>
              <a:buFontTx/>
              <a:buNone/>
              <a:tabLst/>
              <a:defRPr/>
            </a:pPr>
            <a:r>
              <a:rPr lang="en-US" sz="1400" dirty="0">
                <a:solidFill>
                  <a:srgbClr val="131E58"/>
                </a:solidFill>
                <a:latin typeface="Calibri" panose="020F0502020204030204" pitchFamily="34" charset="0"/>
                <a:cs typeface="Calibri" panose="020F0502020204030204" pitchFamily="34" charset="0"/>
              </a:rPr>
              <a:t>Valor de mercado</a:t>
            </a:r>
            <a:endParaRPr kumimoji="0" lang="en-US" sz="1400" b="0" i="0" u="none" strike="noStrike" kern="1200" cap="none" spc="0" normalizeH="0" baseline="0" noProof="0" dirty="0">
              <a:ln>
                <a:noFill/>
              </a:ln>
              <a:solidFill>
                <a:srgbClr val="131E58"/>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69414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AEB5C2-8438-2A9E-6F81-858CA2CC11E0}"/>
              </a:ext>
            </a:extLst>
          </p:cNvPr>
          <p:cNvSpPr>
            <a:spLocks noGrp="1"/>
          </p:cNvSpPr>
          <p:nvPr>
            <p:ph type="title"/>
          </p:nvPr>
        </p:nvSpPr>
        <p:spPr>
          <a:xfrm>
            <a:off x="766763" y="538259"/>
            <a:ext cx="10671727" cy="449164"/>
          </a:xfrm>
        </p:spPr>
        <p:txBody>
          <a:bodyPr/>
          <a:lstStyle/>
          <a:p>
            <a:r>
              <a:rPr lang="en-US" sz="3200"/>
              <a:t>The Financial &amp; Healthcare Industries </a:t>
            </a:r>
            <a:r>
              <a:rPr lang="en-US" sz="3200" b="1"/>
              <a:t>Rely on SS&amp;C</a:t>
            </a:r>
            <a:endParaRPr lang="en-US" b="1"/>
          </a:p>
        </p:txBody>
      </p:sp>
      <p:sp>
        <p:nvSpPr>
          <p:cNvPr id="6" name="Slide Number Placeholder 5">
            <a:extLst>
              <a:ext uri="{FF2B5EF4-FFF2-40B4-BE49-F238E27FC236}">
                <a16:creationId xmlns:a16="http://schemas.microsoft.com/office/drawing/2014/main" id="{0988F513-4B4C-D7EE-6571-1AF96C5C4CE5}"/>
              </a:ext>
            </a:extLst>
          </p:cNvPr>
          <p:cNvSpPr>
            <a:spLocks noGrp="1"/>
          </p:cNvSpPr>
          <p:nvPr>
            <p:ph type="sldNum" sz="quarter" idx="4"/>
          </p:nvPr>
        </p:nvSpPr>
        <p:spPr>
          <a:xfrm>
            <a:off x="11603918" y="6409405"/>
            <a:ext cx="588084" cy="138499"/>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C53EDC81-3E72-2744-A380-7CCB37C14F37}" type="slidenum">
              <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7" name="Group 6">
            <a:extLst>
              <a:ext uri="{FF2B5EF4-FFF2-40B4-BE49-F238E27FC236}">
                <a16:creationId xmlns:a16="http://schemas.microsoft.com/office/drawing/2014/main" id="{9B872FA1-49CD-A70D-786A-1255A291ADB0}"/>
              </a:ext>
            </a:extLst>
          </p:cNvPr>
          <p:cNvGrpSpPr/>
          <p:nvPr/>
        </p:nvGrpSpPr>
        <p:grpSpPr>
          <a:xfrm>
            <a:off x="716906" y="3662931"/>
            <a:ext cx="1725959" cy="2056864"/>
            <a:chOff x="1149960" y="3845917"/>
            <a:chExt cx="1726408" cy="2057400"/>
          </a:xfrm>
        </p:grpSpPr>
        <p:sp>
          <p:nvSpPr>
            <p:cNvPr id="8" name="Rounded Rectangle 7">
              <a:extLst>
                <a:ext uri="{FF2B5EF4-FFF2-40B4-BE49-F238E27FC236}">
                  <a16:creationId xmlns:a16="http://schemas.microsoft.com/office/drawing/2014/main" id="{F909F4FF-A6DD-F3C7-0220-9AB6CD25A466}"/>
                </a:ext>
              </a:extLst>
            </p:cNvPr>
            <p:cNvSpPr/>
            <p:nvPr/>
          </p:nvSpPr>
          <p:spPr>
            <a:xfrm>
              <a:off x="1149960" y="3845917"/>
              <a:ext cx="1726408" cy="2057400"/>
            </a:xfrm>
            <a:prstGeom prst="roundRect">
              <a:avLst>
                <a:gd name="adj" fmla="val 0"/>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10" name="Rectangle 9">
              <a:extLst>
                <a:ext uri="{FF2B5EF4-FFF2-40B4-BE49-F238E27FC236}">
                  <a16:creationId xmlns:a16="http://schemas.microsoft.com/office/drawing/2014/main" id="{C74E8ED2-20C7-999E-4274-6DF42E885A03}"/>
                </a:ext>
              </a:extLst>
            </p:cNvPr>
            <p:cNvSpPr/>
            <p:nvPr/>
          </p:nvSpPr>
          <p:spPr>
            <a:xfrm>
              <a:off x="1267563" y="5403651"/>
              <a:ext cx="1491217" cy="357228"/>
            </a:xfrm>
            <a:prstGeom prst="rect">
              <a:avLst/>
            </a:prstGeom>
          </p:spPr>
          <p:txBody>
            <a:bodyPr wrap="none" lIns="121867" tIns="60933" rIns="121867" bIns="60933">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facilitated by</a:t>
              </a:r>
            </a:p>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 SS&amp;C Intralinks</a:t>
              </a:r>
            </a:p>
          </p:txBody>
        </p:sp>
        <p:sp>
          <p:nvSpPr>
            <p:cNvPr id="11" name="TextBox 10">
              <a:extLst>
                <a:ext uri="{FF2B5EF4-FFF2-40B4-BE49-F238E27FC236}">
                  <a16:creationId xmlns:a16="http://schemas.microsoft.com/office/drawing/2014/main" id="{1245FE80-87AA-029A-FD91-CA2E4307FF50}"/>
                </a:ext>
              </a:extLst>
            </p:cNvPr>
            <p:cNvSpPr txBox="1"/>
            <p:nvPr/>
          </p:nvSpPr>
          <p:spPr>
            <a:xfrm>
              <a:off x="1149961" y="3919301"/>
              <a:ext cx="1724300" cy="956999"/>
            </a:xfrm>
            <a:prstGeom prst="rect">
              <a:avLst/>
            </a:prstGeom>
            <a:noFill/>
          </p:spPr>
          <p:txBody>
            <a:bodyPr wrap="square" lIns="0" tIns="121867" rIns="0" bIns="0" rtlCol="0">
              <a:noAutofit/>
            </a:bodyPr>
            <a:lstStyle/>
            <a:p>
              <a:pPr marL="0" marR="0" lvl="0" indent="0" algn="ctr" defTabSz="914377" rtl="0" eaLnBrk="1" fontAlgn="auto" latinLnBrk="0" hangingPunct="1">
                <a:lnSpc>
                  <a:spcPct val="70000"/>
                </a:lnSpc>
                <a:spcBef>
                  <a:spcPts val="0"/>
                </a:spcBef>
                <a:spcAft>
                  <a:spcPts val="0"/>
                </a:spcAft>
                <a:buClrTx/>
                <a:buSzTx/>
                <a:buFontTx/>
                <a:buNone/>
                <a:tabLst/>
                <a:defRPr/>
              </a:pPr>
              <a:r>
                <a:rPr kumimoji="0" lang="en-US" sz="39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$34+</a:t>
              </a:r>
            </a:p>
            <a:p>
              <a:pPr marL="0" marR="0" lvl="0" indent="0" algn="ctr" defTabSz="914377" rtl="0" eaLnBrk="1" fontAlgn="auto" latinLnBrk="0" hangingPunct="1">
                <a:lnSpc>
                  <a:spcPct val="6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TRILLION</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 financial transactions</a:t>
              </a:r>
            </a:p>
          </p:txBody>
        </p:sp>
      </p:grpSp>
      <p:grpSp>
        <p:nvGrpSpPr>
          <p:cNvPr id="12" name="Group 11">
            <a:extLst>
              <a:ext uri="{FF2B5EF4-FFF2-40B4-BE49-F238E27FC236}">
                <a16:creationId xmlns:a16="http://schemas.microsoft.com/office/drawing/2014/main" id="{D2F418C7-165E-C3FD-28CC-0935A7BBAB23}"/>
              </a:ext>
            </a:extLst>
          </p:cNvPr>
          <p:cNvGrpSpPr/>
          <p:nvPr/>
        </p:nvGrpSpPr>
        <p:grpSpPr>
          <a:xfrm>
            <a:off x="4412514" y="3670719"/>
            <a:ext cx="1725959" cy="2092512"/>
            <a:chOff x="3152390" y="3853703"/>
            <a:chExt cx="1726408" cy="2093057"/>
          </a:xfrm>
        </p:grpSpPr>
        <p:sp>
          <p:nvSpPr>
            <p:cNvPr id="13" name="Rounded Rectangle 12">
              <a:extLst>
                <a:ext uri="{FF2B5EF4-FFF2-40B4-BE49-F238E27FC236}">
                  <a16:creationId xmlns:a16="http://schemas.microsoft.com/office/drawing/2014/main" id="{EE3FFAF0-53AE-7AF2-F00D-1F9BA33DCEAD}"/>
                </a:ext>
              </a:extLst>
            </p:cNvPr>
            <p:cNvSpPr/>
            <p:nvPr/>
          </p:nvSpPr>
          <p:spPr>
            <a:xfrm>
              <a:off x="3152390" y="3853703"/>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14" name="TextBox 13">
              <a:extLst>
                <a:ext uri="{FF2B5EF4-FFF2-40B4-BE49-F238E27FC236}">
                  <a16:creationId xmlns:a16="http://schemas.microsoft.com/office/drawing/2014/main" id="{CA7CB3E7-0D2E-DA5E-20BC-AD366ABF0391}"/>
                </a:ext>
              </a:extLst>
            </p:cNvPr>
            <p:cNvSpPr txBox="1"/>
            <p:nvPr/>
          </p:nvSpPr>
          <p:spPr>
            <a:xfrm>
              <a:off x="3408147" y="3919301"/>
              <a:ext cx="1184669" cy="714593"/>
            </a:xfrm>
            <a:prstGeom prst="rect">
              <a:avLst/>
            </a:prstGeom>
            <a:noFill/>
          </p:spPr>
          <p:txBody>
            <a:bodyPr wrap="square" lIns="0" tIns="121867" rIns="0" bIns="0" rtlCol="0">
              <a:noAutofit/>
            </a:bodyPr>
            <a:lstStyle/>
            <a:p>
              <a:pPr marL="0" marR="0" lvl="0" indent="0" algn="ctr" defTabSz="914377" rtl="0" eaLnBrk="1" fontAlgn="auto" latinLnBrk="0" hangingPunct="1">
                <a:lnSpc>
                  <a:spcPct val="70000"/>
                </a:lnSpc>
                <a:spcBef>
                  <a:spcPts val="0"/>
                </a:spcBef>
                <a:spcAft>
                  <a:spcPts val="0"/>
                </a:spcAft>
                <a:buClrTx/>
                <a:buSzPct val="100000"/>
                <a:buFontTx/>
                <a:buNone/>
                <a:tabLst/>
                <a:defRPr/>
              </a:pPr>
              <a:r>
                <a:rPr kumimoji="0" lang="en-US" sz="39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$2</a:t>
              </a:r>
            </a:p>
            <a:p>
              <a:pPr marL="0" marR="0" lvl="0" indent="0" algn="ctr" defTabSz="914377" rtl="0" eaLnBrk="1" fontAlgn="auto" latinLnBrk="0" hangingPunct="1">
                <a:lnSpc>
                  <a:spcPct val="70000"/>
                </a:lnSpc>
                <a:spcBef>
                  <a:spcPts val="0"/>
                </a:spcBef>
                <a:spcAft>
                  <a:spcPts val="0"/>
                </a:spcAft>
                <a:buClrTx/>
                <a:buSzPct val="100000"/>
                <a:buFontTx/>
                <a:buNone/>
                <a:tabLst/>
                <a:defRPr/>
              </a:pPr>
              <a:r>
                <a:rPr kumimoji="0" lang="en-US" sz="1400"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TRILLION</a:t>
              </a:r>
            </a:p>
          </p:txBody>
        </p:sp>
        <p:sp>
          <p:nvSpPr>
            <p:cNvPr id="15" name="Rectangle 14">
              <a:extLst>
                <a:ext uri="{FF2B5EF4-FFF2-40B4-BE49-F238E27FC236}">
                  <a16:creationId xmlns:a16="http://schemas.microsoft.com/office/drawing/2014/main" id="{95BD14F6-0468-06D5-4C34-880FA318C932}"/>
                </a:ext>
              </a:extLst>
            </p:cNvPr>
            <p:cNvSpPr/>
            <p:nvPr/>
          </p:nvSpPr>
          <p:spPr>
            <a:xfrm>
              <a:off x="3408148" y="5380451"/>
              <a:ext cx="1188478" cy="566309"/>
            </a:xfrm>
            <a:prstGeom prst="rect">
              <a:avLst/>
            </a:prstGeom>
          </p:spPr>
          <p:txBody>
            <a:bodyPr wrap="none" lIns="121867" tIns="60933" rIns="121867" bIns="60933">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Regulatory </a:t>
              </a:r>
              <a:b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Filings</a:t>
              </a:r>
            </a:p>
          </p:txBody>
        </p:sp>
        <p:pic>
          <p:nvPicPr>
            <p:cNvPr id="16" name="Picture 15">
              <a:extLst>
                <a:ext uri="{FF2B5EF4-FFF2-40B4-BE49-F238E27FC236}">
                  <a16:creationId xmlns:a16="http://schemas.microsoft.com/office/drawing/2014/main" id="{93AF8E3B-7D01-FC6B-6BF0-EAFE38E57B8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664131" y="4721493"/>
              <a:ext cx="649038" cy="649207"/>
            </a:xfrm>
            <a:prstGeom prst="rect">
              <a:avLst/>
            </a:prstGeom>
          </p:spPr>
        </p:pic>
      </p:grpSp>
      <p:sp>
        <p:nvSpPr>
          <p:cNvPr id="17" name="AutoShape 8">
            <a:extLst>
              <a:ext uri="{FF2B5EF4-FFF2-40B4-BE49-F238E27FC236}">
                <a16:creationId xmlns:a16="http://schemas.microsoft.com/office/drawing/2014/main" id="{82AC3088-560B-0A62-8586-B496AE1AE8AD}"/>
              </a:ext>
            </a:extLst>
          </p:cNvPr>
          <p:cNvSpPr>
            <a:spLocks noChangeAspect="1" noChangeArrowheads="1" noTextEdit="1"/>
          </p:cNvSpPr>
          <p:nvPr/>
        </p:nvSpPr>
        <p:spPr bwMode="auto">
          <a:xfrm>
            <a:off x="8557349" y="2086329"/>
            <a:ext cx="1314412" cy="986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67" tIns="60933" rIns="121867" bIns="60933"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grpSp>
        <p:nvGrpSpPr>
          <p:cNvPr id="18" name="Group 17">
            <a:extLst>
              <a:ext uri="{FF2B5EF4-FFF2-40B4-BE49-F238E27FC236}">
                <a16:creationId xmlns:a16="http://schemas.microsoft.com/office/drawing/2014/main" id="{EC17D8AA-33F9-7EA7-6250-CF994801BB30}"/>
              </a:ext>
            </a:extLst>
          </p:cNvPr>
          <p:cNvGrpSpPr/>
          <p:nvPr/>
        </p:nvGrpSpPr>
        <p:grpSpPr>
          <a:xfrm>
            <a:off x="9950689" y="3670719"/>
            <a:ext cx="1756451" cy="2092512"/>
            <a:chOff x="9174827" y="3853703"/>
            <a:chExt cx="1756908" cy="2093057"/>
          </a:xfrm>
        </p:grpSpPr>
        <p:sp>
          <p:nvSpPr>
            <p:cNvPr id="19" name="Rounded Rectangle 18">
              <a:extLst>
                <a:ext uri="{FF2B5EF4-FFF2-40B4-BE49-F238E27FC236}">
                  <a16:creationId xmlns:a16="http://schemas.microsoft.com/office/drawing/2014/main" id="{5B84EE7A-054C-4A13-7586-3F2CF3044183}"/>
                </a:ext>
              </a:extLst>
            </p:cNvPr>
            <p:cNvSpPr/>
            <p:nvPr/>
          </p:nvSpPr>
          <p:spPr>
            <a:xfrm>
              <a:off x="9174827" y="3853703"/>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20" name="Rectangle 19">
              <a:extLst>
                <a:ext uri="{FF2B5EF4-FFF2-40B4-BE49-F238E27FC236}">
                  <a16:creationId xmlns:a16="http://schemas.microsoft.com/office/drawing/2014/main" id="{5AE3E287-1E1E-BAE2-DA31-6548E7C11EB0}"/>
                </a:ext>
              </a:extLst>
            </p:cNvPr>
            <p:cNvSpPr/>
            <p:nvPr/>
          </p:nvSpPr>
          <p:spPr>
            <a:xfrm>
              <a:off x="9477882" y="5380451"/>
              <a:ext cx="1181299" cy="566309"/>
            </a:xfrm>
            <a:prstGeom prst="rect">
              <a:avLst/>
            </a:prstGeom>
          </p:spPr>
          <p:txBody>
            <a:bodyPr wrap="none" lIns="121867" tIns="60933" rIns="121867" bIns="60933">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Retirement</a:t>
              </a:r>
              <a:b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Solutions</a:t>
              </a:r>
            </a:p>
          </p:txBody>
        </p:sp>
        <p:sp>
          <p:nvSpPr>
            <p:cNvPr id="21" name="TextBox 20">
              <a:extLst>
                <a:ext uri="{FF2B5EF4-FFF2-40B4-BE49-F238E27FC236}">
                  <a16:creationId xmlns:a16="http://schemas.microsoft.com/office/drawing/2014/main" id="{341C2766-5C70-CCC9-3DA1-F46A78E8B251}"/>
                </a:ext>
              </a:extLst>
            </p:cNvPr>
            <p:cNvSpPr txBox="1"/>
            <p:nvPr/>
          </p:nvSpPr>
          <p:spPr>
            <a:xfrm>
              <a:off x="9205327" y="3919300"/>
              <a:ext cx="1726408" cy="790907"/>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799" b="0" i="0" u="none" strike="noStrike" kern="1200" cap="small"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LEADING</a:t>
              </a:r>
            </a:p>
            <a:p>
              <a:pPr marL="0" marR="0" lvl="0" indent="0" algn="ctr" defTabSz="914377" rtl="0" eaLnBrk="1" fontAlgn="auto" latinLnBrk="0" hangingPunct="1">
                <a:lnSpc>
                  <a:spcPct val="80000"/>
                </a:lnSpc>
                <a:spcBef>
                  <a:spcPts val="0"/>
                </a:spcBef>
                <a:spcAft>
                  <a:spcPts val="0"/>
                </a:spcAft>
                <a:buClrTx/>
                <a:buSzTx/>
                <a:buFontTx/>
                <a:buNone/>
                <a:tabLst/>
                <a:defRPr/>
              </a:pPr>
              <a:r>
                <a:rPr kumimoji="0" lang="en-US" sz="3199" b="1" i="0" u="none" strike="noStrike" kern="1200" cap="small"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S</a:t>
              </a:r>
              <a:r>
                <a:rPr kumimoji="0" lang="en-US" sz="31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aa</a:t>
              </a:r>
              <a:r>
                <a:rPr kumimoji="0" lang="en-US" sz="3199" b="1" i="0" u="none" strike="noStrike" kern="1200" cap="small"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S</a:t>
              </a:r>
            </a:p>
            <a:p>
              <a:pPr marL="0" marR="0" lvl="0" indent="0" algn="ctr" defTabSz="914377" rtl="0" eaLnBrk="1" fontAlgn="auto" latinLnBrk="0" hangingPunct="1">
                <a:lnSpc>
                  <a:spcPct val="70000"/>
                </a:lnSpc>
                <a:spcBef>
                  <a:spcPts val="0"/>
                </a:spcBef>
                <a:spcAft>
                  <a:spcPts val="0"/>
                </a:spcAft>
                <a:buClrTx/>
                <a:buSzTx/>
                <a:buFontTx/>
                <a:buNone/>
                <a:tabLst/>
                <a:defRPr/>
              </a:pPr>
              <a:r>
                <a:rPr kumimoji="0" lang="en-US" sz="1799" b="0" i="0" u="none" strike="noStrike" kern="1200" cap="small"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provider</a:t>
              </a:r>
            </a:p>
          </p:txBody>
        </p:sp>
        <p:pic>
          <p:nvPicPr>
            <p:cNvPr id="22" name="Picture 21">
              <a:extLst>
                <a:ext uri="{FF2B5EF4-FFF2-40B4-BE49-F238E27FC236}">
                  <a16:creationId xmlns:a16="http://schemas.microsoft.com/office/drawing/2014/main" id="{B5747FBE-FC78-89DA-6827-4EE0BFF5875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748605" y="4797532"/>
              <a:ext cx="639849" cy="640016"/>
            </a:xfrm>
            <a:prstGeom prst="rect">
              <a:avLst/>
            </a:prstGeom>
          </p:spPr>
        </p:pic>
      </p:grpSp>
      <p:grpSp>
        <p:nvGrpSpPr>
          <p:cNvPr id="23" name="Group 22">
            <a:extLst>
              <a:ext uri="{FF2B5EF4-FFF2-40B4-BE49-F238E27FC236}">
                <a16:creationId xmlns:a16="http://schemas.microsoft.com/office/drawing/2014/main" id="{4CCDD1F3-C8CF-039C-ADCB-110D4BB580C3}"/>
              </a:ext>
            </a:extLst>
          </p:cNvPr>
          <p:cNvGrpSpPr/>
          <p:nvPr/>
        </p:nvGrpSpPr>
        <p:grpSpPr>
          <a:xfrm>
            <a:off x="6229211" y="3662931"/>
            <a:ext cx="1803036" cy="2100296"/>
            <a:chOff x="5120631" y="3690357"/>
            <a:chExt cx="1803506" cy="2100843"/>
          </a:xfrm>
        </p:grpSpPr>
        <p:grpSp>
          <p:nvGrpSpPr>
            <p:cNvPr id="24" name="Group 23">
              <a:extLst>
                <a:ext uri="{FF2B5EF4-FFF2-40B4-BE49-F238E27FC236}">
                  <a16:creationId xmlns:a16="http://schemas.microsoft.com/office/drawing/2014/main" id="{FACEC266-52A8-02CB-B579-348F5A2DFDDF}"/>
                </a:ext>
              </a:extLst>
            </p:cNvPr>
            <p:cNvGrpSpPr/>
            <p:nvPr/>
          </p:nvGrpSpPr>
          <p:grpSpPr>
            <a:xfrm>
              <a:off x="5152560" y="3690357"/>
              <a:ext cx="1771577" cy="2100843"/>
              <a:chOff x="5152560" y="3845917"/>
              <a:chExt cx="1771577" cy="2100843"/>
            </a:xfrm>
          </p:grpSpPr>
          <p:sp>
            <p:nvSpPr>
              <p:cNvPr id="26" name="Rounded Rectangle 25">
                <a:extLst>
                  <a:ext uri="{FF2B5EF4-FFF2-40B4-BE49-F238E27FC236}">
                    <a16:creationId xmlns:a16="http://schemas.microsoft.com/office/drawing/2014/main" id="{03390E36-F6E1-F4D0-3795-12FFF783AC51}"/>
                  </a:ext>
                </a:extLst>
              </p:cNvPr>
              <p:cNvSpPr/>
              <p:nvPr/>
            </p:nvSpPr>
            <p:spPr>
              <a:xfrm>
                <a:off x="5152560" y="3845917"/>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27" name="Rectangle 26">
                <a:extLst>
                  <a:ext uri="{FF2B5EF4-FFF2-40B4-BE49-F238E27FC236}">
                    <a16:creationId xmlns:a16="http://schemas.microsoft.com/office/drawing/2014/main" id="{E296D47B-0D65-5162-8274-278FEF76E73B}"/>
                  </a:ext>
                </a:extLst>
              </p:cNvPr>
              <p:cNvSpPr/>
              <p:nvPr/>
            </p:nvSpPr>
            <p:spPr>
              <a:xfrm>
                <a:off x="5294981" y="4413717"/>
                <a:ext cx="1469049" cy="615530"/>
              </a:xfrm>
              <a:prstGeom prst="rect">
                <a:avLst/>
              </a:prstGeom>
            </p:spPr>
            <p:txBody>
              <a:bodyPr wrap="square" lIns="121867" tIns="60933" rIns="121867" bIns="60933">
                <a:spAutoFit/>
              </a:bodyPr>
              <a:lstStyle/>
              <a:p>
                <a:pPr marL="0" marR="0" lvl="0" indent="0" algn="ctr" defTabSz="914377" rtl="0" eaLnBrk="1" fontAlgn="auto" latinLnBrk="0" hangingPunct="1">
                  <a:lnSpc>
                    <a:spcPct val="100000"/>
                  </a:lnSpc>
                  <a:spcBef>
                    <a:spcPts val="800"/>
                  </a:spcBef>
                  <a:spcAft>
                    <a:spcPts val="0"/>
                  </a:spcAft>
                  <a:buClrTx/>
                  <a:buSzPct val="100000"/>
                  <a:buFontTx/>
                  <a:buNone/>
                  <a:tabLst/>
                  <a:defRPr/>
                </a:pPr>
                <a:r>
                  <a:rPr kumimoji="0" lang="en-US" sz="31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99%</a:t>
                </a:r>
              </a:p>
            </p:txBody>
          </p:sp>
          <p:sp>
            <p:nvSpPr>
              <p:cNvPr id="28" name="Rectangle 27">
                <a:extLst>
                  <a:ext uri="{FF2B5EF4-FFF2-40B4-BE49-F238E27FC236}">
                    <a16:creationId xmlns:a16="http://schemas.microsoft.com/office/drawing/2014/main" id="{64DFB77A-2626-231B-5FF0-A4D640B441B1}"/>
                  </a:ext>
                </a:extLst>
              </p:cNvPr>
              <p:cNvSpPr/>
              <p:nvPr/>
            </p:nvSpPr>
            <p:spPr>
              <a:xfrm>
                <a:off x="5153344" y="5380451"/>
                <a:ext cx="1770793" cy="566309"/>
              </a:xfrm>
              <a:prstGeom prst="rect">
                <a:avLst/>
              </a:prstGeom>
            </p:spPr>
            <p:txBody>
              <a:bodyPr wrap="none" lIns="121867" tIns="60933" rIns="121867" bIns="60933">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of all US </a:t>
                </a:r>
                <a:b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Commercial Paper</a:t>
                </a:r>
              </a:p>
            </p:txBody>
          </p:sp>
          <p:grpSp>
            <p:nvGrpSpPr>
              <p:cNvPr id="29" name="Group 19">
                <a:extLst>
                  <a:ext uri="{FF2B5EF4-FFF2-40B4-BE49-F238E27FC236}">
                    <a16:creationId xmlns:a16="http://schemas.microsoft.com/office/drawing/2014/main" id="{379778F7-BEBB-2310-347F-F2FEE77FFED5}"/>
                  </a:ext>
                </a:extLst>
              </p:cNvPr>
              <p:cNvGrpSpPr>
                <a:grpSpLocks noChangeAspect="1"/>
              </p:cNvGrpSpPr>
              <p:nvPr/>
            </p:nvGrpSpPr>
            <p:grpSpPr bwMode="auto">
              <a:xfrm>
                <a:off x="5452806" y="4140451"/>
                <a:ext cx="1102073" cy="1071432"/>
                <a:chOff x="2834" y="2694"/>
                <a:chExt cx="741" cy="741"/>
              </a:xfrm>
            </p:grpSpPr>
            <p:sp>
              <p:nvSpPr>
                <p:cNvPr id="30" name="Freeform 20">
                  <a:extLst>
                    <a:ext uri="{FF2B5EF4-FFF2-40B4-BE49-F238E27FC236}">
                      <a16:creationId xmlns:a16="http://schemas.microsoft.com/office/drawing/2014/main" id="{F5D9E3A8-EC8D-1EB3-2B40-A48F59A6E5A9}"/>
                    </a:ext>
                  </a:extLst>
                </p:cNvPr>
                <p:cNvSpPr>
                  <a:spLocks/>
                </p:cNvSpPr>
                <p:nvPr/>
              </p:nvSpPr>
              <p:spPr bwMode="auto">
                <a:xfrm>
                  <a:off x="3090" y="2694"/>
                  <a:ext cx="114" cy="87"/>
                </a:xfrm>
                <a:custGeom>
                  <a:avLst/>
                  <a:gdLst>
                    <a:gd name="T0" fmla="*/ 102 w 102"/>
                    <a:gd name="T1" fmla="*/ 64 h 77"/>
                    <a:gd name="T2" fmla="*/ 102 w 102"/>
                    <a:gd name="T3" fmla="*/ 0 h 77"/>
                    <a:gd name="T4" fmla="*/ 0 w 102"/>
                    <a:gd name="T5" fmla="*/ 16 h 77"/>
                    <a:gd name="T6" fmla="*/ 20 w 102"/>
                    <a:gd name="T7" fmla="*/ 77 h 77"/>
                    <a:gd name="T8" fmla="*/ 102 w 102"/>
                    <a:gd name="T9" fmla="*/ 64 h 77"/>
                  </a:gdLst>
                  <a:ahLst/>
                  <a:cxnLst>
                    <a:cxn ang="0">
                      <a:pos x="T0" y="T1"/>
                    </a:cxn>
                    <a:cxn ang="0">
                      <a:pos x="T2" y="T3"/>
                    </a:cxn>
                    <a:cxn ang="0">
                      <a:pos x="T4" y="T5"/>
                    </a:cxn>
                    <a:cxn ang="0">
                      <a:pos x="T6" y="T7"/>
                    </a:cxn>
                    <a:cxn ang="0">
                      <a:pos x="T8" y="T9"/>
                    </a:cxn>
                  </a:cxnLst>
                  <a:rect l="0" t="0" r="r" b="b"/>
                  <a:pathLst>
                    <a:path w="102" h="77">
                      <a:moveTo>
                        <a:pt x="102" y="64"/>
                      </a:moveTo>
                      <a:cubicBezTo>
                        <a:pt x="102" y="0"/>
                        <a:pt x="102" y="0"/>
                        <a:pt x="102" y="0"/>
                      </a:cubicBezTo>
                      <a:cubicBezTo>
                        <a:pt x="66" y="0"/>
                        <a:pt x="35" y="5"/>
                        <a:pt x="0" y="16"/>
                      </a:cubicBezTo>
                      <a:cubicBezTo>
                        <a:pt x="20" y="77"/>
                        <a:pt x="20" y="77"/>
                        <a:pt x="20" y="77"/>
                      </a:cubicBezTo>
                      <a:cubicBezTo>
                        <a:pt x="46" y="69"/>
                        <a:pt x="73" y="64"/>
                        <a:pt x="102" y="64"/>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sp>
              <p:nvSpPr>
                <p:cNvPr id="31" name="Freeform 21">
                  <a:extLst>
                    <a:ext uri="{FF2B5EF4-FFF2-40B4-BE49-F238E27FC236}">
                      <a16:creationId xmlns:a16="http://schemas.microsoft.com/office/drawing/2014/main" id="{2DA4E4F3-4688-C240-14E0-583C344034DC}"/>
                    </a:ext>
                  </a:extLst>
                </p:cNvPr>
                <p:cNvSpPr>
                  <a:spLocks/>
                </p:cNvSpPr>
                <p:nvPr/>
              </p:nvSpPr>
              <p:spPr bwMode="auto">
                <a:xfrm>
                  <a:off x="2834" y="2694"/>
                  <a:ext cx="741" cy="741"/>
                </a:xfrm>
                <a:custGeom>
                  <a:avLst/>
                  <a:gdLst>
                    <a:gd name="T0" fmla="*/ 329 w 658"/>
                    <a:gd name="T1" fmla="*/ 0 h 658"/>
                    <a:gd name="T2" fmla="*/ 329 w 658"/>
                    <a:gd name="T3" fmla="*/ 64 h 658"/>
                    <a:gd name="T4" fmla="*/ 594 w 658"/>
                    <a:gd name="T5" fmla="*/ 329 h 658"/>
                    <a:gd name="T6" fmla="*/ 329 w 658"/>
                    <a:gd name="T7" fmla="*/ 594 h 658"/>
                    <a:gd name="T8" fmla="*/ 64 w 658"/>
                    <a:gd name="T9" fmla="*/ 329 h 658"/>
                    <a:gd name="T10" fmla="*/ 247 w 658"/>
                    <a:gd name="T11" fmla="*/ 77 h 658"/>
                    <a:gd name="T12" fmla="*/ 227 w 658"/>
                    <a:gd name="T13" fmla="*/ 16 h 658"/>
                    <a:gd name="T14" fmla="*/ 0 w 658"/>
                    <a:gd name="T15" fmla="*/ 329 h 658"/>
                    <a:gd name="T16" fmla="*/ 329 w 658"/>
                    <a:gd name="T17" fmla="*/ 658 h 658"/>
                    <a:gd name="T18" fmla="*/ 658 w 658"/>
                    <a:gd name="T19" fmla="*/ 329 h 658"/>
                    <a:gd name="T20" fmla="*/ 329 w 658"/>
                    <a:gd name="T2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8" h="658">
                      <a:moveTo>
                        <a:pt x="329" y="0"/>
                      </a:moveTo>
                      <a:cubicBezTo>
                        <a:pt x="329" y="64"/>
                        <a:pt x="329" y="64"/>
                        <a:pt x="329" y="64"/>
                      </a:cubicBezTo>
                      <a:cubicBezTo>
                        <a:pt x="475" y="64"/>
                        <a:pt x="594" y="183"/>
                        <a:pt x="594" y="329"/>
                      </a:cubicBezTo>
                      <a:cubicBezTo>
                        <a:pt x="594" y="475"/>
                        <a:pt x="475" y="594"/>
                        <a:pt x="329" y="594"/>
                      </a:cubicBezTo>
                      <a:cubicBezTo>
                        <a:pt x="183" y="594"/>
                        <a:pt x="64" y="475"/>
                        <a:pt x="64" y="329"/>
                      </a:cubicBezTo>
                      <a:cubicBezTo>
                        <a:pt x="64" y="211"/>
                        <a:pt x="141" y="111"/>
                        <a:pt x="247" y="77"/>
                      </a:cubicBezTo>
                      <a:cubicBezTo>
                        <a:pt x="227" y="16"/>
                        <a:pt x="227" y="16"/>
                        <a:pt x="227" y="16"/>
                      </a:cubicBezTo>
                      <a:cubicBezTo>
                        <a:pt x="89" y="61"/>
                        <a:pt x="0" y="184"/>
                        <a:pt x="0" y="329"/>
                      </a:cubicBezTo>
                      <a:cubicBezTo>
                        <a:pt x="0" y="511"/>
                        <a:pt x="147" y="658"/>
                        <a:pt x="329" y="658"/>
                      </a:cubicBezTo>
                      <a:cubicBezTo>
                        <a:pt x="511" y="658"/>
                        <a:pt x="658" y="511"/>
                        <a:pt x="658" y="329"/>
                      </a:cubicBezTo>
                      <a:cubicBezTo>
                        <a:pt x="658" y="147"/>
                        <a:pt x="511" y="0"/>
                        <a:pt x="329" y="0"/>
                      </a:cubicBezTo>
                      <a:close/>
                    </a:path>
                  </a:pathLst>
                </a:custGeom>
                <a:solidFill>
                  <a:srgbClr val="0A8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grpSp>
        </p:grpSp>
        <p:sp>
          <p:nvSpPr>
            <p:cNvPr id="25" name="Rectangle 24">
              <a:extLst>
                <a:ext uri="{FF2B5EF4-FFF2-40B4-BE49-F238E27FC236}">
                  <a16:creationId xmlns:a16="http://schemas.microsoft.com/office/drawing/2014/main" id="{21AE20DA-6874-57C4-09B5-B0F7C889F34F}"/>
                </a:ext>
              </a:extLst>
            </p:cNvPr>
            <p:cNvSpPr/>
            <p:nvPr/>
          </p:nvSpPr>
          <p:spPr>
            <a:xfrm>
              <a:off x="5120631" y="4196191"/>
              <a:ext cx="1770793" cy="566309"/>
            </a:xfrm>
            <a:prstGeom prst="rect">
              <a:avLst/>
            </a:prstGeom>
          </p:spPr>
          <p:txBody>
            <a:bodyPr wrap="none" lIns="121867" tIns="60933" rIns="121867" bIns="60933">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2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Estimated</a:t>
              </a:r>
            </a:p>
          </p:txBody>
        </p:sp>
      </p:grpSp>
      <p:grpSp>
        <p:nvGrpSpPr>
          <p:cNvPr id="32" name="Group 31">
            <a:extLst>
              <a:ext uri="{FF2B5EF4-FFF2-40B4-BE49-F238E27FC236}">
                <a16:creationId xmlns:a16="http://schemas.microsoft.com/office/drawing/2014/main" id="{48805C36-5F18-D7A7-2CBE-AA11A77DB246}"/>
              </a:ext>
            </a:extLst>
          </p:cNvPr>
          <p:cNvGrpSpPr/>
          <p:nvPr/>
        </p:nvGrpSpPr>
        <p:grpSpPr>
          <a:xfrm>
            <a:off x="8110781" y="3662931"/>
            <a:ext cx="1725959" cy="2100296"/>
            <a:chOff x="7162167" y="3845917"/>
            <a:chExt cx="1726408" cy="2100843"/>
          </a:xfrm>
        </p:grpSpPr>
        <p:sp>
          <p:nvSpPr>
            <p:cNvPr id="33" name="Rounded Rectangle 32">
              <a:extLst>
                <a:ext uri="{FF2B5EF4-FFF2-40B4-BE49-F238E27FC236}">
                  <a16:creationId xmlns:a16="http://schemas.microsoft.com/office/drawing/2014/main" id="{6FAFC2BF-4D19-095E-F71B-A7014FCEDB5A}"/>
                </a:ext>
              </a:extLst>
            </p:cNvPr>
            <p:cNvSpPr/>
            <p:nvPr/>
          </p:nvSpPr>
          <p:spPr>
            <a:xfrm>
              <a:off x="7162167" y="3845917"/>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34" name="Rectangle 33">
              <a:extLst>
                <a:ext uri="{FF2B5EF4-FFF2-40B4-BE49-F238E27FC236}">
                  <a16:creationId xmlns:a16="http://schemas.microsoft.com/office/drawing/2014/main" id="{89AC5A58-F914-C664-5806-9F3A87FF0F06}"/>
                </a:ext>
              </a:extLst>
            </p:cNvPr>
            <p:cNvSpPr/>
            <p:nvPr/>
          </p:nvSpPr>
          <p:spPr>
            <a:xfrm>
              <a:off x="7310060" y="4355612"/>
              <a:ext cx="1471284" cy="615530"/>
            </a:xfrm>
            <a:prstGeom prst="rect">
              <a:avLst/>
            </a:prstGeom>
          </p:spPr>
          <p:txBody>
            <a:bodyPr wrap="square" lIns="121867" tIns="60933" rIns="121867" bIns="60933">
              <a:spAutoFit/>
            </a:bodyPr>
            <a:lstStyle/>
            <a:p>
              <a:pPr marL="0" marR="0" lvl="0" indent="0" algn="ctr" defTabSz="914377" rtl="0" eaLnBrk="1" fontAlgn="auto" latinLnBrk="0" hangingPunct="1">
                <a:lnSpc>
                  <a:spcPct val="100000"/>
                </a:lnSpc>
                <a:spcBef>
                  <a:spcPts val="0"/>
                </a:spcBef>
                <a:spcAft>
                  <a:spcPts val="800"/>
                </a:spcAft>
                <a:buClrTx/>
                <a:buSzPct val="100000"/>
                <a:buFontTx/>
                <a:buNone/>
                <a:tabLst/>
                <a:defRPr/>
              </a:pPr>
              <a:r>
                <a:rPr kumimoji="0" lang="en-US" sz="31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95% </a:t>
              </a:r>
            </a:p>
          </p:txBody>
        </p:sp>
        <p:sp>
          <p:nvSpPr>
            <p:cNvPr id="35" name="Rectangle 34">
              <a:extLst>
                <a:ext uri="{FF2B5EF4-FFF2-40B4-BE49-F238E27FC236}">
                  <a16:creationId xmlns:a16="http://schemas.microsoft.com/office/drawing/2014/main" id="{D02D4257-CDF7-7ED8-6756-0147808E6E75}"/>
                </a:ext>
              </a:extLst>
            </p:cNvPr>
            <p:cNvSpPr/>
            <p:nvPr/>
          </p:nvSpPr>
          <p:spPr>
            <a:xfrm>
              <a:off x="7253284" y="5380451"/>
              <a:ext cx="1630793" cy="566309"/>
            </a:xfrm>
            <a:prstGeom prst="rect">
              <a:avLst/>
            </a:prstGeom>
          </p:spPr>
          <p:txBody>
            <a:bodyPr wrap="none" lIns="121867" tIns="60933" rIns="121867" bIns="60933">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of all US </a:t>
              </a:r>
              <a:b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Municipal Bonds</a:t>
              </a:r>
              <a:r>
                <a:rPr kumimoji="0" lang="en-US" sz="1500" b="0" i="0" u="none" strike="noStrike" kern="1200" cap="none" spc="0" normalizeH="0" baseline="3000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4</a:t>
              </a:r>
            </a:p>
          </p:txBody>
        </p:sp>
        <p:grpSp>
          <p:nvGrpSpPr>
            <p:cNvPr id="36" name="Group 19">
              <a:extLst>
                <a:ext uri="{FF2B5EF4-FFF2-40B4-BE49-F238E27FC236}">
                  <a16:creationId xmlns:a16="http://schemas.microsoft.com/office/drawing/2014/main" id="{4E1C3484-4BC7-7FDA-7F03-3AA6309DBB78}"/>
                </a:ext>
              </a:extLst>
            </p:cNvPr>
            <p:cNvGrpSpPr>
              <a:grpSpLocks noChangeAspect="1"/>
            </p:cNvGrpSpPr>
            <p:nvPr/>
          </p:nvGrpSpPr>
          <p:grpSpPr bwMode="auto">
            <a:xfrm>
              <a:off x="7494665" y="4140451"/>
              <a:ext cx="1102073" cy="1071432"/>
              <a:chOff x="2834" y="2694"/>
              <a:chExt cx="741" cy="741"/>
            </a:xfrm>
          </p:grpSpPr>
          <p:sp>
            <p:nvSpPr>
              <p:cNvPr id="37" name="Freeform 20">
                <a:extLst>
                  <a:ext uri="{FF2B5EF4-FFF2-40B4-BE49-F238E27FC236}">
                    <a16:creationId xmlns:a16="http://schemas.microsoft.com/office/drawing/2014/main" id="{C79F3193-431C-A7D8-A5A0-A629DB2B0EA0}"/>
                  </a:ext>
                </a:extLst>
              </p:cNvPr>
              <p:cNvSpPr>
                <a:spLocks/>
              </p:cNvSpPr>
              <p:nvPr/>
            </p:nvSpPr>
            <p:spPr bwMode="auto">
              <a:xfrm>
                <a:off x="3090" y="2694"/>
                <a:ext cx="114" cy="87"/>
              </a:xfrm>
              <a:custGeom>
                <a:avLst/>
                <a:gdLst>
                  <a:gd name="T0" fmla="*/ 102 w 102"/>
                  <a:gd name="T1" fmla="*/ 64 h 77"/>
                  <a:gd name="T2" fmla="*/ 102 w 102"/>
                  <a:gd name="T3" fmla="*/ 0 h 77"/>
                  <a:gd name="T4" fmla="*/ 0 w 102"/>
                  <a:gd name="T5" fmla="*/ 16 h 77"/>
                  <a:gd name="T6" fmla="*/ 20 w 102"/>
                  <a:gd name="T7" fmla="*/ 77 h 77"/>
                  <a:gd name="T8" fmla="*/ 102 w 102"/>
                  <a:gd name="T9" fmla="*/ 64 h 77"/>
                </a:gdLst>
                <a:ahLst/>
                <a:cxnLst>
                  <a:cxn ang="0">
                    <a:pos x="T0" y="T1"/>
                  </a:cxn>
                  <a:cxn ang="0">
                    <a:pos x="T2" y="T3"/>
                  </a:cxn>
                  <a:cxn ang="0">
                    <a:pos x="T4" y="T5"/>
                  </a:cxn>
                  <a:cxn ang="0">
                    <a:pos x="T6" y="T7"/>
                  </a:cxn>
                  <a:cxn ang="0">
                    <a:pos x="T8" y="T9"/>
                  </a:cxn>
                </a:cxnLst>
                <a:rect l="0" t="0" r="r" b="b"/>
                <a:pathLst>
                  <a:path w="102" h="77">
                    <a:moveTo>
                      <a:pt x="102" y="64"/>
                    </a:moveTo>
                    <a:cubicBezTo>
                      <a:pt x="102" y="0"/>
                      <a:pt x="102" y="0"/>
                      <a:pt x="102" y="0"/>
                    </a:cubicBezTo>
                    <a:cubicBezTo>
                      <a:pt x="66" y="0"/>
                      <a:pt x="35" y="5"/>
                      <a:pt x="0" y="16"/>
                    </a:cubicBezTo>
                    <a:cubicBezTo>
                      <a:pt x="20" y="77"/>
                      <a:pt x="20" y="77"/>
                      <a:pt x="20" y="77"/>
                    </a:cubicBezTo>
                    <a:cubicBezTo>
                      <a:pt x="46" y="69"/>
                      <a:pt x="73" y="64"/>
                      <a:pt x="102" y="64"/>
                    </a:cubicBez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sp>
            <p:nvSpPr>
              <p:cNvPr id="38" name="Freeform 21">
                <a:extLst>
                  <a:ext uri="{FF2B5EF4-FFF2-40B4-BE49-F238E27FC236}">
                    <a16:creationId xmlns:a16="http://schemas.microsoft.com/office/drawing/2014/main" id="{693AE38E-F9E7-90A3-4735-1F1827ADEA8C}"/>
                  </a:ext>
                </a:extLst>
              </p:cNvPr>
              <p:cNvSpPr>
                <a:spLocks/>
              </p:cNvSpPr>
              <p:nvPr/>
            </p:nvSpPr>
            <p:spPr bwMode="auto">
              <a:xfrm>
                <a:off x="2834" y="2694"/>
                <a:ext cx="741" cy="741"/>
              </a:xfrm>
              <a:custGeom>
                <a:avLst/>
                <a:gdLst>
                  <a:gd name="T0" fmla="*/ 329 w 658"/>
                  <a:gd name="T1" fmla="*/ 0 h 658"/>
                  <a:gd name="T2" fmla="*/ 329 w 658"/>
                  <a:gd name="T3" fmla="*/ 64 h 658"/>
                  <a:gd name="T4" fmla="*/ 594 w 658"/>
                  <a:gd name="T5" fmla="*/ 329 h 658"/>
                  <a:gd name="T6" fmla="*/ 329 w 658"/>
                  <a:gd name="T7" fmla="*/ 594 h 658"/>
                  <a:gd name="T8" fmla="*/ 64 w 658"/>
                  <a:gd name="T9" fmla="*/ 329 h 658"/>
                  <a:gd name="T10" fmla="*/ 247 w 658"/>
                  <a:gd name="T11" fmla="*/ 77 h 658"/>
                  <a:gd name="T12" fmla="*/ 227 w 658"/>
                  <a:gd name="T13" fmla="*/ 16 h 658"/>
                  <a:gd name="T14" fmla="*/ 0 w 658"/>
                  <a:gd name="T15" fmla="*/ 329 h 658"/>
                  <a:gd name="T16" fmla="*/ 329 w 658"/>
                  <a:gd name="T17" fmla="*/ 658 h 658"/>
                  <a:gd name="T18" fmla="*/ 658 w 658"/>
                  <a:gd name="T19" fmla="*/ 329 h 658"/>
                  <a:gd name="T20" fmla="*/ 329 w 658"/>
                  <a:gd name="T21" fmla="*/ 0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8" h="658">
                    <a:moveTo>
                      <a:pt x="329" y="0"/>
                    </a:moveTo>
                    <a:cubicBezTo>
                      <a:pt x="329" y="64"/>
                      <a:pt x="329" y="64"/>
                      <a:pt x="329" y="64"/>
                    </a:cubicBezTo>
                    <a:cubicBezTo>
                      <a:pt x="475" y="64"/>
                      <a:pt x="594" y="183"/>
                      <a:pt x="594" y="329"/>
                    </a:cubicBezTo>
                    <a:cubicBezTo>
                      <a:pt x="594" y="475"/>
                      <a:pt x="475" y="594"/>
                      <a:pt x="329" y="594"/>
                    </a:cubicBezTo>
                    <a:cubicBezTo>
                      <a:pt x="183" y="594"/>
                      <a:pt x="64" y="475"/>
                      <a:pt x="64" y="329"/>
                    </a:cubicBezTo>
                    <a:cubicBezTo>
                      <a:pt x="64" y="211"/>
                      <a:pt x="141" y="111"/>
                      <a:pt x="247" y="77"/>
                    </a:cubicBezTo>
                    <a:cubicBezTo>
                      <a:pt x="227" y="16"/>
                      <a:pt x="227" y="16"/>
                      <a:pt x="227" y="16"/>
                    </a:cubicBezTo>
                    <a:cubicBezTo>
                      <a:pt x="89" y="61"/>
                      <a:pt x="0" y="184"/>
                      <a:pt x="0" y="329"/>
                    </a:cubicBezTo>
                    <a:cubicBezTo>
                      <a:pt x="0" y="511"/>
                      <a:pt x="147" y="658"/>
                      <a:pt x="329" y="658"/>
                    </a:cubicBezTo>
                    <a:cubicBezTo>
                      <a:pt x="511" y="658"/>
                      <a:pt x="658" y="511"/>
                      <a:pt x="658" y="329"/>
                    </a:cubicBezTo>
                    <a:cubicBezTo>
                      <a:pt x="658" y="147"/>
                      <a:pt x="511" y="0"/>
                      <a:pt x="329" y="0"/>
                    </a:cubicBezTo>
                    <a:close/>
                  </a:path>
                </a:pathLst>
              </a:custGeom>
              <a:solidFill>
                <a:srgbClr val="0A85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grpSp>
      </p:grpSp>
      <p:sp>
        <p:nvSpPr>
          <p:cNvPr id="39" name="Rectangle 38">
            <a:extLst>
              <a:ext uri="{FF2B5EF4-FFF2-40B4-BE49-F238E27FC236}">
                <a16:creationId xmlns:a16="http://schemas.microsoft.com/office/drawing/2014/main" id="{F276BB25-8A24-17A2-4E55-E44F979EEE3A}"/>
              </a:ext>
            </a:extLst>
          </p:cNvPr>
          <p:cNvSpPr/>
          <p:nvPr/>
        </p:nvSpPr>
        <p:spPr>
          <a:xfrm>
            <a:off x="740055" y="6013543"/>
            <a:ext cx="4436604" cy="769387"/>
          </a:xfrm>
          <a:prstGeom prst="rect">
            <a:avLst/>
          </a:prstGeom>
        </p:spPr>
        <p:txBody>
          <a:bodyPr wrap="square" lIns="121867" tIns="60933" rIns="121867" bIns="60933">
            <a:spAutoFit/>
          </a:bodyPr>
          <a:lstStyle/>
          <a:p>
            <a:pPr marL="228525" marR="0" lvl="0" indent="-228525" algn="l" defTabSz="914377"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HF alert - </a:t>
            </a:r>
            <a:r>
              <a:rPr kumimoji="0" lang="en-US" sz="700" b="0" i="0" u="none" strike="noStrike" kern="1200" cap="none" spc="0" normalizeH="0" baseline="0" noProof="0" dirty="0">
                <a:ln>
                  <a:noFill/>
                </a:ln>
                <a:solidFill>
                  <a:srgbClr val="0077C8"/>
                </a:solidFill>
                <a:effectLst/>
                <a:uLnTx/>
                <a:uFillTx/>
                <a:latin typeface="Calibri" panose="020F0502020204030204" pitchFamily="34" charset="0"/>
                <a:ea typeface="+mn-ea"/>
                <a:cs typeface="+mn-cs"/>
                <a:hlinkClick r:id="rId4"/>
              </a:rPr>
              <a:t>https://www.hfalert.com/rankings/rankings.pl?Q=149 </a:t>
            </a:r>
            <a:endParaRPr kumimoji="0" lang="en-US" sz="700" b="0" i="0" u="none" strike="noStrike" kern="1200" cap="none" spc="0" normalizeH="0" baseline="0" noProof="0" dirty="0">
              <a:ln>
                <a:noFill/>
              </a:ln>
              <a:solidFill>
                <a:srgbClr val="0077C8"/>
              </a:solidFill>
              <a:effectLst/>
              <a:uLnTx/>
              <a:uFillTx/>
              <a:latin typeface="Calibri" panose="020F0502020204030204" pitchFamily="34" charset="0"/>
              <a:ea typeface="+mn-ea"/>
              <a:cs typeface="+mn-cs"/>
            </a:endParaRPr>
          </a:p>
          <a:p>
            <a:pPr marL="228525" marR="0" lvl="0" indent="-228525" algn="l" defTabSz="914377"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Hedge funds ranked by AUM</a:t>
            </a:r>
          </a:p>
          <a:p>
            <a:pPr marL="228525" marR="0" lvl="0" indent="-228525" algn="l" defTabSz="914377"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Based on U.S. mutual fund assets under management, according to Morningstar Direct March 2022</a:t>
            </a:r>
          </a:p>
          <a:p>
            <a:pPr marL="228525" marR="0" lvl="0" indent="-228525" algn="l" defTabSz="914377"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Derived from the annual issuance numbers published in The Red Book, which is the municipal industry listing of all municipal stats by firm, issuer, etc. </a:t>
            </a:r>
          </a:p>
          <a:p>
            <a:pPr marL="304648" marR="0" lvl="0" indent="-304648" algn="l" defTabSz="914377" rtl="0" eaLnBrk="1" fontAlgn="auto" latinLnBrk="0" hangingPunct="1">
              <a:lnSpc>
                <a:spcPct val="100000"/>
              </a:lnSpc>
              <a:spcBef>
                <a:spcPts val="0"/>
              </a:spcBef>
              <a:spcAft>
                <a:spcPts val="0"/>
              </a:spcAft>
              <a:buClrTx/>
              <a:buSzTx/>
              <a:buFontTx/>
              <a:buAutoNum type="arabicPeriod"/>
              <a:tabLst/>
              <a:defRPr/>
            </a:pPr>
            <a:endParaRPr kumimoji="0" lang="en-US" sz="7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40" name="Group 39">
            <a:extLst>
              <a:ext uri="{FF2B5EF4-FFF2-40B4-BE49-F238E27FC236}">
                <a16:creationId xmlns:a16="http://schemas.microsoft.com/office/drawing/2014/main" id="{EBB7B7C2-F14A-BFE0-050D-57DCB1601A97}"/>
              </a:ext>
            </a:extLst>
          </p:cNvPr>
          <p:cNvGrpSpPr/>
          <p:nvPr/>
        </p:nvGrpSpPr>
        <p:grpSpPr>
          <a:xfrm>
            <a:off x="720546" y="1449503"/>
            <a:ext cx="10956103" cy="2066199"/>
            <a:chOff x="532615" y="1399801"/>
            <a:chExt cx="10958956" cy="2066737"/>
          </a:xfrm>
        </p:grpSpPr>
        <p:grpSp>
          <p:nvGrpSpPr>
            <p:cNvPr id="41" name="Group 40">
              <a:extLst>
                <a:ext uri="{FF2B5EF4-FFF2-40B4-BE49-F238E27FC236}">
                  <a16:creationId xmlns:a16="http://schemas.microsoft.com/office/drawing/2014/main" id="{8F800CD7-817F-904A-F47D-BA2D2DD63454}"/>
                </a:ext>
              </a:extLst>
            </p:cNvPr>
            <p:cNvGrpSpPr/>
            <p:nvPr/>
          </p:nvGrpSpPr>
          <p:grpSpPr>
            <a:xfrm>
              <a:off x="532615" y="1399801"/>
              <a:ext cx="10958956" cy="2066737"/>
              <a:chOff x="293327" y="1399801"/>
              <a:chExt cx="10958956" cy="2066737"/>
            </a:xfrm>
          </p:grpSpPr>
          <p:grpSp>
            <p:nvGrpSpPr>
              <p:cNvPr id="43" name="Group 42">
                <a:extLst>
                  <a:ext uri="{FF2B5EF4-FFF2-40B4-BE49-F238E27FC236}">
                    <a16:creationId xmlns:a16="http://schemas.microsoft.com/office/drawing/2014/main" id="{93DD2B19-8EDB-4842-DA28-64722C76ED4D}"/>
                  </a:ext>
                </a:extLst>
              </p:cNvPr>
              <p:cNvGrpSpPr/>
              <p:nvPr/>
            </p:nvGrpSpPr>
            <p:grpSpPr>
              <a:xfrm>
                <a:off x="2139836" y="1399801"/>
                <a:ext cx="1726408" cy="2066737"/>
                <a:chOff x="4113914" y="1426967"/>
                <a:chExt cx="1726408" cy="2066737"/>
              </a:xfrm>
            </p:grpSpPr>
            <p:sp>
              <p:nvSpPr>
                <p:cNvPr id="72" name="Rounded Rectangle 71">
                  <a:extLst>
                    <a:ext uri="{FF2B5EF4-FFF2-40B4-BE49-F238E27FC236}">
                      <a16:creationId xmlns:a16="http://schemas.microsoft.com/office/drawing/2014/main" id="{11D052E7-6355-D4B1-406A-0BA7F6392D89}"/>
                    </a:ext>
                  </a:extLst>
                </p:cNvPr>
                <p:cNvSpPr/>
                <p:nvPr/>
              </p:nvSpPr>
              <p:spPr>
                <a:xfrm>
                  <a:off x="4113914" y="1426967"/>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73" name="Rectangle 72">
                  <a:extLst>
                    <a:ext uri="{FF2B5EF4-FFF2-40B4-BE49-F238E27FC236}">
                      <a16:creationId xmlns:a16="http://schemas.microsoft.com/office/drawing/2014/main" id="{DE928D4C-9DEC-7433-8F4A-7CC0F85FF35B}"/>
                    </a:ext>
                  </a:extLst>
                </p:cNvPr>
                <p:cNvSpPr/>
                <p:nvPr/>
              </p:nvSpPr>
              <p:spPr>
                <a:xfrm>
                  <a:off x="4558458" y="2927395"/>
                  <a:ext cx="918646" cy="566309"/>
                </a:xfrm>
                <a:prstGeom prst="rect">
                  <a:avLst/>
                </a:prstGeom>
              </p:spPr>
              <p:txBody>
                <a:bodyPr wrap="none">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Prime </a:t>
                  </a:r>
                  <a:b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Brokers</a:t>
                  </a:r>
                  <a:r>
                    <a:rPr kumimoji="0" lang="en-US" sz="1500" b="0" i="0" u="none" strike="noStrike" kern="1200" cap="none" spc="0" normalizeH="0" baseline="3000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1</a:t>
                  </a: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 </a:t>
                  </a:r>
                </a:p>
              </p:txBody>
            </p:sp>
            <p:sp>
              <p:nvSpPr>
                <p:cNvPr id="74" name="TextBox 73">
                  <a:extLst>
                    <a:ext uri="{FF2B5EF4-FFF2-40B4-BE49-F238E27FC236}">
                      <a16:creationId xmlns:a16="http://schemas.microsoft.com/office/drawing/2014/main" id="{0E04E808-4723-8621-1E78-D9227AD82F05}"/>
                    </a:ext>
                  </a:extLst>
                </p:cNvPr>
                <p:cNvSpPr txBox="1"/>
                <p:nvPr/>
              </p:nvSpPr>
              <p:spPr>
                <a:xfrm>
                  <a:off x="4162841" y="1452759"/>
                  <a:ext cx="1656179" cy="767124"/>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9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9</a:t>
                  </a:r>
                </a:p>
                <a:p>
                  <a:pPr marL="0" marR="0" lvl="0" indent="0" algn="ctr" defTabSz="914377" rtl="0" eaLnBrk="1" fontAlgn="auto" latinLnBrk="0" hangingPunct="1">
                    <a:lnSpc>
                      <a:spcPct val="5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OUT OF</a:t>
                  </a:r>
                </a:p>
                <a:p>
                  <a:pPr marL="0" marR="0" lvl="0" indent="0" algn="ctr" defTabSz="914377" rtl="0" eaLnBrk="1" fontAlgn="auto" latinLnBrk="0" hangingPunct="1">
                    <a:lnSpc>
                      <a:spcPct val="80000"/>
                    </a:lnSpc>
                    <a:spcBef>
                      <a:spcPts val="0"/>
                    </a:spcBef>
                    <a:spcAft>
                      <a:spcPts val="0"/>
                    </a:spcAft>
                    <a:buClrTx/>
                    <a:buSzTx/>
                    <a:buFontTx/>
                    <a:buNone/>
                    <a:tabLst/>
                    <a:defRPr/>
                  </a:pPr>
                  <a:r>
                    <a:rPr kumimoji="0" lang="en-US" sz="19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TOP 10</a:t>
                  </a:r>
                </a:p>
              </p:txBody>
            </p:sp>
            <p:grpSp>
              <p:nvGrpSpPr>
                <p:cNvPr id="75" name="Group 74">
                  <a:extLst>
                    <a:ext uri="{FF2B5EF4-FFF2-40B4-BE49-F238E27FC236}">
                      <a16:creationId xmlns:a16="http://schemas.microsoft.com/office/drawing/2014/main" id="{B56EF4DC-7256-A83B-DF50-80BD1C8AE441}"/>
                    </a:ext>
                  </a:extLst>
                </p:cNvPr>
                <p:cNvGrpSpPr/>
                <p:nvPr/>
              </p:nvGrpSpPr>
              <p:grpSpPr>
                <a:xfrm>
                  <a:off x="4592813" y="2530272"/>
                  <a:ext cx="768608" cy="251412"/>
                  <a:chOff x="4216637" y="3029466"/>
                  <a:chExt cx="720171" cy="235507"/>
                </a:xfrm>
              </p:grpSpPr>
              <p:sp>
                <p:nvSpPr>
                  <p:cNvPr id="76" name="Rectangle 9">
                    <a:extLst>
                      <a:ext uri="{FF2B5EF4-FFF2-40B4-BE49-F238E27FC236}">
                        <a16:creationId xmlns:a16="http://schemas.microsoft.com/office/drawing/2014/main" id="{903B9CCB-DC89-B777-EC96-96AA9572F74B}"/>
                      </a:ext>
                    </a:extLst>
                  </p:cNvPr>
                  <p:cNvSpPr>
                    <a:spLocks noChangeArrowheads="1"/>
                  </p:cNvSpPr>
                  <p:nvPr/>
                </p:nvSpPr>
                <p:spPr bwMode="auto">
                  <a:xfrm>
                    <a:off x="4216640" y="3029466"/>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77" name="Rectangle 9">
                    <a:extLst>
                      <a:ext uri="{FF2B5EF4-FFF2-40B4-BE49-F238E27FC236}">
                        <a16:creationId xmlns:a16="http://schemas.microsoft.com/office/drawing/2014/main" id="{684E2858-9F96-2660-AC5D-D5F5D950CA45}"/>
                      </a:ext>
                    </a:extLst>
                  </p:cNvPr>
                  <p:cNvSpPr>
                    <a:spLocks noChangeArrowheads="1"/>
                  </p:cNvSpPr>
                  <p:nvPr/>
                </p:nvSpPr>
                <p:spPr bwMode="auto">
                  <a:xfrm>
                    <a:off x="4366119" y="3029466"/>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78" name="Rectangle 9">
                    <a:extLst>
                      <a:ext uri="{FF2B5EF4-FFF2-40B4-BE49-F238E27FC236}">
                        <a16:creationId xmlns:a16="http://schemas.microsoft.com/office/drawing/2014/main" id="{739BB216-D606-D0A7-3CD0-43DFC2C5E4CD}"/>
                      </a:ext>
                    </a:extLst>
                  </p:cNvPr>
                  <p:cNvSpPr>
                    <a:spLocks noChangeArrowheads="1"/>
                  </p:cNvSpPr>
                  <p:nvPr/>
                </p:nvSpPr>
                <p:spPr bwMode="auto">
                  <a:xfrm>
                    <a:off x="4515598" y="3029466"/>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79" name="Rectangle 9">
                    <a:extLst>
                      <a:ext uri="{FF2B5EF4-FFF2-40B4-BE49-F238E27FC236}">
                        <a16:creationId xmlns:a16="http://schemas.microsoft.com/office/drawing/2014/main" id="{31EA08A4-EAC6-611C-F742-B9754B35675B}"/>
                      </a:ext>
                    </a:extLst>
                  </p:cNvPr>
                  <p:cNvSpPr>
                    <a:spLocks noChangeArrowheads="1"/>
                  </p:cNvSpPr>
                  <p:nvPr/>
                </p:nvSpPr>
                <p:spPr bwMode="auto">
                  <a:xfrm>
                    <a:off x="4665077" y="3029466"/>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80" name="Rectangle 9">
                    <a:extLst>
                      <a:ext uri="{FF2B5EF4-FFF2-40B4-BE49-F238E27FC236}">
                        <a16:creationId xmlns:a16="http://schemas.microsoft.com/office/drawing/2014/main" id="{F7FC3D80-814A-FF3E-8D38-17FE36BD0282}"/>
                      </a:ext>
                    </a:extLst>
                  </p:cNvPr>
                  <p:cNvSpPr>
                    <a:spLocks noChangeArrowheads="1"/>
                  </p:cNvSpPr>
                  <p:nvPr/>
                </p:nvSpPr>
                <p:spPr bwMode="auto">
                  <a:xfrm>
                    <a:off x="4814556" y="3029466"/>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81" name="Rectangle 9">
                    <a:extLst>
                      <a:ext uri="{FF2B5EF4-FFF2-40B4-BE49-F238E27FC236}">
                        <a16:creationId xmlns:a16="http://schemas.microsoft.com/office/drawing/2014/main" id="{1C0683BE-4C7B-E529-31E7-8E49FE34B66C}"/>
                      </a:ext>
                    </a:extLst>
                  </p:cNvPr>
                  <p:cNvSpPr>
                    <a:spLocks noChangeArrowheads="1"/>
                  </p:cNvSpPr>
                  <p:nvPr/>
                </p:nvSpPr>
                <p:spPr bwMode="auto">
                  <a:xfrm>
                    <a:off x="4216637" y="3166520"/>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82" name="Rectangle 9">
                    <a:extLst>
                      <a:ext uri="{FF2B5EF4-FFF2-40B4-BE49-F238E27FC236}">
                        <a16:creationId xmlns:a16="http://schemas.microsoft.com/office/drawing/2014/main" id="{4D7769E5-6E8F-A09C-4952-6E472DB261FE}"/>
                      </a:ext>
                    </a:extLst>
                  </p:cNvPr>
                  <p:cNvSpPr>
                    <a:spLocks noChangeArrowheads="1"/>
                  </p:cNvSpPr>
                  <p:nvPr/>
                </p:nvSpPr>
                <p:spPr bwMode="auto">
                  <a:xfrm>
                    <a:off x="4366116" y="3166520"/>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83" name="Rectangle 9">
                    <a:extLst>
                      <a:ext uri="{FF2B5EF4-FFF2-40B4-BE49-F238E27FC236}">
                        <a16:creationId xmlns:a16="http://schemas.microsoft.com/office/drawing/2014/main" id="{A34EE09C-BEAC-D802-CC13-8F48181FDA46}"/>
                      </a:ext>
                    </a:extLst>
                  </p:cNvPr>
                  <p:cNvSpPr>
                    <a:spLocks noChangeArrowheads="1"/>
                  </p:cNvSpPr>
                  <p:nvPr/>
                </p:nvSpPr>
                <p:spPr bwMode="auto">
                  <a:xfrm>
                    <a:off x="4515595" y="3166520"/>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84" name="Rectangle 9">
                    <a:extLst>
                      <a:ext uri="{FF2B5EF4-FFF2-40B4-BE49-F238E27FC236}">
                        <a16:creationId xmlns:a16="http://schemas.microsoft.com/office/drawing/2014/main" id="{A743D89A-C0EB-0290-3D04-2DEA06084EA9}"/>
                      </a:ext>
                    </a:extLst>
                  </p:cNvPr>
                  <p:cNvSpPr>
                    <a:spLocks noChangeArrowheads="1"/>
                  </p:cNvSpPr>
                  <p:nvPr/>
                </p:nvSpPr>
                <p:spPr bwMode="auto">
                  <a:xfrm>
                    <a:off x="4665074" y="3166520"/>
                    <a:ext cx="122252" cy="98453"/>
                  </a:xfrm>
                  <a:prstGeom prst="rect">
                    <a:avLst/>
                  </a:prstGeom>
                  <a:solidFill>
                    <a:srgbClr val="0A85C7"/>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70A8AD">
                          <a:lumMod val="50000"/>
                        </a:srgbClr>
                      </a:solidFill>
                      <a:effectLst/>
                      <a:uLnTx/>
                      <a:uFillTx/>
                      <a:latin typeface="Calibri"/>
                      <a:ea typeface="+mn-ea"/>
                      <a:cs typeface="Calibri" panose="020F0502020204030204" pitchFamily="34" charset="0"/>
                    </a:endParaRPr>
                  </a:p>
                </p:txBody>
              </p:sp>
              <p:sp>
                <p:nvSpPr>
                  <p:cNvPr id="85" name="Rectangle 9">
                    <a:extLst>
                      <a:ext uri="{FF2B5EF4-FFF2-40B4-BE49-F238E27FC236}">
                        <a16:creationId xmlns:a16="http://schemas.microsoft.com/office/drawing/2014/main" id="{73B597C0-2C6D-00E2-5E71-C051A7DC379A}"/>
                      </a:ext>
                    </a:extLst>
                  </p:cNvPr>
                  <p:cNvSpPr>
                    <a:spLocks noChangeArrowheads="1"/>
                  </p:cNvSpPr>
                  <p:nvPr/>
                </p:nvSpPr>
                <p:spPr bwMode="auto">
                  <a:xfrm>
                    <a:off x="4814556" y="3166520"/>
                    <a:ext cx="122252" cy="98453"/>
                  </a:xfrm>
                  <a:prstGeom prst="rect">
                    <a:avLst/>
                  </a:prstGeom>
                  <a:solidFill>
                    <a:schemeClr val="tx1">
                      <a:lumMod val="75000"/>
                      <a:lumOff val="25000"/>
                    </a:schemeClr>
                  </a:solidFill>
                  <a:ln w="15875" cap="flat">
                    <a:noFill/>
                    <a:prstDash val="solid"/>
                    <a:miter lim="800000"/>
                    <a:headEnd/>
                    <a:tailEnd/>
                  </a:ln>
                  <a:effectLst/>
                </p:spPr>
                <p:txBody>
                  <a:bodyPr vert="horz" wrap="square" lIns="91416" tIns="45708" rIns="91416" bIns="45708"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E0E27C"/>
                      </a:solidFill>
                      <a:effectLst/>
                      <a:uLnTx/>
                      <a:uFillTx/>
                      <a:latin typeface="Calibri"/>
                      <a:ea typeface="+mn-ea"/>
                      <a:cs typeface="Calibri" panose="020F0502020204030204" pitchFamily="34" charset="0"/>
                    </a:endParaRPr>
                  </a:p>
                </p:txBody>
              </p:sp>
            </p:grpSp>
          </p:grpSp>
          <p:grpSp>
            <p:nvGrpSpPr>
              <p:cNvPr id="44" name="Group 43">
                <a:extLst>
                  <a:ext uri="{FF2B5EF4-FFF2-40B4-BE49-F238E27FC236}">
                    <a16:creationId xmlns:a16="http://schemas.microsoft.com/office/drawing/2014/main" id="{8543627E-331E-CB58-27F5-5F03D44879C6}"/>
                  </a:ext>
                </a:extLst>
              </p:cNvPr>
              <p:cNvGrpSpPr/>
              <p:nvPr/>
            </p:nvGrpSpPr>
            <p:grpSpPr>
              <a:xfrm>
                <a:off x="3986345" y="1399801"/>
                <a:ext cx="1726408" cy="2066737"/>
                <a:chOff x="6127092" y="1426967"/>
                <a:chExt cx="1726408" cy="2066737"/>
              </a:xfrm>
            </p:grpSpPr>
            <p:sp>
              <p:nvSpPr>
                <p:cNvPr id="64" name="Rounded Rectangle 63">
                  <a:extLst>
                    <a:ext uri="{FF2B5EF4-FFF2-40B4-BE49-F238E27FC236}">
                      <a16:creationId xmlns:a16="http://schemas.microsoft.com/office/drawing/2014/main" id="{5A611E64-16B7-9195-B116-4BDBA1EE988B}"/>
                    </a:ext>
                  </a:extLst>
                </p:cNvPr>
                <p:cNvSpPr/>
                <p:nvPr/>
              </p:nvSpPr>
              <p:spPr>
                <a:xfrm>
                  <a:off x="6127092" y="1426967"/>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grpSp>
              <p:nvGrpSpPr>
                <p:cNvPr id="65" name="Group 9">
                  <a:extLst>
                    <a:ext uri="{FF2B5EF4-FFF2-40B4-BE49-F238E27FC236}">
                      <a16:creationId xmlns:a16="http://schemas.microsoft.com/office/drawing/2014/main" id="{9CCC6756-0ACC-2C20-2CCF-87A065CD266F}"/>
                    </a:ext>
                  </a:extLst>
                </p:cNvPr>
                <p:cNvGrpSpPr>
                  <a:grpSpLocks noChangeAspect="1"/>
                </p:cNvGrpSpPr>
                <p:nvPr/>
              </p:nvGrpSpPr>
              <p:grpSpPr bwMode="auto">
                <a:xfrm>
                  <a:off x="6405157" y="1643230"/>
                  <a:ext cx="1170275" cy="1167561"/>
                  <a:chOff x="3948" y="1145"/>
                  <a:chExt cx="822" cy="843"/>
                </a:xfrm>
              </p:grpSpPr>
              <p:sp>
                <p:nvSpPr>
                  <p:cNvPr id="69" name="AutoShape 8">
                    <a:extLst>
                      <a:ext uri="{FF2B5EF4-FFF2-40B4-BE49-F238E27FC236}">
                        <a16:creationId xmlns:a16="http://schemas.microsoft.com/office/drawing/2014/main" id="{80FCB0A3-8035-53AA-F050-3EE92937119F}"/>
                      </a:ext>
                    </a:extLst>
                  </p:cNvPr>
                  <p:cNvSpPr>
                    <a:spLocks noChangeAspect="1" noChangeArrowheads="1" noTextEdit="1"/>
                  </p:cNvSpPr>
                  <p:nvPr/>
                </p:nvSpPr>
                <p:spPr bwMode="auto">
                  <a:xfrm>
                    <a:off x="3994" y="1145"/>
                    <a:ext cx="776" cy="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sp>
                <p:nvSpPr>
                  <p:cNvPr id="70" name="Freeform 10">
                    <a:extLst>
                      <a:ext uri="{FF2B5EF4-FFF2-40B4-BE49-F238E27FC236}">
                        <a16:creationId xmlns:a16="http://schemas.microsoft.com/office/drawing/2014/main" id="{1488C34F-6853-009C-7A03-40C8F1C6E975}"/>
                      </a:ext>
                    </a:extLst>
                  </p:cNvPr>
                  <p:cNvSpPr>
                    <a:spLocks/>
                  </p:cNvSpPr>
                  <p:nvPr/>
                </p:nvSpPr>
                <p:spPr bwMode="auto">
                  <a:xfrm>
                    <a:off x="3948" y="1167"/>
                    <a:ext cx="683" cy="821"/>
                  </a:xfrm>
                  <a:custGeom>
                    <a:avLst/>
                    <a:gdLst>
                      <a:gd name="T0" fmla="*/ 369 w 581"/>
                      <a:gd name="T1" fmla="*/ 594 h 698"/>
                      <a:gd name="T2" fmla="*/ 104 w 581"/>
                      <a:gd name="T3" fmla="*/ 329 h 698"/>
                      <a:gd name="T4" fmla="*/ 369 w 581"/>
                      <a:gd name="T5" fmla="*/ 64 h 698"/>
                      <a:gd name="T6" fmla="*/ 369 w 581"/>
                      <a:gd name="T7" fmla="*/ 64 h 698"/>
                      <a:gd name="T8" fmla="*/ 369 w 581"/>
                      <a:gd name="T9" fmla="*/ 0 h 698"/>
                      <a:gd name="T10" fmla="*/ 157 w 581"/>
                      <a:gd name="T11" fmla="*/ 77 h 698"/>
                      <a:gd name="T12" fmla="*/ 117 w 581"/>
                      <a:gd name="T13" fmla="*/ 541 h 698"/>
                      <a:gd name="T14" fmla="*/ 581 w 581"/>
                      <a:gd name="T15" fmla="*/ 581 h 698"/>
                      <a:gd name="T16" fmla="*/ 539 w 581"/>
                      <a:gd name="T17" fmla="*/ 532 h 698"/>
                      <a:gd name="T18" fmla="*/ 369 w 581"/>
                      <a:gd name="T19" fmla="*/ 594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1" h="698">
                        <a:moveTo>
                          <a:pt x="369" y="594"/>
                        </a:moveTo>
                        <a:cubicBezTo>
                          <a:pt x="223" y="594"/>
                          <a:pt x="104" y="475"/>
                          <a:pt x="104" y="329"/>
                        </a:cubicBezTo>
                        <a:cubicBezTo>
                          <a:pt x="104" y="183"/>
                          <a:pt x="223" y="64"/>
                          <a:pt x="369" y="64"/>
                        </a:cubicBezTo>
                        <a:cubicBezTo>
                          <a:pt x="369" y="64"/>
                          <a:pt x="369" y="64"/>
                          <a:pt x="369" y="64"/>
                        </a:cubicBezTo>
                        <a:cubicBezTo>
                          <a:pt x="369" y="0"/>
                          <a:pt x="369" y="0"/>
                          <a:pt x="369" y="0"/>
                        </a:cubicBezTo>
                        <a:cubicBezTo>
                          <a:pt x="289" y="0"/>
                          <a:pt x="219" y="25"/>
                          <a:pt x="157" y="77"/>
                        </a:cubicBezTo>
                        <a:cubicBezTo>
                          <a:pt x="18" y="194"/>
                          <a:pt x="0" y="401"/>
                          <a:pt x="117" y="541"/>
                        </a:cubicBezTo>
                        <a:cubicBezTo>
                          <a:pt x="234" y="680"/>
                          <a:pt x="441" y="698"/>
                          <a:pt x="581" y="581"/>
                        </a:cubicBezTo>
                        <a:cubicBezTo>
                          <a:pt x="539" y="532"/>
                          <a:pt x="539" y="532"/>
                          <a:pt x="539" y="532"/>
                        </a:cubicBezTo>
                        <a:cubicBezTo>
                          <a:pt x="493" y="571"/>
                          <a:pt x="434" y="594"/>
                          <a:pt x="369" y="5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sp>
                <p:nvSpPr>
                  <p:cNvPr id="71" name="Freeform 11">
                    <a:extLst>
                      <a:ext uri="{FF2B5EF4-FFF2-40B4-BE49-F238E27FC236}">
                        <a16:creationId xmlns:a16="http://schemas.microsoft.com/office/drawing/2014/main" id="{F568F1A6-6F82-D5E1-3D0F-8360F54544A4}"/>
                      </a:ext>
                    </a:extLst>
                  </p:cNvPr>
                  <p:cNvSpPr>
                    <a:spLocks/>
                  </p:cNvSpPr>
                  <p:nvPr/>
                </p:nvSpPr>
                <p:spPr bwMode="auto">
                  <a:xfrm>
                    <a:off x="4382" y="1167"/>
                    <a:ext cx="387" cy="683"/>
                  </a:xfrm>
                  <a:custGeom>
                    <a:avLst/>
                    <a:gdLst>
                      <a:gd name="T0" fmla="*/ 0 w 329"/>
                      <a:gd name="T1" fmla="*/ 0 h 581"/>
                      <a:gd name="T2" fmla="*/ 0 w 329"/>
                      <a:gd name="T3" fmla="*/ 64 h 581"/>
                      <a:gd name="T4" fmla="*/ 265 w 329"/>
                      <a:gd name="T5" fmla="*/ 329 h 581"/>
                      <a:gd name="T6" fmla="*/ 170 w 329"/>
                      <a:gd name="T7" fmla="*/ 532 h 581"/>
                      <a:gd name="T8" fmla="*/ 212 w 329"/>
                      <a:gd name="T9" fmla="*/ 581 h 581"/>
                      <a:gd name="T10" fmla="*/ 329 w 329"/>
                      <a:gd name="T11" fmla="*/ 329 h 581"/>
                      <a:gd name="T12" fmla="*/ 0 w 329"/>
                      <a:gd name="T13" fmla="*/ 0 h 581"/>
                    </a:gdLst>
                    <a:ahLst/>
                    <a:cxnLst>
                      <a:cxn ang="0">
                        <a:pos x="T0" y="T1"/>
                      </a:cxn>
                      <a:cxn ang="0">
                        <a:pos x="T2" y="T3"/>
                      </a:cxn>
                      <a:cxn ang="0">
                        <a:pos x="T4" y="T5"/>
                      </a:cxn>
                      <a:cxn ang="0">
                        <a:pos x="T6" y="T7"/>
                      </a:cxn>
                      <a:cxn ang="0">
                        <a:pos x="T8" y="T9"/>
                      </a:cxn>
                      <a:cxn ang="0">
                        <a:pos x="T10" y="T11"/>
                      </a:cxn>
                      <a:cxn ang="0">
                        <a:pos x="T12" y="T13"/>
                      </a:cxn>
                    </a:cxnLst>
                    <a:rect l="0" t="0" r="r" b="b"/>
                    <a:pathLst>
                      <a:path w="329" h="581">
                        <a:moveTo>
                          <a:pt x="0" y="0"/>
                        </a:moveTo>
                        <a:cubicBezTo>
                          <a:pt x="0" y="64"/>
                          <a:pt x="0" y="64"/>
                          <a:pt x="0" y="64"/>
                        </a:cubicBezTo>
                        <a:cubicBezTo>
                          <a:pt x="146" y="64"/>
                          <a:pt x="265" y="183"/>
                          <a:pt x="265" y="329"/>
                        </a:cubicBezTo>
                        <a:cubicBezTo>
                          <a:pt x="265" y="411"/>
                          <a:pt x="228" y="483"/>
                          <a:pt x="170" y="532"/>
                        </a:cubicBezTo>
                        <a:cubicBezTo>
                          <a:pt x="212" y="581"/>
                          <a:pt x="212" y="581"/>
                          <a:pt x="212" y="581"/>
                        </a:cubicBezTo>
                        <a:cubicBezTo>
                          <a:pt x="290" y="516"/>
                          <a:pt x="329" y="431"/>
                          <a:pt x="329" y="329"/>
                        </a:cubicBezTo>
                        <a:cubicBezTo>
                          <a:pt x="329" y="147"/>
                          <a:pt x="182" y="0"/>
                          <a:pt x="0" y="0"/>
                        </a:cubicBez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Calibri"/>
                      <a:ea typeface="+mn-ea"/>
                      <a:cs typeface="Calibri" panose="020F0502020204030204" pitchFamily="34" charset="0"/>
                    </a:endParaRPr>
                  </a:p>
                </p:txBody>
              </p:sp>
            </p:grpSp>
            <p:sp>
              <p:nvSpPr>
                <p:cNvPr id="66" name="Rectangle 65">
                  <a:extLst>
                    <a:ext uri="{FF2B5EF4-FFF2-40B4-BE49-F238E27FC236}">
                      <a16:creationId xmlns:a16="http://schemas.microsoft.com/office/drawing/2014/main" id="{6C261004-41C1-E7E8-D52B-A7F0427DFE7D}"/>
                    </a:ext>
                  </a:extLst>
                </p:cNvPr>
                <p:cNvSpPr/>
                <p:nvPr/>
              </p:nvSpPr>
              <p:spPr>
                <a:xfrm>
                  <a:off x="6755908" y="1771782"/>
                  <a:ext cx="534260" cy="466274"/>
                </a:xfrm>
                <a:prstGeom prst="rect">
                  <a:avLst/>
                </a:prstGeom>
              </p:spPr>
              <p:txBody>
                <a:bodyPr wrap="none">
                  <a:sp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26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75</a:t>
                  </a:r>
                </a:p>
              </p:txBody>
            </p:sp>
            <p:sp>
              <p:nvSpPr>
                <p:cNvPr id="67" name="Rectangle 66">
                  <a:extLst>
                    <a:ext uri="{FF2B5EF4-FFF2-40B4-BE49-F238E27FC236}">
                      <a16:creationId xmlns:a16="http://schemas.microsoft.com/office/drawing/2014/main" id="{C8E0DAFC-CA18-A4B5-3085-252A4D762319}"/>
                    </a:ext>
                  </a:extLst>
                </p:cNvPr>
                <p:cNvSpPr/>
                <p:nvPr/>
              </p:nvSpPr>
              <p:spPr>
                <a:xfrm>
                  <a:off x="6359044" y="2102083"/>
                  <a:ext cx="1315048" cy="431577"/>
                </a:xfrm>
                <a:prstGeom prst="rect">
                  <a:avLst/>
                </a:prstGeom>
              </p:spPr>
              <p:txBody>
                <a:bodyPr wrap="square">
                  <a:spAutoFit/>
                </a:bodyPr>
                <a:lstStyle/>
                <a:p>
                  <a:pPr marL="0" marR="0" lvl="0" indent="0" algn="ctr" defTabSz="914377" rtl="0" eaLnBrk="1" fontAlgn="auto" latinLnBrk="0" hangingPunct="1">
                    <a:lnSpc>
                      <a:spcPts val="1333"/>
                    </a:lnSpc>
                    <a:spcBef>
                      <a:spcPts val="0"/>
                    </a:spcBef>
                    <a:spcAft>
                      <a:spcPts val="0"/>
                    </a:spcAft>
                    <a:buClrTx/>
                    <a:buSzPct val="100000"/>
                    <a:buFontTx/>
                    <a:buNone/>
                    <a:tabLst/>
                    <a:defRPr/>
                  </a:pPr>
                  <a:r>
                    <a:rPr kumimoji="0" lang="en-US" sz="1400" b="0" i="0" u="none" strike="noStrike" kern="1200" cap="small"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of the </a:t>
                  </a:r>
                  <a:br>
                    <a:rPr kumimoji="0" lang="en-US" sz="1400" b="0" i="0" u="none" strike="noStrike" kern="1200" cap="small"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br>
                  <a:r>
                    <a:rPr kumimoji="0" lang="en-US" sz="1400" b="0" i="0" u="none" strike="noStrike" kern="1200" cap="small"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top </a:t>
                  </a:r>
                  <a:r>
                    <a:rPr kumimoji="0" lang="en-US" sz="1400" b="1" i="0" u="none" strike="noStrike" kern="1200" cap="small"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100</a:t>
                  </a:r>
                </a:p>
              </p:txBody>
            </p:sp>
            <p:sp>
              <p:nvSpPr>
                <p:cNvPr id="68" name="Rectangle 67">
                  <a:extLst>
                    <a:ext uri="{FF2B5EF4-FFF2-40B4-BE49-F238E27FC236}">
                      <a16:creationId xmlns:a16="http://schemas.microsoft.com/office/drawing/2014/main" id="{B8431101-62FE-58D9-2006-A2D00A28E5BB}"/>
                    </a:ext>
                  </a:extLst>
                </p:cNvPr>
                <p:cNvSpPr/>
                <p:nvPr/>
              </p:nvSpPr>
              <p:spPr>
                <a:xfrm>
                  <a:off x="6615334" y="2927395"/>
                  <a:ext cx="827790" cy="566309"/>
                </a:xfrm>
                <a:prstGeom prst="rect">
                  <a:avLst/>
                </a:prstGeom>
              </p:spPr>
              <p:txBody>
                <a:bodyPr wrap="none">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Hedge </a:t>
                  </a:r>
                  <a:br>
                    <a:rPr kumimoji="0" lang="en-US" sz="16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Funds</a:t>
                  </a:r>
                  <a:r>
                    <a:rPr kumimoji="0" lang="en-US" sz="1600" b="0" i="0" u="none" strike="noStrike" kern="1200" cap="none" spc="0" normalizeH="0" baseline="3000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2</a:t>
                  </a:r>
                </a:p>
              </p:txBody>
            </p:sp>
          </p:grpSp>
          <p:grpSp>
            <p:nvGrpSpPr>
              <p:cNvPr id="45" name="Group 44">
                <a:extLst>
                  <a:ext uri="{FF2B5EF4-FFF2-40B4-BE49-F238E27FC236}">
                    <a16:creationId xmlns:a16="http://schemas.microsoft.com/office/drawing/2014/main" id="{364E8C44-EDED-9A86-BD45-C704581B05FA}"/>
                  </a:ext>
                </a:extLst>
              </p:cNvPr>
              <p:cNvGrpSpPr/>
              <p:nvPr/>
            </p:nvGrpSpPr>
            <p:grpSpPr>
              <a:xfrm>
                <a:off x="293327" y="1399801"/>
                <a:ext cx="1726408" cy="2063494"/>
                <a:chOff x="2112940" y="1430210"/>
                <a:chExt cx="1726408" cy="2063494"/>
              </a:xfrm>
            </p:grpSpPr>
            <p:sp>
              <p:nvSpPr>
                <p:cNvPr id="60" name="Rounded Rectangle 59">
                  <a:extLst>
                    <a:ext uri="{FF2B5EF4-FFF2-40B4-BE49-F238E27FC236}">
                      <a16:creationId xmlns:a16="http://schemas.microsoft.com/office/drawing/2014/main" id="{8BC58163-F85D-59C7-CC91-2F6FACD0BF31}"/>
                    </a:ext>
                  </a:extLst>
                </p:cNvPr>
                <p:cNvSpPr/>
                <p:nvPr/>
              </p:nvSpPr>
              <p:spPr>
                <a:xfrm>
                  <a:off x="2112940" y="1430210"/>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61" name="TextBox 60">
                  <a:extLst>
                    <a:ext uri="{FF2B5EF4-FFF2-40B4-BE49-F238E27FC236}">
                      <a16:creationId xmlns:a16="http://schemas.microsoft.com/office/drawing/2014/main" id="{5B1BE654-8A31-1ED0-E324-1A33ABE9D09D}"/>
                    </a:ext>
                  </a:extLst>
                </p:cNvPr>
                <p:cNvSpPr txBox="1"/>
                <p:nvPr/>
              </p:nvSpPr>
              <p:spPr>
                <a:xfrm>
                  <a:off x="2528856" y="1454451"/>
                  <a:ext cx="894575" cy="653643"/>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9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40+</a:t>
                  </a:r>
                </a:p>
              </p:txBody>
            </p:sp>
            <p:sp>
              <p:nvSpPr>
                <p:cNvPr id="62" name="Rectangle 61">
                  <a:extLst>
                    <a:ext uri="{FF2B5EF4-FFF2-40B4-BE49-F238E27FC236}">
                      <a16:creationId xmlns:a16="http://schemas.microsoft.com/office/drawing/2014/main" id="{6BF1ECFE-44F7-D415-AE35-A4D91E38D5FC}"/>
                    </a:ext>
                  </a:extLst>
                </p:cNvPr>
                <p:cNvSpPr/>
                <p:nvPr/>
              </p:nvSpPr>
              <p:spPr>
                <a:xfrm>
                  <a:off x="2216817" y="2927395"/>
                  <a:ext cx="1518652" cy="566309"/>
                </a:xfrm>
                <a:prstGeom prst="rect">
                  <a:avLst/>
                </a:prstGeom>
              </p:spPr>
              <p:txBody>
                <a:bodyPr wrap="none">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Fund </a:t>
                  </a:r>
                  <a:b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Administrators </a:t>
                  </a:r>
                </a:p>
              </p:txBody>
            </p:sp>
            <p:pic>
              <p:nvPicPr>
                <p:cNvPr id="63" name="Picture 2">
                  <a:extLst>
                    <a:ext uri="{FF2B5EF4-FFF2-40B4-BE49-F238E27FC236}">
                      <a16:creationId xmlns:a16="http://schemas.microsoft.com/office/drawing/2014/main" id="{6B4818B7-56FD-25C0-6825-34F20B2D120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264824" y="2169083"/>
                  <a:ext cx="1426250" cy="62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6" name="Group 45">
                <a:extLst>
                  <a:ext uri="{FF2B5EF4-FFF2-40B4-BE49-F238E27FC236}">
                    <a16:creationId xmlns:a16="http://schemas.microsoft.com/office/drawing/2014/main" id="{A6540EBD-36EE-1DB4-E7FB-78A9F2F0EC35}"/>
                  </a:ext>
                </a:extLst>
              </p:cNvPr>
              <p:cNvGrpSpPr/>
              <p:nvPr/>
            </p:nvGrpSpPr>
            <p:grpSpPr>
              <a:xfrm>
                <a:off x="5832855" y="1399801"/>
                <a:ext cx="1726409" cy="2066697"/>
                <a:chOff x="8133965" y="1427007"/>
                <a:chExt cx="1726409" cy="2066697"/>
              </a:xfrm>
            </p:grpSpPr>
            <p:sp>
              <p:nvSpPr>
                <p:cNvPr id="55" name="Rounded Rectangle 54">
                  <a:extLst>
                    <a:ext uri="{FF2B5EF4-FFF2-40B4-BE49-F238E27FC236}">
                      <a16:creationId xmlns:a16="http://schemas.microsoft.com/office/drawing/2014/main" id="{B3349906-86B4-CE23-5175-9A7D5C5752E7}"/>
                    </a:ext>
                  </a:extLst>
                </p:cNvPr>
                <p:cNvSpPr/>
                <p:nvPr/>
              </p:nvSpPr>
              <p:spPr>
                <a:xfrm>
                  <a:off x="8133965" y="1427007"/>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56" name="Rectangle 55">
                  <a:extLst>
                    <a:ext uri="{FF2B5EF4-FFF2-40B4-BE49-F238E27FC236}">
                      <a16:creationId xmlns:a16="http://schemas.microsoft.com/office/drawing/2014/main" id="{44FA053C-5A01-6304-83A0-5B8CAF18F667}"/>
                    </a:ext>
                  </a:extLst>
                </p:cNvPr>
                <p:cNvSpPr/>
                <p:nvPr/>
              </p:nvSpPr>
              <p:spPr>
                <a:xfrm>
                  <a:off x="8249066" y="1482321"/>
                  <a:ext cx="1532037" cy="646371"/>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Pct val="100000"/>
                    <a:buFontTx/>
                    <a:buNone/>
                    <a:tabLst/>
                    <a:defRPr/>
                  </a:pPr>
                  <a:r>
                    <a:rPr kumimoji="0" lang="en-US" sz="35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TOP 20</a:t>
                  </a:r>
                </a:p>
              </p:txBody>
            </p:sp>
            <p:sp>
              <p:nvSpPr>
                <p:cNvPr id="57" name="Rectangle 56">
                  <a:extLst>
                    <a:ext uri="{FF2B5EF4-FFF2-40B4-BE49-F238E27FC236}">
                      <a16:creationId xmlns:a16="http://schemas.microsoft.com/office/drawing/2014/main" id="{3A625379-962C-C0B1-377F-4231B1618EFF}"/>
                    </a:ext>
                  </a:extLst>
                </p:cNvPr>
                <p:cNvSpPr/>
                <p:nvPr/>
              </p:nvSpPr>
              <p:spPr>
                <a:xfrm>
                  <a:off x="8416076" y="2927395"/>
                  <a:ext cx="1228905" cy="566309"/>
                </a:xfrm>
                <a:prstGeom prst="rect">
                  <a:avLst/>
                </a:prstGeom>
              </p:spPr>
              <p:txBody>
                <a:bodyPr wrap="none">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Distribution</a:t>
                  </a:r>
                  <a:b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Solutions</a:t>
                  </a:r>
                  <a:r>
                    <a:rPr kumimoji="0" lang="en-US" sz="1600" b="0" i="0" u="none" strike="noStrike" kern="1200" cap="none" spc="0" normalizeH="0" baseline="3000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3</a:t>
                  </a:r>
                </a:p>
              </p:txBody>
            </p:sp>
            <p:sp>
              <p:nvSpPr>
                <p:cNvPr id="58" name="Rectangle 57">
                  <a:extLst>
                    <a:ext uri="{FF2B5EF4-FFF2-40B4-BE49-F238E27FC236}">
                      <a16:creationId xmlns:a16="http://schemas.microsoft.com/office/drawing/2014/main" id="{BE56FEA8-02F3-A142-C6CE-07F923ACEAA7}"/>
                    </a:ext>
                  </a:extLst>
                </p:cNvPr>
                <p:cNvSpPr/>
                <p:nvPr/>
              </p:nvSpPr>
              <p:spPr>
                <a:xfrm>
                  <a:off x="8133965" y="1957944"/>
                  <a:ext cx="1726409" cy="480256"/>
                </a:xfrm>
                <a:prstGeom prst="rect">
                  <a:avLst/>
                </a:prstGeom>
              </p:spPr>
              <p:txBody>
                <a:bodyPr wrap="square">
                  <a:sp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400" b="1" i="0" u="none" strike="noStrike" kern="1200" cap="none" spc="0" normalizeH="0" baseline="0" noProof="0">
                      <a:ln>
                        <a:noFill/>
                      </a:ln>
                      <a:solidFill>
                        <a:srgbClr val="0A85C7"/>
                      </a:solidFill>
                      <a:effectLst/>
                      <a:uLnTx/>
                      <a:uFillTx/>
                      <a:latin typeface="Calibri"/>
                      <a:ea typeface="+mn-ea"/>
                      <a:cs typeface="Calibri" panose="020F0502020204030204" pitchFamily="34" charset="0"/>
                    </a:rPr>
                    <a:t>LARGEST</a:t>
                  </a:r>
                </a:p>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400" b="1" i="0" u="none" strike="noStrike" kern="1200" cap="none" spc="0" normalizeH="0" baseline="0" noProof="0">
                      <a:ln>
                        <a:noFill/>
                      </a:ln>
                      <a:solidFill>
                        <a:srgbClr val="0A85C7"/>
                      </a:solidFill>
                      <a:effectLst/>
                      <a:uLnTx/>
                      <a:uFillTx/>
                      <a:latin typeface="Calibri"/>
                      <a:ea typeface="+mn-ea"/>
                      <a:cs typeface="Calibri" panose="020F0502020204030204" pitchFamily="34" charset="0"/>
                    </a:rPr>
                    <a:t>ASSET MANAGERS</a:t>
                  </a:r>
                </a:p>
              </p:txBody>
            </p:sp>
            <p:pic>
              <p:nvPicPr>
                <p:cNvPr id="59" name="Picture 58">
                  <a:extLst>
                    <a:ext uri="{FF2B5EF4-FFF2-40B4-BE49-F238E27FC236}">
                      <a16:creationId xmlns:a16="http://schemas.microsoft.com/office/drawing/2014/main" id="{43A30D1B-C525-9723-5322-09114B169F2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769749" y="2420940"/>
                  <a:ext cx="518663" cy="518797"/>
                </a:xfrm>
                <a:prstGeom prst="rect">
                  <a:avLst/>
                </a:prstGeom>
              </p:spPr>
            </p:pic>
          </p:grpSp>
          <p:grpSp>
            <p:nvGrpSpPr>
              <p:cNvPr id="47" name="Group 46">
                <a:extLst>
                  <a:ext uri="{FF2B5EF4-FFF2-40B4-BE49-F238E27FC236}">
                    <a16:creationId xmlns:a16="http://schemas.microsoft.com/office/drawing/2014/main" id="{1EBA0E91-FCE8-A2D4-AD33-D9EB9989E2D4}"/>
                  </a:ext>
                </a:extLst>
              </p:cNvPr>
              <p:cNvGrpSpPr/>
              <p:nvPr/>
            </p:nvGrpSpPr>
            <p:grpSpPr>
              <a:xfrm>
                <a:off x="7679367" y="1399801"/>
                <a:ext cx="1726408" cy="2066697"/>
                <a:chOff x="8133965" y="1427007"/>
                <a:chExt cx="1726408" cy="2066697"/>
              </a:xfrm>
            </p:grpSpPr>
            <p:sp>
              <p:nvSpPr>
                <p:cNvPr id="53" name="Rounded Rectangle 52">
                  <a:extLst>
                    <a:ext uri="{FF2B5EF4-FFF2-40B4-BE49-F238E27FC236}">
                      <a16:creationId xmlns:a16="http://schemas.microsoft.com/office/drawing/2014/main" id="{BDB39F8E-0E6F-B07E-0504-36CFCBDA16B2}"/>
                    </a:ext>
                  </a:extLst>
                </p:cNvPr>
                <p:cNvSpPr/>
                <p:nvPr/>
              </p:nvSpPr>
              <p:spPr>
                <a:xfrm>
                  <a:off x="8133965" y="1427007"/>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54" name="Rectangle 53">
                  <a:extLst>
                    <a:ext uri="{FF2B5EF4-FFF2-40B4-BE49-F238E27FC236}">
                      <a16:creationId xmlns:a16="http://schemas.microsoft.com/office/drawing/2014/main" id="{99D80497-A6E6-7ADC-284E-556DF736436B}"/>
                    </a:ext>
                  </a:extLst>
                </p:cNvPr>
                <p:cNvSpPr/>
                <p:nvPr/>
              </p:nvSpPr>
              <p:spPr>
                <a:xfrm>
                  <a:off x="8416076" y="3137875"/>
                  <a:ext cx="1228905" cy="355829"/>
                </a:xfrm>
                <a:prstGeom prst="rect">
                  <a:avLst/>
                </a:prstGeom>
              </p:spPr>
              <p:txBody>
                <a:bodyPr wrap="none">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Pharmacy</a:t>
                  </a:r>
                  <a:endParaRPr kumimoji="0" lang="en-US" sz="1600" b="0" i="0" u="none" strike="noStrike" kern="1200" cap="none" spc="0" normalizeH="0" baseline="3000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endParaRPr>
                </a:p>
              </p:txBody>
            </p:sp>
          </p:grpSp>
          <p:grpSp>
            <p:nvGrpSpPr>
              <p:cNvPr id="48" name="Group 47">
                <a:extLst>
                  <a:ext uri="{FF2B5EF4-FFF2-40B4-BE49-F238E27FC236}">
                    <a16:creationId xmlns:a16="http://schemas.microsoft.com/office/drawing/2014/main" id="{9D6B253E-0DDC-7E44-4A46-E9D704279071}"/>
                  </a:ext>
                </a:extLst>
              </p:cNvPr>
              <p:cNvGrpSpPr/>
              <p:nvPr/>
            </p:nvGrpSpPr>
            <p:grpSpPr>
              <a:xfrm>
                <a:off x="9525875" y="1399801"/>
                <a:ext cx="1726408" cy="2066697"/>
                <a:chOff x="9525875" y="1399801"/>
                <a:chExt cx="1726408" cy="2066697"/>
              </a:xfrm>
            </p:grpSpPr>
            <p:grpSp>
              <p:nvGrpSpPr>
                <p:cNvPr id="49" name="Group 48">
                  <a:extLst>
                    <a:ext uri="{FF2B5EF4-FFF2-40B4-BE49-F238E27FC236}">
                      <a16:creationId xmlns:a16="http://schemas.microsoft.com/office/drawing/2014/main" id="{D8EB3215-24F5-25A5-F818-C044A5F0A473}"/>
                    </a:ext>
                  </a:extLst>
                </p:cNvPr>
                <p:cNvGrpSpPr/>
                <p:nvPr/>
              </p:nvGrpSpPr>
              <p:grpSpPr>
                <a:xfrm>
                  <a:off x="9525875" y="1399801"/>
                  <a:ext cx="1726408" cy="2066697"/>
                  <a:chOff x="8133965" y="1427007"/>
                  <a:chExt cx="1726408" cy="2066697"/>
                </a:xfrm>
              </p:grpSpPr>
              <p:sp>
                <p:nvSpPr>
                  <p:cNvPr id="51" name="Rounded Rectangle 50">
                    <a:extLst>
                      <a:ext uri="{FF2B5EF4-FFF2-40B4-BE49-F238E27FC236}">
                        <a16:creationId xmlns:a16="http://schemas.microsoft.com/office/drawing/2014/main" id="{D8EAE169-1932-411F-7AB5-0E3A1C729023}"/>
                      </a:ext>
                    </a:extLst>
                  </p:cNvPr>
                  <p:cNvSpPr/>
                  <p:nvPr/>
                </p:nvSpPr>
                <p:spPr>
                  <a:xfrm>
                    <a:off x="8133965" y="1427007"/>
                    <a:ext cx="1726408" cy="2057400"/>
                  </a:xfrm>
                  <a:prstGeom prst="roundRect">
                    <a:avLst>
                      <a:gd name="adj" fmla="val 0"/>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52" name="Rectangle 51">
                    <a:extLst>
                      <a:ext uri="{FF2B5EF4-FFF2-40B4-BE49-F238E27FC236}">
                        <a16:creationId xmlns:a16="http://schemas.microsoft.com/office/drawing/2014/main" id="{8F2F2576-6534-056A-66A0-1898FDD1682C}"/>
                      </a:ext>
                    </a:extLst>
                  </p:cNvPr>
                  <p:cNvSpPr/>
                  <p:nvPr/>
                </p:nvSpPr>
                <p:spPr>
                  <a:xfrm>
                    <a:off x="8133965" y="3137875"/>
                    <a:ext cx="1726407" cy="355829"/>
                  </a:xfrm>
                  <a:prstGeom prst="rect">
                    <a:avLst/>
                  </a:prstGeom>
                </p:spPr>
                <p:txBody>
                  <a:bodyPr wrap="none">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Total Health </a:t>
                    </a:r>
                    <a:endParaRPr kumimoji="0" lang="en-US" sz="1600" b="0" i="0" u="none" strike="noStrike" kern="1200" cap="none" spc="0" normalizeH="0" baseline="3000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endParaRPr>
                  </a:p>
                </p:txBody>
              </p:sp>
            </p:grpSp>
            <p:pic>
              <p:nvPicPr>
                <p:cNvPr id="50" name="Picture 2">
                  <a:extLst>
                    <a:ext uri="{FF2B5EF4-FFF2-40B4-BE49-F238E27FC236}">
                      <a16:creationId xmlns:a16="http://schemas.microsoft.com/office/drawing/2014/main" id="{C6C44210-3472-D021-C21F-D4FDDA217722}"/>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0002009" y="2339781"/>
                  <a:ext cx="731520" cy="73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2" name="TextBox 41">
              <a:extLst>
                <a:ext uri="{FF2B5EF4-FFF2-40B4-BE49-F238E27FC236}">
                  <a16:creationId xmlns:a16="http://schemas.microsoft.com/office/drawing/2014/main" id="{C3561687-9187-A458-44DC-2921FBDDA487}"/>
                </a:ext>
              </a:extLst>
            </p:cNvPr>
            <p:cNvSpPr txBox="1"/>
            <p:nvPr/>
          </p:nvSpPr>
          <p:spPr>
            <a:xfrm>
              <a:off x="9765162" y="1499835"/>
              <a:ext cx="1726407" cy="956999"/>
            </a:xfrm>
            <a:prstGeom prst="rect">
              <a:avLst/>
            </a:prstGeom>
            <a:noFill/>
          </p:spPr>
          <p:txBody>
            <a:bodyPr wrap="square" lIns="0" tIns="121867" rIns="0" bIns="0" rtlCol="0">
              <a:noAutofit/>
            </a:bodyPr>
            <a:lstStyle/>
            <a:p>
              <a:pPr marL="0" marR="0" lvl="0" indent="0" algn="ctr" defTabSz="914377" rtl="0" eaLnBrk="1" fontAlgn="auto" latinLnBrk="0" hangingPunct="1">
                <a:lnSpc>
                  <a:spcPct val="70000"/>
                </a:lnSpc>
                <a:spcBef>
                  <a:spcPts val="0"/>
                </a:spcBef>
                <a:spcAft>
                  <a:spcPts val="0"/>
                </a:spcAft>
                <a:buClrTx/>
                <a:buSzTx/>
                <a:buFontTx/>
                <a:buNone/>
                <a:tabLst/>
                <a:defRPr/>
              </a:pPr>
              <a:r>
                <a:rPr kumimoji="0" lang="en-US" sz="39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23</a:t>
              </a:r>
            </a:p>
            <a:p>
              <a:pPr marL="0" marR="0" lvl="0" indent="0" algn="ctr" defTabSz="914377" rtl="0" eaLnBrk="1" fontAlgn="auto" latinLnBrk="0" hangingPunct="1">
                <a:lnSpc>
                  <a:spcPct val="6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MILLION</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COVERED LIVES</a:t>
              </a:r>
            </a:p>
          </p:txBody>
        </p:sp>
      </p:grpSp>
      <p:sp>
        <p:nvSpPr>
          <p:cNvPr id="86" name="TextBox 85">
            <a:extLst>
              <a:ext uri="{FF2B5EF4-FFF2-40B4-BE49-F238E27FC236}">
                <a16:creationId xmlns:a16="http://schemas.microsoft.com/office/drawing/2014/main" id="{98BCEC6F-F6E4-7929-B1E0-113EF1929C84}"/>
              </a:ext>
            </a:extLst>
          </p:cNvPr>
          <p:cNvSpPr txBox="1"/>
          <p:nvPr/>
        </p:nvSpPr>
        <p:spPr>
          <a:xfrm>
            <a:off x="8130399" y="1560169"/>
            <a:ext cx="1701392" cy="956751"/>
          </a:xfrm>
          <a:prstGeom prst="rect">
            <a:avLst/>
          </a:prstGeom>
          <a:noFill/>
        </p:spPr>
        <p:txBody>
          <a:bodyPr wrap="square" lIns="0" tIns="121867" rIns="0" bIns="0" rtlCol="0">
            <a:noAutofit/>
          </a:bodyPr>
          <a:lstStyle/>
          <a:p>
            <a:pPr marL="0" marR="0" lvl="0" indent="0" algn="ctr" defTabSz="914377" rtl="0" eaLnBrk="1" fontAlgn="auto" latinLnBrk="0" hangingPunct="1">
              <a:lnSpc>
                <a:spcPct val="70000"/>
              </a:lnSpc>
              <a:spcBef>
                <a:spcPts val="0"/>
              </a:spcBef>
              <a:spcAft>
                <a:spcPts val="0"/>
              </a:spcAft>
              <a:buClrTx/>
              <a:buSzTx/>
              <a:buFontTx/>
              <a:buNone/>
              <a:tabLst/>
              <a:defRPr/>
            </a:pPr>
            <a:r>
              <a:rPr kumimoji="0" lang="en-US" sz="39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410</a:t>
            </a:r>
          </a:p>
          <a:p>
            <a:pPr marL="0" marR="0" lvl="0" indent="0" algn="ctr" defTabSz="914377" rtl="0" eaLnBrk="1" fontAlgn="auto" latinLnBrk="0" hangingPunct="1">
              <a:lnSpc>
                <a:spcPct val="6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MILLION</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CLAIMS PAID FY23</a:t>
            </a:r>
          </a:p>
        </p:txBody>
      </p:sp>
      <p:pic>
        <p:nvPicPr>
          <p:cNvPr id="87" name="Picture 3">
            <a:extLst>
              <a:ext uri="{FF2B5EF4-FFF2-40B4-BE49-F238E27FC236}">
                <a16:creationId xmlns:a16="http://schemas.microsoft.com/office/drawing/2014/main" id="{C1B41F80-AACC-6915-31D1-3FD990505EE5}"/>
              </a:ext>
            </a:extLst>
          </p:cNvP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8691721" y="2497084"/>
            <a:ext cx="620945" cy="62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Group 87">
            <a:extLst>
              <a:ext uri="{FF2B5EF4-FFF2-40B4-BE49-F238E27FC236}">
                <a16:creationId xmlns:a16="http://schemas.microsoft.com/office/drawing/2014/main" id="{8625B2FC-3B62-E794-7F51-316852E73C20}"/>
              </a:ext>
            </a:extLst>
          </p:cNvPr>
          <p:cNvGrpSpPr/>
          <p:nvPr/>
        </p:nvGrpSpPr>
        <p:grpSpPr>
          <a:xfrm>
            <a:off x="2564449" y="3662931"/>
            <a:ext cx="1725959" cy="2100296"/>
            <a:chOff x="1149960" y="3845917"/>
            <a:chExt cx="1726408" cy="2100843"/>
          </a:xfrm>
        </p:grpSpPr>
        <p:sp>
          <p:nvSpPr>
            <p:cNvPr id="89" name="Rounded Rectangle 88">
              <a:extLst>
                <a:ext uri="{FF2B5EF4-FFF2-40B4-BE49-F238E27FC236}">
                  <a16:creationId xmlns:a16="http://schemas.microsoft.com/office/drawing/2014/main" id="{31233E24-5D29-09E5-5A72-3176D70D77FB}"/>
                </a:ext>
              </a:extLst>
            </p:cNvPr>
            <p:cNvSpPr/>
            <p:nvPr/>
          </p:nvSpPr>
          <p:spPr>
            <a:xfrm>
              <a:off x="1149960" y="3845917"/>
              <a:ext cx="1726408" cy="2057400"/>
            </a:xfrm>
            <a:prstGeom prst="roundRect">
              <a:avLst>
                <a:gd name="adj" fmla="val 0"/>
              </a:avLst>
            </a:prstGeom>
            <a:no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67" tIns="60933" rIns="121867" bIns="60933"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srgbClr val="FFFFFF"/>
                </a:solidFill>
                <a:effectLst/>
                <a:uLnTx/>
                <a:uFillTx/>
                <a:latin typeface="Calibri"/>
                <a:ea typeface="+mn-ea"/>
                <a:cs typeface="Calibri" panose="020F0502020204030204" pitchFamily="34" charset="0"/>
              </a:endParaRPr>
            </a:p>
          </p:txBody>
        </p:sp>
        <p:sp>
          <p:nvSpPr>
            <p:cNvPr id="90" name="Rectangle 89">
              <a:extLst>
                <a:ext uri="{FF2B5EF4-FFF2-40B4-BE49-F238E27FC236}">
                  <a16:creationId xmlns:a16="http://schemas.microsoft.com/office/drawing/2014/main" id="{CF6E70B4-6522-75FD-4FD4-16F14B6E1CDB}"/>
                </a:ext>
              </a:extLst>
            </p:cNvPr>
            <p:cNvSpPr/>
            <p:nvPr/>
          </p:nvSpPr>
          <p:spPr>
            <a:xfrm>
              <a:off x="1267563" y="5380451"/>
              <a:ext cx="1491217" cy="566309"/>
            </a:xfrm>
            <a:prstGeom prst="rect">
              <a:avLst/>
            </a:prstGeom>
          </p:spPr>
          <p:txBody>
            <a:bodyPr wrap="none" lIns="121867" tIns="60933" rIns="121867" bIns="60933">
              <a:noAutofit/>
            </a:bodyPr>
            <a:lstStyle/>
            <a:p>
              <a:pPr marL="0" marR="0" lvl="0" indent="0" algn="ctr" defTabSz="914377" rtl="0" eaLnBrk="1" fontAlgn="auto" latinLnBrk="0" hangingPunct="1">
                <a:lnSpc>
                  <a:spcPct val="90000"/>
                </a:lnSpc>
                <a:spcBef>
                  <a:spcPts val="0"/>
                </a:spcBef>
                <a:spcAft>
                  <a:spcPts val="0"/>
                </a:spcAft>
                <a:buClrTx/>
                <a:buSzPct val="100000"/>
                <a:buFontTx/>
                <a:buNone/>
                <a:tabLst/>
                <a:defRPr/>
              </a:pP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Asset Manager</a:t>
              </a:r>
              <a:b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br>
              <a:r>
                <a:rPr kumimoji="0" lang="en-US" sz="1500" b="0" i="0" u="none" strike="noStrike" kern="1200" cap="none" spc="0" normalizeH="0" baseline="0" noProof="0">
                  <a:ln>
                    <a:noFill/>
                  </a:ln>
                  <a:solidFill>
                    <a:srgbClr val="000000">
                      <a:lumMod val="75000"/>
                      <a:lumOff val="25000"/>
                    </a:srgbClr>
                  </a:solidFill>
                  <a:effectLst/>
                  <a:uLnTx/>
                  <a:uFillTx/>
                  <a:latin typeface="Calibri" panose="020F0502020204030204" pitchFamily="34" charset="0"/>
                  <a:ea typeface="ＭＳ Ｐゴシック" pitchFamily="45" charset="-128"/>
                  <a:cs typeface="Calibri" panose="020F0502020204030204" pitchFamily="34" charset="0"/>
                </a:rPr>
                <a:t>Solutions</a:t>
              </a:r>
            </a:p>
          </p:txBody>
        </p:sp>
        <p:sp>
          <p:nvSpPr>
            <p:cNvPr id="91" name="TextBox 90">
              <a:extLst>
                <a:ext uri="{FF2B5EF4-FFF2-40B4-BE49-F238E27FC236}">
                  <a16:creationId xmlns:a16="http://schemas.microsoft.com/office/drawing/2014/main" id="{C6927E03-6896-77F9-A1D0-5A68006365D9}"/>
                </a:ext>
              </a:extLst>
            </p:cNvPr>
            <p:cNvSpPr txBox="1"/>
            <p:nvPr/>
          </p:nvSpPr>
          <p:spPr>
            <a:xfrm>
              <a:off x="1382160" y="3919301"/>
              <a:ext cx="1301200" cy="956999"/>
            </a:xfrm>
            <a:prstGeom prst="rect">
              <a:avLst/>
            </a:prstGeom>
            <a:noFill/>
          </p:spPr>
          <p:txBody>
            <a:bodyPr wrap="square" lIns="0" tIns="121867" rIns="0" bIns="0" rtlCol="0">
              <a:noAutofit/>
            </a:bodyPr>
            <a:lstStyle/>
            <a:p>
              <a:pPr marL="0" marR="0" lvl="0" indent="0" algn="ctr" defTabSz="914377" rtl="0" eaLnBrk="1" fontAlgn="auto" latinLnBrk="0" hangingPunct="1">
                <a:lnSpc>
                  <a:spcPct val="70000"/>
                </a:lnSpc>
                <a:spcBef>
                  <a:spcPts val="0"/>
                </a:spcBef>
                <a:spcAft>
                  <a:spcPts val="0"/>
                </a:spcAft>
                <a:buClrTx/>
                <a:buSzTx/>
                <a:buFontTx/>
                <a:buNone/>
                <a:tabLst/>
                <a:defRPr/>
              </a:pPr>
              <a:r>
                <a:rPr kumimoji="0" lang="en-US" sz="3999"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46</a:t>
              </a:r>
            </a:p>
            <a:p>
              <a:pPr marL="0" marR="0" lvl="0" indent="0" algn="ctr" defTabSz="914377" rtl="0" eaLnBrk="1" fontAlgn="auto" latinLnBrk="0" hangingPunct="1">
                <a:lnSpc>
                  <a:spcPct val="6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MILLION</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A85C7"/>
                  </a:solidFill>
                  <a:effectLst/>
                  <a:uLnTx/>
                  <a:uFillTx/>
                  <a:latin typeface="Calibri" panose="020F0502020204030204" pitchFamily="34" charset="0"/>
                  <a:ea typeface="+mn-ea"/>
                  <a:cs typeface="Calibri" panose="020F0502020204030204" pitchFamily="34" charset="0"/>
                </a:rPr>
                <a:t>TA ACCOUNTS</a:t>
              </a:r>
            </a:p>
          </p:txBody>
        </p:sp>
        <p:pic>
          <p:nvPicPr>
            <p:cNvPr id="92" name="Picture 91">
              <a:extLst>
                <a:ext uri="{FF2B5EF4-FFF2-40B4-BE49-F238E27FC236}">
                  <a16:creationId xmlns:a16="http://schemas.microsoft.com/office/drawing/2014/main" id="{6F4C4241-6536-3EC1-2079-B04D06D65ED3}"/>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733812" y="4831544"/>
              <a:ext cx="571846" cy="571992"/>
            </a:xfrm>
            <a:prstGeom prst="rect">
              <a:avLst/>
            </a:prstGeom>
          </p:spPr>
        </p:pic>
      </p:grpSp>
      <p:pic>
        <p:nvPicPr>
          <p:cNvPr id="93" name="Picture 92">
            <a:extLst>
              <a:ext uri="{FF2B5EF4-FFF2-40B4-BE49-F238E27FC236}">
                <a16:creationId xmlns:a16="http://schemas.microsoft.com/office/drawing/2014/main" id="{701116C6-FD77-BD30-2CE7-F0B1EF3F0656}"/>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264259" y="4619649"/>
            <a:ext cx="629148" cy="629148"/>
          </a:xfrm>
          <a:prstGeom prst="rect">
            <a:avLst/>
          </a:prstGeom>
        </p:spPr>
      </p:pic>
    </p:spTree>
    <p:extLst>
      <p:ext uri="{BB962C8B-B14F-4D97-AF65-F5344CB8AC3E}">
        <p14:creationId xmlns:p14="http://schemas.microsoft.com/office/powerpoint/2010/main" val="344100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C8732B-7BD3-0DEF-308A-A9B2115BC6CB}"/>
              </a:ext>
            </a:extLst>
          </p:cNvPr>
          <p:cNvSpPr>
            <a:spLocks noGrp="1"/>
          </p:cNvSpPr>
          <p:nvPr>
            <p:ph type="sldNum" sz="quarter" idx="4"/>
          </p:nvPr>
        </p:nvSpPr>
        <p:spPr/>
        <p:txBody>
          <a:bodyPr/>
          <a:lstStyle/>
          <a:p>
            <a:fld id="{C53EDC81-3E72-2744-A380-7CCB37C14F37}" type="slidenum">
              <a:rPr lang="en-US" smtClean="0"/>
              <a:pPr/>
              <a:t>7</a:t>
            </a:fld>
            <a:endParaRPr lang="en-US"/>
          </a:p>
        </p:txBody>
      </p:sp>
      <p:pic>
        <p:nvPicPr>
          <p:cNvPr id="7" name="Picture 6">
            <a:extLst>
              <a:ext uri="{FF2B5EF4-FFF2-40B4-BE49-F238E27FC236}">
                <a16:creationId xmlns:a16="http://schemas.microsoft.com/office/drawing/2014/main" id="{C3E09FFC-94CA-E90A-3B7F-65221B2F784F}"/>
              </a:ext>
            </a:extLst>
          </p:cNvPr>
          <p:cNvPicPr>
            <a:picLocks noChangeAspect="1"/>
          </p:cNvPicPr>
          <p:nvPr/>
        </p:nvPicPr>
        <p:blipFill>
          <a:blip r:embed="rId2"/>
          <a:stretch>
            <a:fillRect/>
          </a:stretch>
        </p:blipFill>
        <p:spPr>
          <a:xfrm>
            <a:off x="1115596" y="573000"/>
            <a:ext cx="7856282" cy="5712000"/>
          </a:xfrm>
          <a:prstGeom prst="rect">
            <a:avLst/>
          </a:prstGeom>
        </p:spPr>
      </p:pic>
    </p:spTree>
    <p:extLst>
      <p:ext uri="{BB962C8B-B14F-4D97-AF65-F5344CB8AC3E}">
        <p14:creationId xmlns:p14="http://schemas.microsoft.com/office/powerpoint/2010/main" val="2653960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A6461-3CA6-F3EE-2C0C-B64B55AFA9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54ED93A-C638-1BE3-D538-7ED5F5AAC2B7}"/>
              </a:ext>
            </a:extLst>
          </p:cNvPr>
          <p:cNvSpPr>
            <a:spLocks noGrp="1"/>
          </p:cNvSpPr>
          <p:nvPr>
            <p:ph type="ctrTitle"/>
          </p:nvPr>
        </p:nvSpPr>
        <p:spPr>
          <a:xfrm>
            <a:off x="637671" y="2139945"/>
            <a:ext cx="7346732" cy="1652952"/>
          </a:xfrm>
        </p:spPr>
        <p:txBody>
          <a:bodyPr/>
          <a:lstStyle/>
          <a:p>
            <a:r>
              <a:rPr lang="pt-BR" b="1" dirty="0">
                <a:latin typeface="Calibri" panose="020F0502020204030204" pitchFamily="34" charset="0"/>
                <a:cs typeface="Calibri" panose="020F0502020204030204" pitchFamily="34" charset="0"/>
              </a:rPr>
              <a:t>Case BUNGE</a:t>
            </a:r>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7797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D710618-D20E-46A5-8BE6-1106B9E6352A}"/>
              </a:ext>
            </a:extLst>
          </p:cNvPr>
          <p:cNvPicPr>
            <a:picLocks noGrp="1" noChangeAspect="1"/>
          </p:cNvPicPr>
          <p:nvPr>
            <p:ph type="pic" sz="quarter" idx="14"/>
          </p:nvPr>
        </p:nvPicPr>
        <p:blipFill>
          <a:blip r:embed="rId2" cstate="screen">
            <a:extLst>
              <a:ext uri="{28A0092B-C50C-407E-A947-70E740481C1C}">
                <a14:useLocalDpi xmlns:a14="http://schemas.microsoft.com/office/drawing/2010/main"/>
              </a:ext>
            </a:extLst>
          </a:blip>
          <a:srcRect/>
          <a:stretch>
            <a:fillRect/>
          </a:stretch>
        </p:blipFill>
        <p:spPr/>
      </p:pic>
      <p:grpSp>
        <p:nvGrpSpPr>
          <p:cNvPr id="19" name="Group 18">
            <a:extLst>
              <a:ext uri="{FF2B5EF4-FFF2-40B4-BE49-F238E27FC236}">
                <a16:creationId xmlns:a16="http://schemas.microsoft.com/office/drawing/2014/main" id="{04A3C169-0EFC-45D8-91DA-F3B94DB4B424}"/>
              </a:ext>
            </a:extLst>
          </p:cNvPr>
          <p:cNvGrpSpPr/>
          <p:nvPr/>
        </p:nvGrpSpPr>
        <p:grpSpPr>
          <a:xfrm>
            <a:off x="762000" y="-13252"/>
            <a:ext cx="4724400" cy="6172200"/>
            <a:chOff x="762000" y="0"/>
            <a:chExt cx="4724400" cy="6172200"/>
          </a:xfrm>
        </p:grpSpPr>
        <p:sp>
          <p:nvSpPr>
            <p:cNvPr id="20" name="Rectangle 19">
              <a:extLst>
                <a:ext uri="{FF2B5EF4-FFF2-40B4-BE49-F238E27FC236}">
                  <a16:creationId xmlns:a16="http://schemas.microsoft.com/office/drawing/2014/main" id="{9C0BAE80-CFA5-4F68-BD23-6F74039383D0}"/>
                </a:ext>
              </a:extLst>
            </p:cNvPr>
            <p:cNvSpPr/>
            <p:nvPr/>
          </p:nvSpPr>
          <p:spPr>
            <a:xfrm>
              <a:off x="762000" y="0"/>
              <a:ext cx="4724400" cy="76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62136DAD-2453-4C8E-9E6B-FA3088AB9DFA}"/>
                </a:ext>
              </a:extLst>
            </p:cNvPr>
            <p:cNvSpPr/>
            <p:nvPr/>
          </p:nvSpPr>
          <p:spPr>
            <a:xfrm>
              <a:off x="762000" y="762000"/>
              <a:ext cx="4724400" cy="54102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sp>
        <p:nvSpPr>
          <p:cNvPr id="4" name="Title 3">
            <a:extLst>
              <a:ext uri="{FF2B5EF4-FFF2-40B4-BE49-F238E27FC236}">
                <a16:creationId xmlns:a16="http://schemas.microsoft.com/office/drawing/2014/main" id="{793660E9-6CF7-4DEB-B2B2-1145852BA877}"/>
              </a:ext>
            </a:extLst>
          </p:cNvPr>
          <p:cNvSpPr>
            <a:spLocks noGrp="1"/>
          </p:cNvSpPr>
          <p:nvPr>
            <p:ph type="ctrTitle"/>
          </p:nvPr>
        </p:nvSpPr>
        <p:spPr>
          <a:xfrm>
            <a:off x="1066800" y="1098550"/>
            <a:ext cx="4152472" cy="2411413"/>
          </a:xfrm>
        </p:spPr>
        <p:txBody>
          <a:bodyPr/>
          <a:lstStyle/>
          <a:p>
            <a:r>
              <a:rPr lang="pt-BR" dirty="0"/>
              <a:t>Bunge e a Jornada</a:t>
            </a:r>
            <a:endParaRPr lang="en-US" dirty="0"/>
          </a:p>
        </p:txBody>
      </p:sp>
      <p:sp>
        <p:nvSpPr>
          <p:cNvPr id="5" name="Subtitle 4">
            <a:extLst>
              <a:ext uri="{FF2B5EF4-FFF2-40B4-BE49-F238E27FC236}">
                <a16:creationId xmlns:a16="http://schemas.microsoft.com/office/drawing/2014/main" id="{BB1799DF-FB06-4058-AF21-E6464BBB2F1B}"/>
              </a:ext>
            </a:extLst>
          </p:cNvPr>
          <p:cNvSpPr>
            <a:spLocks noGrp="1"/>
          </p:cNvSpPr>
          <p:nvPr>
            <p:ph type="subTitle" idx="1"/>
          </p:nvPr>
        </p:nvSpPr>
        <p:spPr/>
        <p:txBody>
          <a:bodyPr/>
          <a:lstStyle/>
          <a:p>
            <a:r>
              <a:rPr lang="en-US" dirty="0"/>
              <a:t>BBS Gaspar</a:t>
            </a:r>
          </a:p>
        </p:txBody>
      </p:sp>
      <p:sp>
        <p:nvSpPr>
          <p:cNvPr id="6" name="Text Placeholder 5">
            <a:extLst>
              <a:ext uri="{FF2B5EF4-FFF2-40B4-BE49-F238E27FC236}">
                <a16:creationId xmlns:a16="http://schemas.microsoft.com/office/drawing/2014/main" id="{E39075F7-1CD8-4FDE-87EB-79D05EDBB65B}"/>
              </a:ext>
            </a:extLst>
          </p:cNvPr>
          <p:cNvSpPr>
            <a:spLocks noGrp="1"/>
          </p:cNvSpPr>
          <p:nvPr>
            <p:ph type="body" sz="quarter" idx="13"/>
          </p:nvPr>
        </p:nvSpPr>
        <p:spPr/>
        <p:txBody>
          <a:bodyPr/>
          <a:lstStyle/>
          <a:p>
            <a:r>
              <a:rPr lang="en-US" dirty="0"/>
              <a:t>2025</a:t>
            </a:r>
          </a:p>
        </p:txBody>
      </p:sp>
      <p:grpSp>
        <p:nvGrpSpPr>
          <p:cNvPr id="12" name="Group 11">
            <a:extLst>
              <a:ext uri="{FF2B5EF4-FFF2-40B4-BE49-F238E27FC236}">
                <a16:creationId xmlns:a16="http://schemas.microsoft.com/office/drawing/2014/main" id="{2D661CAC-EE9B-46E5-BD92-AE396C556228}"/>
              </a:ext>
            </a:extLst>
          </p:cNvPr>
          <p:cNvGrpSpPr/>
          <p:nvPr/>
        </p:nvGrpSpPr>
        <p:grpSpPr>
          <a:xfrm>
            <a:off x="1181100" y="197978"/>
            <a:ext cx="1257300" cy="294573"/>
            <a:chOff x="-5642843" y="1366240"/>
            <a:chExt cx="5305426" cy="1243013"/>
          </a:xfrm>
          <a:solidFill>
            <a:schemeClr val="bg1"/>
          </a:solidFill>
        </p:grpSpPr>
        <p:sp>
          <p:nvSpPr>
            <p:cNvPr id="13" name="Freeform 5">
              <a:extLst>
                <a:ext uri="{FF2B5EF4-FFF2-40B4-BE49-F238E27FC236}">
                  <a16:creationId xmlns:a16="http://schemas.microsoft.com/office/drawing/2014/main" id="{E835DFF7-CC87-451A-B2FE-A81EB2C680F7}"/>
                </a:ext>
              </a:extLst>
            </p:cNvPr>
            <p:cNvSpPr>
              <a:spLocks noEditPoints="1"/>
            </p:cNvSpPr>
            <p:nvPr userDrawn="1"/>
          </p:nvSpPr>
          <p:spPr bwMode="auto">
            <a:xfrm>
              <a:off x="-4385543" y="1366240"/>
              <a:ext cx="600075" cy="598488"/>
            </a:xfrm>
            <a:custGeom>
              <a:avLst/>
              <a:gdLst>
                <a:gd name="T0" fmla="*/ 80 w 160"/>
                <a:gd name="T1" fmla="*/ 0 h 159"/>
                <a:gd name="T2" fmla="*/ 130 w 160"/>
                <a:gd name="T3" fmla="*/ 18 h 159"/>
                <a:gd name="T4" fmla="*/ 30 w 160"/>
                <a:gd name="T5" fmla="*/ 18 h 159"/>
                <a:gd name="T6" fmla="*/ 80 w 160"/>
                <a:gd name="T7" fmla="*/ 0 h 159"/>
                <a:gd name="T8" fmla="*/ 146 w 160"/>
                <a:gd name="T9" fmla="*/ 36 h 159"/>
                <a:gd name="T10" fmla="*/ 155 w 160"/>
                <a:gd name="T11" fmla="*/ 53 h 159"/>
                <a:gd name="T12" fmla="*/ 5 w 160"/>
                <a:gd name="T13" fmla="*/ 53 h 159"/>
                <a:gd name="T14" fmla="*/ 13 w 160"/>
                <a:gd name="T15" fmla="*/ 36 h 159"/>
                <a:gd name="T16" fmla="*/ 146 w 160"/>
                <a:gd name="T17" fmla="*/ 36 h 159"/>
                <a:gd name="T18" fmla="*/ 159 w 160"/>
                <a:gd name="T19" fmla="*/ 71 h 159"/>
                <a:gd name="T20" fmla="*/ 160 w 160"/>
                <a:gd name="T21" fmla="*/ 80 h 159"/>
                <a:gd name="T22" fmla="*/ 159 w 160"/>
                <a:gd name="T23" fmla="*/ 88 h 159"/>
                <a:gd name="T24" fmla="*/ 0 w 160"/>
                <a:gd name="T25" fmla="*/ 88 h 159"/>
                <a:gd name="T26" fmla="*/ 0 w 160"/>
                <a:gd name="T27" fmla="*/ 80 h 159"/>
                <a:gd name="T28" fmla="*/ 0 w 160"/>
                <a:gd name="T29" fmla="*/ 71 h 159"/>
                <a:gd name="T30" fmla="*/ 159 w 160"/>
                <a:gd name="T31" fmla="*/ 71 h 159"/>
                <a:gd name="T32" fmla="*/ 155 w 160"/>
                <a:gd name="T33" fmla="*/ 106 h 159"/>
                <a:gd name="T34" fmla="*/ 147 w 160"/>
                <a:gd name="T35" fmla="*/ 123 h 159"/>
                <a:gd name="T36" fmla="*/ 13 w 160"/>
                <a:gd name="T37" fmla="*/ 123 h 159"/>
                <a:gd name="T38" fmla="*/ 5 w 160"/>
                <a:gd name="T39" fmla="*/ 106 h 159"/>
                <a:gd name="T40" fmla="*/ 155 w 160"/>
                <a:gd name="T41" fmla="*/ 106 h 159"/>
                <a:gd name="T42" fmla="*/ 130 w 160"/>
                <a:gd name="T43" fmla="*/ 141 h 159"/>
                <a:gd name="T44" fmla="*/ 80 w 160"/>
                <a:gd name="T45" fmla="*/ 159 h 159"/>
                <a:gd name="T46" fmla="*/ 29 w 160"/>
                <a:gd name="T47" fmla="*/ 141 h 159"/>
                <a:gd name="T48" fmla="*/ 130 w 160"/>
                <a:gd name="T49" fmla="*/ 1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0" h="159">
                  <a:moveTo>
                    <a:pt x="80" y="0"/>
                  </a:moveTo>
                  <a:cubicBezTo>
                    <a:pt x="99" y="0"/>
                    <a:pt x="116" y="7"/>
                    <a:pt x="130" y="18"/>
                  </a:cubicBezTo>
                  <a:cubicBezTo>
                    <a:pt x="30" y="18"/>
                    <a:pt x="30" y="18"/>
                    <a:pt x="30" y="18"/>
                  </a:cubicBezTo>
                  <a:cubicBezTo>
                    <a:pt x="43" y="7"/>
                    <a:pt x="61" y="0"/>
                    <a:pt x="80" y="0"/>
                  </a:cubicBezTo>
                  <a:close/>
                  <a:moveTo>
                    <a:pt x="146" y="36"/>
                  </a:moveTo>
                  <a:cubicBezTo>
                    <a:pt x="150" y="41"/>
                    <a:pt x="153" y="47"/>
                    <a:pt x="155" y="53"/>
                  </a:cubicBezTo>
                  <a:cubicBezTo>
                    <a:pt x="5" y="53"/>
                    <a:pt x="5" y="53"/>
                    <a:pt x="5" y="53"/>
                  </a:cubicBezTo>
                  <a:cubicBezTo>
                    <a:pt x="7" y="47"/>
                    <a:pt x="10" y="41"/>
                    <a:pt x="13" y="36"/>
                  </a:cubicBezTo>
                  <a:cubicBezTo>
                    <a:pt x="146" y="36"/>
                    <a:pt x="146" y="36"/>
                    <a:pt x="146" y="36"/>
                  </a:cubicBezTo>
                  <a:close/>
                  <a:moveTo>
                    <a:pt x="159" y="71"/>
                  </a:moveTo>
                  <a:cubicBezTo>
                    <a:pt x="160" y="74"/>
                    <a:pt x="160" y="77"/>
                    <a:pt x="160" y="80"/>
                  </a:cubicBezTo>
                  <a:cubicBezTo>
                    <a:pt x="160" y="83"/>
                    <a:pt x="160" y="86"/>
                    <a:pt x="159" y="88"/>
                  </a:cubicBezTo>
                  <a:cubicBezTo>
                    <a:pt x="0" y="88"/>
                    <a:pt x="0" y="88"/>
                    <a:pt x="0" y="88"/>
                  </a:cubicBezTo>
                  <a:cubicBezTo>
                    <a:pt x="0" y="86"/>
                    <a:pt x="0" y="83"/>
                    <a:pt x="0" y="80"/>
                  </a:cubicBezTo>
                  <a:cubicBezTo>
                    <a:pt x="0" y="77"/>
                    <a:pt x="0" y="74"/>
                    <a:pt x="0" y="71"/>
                  </a:cubicBezTo>
                  <a:cubicBezTo>
                    <a:pt x="159" y="71"/>
                    <a:pt x="159" y="71"/>
                    <a:pt x="159" y="71"/>
                  </a:cubicBezTo>
                  <a:close/>
                  <a:moveTo>
                    <a:pt x="155" y="106"/>
                  </a:moveTo>
                  <a:cubicBezTo>
                    <a:pt x="153" y="112"/>
                    <a:pt x="150" y="118"/>
                    <a:pt x="147" y="123"/>
                  </a:cubicBezTo>
                  <a:cubicBezTo>
                    <a:pt x="13" y="123"/>
                    <a:pt x="13" y="123"/>
                    <a:pt x="13" y="123"/>
                  </a:cubicBezTo>
                  <a:cubicBezTo>
                    <a:pt x="10" y="118"/>
                    <a:pt x="7" y="112"/>
                    <a:pt x="5" y="106"/>
                  </a:cubicBezTo>
                  <a:cubicBezTo>
                    <a:pt x="155" y="106"/>
                    <a:pt x="155" y="106"/>
                    <a:pt x="155" y="106"/>
                  </a:cubicBezTo>
                  <a:close/>
                  <a:moveTo>
                    <a:pt x="130" y="141"/>
                  </a:moveTo>
                  <a:cubicBezTo>
                    <a:pt x="117" y="153"/>
                    <a:pt x="99" y="159"/>
                    <a:pt x="80" y="159"/>
                  </a:cubicBezTo>
                  <a:cubicBezTo>
                    <a:pt x="61" y="159"/>
                    <a:pt x="43" y="153"/>
                    <a:pt x="29" y="141"/>
                  </a:cubicBezTo>
                  <a:lnTo>
                    <a:pt x="13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A5A5A"/>
                </a:solidFill>
                <a:effectLst/>
                <a:uLnTx/>
                <a:uFillTx/>
                <a:latin typeface="Segoe UI"/>
                <a:ea typeface="+mn-ea"/>
                <a:cs typeface="+mn-cs"/>
              </a:endParaRPr>
            </a:p>
          </p:txBody>
        </p:sp>
        <p:sp>
          <p:nvSpPr>
            <p:cNvPr id="14" name="Freeform 6">
              <a:extLst>
                <a:ext uri="{FF2B5EF4-FFF2-40B4-BE49-F238E27FC236}">
                  <a16:creationId xmlns:a16="http://schemas.microsoft.com/office/drawing/2014/main" id="{C070A4A1-90FE-4BAD-ABEA-7873C60313A6}"/>
                </a:ext>
              </a:extLst>
            </p:cNvPr>
            <p:cNvSpPr>
              <a:spLocks noEditPoints="1"/>
            </p:cNvSpPr>
            <p:nvPr userDrawn="1"/>
          </p:nvSpPr>
          <p:spPr bwMode="auto">
            <a:xfrm>
              <a:off x="-5642843" y="1761528"/>
              <a:ext cx="1036638" cy="809625"/>
            </a:xfrm>
            <a:custGeom>
              <a:avLst/>
              <a:gdLst>
                <a:gd name="T0" fmla="*/ 0 w 277"/>
                <a:gd name="T1" fmla="*/ 215 h 215"/>
                <a:gd name="T2" fmla="*/ 0 w 277"/>
                <a:gd name="T3" fmla="*/ 0 h 215"/>
                <a:gd name="T4" fmla="*/ 137 w 277"/>
                <a:gd name="T5" fmla="*/ 0 h 215"/>
                <a:gd name="T6" fmla="*/ 178 w 277"/>
                <a:gd name="T7" fmla="*/ 99 h 215"/>
                <a:gd name="T8" fmla="*/ 137 w 277"/>
                <a:gd name="T9" fmla="*/ 215 h 215"/>
                <a:gd name="T10" fmla="*/ 0 w 277"/>
                <a:gd name="T11" fmla="*/ 215 h 215"/>
                <a:gd name="T12" fmla="*/ 50 w 277"/>
                <a:gd name="T13" fmla="*/ 91 h 215"/>
                <a:gd name="T14" fmla="*/ 104 w 277"/>
                <a:gd name="T15" fmla="*/ 91 h 215"/>
                <a:gd name="T16" fmla="*/ 137 w 277"/>
                <a:gd name="T17" fmla="*/ 22 h 215"/>
                <a:gd name="T18" fmla="*/ 50 w 277"/>
                <a:gd name="T19" fmla="*/ 22 h 215"/>
                <a:gd name="T20" fmla="*/ 50 w 277"/>
                <a:gd name="T21" fmla="*/ 91 h 215"/>
                <a:gd name="T22" fmla="*/ 50 w 277"/>
                <a:gd name="T23" fmla="*/ 193 h 215"/>
                <a:gd name="T24" fmla="*/ 114 w 277"/>
                <a:gd name="T25" fmla="*/ 193 h 215"/>
                <a:gd name="T26" fmla="*/ 137 w 277"/>
                <a:gd name="T27" fmla="*/ 109 h 215"/>
                <a:gd name="T28" fmla="*/ 50 w 277"/>
                <a:gd name="T29" fmla="*/ 109 h 215"/>
                <a:gd name="T30" fmla="*/ 50 w 277"/>
                <a:gd name="T31" fmla="*/ 19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15">
                  <a:moveTo>
                    <a:pt x="0" y="215"/>
                  </a:moveTo>
                  <a:cubicBezTo>
                    <a:pt x="0" y="143"/>
                    <a:pt x="0" y="72"/>
                    <a:pt x="0" y="0"/>
                  </a:cubicBezTo>
                  <a:cubicBezTo>
                    <a:pt x="45" y="0"/>
                    <a:pt x="91" y="0"/>
                    <a:pt x="137" y="0"/>
                  </a:cubicBezTo>
                  <a:cubicBezTo>
                    <a:pt x="256" y="0"/>
                    <a:pt x="251" y="80"/>
                    <a:pt x="178" y="99"/>
                  </a:cubicBezTo>
                  <a:cubicBezTo>
                    <a:pt x="263" y="104"/>
                    <a:pt x="277" y="215"/>
                    <a:pt x="137" y="215"/>
                  </a:cubicBezTo>
                  <a:cubicBezTo>
                    <a:pt x="91" y="215"/>
                    <a:pt x="45" y="215"/>
                    <a:pt x="0" y="215"/>
                  </a:cubicBezTo>
                  <a:close/>
                  <a:moveTo>
                    <a:pt x="50" y="91"/>
                  </a:moveTo>
                  <a:cubicBezTo>
                    <a:pt x="68" y="91"/>
                    <a:pt x="86" y="91"/>
                    <a:pt x="104" y="91"/>
                  </a:cubicBezTo>
                  <a:cubicBezTo>
                    <a:pt x="216" y="91"/>
                    <a:pt x="211" y="22"/>
                    <a:pt x="137" y="22"/>
                  </a:cubicBezTo>
                  <a:cubicBezTo>
                    <a:pt x="108" y="22"/>
                    <a:pt x="79" y="22"/>
                    <a:pt x="50" y="22"/>
                  </a:cubicBezTo>
                  <a:cubicBezTo>
                    <a:pt x="50" y="45"/>
                    <a:pt x="50" y="68"/>
                    <a:pt x="50" y="91"/>
                  </a:cubicBezTo>
                  <a:close/>
                  <a:moveTo>
                    <a:pt x="50" y="193"/>
                  </a:moveTo>
                  <a:cubicBezTo>
                    <a:pt x="69" y="193"/>
                    <a:pt x="96" y="193"/>
                    <a:pt x="114" y="193"/>
                  </a:cubicBezTo>
                  <a:cubicBezTo>
                    <a:pt x="227" y="193"/>
                    <a:pt x="214" y="109"/>
                    <a:pt x="137" y="109"/>
                  </a:cubicBezTo>
                  <a:cubicBezTo>
                    <a:pt x="107" y="109"/>
                    <a:pt x="80" y="109"/>
                    <a:pt x="50" y="109"/>
                  </a:cubicBezTo>
                  <a:cubicBezTo>
                    <a:pt x="50" y="137"/>
                    <a:pt x="50" y="165"/>
                    <a:pt x="50"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A5A5A"/>
                </a:solidFill>
                <a:effectLst/>
                <a:uLnTx/>
                <a:uFillTx/>
                <a:latin typeface="Segoe UI"/>
                <a:ea typeface="+mn-ea"/>
                <a:cs typeface="+mn-cs"/>
              </a:endParaRPr>
            </a:p>
          </p:txBody>
        </p:sp>
        <p:sp>
          <p:nvSpPr>
            <p:cNvPr id="15" name="Freeform 7">
              <a:extLst>
                <a:ext uri="{FF2B5EF4-FFF2-40B4-BE49-F238E27FC236}">
                  <a16:creationId xmlns:a16="http://schemas.microsoft.com/office/drawing/2014/main" id="{3EAD7E92-2DA1-4F7B-81F8-0380894F7A76}"/>
                </a:ext>
              </a:extLst>
            </p:cNvPr>
            <p:cNvSpPr>
              <a:spLocks/>
            </p:cNvSpPr>
            <p:nvPr userDrawn="1"/>
          </p:nvSpPr>
          <p:spPr bwMode="auto">
            <a:xfrm>
              <a:off x="-4587155" y="1761528"/>
              <a:ext cx="950913" cy="825500"/>
            </a:xfrm>
            <a:custGeom>
              <a:avLst/>
              <a:gdLst>
                <a:gd name="T0" fmla="*/ 0 w 254"/>
                <a:gd name="T1" fmla="*/ 134 h 219"/>
                <a:gd name="T2" fmla="*/ 0 w 254"/>
                <a:gd name="T3" fmla="*/ 0 h 219"/>
                <a:gd name="T4" fmla="*/ 45 w 254"/>
                <a:gd name="T5" fmla="*/ 0 h 219"/>
                <a:gd name="T6" fmla="*/ 45 w 254"/>
                <a:gd name="T7" fmla="*/ 134 h 219"/>
                <a:gd name="T8" fmla="*/ 103 w 254"/>
                <a:gd name="T9" fmla="*/ 199 h 219"/>
                <a:gd name="T10" fmla="*/ 153 w 254"/>
                <a:gd name="T11" fmla="*/ 199 h 219"/>
                <a:gd name="T12" fmla="*/ 223 w 254"/>
                <a:gd name="T13" fmla="*/ 134 h 219"/>
                <a:gd name="T14" fmla="*/ 223 w 254"/>
                <a:gd name="T15" fmla="*/ 0 h 219"/>
                <a:gd name="T16" fmla="*/ 254 w 254"/>
                <a:gd name="T17" fmla="*/ 0 h 219"/>
                <a:gd name="T18" fmla="*/ 254 w 254"/>
                <a:gd name="T19" fmla="*/ 130 h 219"/>
                <a:gd name="T20" fmla="*/ 172 w 254"/>
                <a:gd name="T21" fmla="*/ 215 h 219"/>
                <a:gd name="T22" fmla="*/ 79 w 254"/>
                <a:gd name="T23" fmla="*/ 215 h 219"/>
                <a:gd name="T24" fmla="*/ 0 w 254"/>
                <a:gd name="T25" fmla="*/ 13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19">
                  <a:moveTo>
                    <a:pt x="0" y="134"/>
                  </a:moveTo>
                  <a:cubicBezTo>
                    <a:pt x="0" y="90"/>
                    <a:pt x="0" y="45"/>
                    <a:pt x="0" y="0"/>
                  </a:cubicBezTo>
                  <a:cubicBezTo>
                    <a:pt x="15" y="0"/>
                    <a:pt x="30" y="0"/>
                    <a:pt x="45" y="0"/>
                  </a:cubicBezTo>
                  <a:cubicBezTo>
                    <a:pt x="45" y="45"/>
                    <a:pt x="45" y="90"/>
                    <a:pt x="45" y="134"/>
                  </a:cubicBezTo>
                  <a:cubicBezTo>
                    <a:pt x="47" y="165"/>
                    <a:pt x="62" y="189"/>
                    <a:pt x="103" y="199"/>
                  </a:cubicBezTo>
                  <a:cubicBezTo>
                    <a:pt x="120" y="200"/>
                    <a:pt x="136" y="200"/>
                    <a:pt x="153" y="199"/>
                  </a:cubicBezTo>
                  <a:cubicBezTo>
                    <a:pt x="190" y="196"/>
                    <a:pt x="218" y="169"/>
                    <a:pt x="223" y="134"/>
                  </a:cubicBezTo>
                  <a:cubicBezTo>
                    <a:pt x="223" y="89"/>
                    <a:pt x="223" y="44"/>
                    <a:pt x="223" y="0"/>
                  </a:cubicBezTo>
                  <a:cubicBezTo>
                    <a:pt x="234" y="0"/>
                    <a:pt x="244" y="0"/>
                    <a:pt x="254" y="0"/>
                  </a:cubicBezTo>
                  <a:cubicBezTo>
                    <a:pt x="254" y="43"/>
                    <a:pt x="254" y="87"/>
                    <a:pt x="254" y="130"/>
                  </a:cubicBezTo>
                  <a:cubicBezTo>
                    <a:pt x="254" y="179"/>
                    <a:pt x="210" y="212"/>
                    <a:pt x="172" y="215"/>
                  </a:cubicBezTo>
                  <a:cubicBezTo>
                    <a:pt x="135" y="219"/>
                    <a:pt x="118" y="219"/>
                    <a:pt x="79" y="215"/>
                  </a:cubicBezTo>
                  <a:cubicBezTo>
                    <a:pt x="41" y="212"/>
                    <a:pt x="0" y="178"/>
                    <a:pt x="0" y="1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A5A5A"/>
                </a:solidFill>
                <a:effectLst/>
                <a:uLnTx/>
                <a:uFillTx/>
                <a:latin typeface="Segoe UI"/>
                <a:ea typeface="+mn-ea"/>
                <a:cs typeface="+mn-cs"/>
              </a:endParaRPr>
            </a:p>
          </p:txBody>
        </p:sp>
        <p:sp>
          <p:nvSpPr>
            <p:cNvPr id="16" name="Freeform 8">
              <a:extLst>
                <a:ext uri="{FF2B5EF4-FFF2-40B4-BE49-F238E27FC236}">
                  <a16:creationId xmlns:a16="http://schemas.microsoft.com/office/drawing/2014/main" id="{8747F5EE-C9A0-40D2-900A-CB11E485E783}"/>
                </a:ext>
              </a:extLst>
            </p:cNvPr>
            <p:cNvSpPr>
              <a:spLocks/>
            </p:cNvSpPr>
            <p:nvPr userDrawn="1"/>
          </p:nvSpPr>
          <p:spPr bwMode="auto">
            <a:xfrm>
              <a:off x="-3456855" y="1761528"/>
              <a:ext cx="947738" cy="809625"/>
            </a:xfrm>
            <a:custGeom>
              <a:avLst/>
              <a:gdLst>
                <a:gd name="T0" fmla="*/ 0 w 597"/>
                <a:gd name="T1" fmla="*/ 510 h 510"/>
                <a:gd name="T2" fmla="*/ 0 w 597"/>
                <a:gd name="T3" fmla="*/ 0 h 510"/>
                <a:gd name="T4" fmla="*/ 64 w 597"/>
                <a:gd name="T5" fmla="*/ 0 h 510"/>
                <a:gd name="T6" fmla="*/ 526 w 597"/>
                <a:gd name="T7" fmla="*/ 370 h 510"/>
                <a:gd name="T8" fmla="*/ 526 w 597"/>
                <a:gd name="T9" fmla="*/ 0 h 510"/>
                <a:gd name="T10" fmla="*/ 597 w 597"/>
                <a:gd name="T11" fmla="*/ 0 h 510"/>
                <a:gd name="T12" fmla="*/ 597 w 597"/>
                <a:gd name="T13" fmla="*/ 510 h 510"/>
                <a:gd name="T14" fmla="*/ 541 w 597"/>
                <a:gd name="T15" fmla="*/ 510 h 510"/>
                <a:gd name="T16" fmla="*/ 71 w 597"/>
                <a:gd name="T17" fmla="*/ 138 h 510"/>
                <a:gd name="T18" fmla="*/ 71 w 597"/>
                <a:gd name="T19" fmla="*/ 510 h 510"/>
                <a:gd name="T20" fmla="*/ 0 w 597"/>
                <a:gd name="T21"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7" h="510">
                  <a:moveTo>
                    <a:pt x="0" y="510"/>
                  </a:moveTo>
                  <a:lnTo>
                    <a:pt x="0" y="0"/>
                  </a:lnTo>
                  <a:lnTo>
                    <a:pt x="64" y="0"/>
                  </a:lnTo>
                  <a:lnTo>
                    <a:pt x="526" y="370"/>
                  </a:lnTo>
                  <a:lnTo>
                    <a:pt x="526" y="0"/>
                  </a:lnTo>
                  <a:lnTo>
                    <a:pt x="597" y="0"/>
                  </a:lnTo>
                  <a:lnTo>
                    <a:pt x="597" y="510"/>
                  </a:lnTo>
                  <a:lnTo>
                    <a:pt x="541" y="510"/>
                  </a:lnTo>
                  <a:lnTo>
                    <a:pt x="71" y="138"/>
                  </a:lnTo>
                  <a:lnTo>
                    <a:pt x="71" y="510"/>
                  </a:lnTo>
                  <a:lnTo>
                    <a:pt x="0" y="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A5A5A"/>
                </a:solidFill>
                <a:effectLst/>
                <a:uLnTx/>
                <a:uFillTx/>
                <a:latin typeface="Segoe UI"/>
                <a:ea typeface="+mn-ea"/>
                <a:cs typeface="+mn-cs"/>
              </a:endParaRPr>
            </a:p>
          </p:txBody>
        </p:sp>
        <p:sp>
          <p:nvSpPr>
            <p:cNvPr id="17" name="Freeform 9">
              <a:extLst>
                <a:ext uri="{FF2B5EF4-FFF2-40B4-BE49-F238E27FC236}">
                  <a16:creationId xmlns:a16="http://schemas.microsoft.com/office/drawing/2014/main" id="{79E53B9B-3DE2-4B7A-9BD2-5EEFD591F97C}"/>
                </a:ext>
              </a:extLst>
            </p:cNvPr>
            <p:cNvSpPr>
              <a:spLocks/>
            </p:cNvSpPr>
            <p:nvPr userDrawn="1"/>
          </p:nvSpPr>
          <p:spPr bwMode="auto">
            <a:xfrm>
              <a:off x="-2564680" y="1753590"/>
              <a:ext cx="1265238" cy="855663"/>
            </a:xfrm>
            <a:custGeom>
              <a:avLst/>
              <a:gdLst>
                <a:gd name="T0" fmla="*/ 197 w 338"/>
                <a:gd name="T1" fmla="*/ 20 h 227"/>
                <a:gd name="T2" fmla="*/ 326 w 338"/>
                <a:gd name="T3" fmla="*/ 56 h 227"/>
                <a:gd name="T4" fmla="*/ 338 w 338"/>
                <a:gd name="T5" fmla="*/ 20 h 227"/>
                <a:gd name="T6" fmla="*/ 194 w 338"/>
                <a:gd name="T7" fmla="*/ 2 h 227"/>
                <a:gd name="T8" fmla="*/ 155 w 338"/>
                <a:gd name="T9" fmla="*/ 217 h 227"/>
                <a:gd name="T10" fmla="*/ 337 w 338"/>
                <a:gd name="T11" fmla="*/ 208 h 227"/>
                <a:gd name="T12" fmla="*/ 337 w 338"/>
                <a:gd name="T13" fmla="*/ 114 h 227"/>
                <a:gd name="T14" fmla="*/ 261 w 338"/>
                <a:gd name="T15" fmla="*/ 112 h 227"/>
                <a:gd name="T16" fmla="*/ 261 w 338"/>
                <a:gd name="T17" fmla="*/ 135 h 227"/>
                <a:gd name="T18" fmla="*/ 292 w 338"/>
                <a:gd name="T19" fmla="*/ 133 h 227"/>
                <a:gd name="T20" fmla="*/ 292 w 338"/>
                <a:gd name="T21" fmla="*/ 195 h 227"/>
                <a:gd name="T22" fmla="*/ 162 w 338"/>
                <a:gd name="T23" fmla="*/ 195 h 227"/>
                <a:gd name="T24" fmla="*/ 197 w 338"/>
                <a:gd name="T25" fmla="*/ 2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8" h="227">
                  <a:moveTo>
                    <a:pt x="197" y="20"/>
                  </a:moveTo>
                  <a:cubicBezTo>
                    <a:pt x="254" y="13"/>
                    <a:pt x="294" y="29"/>
                    <a:pt x="326" y="56"/>
                  </a:cubicBezTo>
                  <a:cubicBezTo>
                    <a:pt x="330" y="44"/>
                    <a:pt x="334" y="32"/>
                    <a:pt x="338" y="20"/>
                  </a:cubicBezTo>
                  <a:cubicBezTo>
                    <a:pt x="288" y="0"/>
                    <a:pt x="234" y="0"/>
                    <a:pt x="194" y="2"/>
                  </a:cubicBezTo>
                  <a:cubicBezTo>
                    <a:pt x="43" y="7"/>
                    <a:pt x="0" y="183"/>
                    <a:pt x="155" y="217"/>
                  </a:cubicBezTo>
                  <a:cubicBezTo>
                    <a:pt x="218" y="227"/>
                    <a:pt x="283" y="224"/>
                    <a:pt x="337" y="208"/>
                  </a:cubicBezTo>
                  <a:cubicBezTo>
                    <a:pt x="337" y="176"/>
                    <a:pt x="337" y="145"/>
                    <a:pt x="337" y="114"/>
                  </a:cubicBezTo>
                  <a:cubicBezTo>
                    <a:pt x="311" y="113"/>
                    <a:pt x="286" y="112"/>
                    <a:pt x="261" y="112"/>
                  </a:cubicBezTo>
                  <a:cubicBezTo>
                    <a:pt x="261" y="120"/>
                    <a:pt x="261" y="127"/>
                    <a:pt x="261" y="135"/>
                  </a:cubicBezTo>
                  <a:cubicBezTo>
                    <a:pt x="272" y="134"/>
                    <a:pt x="282" y="134"/>
                    <a:pt x="292" y="133"/>
                  </a:cubicBezTo>
                  <a:cubicBezTo>
                    <a:pt x="292" y="153"/>
                    <a:pt x="292" y="174"/>
                    <a:pt x="292" y="195"/>
                  </a:cubicBezTo>
                  <a:cubicBezTo>
                    <a:pt x="248" y="210"/>
                    <a:pt x="205" y="209"/>
                    <a:pt x="162" y="195"/>
                  </a:cubicBezTo>
                  <a:cubicBezTo>
                    <a:pt x="70" y="150"/>
                    <a:pt x="95" y="34"/>
                    <a:pt x="197"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A5A5A"/>
                </a:solidFill>
                <a:effectLst/>
                <a:uLnTx/>
                <a:uFillTx/>
                <a:latin typeface="Segoe UI"/>
                <a:ea typeface="+mn-ea"/>
                <a:cs typeface="+mn-cs"/>
              </a:endParaRPr>
            </a:p>
          </p:txBody>
        </p:sp>
        <p:sp>
          <p:nvSpPr>
            <p:cNvPr id="18" name="Freeform 10">
              <a:extLst>
                <a:ext uri="{FF2B5EF4-FFF2-40B4-BE49-F238E27FC236}">
                  <a16:creationId xmlns:a16="http://schemas.microsoft.com/office/drawing/2014/main" id="{5F529282-3AE5-42D7-8115-BAA1D9F354C0}"/>
                </a:ext>
              </a:extLst>
            </p:cNvPr>
            <p:cNvSpPr>
              <a:spLocks/>
            </p:cNvSpPr>
            <p:nvPr userDrawn="1"/>
          </p:nvSpPr>
          <p:spPr bwMode="auto">
            <a:xfrm>
              <a:off x="-1145455" y="1772640"/>
              <a:ext cx="808038" cy="798513"/>
            </a:xfrm>
            <a:custGeom>
              <a:avLst/>
              <a:gdLst>
                <a:gd name="T0" fmla="*/ 216 w 216"/>
                <a:gd name="T1" fmla="*/ 189 h 212"/>
                <a:gd name="T2" fmla="*/ 216 w 216"/>
                <a:gd name="T3" fmla="*/ 212 h 212"/>
                <a:gd name="T4" fmla="*/ 0 w 216"/>
                <a:gd name="T5" fmla="*/ 212 h 212"/>
                <a:gd name="T6" fmla="*/ 0 w 216"/>
                <a:gd name="T7" fmla="*/ 0 h 212"/>
                <a:gd name="T8" fmla="*/ 216 w 216"/>
                <a:gd name="T9" fmla="*/ 0 h 212"/>
                <a:gd name="T10" fmla="*/ 216 w 216"/>
                <a:gd name="T11" fmla="*/ 26 h 212"/>
                <a:gd name="T12" fmla="*/ 44 w 216"/>
                <a:gd name="T13" fmla="*/ 22 h 212"/>
                <a:gd name="T14" fmla="*/ 44 w 216"/>
                <a:gd name="T15" fmla="*/ 89 h 212"/>
                <a:gd name="T16" fmla="*/ 207 w 216"/>
                <a:gd name="T17" fmla="*/ 88 h 212"/>
                <a:gd name="T18" fmla="*/ 207 w 216"/>
                <a:gd name="T19" fmla="*/ 112 h 212"/>
                <a:gd name="T20" fmla="*/ 44 w 216"/>
                <a:gd name="T21" fmla="*/ 110 h 212"/>
                <a:gd name="T22" fmla="*/ 44 w 216"/>
                <a:gd name="T23" fmla="*/ 193 h 212"/>
                <a:gd name="T24" fmla="*/ 216 w 216"/>
                <a:gd name="T25" fmla="*/ 189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 h="212">
                  <a:moveTo>
                    <a:pt x="216" y="189"/>
                  </a:moveTo>
                  <a:cubicBezTo>
                    <a:pt x="216" y="197"/>
                    <a:pt x="216" y="204"/>
                    <a:pt x="216" y="212"/>
                  </a:cubicBezTo>
                  <a:cubicBezTo>
                    <a:pt x="144" y="212"/>
                    <a:pt x="72" y="212"/>
                    <a:pt x="0" y="212"/>
                  </a:cubicBezTo>
                  <a:cubicBezTo>
                    <a:pt x="0" y="140"/>
                    <a:pt x="0" y="72"/>
                    <a:pt x="0" y="0"/>
                  </a:cubicBezTo>
                  <a:cubicBezTo>
                    <a:pt x="72" y="0"/>
                    <a:pt x="144" y="0"/>
                    <a:pt x="216" y="0"/>
                  </a:cubicBezTo>
                  <a:cubicBezTo>
                    <a:pt x="216" y="10"/>
                    <a:pt x="216" y="16"/>
                    <a:pt x="216" y="26"/>
                  </a:cubicBezTo>
                  <a:cubicBezTo>
                    <a:pt x="158" y="22"/>
                    <a:pt x="100" y="21"/>
                    <a:pt x="44" y="22"/>
                  </a:cubicBezTo>
                  <a:cubicBezTo>
                    <a:pt x="44" y="45"/>
                    <a:pt x="44" y="67"/>
                    <a:pt x="44" y="89"/>
                  </a:cubicBezTo>
                  <a:cubicBezTo>
                    <a:pt x="100" y="90"/>
                    <a:pt x="155" y="92"/>
                    <a:pt x="207" y="88"/>
                  </a:cubicBezTo>
                  <a:cubicBezTo>
                    <a:pt x="207" y="96"/>
                    <a:pt x="207" y="104"/>
                    <a:pt x="207" y="112"/>
                  </a:cubicBezTo>
                  <a:cubicBezTo>
                    <a:pt x="152" y="111"/>
                    <a:pt x="98" y="111"/>
                    <a:pt x="44" y="110"/>
                  </a:cubicBezTo>
                  <a:cubicBezTo>
                    <a:pt x="44" y="138"/>
                    <a:pt x="44" y="165"/>
                    <a:pt x="44" y="193"/>
                  </a:cubicBezTo>
                  <a:cubicBezTo>
                    <a:pt x="111" y="195"/>
                    <a:pt x="169" y="194"/>
                    <a:pt x="216" y="18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5A5A5A"/>
                </a:solidFill>
                <a:effectLst/>
                <a:uLnTx/>
                <a:uFillTx/>
                <a:latin typeface="Segoe UI"/>
                <a:ea typeface="+mn-ea"/>
                <a:cs typeface="+mn-cs"/>
              </a:endParaRPr>
            </a:p>
          </p:txBody>
        </p:sp>
      </p:grpSp>
    </p:spTree>
    <p:extLst>
      <p:ext uri="{BB962C8B-B14F-4D97-AF65-F5344CB8AC3E}">
        <p14:creationId xmlns:p14="http://schemas.microsoft.com/office/powerpoint/2010/main" val="13587618"/>
      </p:ext>
    </p:extLst>
  </p:cSld>
  <p:clrMapOvr>
    <a:masterClrMapping/>
  </p:clrMapOvr>
</p:sld>
</file>

<file path=ppt/theme/theme1.xml><?xml version="1.0" encoding="utf-8"?>
<a:theme xmlns:a="http://schemas.openxmlformats.org/drawingml/2006/main" name="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Blue-Prism_template_100920" id="{F7917248-4226-5E40-A73C-A6666D16FFEF}" vid="{B97D189A-745A-214E-ABBA-3ADE3C72739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Presentation1" id="{142CD475-E4F4-A94B-B152-8A906CF7A0D7}" vid="{F24A8888-40C4-AB4A-AFD5-EF06CEA7043B}"/>
    </a:ext>
  </a:extLst>
</a:theme>
</file>

<file path=ppt/theme/theme3.xml><?xml version="1.0" encoding="utf-8"?>
<a:theme xmlns:a="http://schemas.openxmlformats.org/drawingml/2006/main" name="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SSnC-Blue-Prism-Presentation-Internal  -  Read-Only" id="{8C7E89FD-DD9F-45A0-BD42-01A2C0D7628E}" vid="{CDF39DC7-0DEE-42F8-9915-5A8C887EA389}"/>
    </a:ext>
  </a:extLst>
</a:theme>
</file>

<file path=ppt/theme/theme4.xml><?xml version="1.0" encoding="utf-8"?>
<a:theme xmlns:a="http://schemas.openxmlformats.org/drawingml/2006/main" name="6_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SS&amp;C">
      <a:dk1>
        <a:srgbClr val="000000"/>
      </a:dk1>
      <a:lt1>
        <a:srgbClr val="FFFFFF"/>
      </a:lt1>
      <a:dk2>
        <a:srgbClr val="0E2841"/>
      </a:dk2>
      <a:lt2>
        <a:srgbClr val="E8E8E8"/>
      </a:lt2>
      <a:accent1>
        <a:srgbClr val="0077C8"/>
      </a:accent1>
      <a:accent2>
        <a:srgbClr val="131E58"/>
      </a:accent2>
      <a:accent3>
        <a:srgbClr val="000000"/>
      </a:accent3>
      <a:accent4>
        <a:srgbClr val="28717C"/>
      </a:accent4>
      <a:accent5>
        <a:srgbClr val="F5AB0A"/>
      </a:accent5>
      <a:accent6>
        <a:srgbClr val="585958"/>
      </a:accent6>
      <a:hlink>
        <a:srgbClr val="898A89"/>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2"/>
          </a:solid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noAutofit/>
      </a:bodyPr>
      <a:lstStyle>
        <a:defPPr algn="l">
          <a:defRPr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9_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Presentation1" id="{142CD475-E4F4-A94B-B152-8A906CF7A0D7}" vid="{F24A8888-40C4-AB4A-AFD5-EF06CEA7043B}"/>
    </a:ext>
  </a:extLst>
</a:theme>
</file>

<file path=ppt/theme/theme8.xml><?xml version="1.0" encoding="utf-8"?>
<a:theme xmlns:a="http://schemas.openxmlformats.org/drawingml/2006/main" name="20_Blue Prism - New Branding">
  <a:themeElements>
    <a:clrScheme name="Custom 6">
      <a:dk1>
        <a:srgbClr val="000000"/>
      </a:dk1>
      <a:lt1>
        <a:srgbClr val="FFFFFF"/>
      </a:lt1>
      <a:dk2>
        <a:srgbClr val="8B8B8F"/>
      </a:dk2>
      <a:lt2>
        <a:srgbClr val="E9E9E2"/>
      </a:lt2>
      <a:accent1>
        <a:srgbClr val="00ABE6"/>
      </a:accent1>
      <a:accent2>
        <a:srgbClr val="006CB7"/>
      </a:accent2>
      <a:accent3>
        <a:srgbClr val="FFC30C"/>
      </a:accent3>
      <a:accent4>
        <a:srgbClr val="F15F44"/>
      </a:accent4>
      <a:accent5>
        <a:srgbClr val="60499E"/>
      </a:accent5>
      <a:accent6>
        <a:srgbClr val="A7C538"/>
      </a:accent6>
      <a:hlink>
        <a:srgbClr val="006CB7"/>
      </a:hlink>
      <a:folHlink>
        <a:srgbClr val="006CB7"/>
      </a:folHlink>
    </a:clrScheme>
    <a:fontScheme name="Arial Nova">
      <a:majorFont>
        <a:latin typeface="Arial Nova"/>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rnd">
          <a:solidFill>
            <a:schemeClr val="tx2"/>
          </a:solidFill>
          <a:prstDash val="sysDot"/>
          <a:roun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74320" indent="-274320" algn="l">
          <a:spcBef>
            <a:spcPts val="600"/>
          </a:spcBef>
          <a:spcAft>
            <a:spcPts val="600"/>
          </a:spcAft>
          <a:buClr>
            <a:schemeClr val="accent2"/>
          </a:buClr>
          <a:buFont typeface="System Font Regular"/>
          <a:buChar char="●"/>
          <a:defRPr sz="2000" dirty="0" err="1" smtClean="0">
            <a:solidFill>
              <a:schemeClr val="tx1">
                <a:lumMod val="65000"/>
                <a:lumOff val="35000"/>
              </a:schemeClr>
            </a:solidFill>
            <a:latin typeface="Arial Nova" panose="020B0504020202020204" pitchFamily="34" charset="0"/>
          </a:defRPr>
        </a:defPPr>
      </a:lstStyle>
    </a:txDef>
  </a:objectDefaults>
  <a:extraClrSchemeLst/>
  <a:extLst>
    <a:ext uri="{05A4C25C-085E-4340-85A3-A5531E510DB2}">
      <thm15:themeFamily xmlns:thm15="http://schemas.microsoft.com/office/thememl/2012/main" name="Presentation2" id="{8B6F67DA-EAC0-824D-89DC-3943B8CDDE24}" vid="{A4590657-4B38-6144-9B97-854B13FBDA0B}"/>
    </a:ext>
  </a:extLst>
</a:theme>
</file>

<file path=ppt/theme/theme9.xml><?xml version="1.0" encoding="utf-8"?>
<a:theme xmlns:a="http://schemas.openxmlformats.org/drawingml/2006/main" name="Bunge Brand 2020">
  <a:themeElements>
    <a:clrScheme name="Bunge 2020">
      <a:dk1>
        <a:srgbClr val="5A5A5A"/>
      </a:dk1>
      <a:lt1>
        <a:sysClr val="window" lastClr="FFFFFF"/>
      </a:lt1>
      <a:dk2>
        <a:srgbClr val="3C647D"/>
      </a:dk2>
      <a:lt2>
        <a:srgbClr val="AAA5A5"/>
      </a:lt2>
      <a:accent1>
        <a:srgbClr val="043C5A"/>
      </a:accent1>
      <a:accent2>
        <a:srgbClr val="9BC83C"/>
      </a:accent2>
      <a:accent3>
        <a:srgbClr val="D28728"/>
      </a:accent3>
      <a:accent4>
        <a:srgbClr val="5AA546"/>
      </a:accent4>
      <a:accent5>
        <a:srgbClr val="E9A71F"/>
      </a:accent5>
      <a:accent6>
        <a:srgbClr val="8C469B"/>
      </a:accent6>
      <a:hlink>
        <a:srgbClr val="3C647D"/>
      </a:hlink>
      <a:folHlink>
        <a:srgbClr val="043C5A"/>
      </a:folHlink>
    </a:clrScheme>
    <a:fontScheme name="Bunge">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4">
            <a:alpha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EF9811B6AD554EA06E0350CD9CA20F" ma:contentTypeVersion="20" ma:contentTypeDescription="Create a new document." ma:contentTypeScope="" ma:versionID="cc5e2bc827865fea2b2a72f99a017817">
  <xsd:schema xmlns:xsd="http://www.w3.org/2001/XMLSchema" xmlns:xs="http://www.w3.org/2001/XMLSchema" xmlns:p="http://schemas.microsoft.com/office/2006/metadata/properties" xmlns:ns2="816f1990-e10c-4497-936c-59245418a27e" xmlns:ns3="a1691aef-cd45-439f-a0ae-5a5a53ef6779" targetNamespace="http://schemas.microsoft.com/office/2006/metadata/properties" ma:root="true" ma:fieldsID="0bcebebd3c868030c7f8738f9d4fea2a" ns2:_="" ns3:_="">
    <xsd:import namespace="816f1990-e10c-4497-936c-59245418a27e"/>
    <xsd:import namespace="a1691aef-cd45-439f-a0ae-5a5a53ef677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6f1990-e10c-4497-936c-59245418a27e"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244813dd-8878-4614-81d7-a6ac3ec969af}" ma:internalName="TaxCatchAll" ma:showField="CatchAllData" ma:web="816f1990-e10c-4497-936c-59245418a27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1691aef-cd45-439f-a0ae-5a5a53ef677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73e62eb-4bee-4229-8ddd-ea4d82805a1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16f1990-e10c-4497-936c-59245418a27e">
      <UserInfo>
        <DisplayName>svc_ssc-sharegate14 [svc]</DisplayName>
        <AccountId>336</AccountId>
        <AccountType/>
      </UserInfo>
      <UserInfo>
        <DisplayName>Steve Siegel</DisplayName>
        <AccountId>294</AccountId>
        <AccountType/>
      </UserInfo>
      <UserInfo>
        <DisplayName>Victor Ramirez</DisplayName>
        <AccountId>130</AccountId>
        <AccountType/>
      </UserInfo>
      <UserInfo>
        <DisplayName>Chris Neal</DisplayName>
        <AccountId>20</AccountId>
        <AccountType/>
      </UserInfo>
      <UserInfo>
        <DisplayName>SharingLinks.205a54f8-0dd0-4b12-90f6-422fb73cbdd5.OrganizationView.2ee14575-f339-410e-be69-e01e7ccb8ead</DisplayName>
        <AccountId>348</AccountId>
        <AccountType/>
      </UserInfo>
      <UserInfo>
        <DisplayName>Ian Blackburn</DisplayName>
        <AccountId>73</AccountId>
        <AccountType/>
      </UserInfo>
      <UserInfo>
        <DisplayName>Susanne East-Brooke</DisplayName>
        <AccountId>125</AccountId>
        <AccountType/>
      </UserInfo>
      <UserInfo>
        <DisplayName>Andres Franco</DisplayName>
        <AccountId>50</AccountId>
        <AccountType/>
      </UserInfo>
      <UserInfo>
        <DisplayName>Ricardo Ullbrich</DisplayName>
        <AccountId>570</AccountId>
        <AccountType/>
      </UserInfo>
    </SharedWithUsers>
    <lcf76f155ced4ddcb4097134ff3c332f xmlns="a1691aef-cd45-439f-a0ae-5a5a53ef6779">
      <Terms xmlns="http://schemas.microsoft.com/office/infopath/2007/PartnerControls"/>
    </lcf76f155ced4ddcb4097134ff3c332f>
    <TaxCatchAll xmlns="816f1990-e10c-4497-936c-59245418a27e" xsi:nil="true"/>
  </documentManagement>
</p:properties>
</file>

<file path=customXml/itemProps1.xml><?xml version="1.0" encoding="utf-8"?>
<ds:datastoreItem xmlns:ds="http://schemas.openxmlformats.org/officeDocument/2006/customXml" ds:itemID="{D104B43B-26AA-4910-856F-7E9C8C9D36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6f1990-e10c-4497-936c-59245418a27e"/>
    <ds:schemaRef ds:uri="a1691aef-cd45-439f-a0ae-5a5a53ef67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50DB8A-47F6-4E05-8F78-C1809EB2BE03}">
  <ds:schemaRefs>
    <ds:schemaRef ds:uri="http://schemas.microsoft.com/sharepoint/v3/contenttype/forms"/>
  </ds:schemaRefs>
</ds:datastoreItem>
</file>

<file path=customXml/itemProps3.xml><?xml version="1.0" encoding="utf-8"?>
<ds:datastoreItem xmlns:ds="http://schemas.openxmlformats.org/officeDocument/2006/customXml" ds:itemID="{836C0393-4D74-400F-B367-20CDB7CF0F7F}">
  <ds:schemaRefs>
    <ds:schemaRef ds:uri="a1691aef-cd45-439f-a0ae-5a5a53ef6779"/>
    <ds:schemaRef ds:uri="http://purl.org/dc/terms/"/>
    <ds:schemaRef ds:uri="http://schemas.microsoft.com/office/infopath/2007/PartnerControls"/>
    <ds:schemaRef ds:uri="http://schemas.openxmlformats.org/package/2006/metadata/core-properties"/>
    <ds:schemaRef ds:uri="http://www.w3.org/XML/1998/namespace"/>
    <ds:schemaRef ds:uri="816f1990-e10c-4497-936c-59245418a27e"/>
    <ds:schemaRef ds:uri="http://schemas.microsoft.com/office/2006/documentManagement/types"/>
    <ds:schemaRef ds:uri="http://schemas.microsoft.com/office/2006/metadata/properties"/>
    <ds:schemaRef ds:uri="http://purl.org/dc/dcmitype/"/>
    <ds:schemaRef ds:uri="http://purl.org/dc/elements/1.1/"/>
  </ds:schemaRefs>
</ds:datastoreItem>
</file>

<file path=docMetadata/LabelInfo.xml><?xml version="1.0" encoding="utf-8"?>
<clbl:labelList xmlns:clbl="http://schemas.microsoft.com/office/2020/mipLabelMetadata">
  <clbl:label id="{f4c566ce-a3ce-4b10-b55b-1e9d56ad1b26}" enabled="0" method="" siteId="{f4c566ce-a3ce-4b10-b55b-1e9d56ad1b26}" removed="1"/>
</clbl:labelList>
</file>

<file path=docProps/app.xml><?xml version="1.0" encoding="utf-8"?>
<Properties xmlns="http://schemas.openxmlformats.org/officeDocument/2006/extended-properties" xmlns:vt="http://schemas.openxmlformats.org/officeDocument/2006/docPropsVTypes">
  <Template>Blue Prism - New Branding</Template>
  <TotalTime>31961</TotalTime>
  <Words>4179</Words>
  <Application>Microsoft Office PowerPoint</Application>
  <PresentationFormat>Widescreen</PresentationFormat>
  <Paragraphs>555</Paragraphs>
  <Slides>31</Slides>
  <Notes>15</Notes>
  <HiddenSlides>4</HiddenSlides>
  <MMClips>0</MMClips>
  <ScaleCrop>false</ScaleCrop>
  <HeadingPairs>
    <vt:vector size="8" baseType="variant">
      <vt:variant>
        <vt:lpstr>Fontes usadas</vt:lpstr>
      </vt:variant>
      <vt:variant>
        <vt:i4>17</vt:i4>
      </vt:variant>
      <vt:variant>
        <vt:lpstr>Tema</vt:lpstr>
      </vt:variant>
      <vt:variant>
        <vt:i4>9</vt:i4>
      </vt:variant>
      <vt:variant>
        <vt:lpstr>Títulos de slides</vt:lpstr>
      </vt:variant>
      <vt:variant>
        <vt:i4>31</vt:i4>
      </vt:variant>
      <vt:variant>
        <vt:lpstr>Apresentações personalizadas</vt:lpstr>
      </vt:variant>
      <vt:variant>
        <vt:i4>8</vt:i4>
      </vt:variant>
    </vt:vector>
  </HeadingPairs>
  <TitlesOfParts>
    <vt:vector size="65" baseType="lpstr">
      <vt:lpstr>Aptos</vt:lpstr>
      <vt:lpstr>Aptos SemiBold</vt:lpstr>
      <vt:lpstr>Arial</vt:lpstr>
      <vt:lpstr>Arial Nova</vt:lpstr>
      <vt:lpstr>Calibri</vt:lpstr>
      <vt:lpstr>Calibri Light</vt:lpstr>
      <vt:lpstr>Fira Sans Extra Condensed Medium</vt:lpstr>
      <vt:lpstr>Museo Sans</vt:lpstr>
      <vt:lpstr>MyriadPro-Light</vt:lpstr>
      <vt:lpstr>Open Sans</vt:lpstr>
      <vt:lpstr>Segoe UI</vt:lpstr>
      <vt:lpstr>Segoe UI (Títulos)</vt:lpstr>
      <vt:lpstr>Segoe UI Light</vt:lpstr>
      <vt:lpstr>Segoe UI Semibold</vt:lpstr>
      <vt:lpstr>Source Serif</vt:lpstr>
      <vt:lpstr>Symbol</vt:lpstr>
      <vt:lpstr>System Font Regular</vt:lpstr>
      <vt:lpstr>Blue Prism - New Branding</vt:lpstr>
      <vt:lpstr>2_Blue Prism - New Branding</vt:lpstr>
      <vt:lpstr>Blue Prism - New Branding</vt:lpstr>
      <vt:lpstr>6_Blue Prism - New Branding</vt:lpstr>
      <vt:lpstr>1_Office Theme</vt:lpstr>
      <vt:lpstr>Office Theme</vt:lpstr>
      <vt:lpstr>9_Blue Prism - New Branding</vt:lpstr>
      <vt:lpstr>20_Blue Prism - New Branding</vt:lpstr>
      <vt:lpstr>Bunge Brand 2020</vt:lpstr>
      <vt:lpstr>SS&amp;C Blue Prism conduzindo o futuro de Agentic AI</vt:lpstr>
      <vt:lpstr>Bruno Beserra</vt:lpstr>
      <vt:lpstr>SS&amp;C | Blue Prism®  Brazil</vt:lpstr>
      <vt:lpstr>SS&amp;C Blue Prism</vt:lpstr>
      <vt:lpstr>Valor na profundidade e amplitude da SS&amp;C</vt:lpstr>
      <vt:lpstr>The Financial &amp; Healthcare Industries Rely on SS&amp;C</vt:lpstr>
      <vt:lpstr>Apresentação do PowerPoint</vt:lpstr>
      <vt:lpstr>Case BUNGE</vt:lpstr>
      <vt:lpstr>Bunge e a Jornada</vt:lpstr>
      <vt:lpstr>Bunge no mundo</vt:lpstr>
      <vt:lpstr>Presença global da Bunge</vt:lpstr>
      <vt:lpstr>Apresentação do PowerPoint</vt:lpstr>
      <vt:lpstr>Nossa Jornada</vt:lpstr>
      <vt:lpstr>Time Line - Automation</vt:lpstr>
      <vt:lpstr>Nossos Números</vt:lpstr>
      <vt:lpstr>Apresentação do PowerPoint</vt:lpstr>
      <vt:lpstr>Apresentação do PowerPoint</vt:lpstr>
      <vt:lpstr>Blue Prism Chorus</vt:lpstr>
      <vt:lpstr>SS&amp;C | Blue Prism®  CHORUS</vt:lpstr>
      <vt:lpstr>Blue Prism Chorus</vt:lpstr>
      <vt:lpstr>Apresentação do PowerPoint</vt:lpstr>
      <vt:lpstr>Principais Recursos e Benefícios</vt:lpstr>
      <vt:lpstr>Sem uma plataforma de governança de IA                 Com uma plataforma de governança de IA</vt:lpstr>
      <vt:lpstr>Blue Prism CHORUS</vt:lpstr>
      <vt:lpstr>Apresentação do PowerPoint</vt:lpstr>
      <vt:lpstr>Apresentação do PowerPoint</vt:lpstr>
      <vt:lpstr>Apresentação do PowerPoint</vt:lpstr>
      <vt:lpstr>Apresentação do PowerPoint</vt:lpstr>
      <vt:lpstr>Cliente 1: Atendimento ao paciente na Alberta Health Services (AHS)</vt:lpstr>
      <vt:lpstr>Cliente 2: triagem de e-mail na Frende Forsikring (EMEA)</vt:lpstr>
      <vt:lpstr>Cliente 3: Consultas na Universidade de Sydney (APAC)</vt:lpstr>
      <vt:lpstr>PAT</vt:lpstr>
      <vt:lpstr>BPPI</vt:lpstr>
      <vt:lpstr>Capture</vt:lpstr>
      <vt:lpstr>Decipher</vt:lpstr>
      <vt:lpstr>Interact</vt:lpstr>
      <vt:lpstr>Decision</vt:lpstr>
      <vt:lpstr>Chorus</vt:lpstr>
      <vt:lpstr>ALM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Automation Process Design</dc:title>
  <dc:creator>Jennifer Fleischmann</dc:creator>
  <cp:lastModifiedBy>Ronilson Carassini</cp:lastModifiedBy>
  <cp:revision>22</cp:revision>
  <cp:lastPrinted>2022-05-30T14:53:41Z</cp:lastPrinted>
  <dcterms:created xsi:type="dcterms:W3CDTF">2020-10-21T22:36:55Z</dcterms:created>
  <dcterms:modified xsi:type="dcterms:W3CDTF">2025-08-19T13:02:21Z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0x01010077EF9811B6AD554EA06E0350CD9CA20F</vt:lpwstr>
  </property>
  <property fmtid="{D5CDD505-2E9C-101B-9397-08002B2CF9AE}" pid="3" name="_dlc_DocIdItemGuid">
    <vt:lpwstr>8be8ea8e-e632-4703-9569-751ec0bf0fac</vt:lpwstr>
  </property>
  <property fmtid="{D5CDD505-2E9C-101B-9397-08002B2CF9AE}" pid="4" name="MediaServiceImageTags">
    <vt:lpwstr/>
  </property>
</Properties>
</file>