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56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83" r:id="rId17"/>
    <p:sldId id="280" r:id="rId18"/>
    <p:sldId id="289" r:id="rId19"/>
    <p:sldId id="288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920"/>
    <a:srgbClr val="FF6600"/>
    <a:srgbClr val="00CC0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FF0D8-1CAF-4DE5-9C32-BB11AFE153C3}" v="150" dt="2024-06-28T16:51:16.7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6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a.correia" userId="1bae1beb-e2e4-4fcc-8c91-120a1782e9f9" providerId="ADAL" clId="{C782824F-F6FF-4B10-B4AF-2FB612343BAE}"/>
    <pc:docChg chg="custSel modSld">
      <pc:chgData name="adriana.correia" userId="1bae1beb-e2e4-4fcc-8c91-120a1782e9f9" providerId="ADAL" clId="{C782824F-F6FF-4B10-B4AF-2FB612343BAE}" dt="2024-06-28T17:29:23.239" v="131" actId="1076"/>
      <pc:docMkLst>
        <pc:docMk/>
      </pc:docMkLst>
      <pc:sldChg chg="modSp mod">
        <pc:chgData name="adriana.correia" userId="1bae1beb-e2e4-4fcc-8c91-120a1782e9f9" providerId="ADAL" clId="{C782824F-F6FF-4B10-B4AF-2FB612343BAE}" dt="2024-06-28T17:29:23.239" v="131" actId="1076"/>
        <pc:sldMkLst>
          <pc:docMk/>
          <pc:sldMk cId="4157883907" sldId="256"/>
        </pc:sldMkLst>
        <pc:spChg chg="mod">
          <ac:chgData name="adriana.correia" userId="1bae1beb-e2e4-4fcc-8c91-120a1782e9f9" providerId="ADAL" clId="{C782824F-F6FF-4B10-B4AF-2FB612343BAE}" dt="2024-06-28T17:29:23.239" v="131" actId="1076"/>
          <ac:spMkLst>
            <pc:docMk/>
            <pc:sldMk cId="4157883907" sldId="256"/>
            <ac:spMk id="2" creationId="{2C3A79E0-6EEC-D49C-762E-F4FD11766CD8}"/>
          </ac:spMkLst>
        </pc:spChg>
        <pc:spChg chg="mod">
          <ac:chgData name="adriana.correia" userId="1bae1beb-e2e4-4fcc-8c91-120a1782e9f9" providerId="ADAL" clId="{C782824F-F6FF-4B10-B4AF-2FB612343BAE}" dt="2024-06-28T17:05:45.829" v="126" actId="20577"/>
          <ac:spMkLst>
            <pc:docMk/>
            <pc:sldMk cId="4157883907" sldId="256"/>
            <ac:spMk id="3" creationId="{BE543C63-5388-707C-82F1-F87BD90A2301}"/>
          </ac:spMkLst>
        </pc:spChg>
      </pc:sldChg>
      <pc:sldChg chg="modSp mod">
        <pc:chgData name="adriana.correia" userId="1bae1beb-e2e4-4fcc-8c91-120a1782e9f9" providerId="ADAL" clId="{C782824F-F6FF-4B10-B4AF-2FB612343BAE}" dt="2024-06-28T17:07:20.114" v="129" actId="1076"/>
        <pc:sldMkLst>
          <pc:docMk/>
          <pc:sldMk cId="794851210" sldId="258"/>
        </pc:sldMkLst>
        <pc:spChg chg="mod">
          <ac:chgData name="adriana.correia" userId="1bae1beb-e2e4-4fcc-8c91-120a1782e9f9" providerId="ADAL" clId="{C782824F-F6FF-4B10-B4AF-2FB612343BAE}" dt="2024-06-28T17:07:20.114" v="129" actId="1076"/>
          <ac:spMkLst>
            <pc:docMk/>
            <pc:sldMk cId="794851210" sldId="258"/>
            <ac:spMk id="11" creationId="{43201608-B519-97E6-4A1D-D3A0910A140F}"/>
          </ac:spMkLst>
        </pc:spChg>
        <pc:picChg chg="mod">
          <ac:chgData name="adriana.correia" userId="1bae1beb-e2e4-4fcc-8c91-120a1782e9f9" providerId="ADAL" clId="{C782824F-F6FF-4B10-B4AF-2FB612343BAE}" dt="2024-06-28T17:07:11.168" v="127" actId="14100"/>
          <ac:picMkLst>
            <pc:docMk/>
            <pc:sldMk cId="794851210" sldId="258"/>
            <ac:picMk id="8" creationId="{07B3D93C-FC69-69E5-FF4C-7D3743B8C06B}"/>
          </ac:picMkLst>
        </pc:picChg>
        <pc:picChg chg="mod">
          <ac:chgData name="adriana.correia" userId="1bae1beb-e2e4-4fcc-8c91-120a1782e9f9" providerId="ADAL" clId="{C782824F-F6FF-4B10-B4AF-2FB612343BAE}" dt="2024-06-28T17:07:14.210" v="128" actId="1076"/>
          <ac:picMkLst>
            <pc:docMk/>
            <pc:sldMk cId="794851210" sldId="258"/>
            <ac:picMk id="10" creationId="{6678B983-B4AB-5F24-4E96-D29AA499ED15}"/>
          </ac:picMkLst>
        </pc:picChg>
      </pc:sldChg>
    </pc:docChg>
  </pc:docChgLst>
  <pc:docChgLst>
    <pc:chgData name="adriana.correia" userId="1bae1beb-e2e4-4fcc-8c91-120a1782e9f9" providerId="ADAL" clId="{001FF0D8-1CAF-4DE5-9C32-BB11AFE153C3}"/>
    <pc:docChg chg="undo redo custSel addSld delSld modSld sldOrd">
      <pc:chgData name="adriana.correia" userId="1bae1beb-e2e4-4fcc-8c91-120a1782e9f9" providerId="ADAL" clId="{001FF0D8-1CAF-4DE5-9C32-BB11AFE153C3}" dt="2024-06-28T16:51:37.479" v="1588" actId="1076"/>
      <pc:docMkLst>
        <pc:docMk/>
      </pc:docMkLst>
      <pc:sldChg chg="addSp modSp mod setBg">
        <pc:chgData name="adriana.correia" userId="1bae1beb-e2e4-4fcc-8c91-120a1782e9f9" providerId="ADAL" clId="{001FF0D8-1CAF-4DE5-9C32-BB11AFE153C3}" dt="2024-06-27T13:29:11.388" v="227" actId="113"/>
        <pc:sldMkLst>
          <pc:docMk/>
          <pc:sldMk cId="4157883907" sldId="256"/>
        </pc:sldMkLst>
        <pc:spChg chg="mod">
          <ac:chgData name="adriana.correia" userId="1bae1beb-e2e4-4fcc-8c91-120a1782e9f9" providerId="ADAL" clId="{001FF0D8-1CAF-4DE5-9C32-BB11AFE153C3}" dt="2024-06-27T13:29:11.388" v="227" actId="113"/>
          <ac:spMkLst>
            <pc:docMk/>
            <pc:sldMk cId="4157883907" sldId="256"/>
            <ac:spMk id="2" creationId="{2C3A79E0-6EEC-D49C-762E-F4FD11766CD8}"/>
          </ac:spMkLst>
        </pc:spChg>
        <pc:spChg chg="mod">
          <ac:chgData name="adriana.correia" userId="1bae1beb-e2e4-4fcc-8c91-120a1782e9f9" providerId="ADAL" clId="{001FF0D8-1CAF-4DE5-9C32-BB11AFE153C3}" dt="2024-06-27T13:28:23.354" v="224" actId="121"/>
          <ac:spMkLst>
            <pc:docMk/>
            <pc:sldMk cId="4157883907" sldId="256"/>
            <ac:spMk id="3" creationId="{BE543C63-5388-707C-82F1-F87BD90A2301}"/>
          </ac:spMkLst>
        </pc:spChg>
        <pc:picChg chg="add mod">
          <ac:chgData name="adriana.correia" userId="1bae1beb-e2e4-4fcc-8c91-120a1782e9f9" providerId="ADAL" clId="{001FF0D8-1CAF-4DE5-9C32-BB11AFE153C3}" dt="2024-06-27T13:28:01.340" v="220" actId="14100"/>
          <ac:picMkLst>
            <pc:docMk/>
            <pc:sldMk cId="4157883907" sldId="256"/>
            <ac:picMk id="5" creationId="{24FF5DA5-1555-7887-3E4C-15FC9C8351BC}"/>
          </ac:picMkLst>
        </pc:picChg>
      </pc:sldChg>
      <pc:sldChg chg="addSp delSp modSp add del mod ord">
        <pc:chgData name="adriana.correia" userId="1bae1beb-e2e4-4fcc-8c91-120a1782e9f9" providerId="ADAL" clId="{001FF0D8-1CAF-4DE5-9C32-BB11AFE153C3}" dt="2024-06-27T13:34:19.379" v="253" actId="47"/>
        <pc:sldMkLst>
          <pc:docMk/>
          <pc:sldMk cId="537028603" sldId="257"/>
        </pc:sldMkLst>
        <pc:spChg chg="mod">
          <ac:chgData name="adriana.correia" userId="1bae1beb-e2e4-4fcc-8c91-120a1782e9f9" providerId="ADAL" clId="{001FF0D8-1CAF-4DE5-9C32-BB11AFE153C3}" dt="2024-06-27T13:30:03.003" v="230" actId="6549"/>
          <ac:spMkLst>
            <pc:docMk/>
            <pc:sldMk cId="537028603" sldId="257"/>
            <ac:spMk id="2" creationId="{2C3A79E0-6EEC-D49C-762E-F4FD11766CD8}"/>
          </ac:spMkLst>
        </pc:spChg>
        <pc:spChg chg="mod">
          <ac:chgData name="adriana.correia" userId="1bae1beb-e2e4-4fcc-8c91-120a1782e9f9" providerId="ADAL" clId="{001FF0D8-1CAF-4DE5-9C32-BB11AFE153C3}" dt="2024-06-27T13:30:05.089" v="231" actId="6549"/>
          <ac:spMkLst>
            <pc:docMk/>
            <pc:sldMk cId="537028603" sldId="257"/>
            <ac:spMk id="3" creationId="{BE543C63-5388-707C-82F1-F87BD90A2301}"/>
          </ac:spMkLst>
        </pc:spChg>
        <pc:picChg chg="del">
          <ac:chgData name="adriana.correia" userId="1bae1beb-e2e4-4fcc-8c91-120a1782e9f9" providerId="ADAL" clId="{001FF0D8-1CAF-4DE5-9C32-BB11AFE153C3}" dt="2024-06-27T13:30:28.241" v="236" actId="21"/>
          <ac:picMkLst>
            <pc:docMk/>
            <pc:sldMk cId="537028603" sldId="257"/>
            <ac:picMk id="5" creationId="{24FF5DA5-1555-7887-3E4C-15FC9C8351BC}"/>
          </ac:picMkLst>
        </pc:picChg>
        <pc:picChg chg="add mod">
          <ac:chgData name="adriana.correia" userId="1bae1beb-e2e4-4fcc-8c91-120a1782e9f9" providerId="ADAL" clId="{001FF0D8-1CAF-4DE5-9C32-BB11AFE153C3}" dt="2024-06-27T13:33:48.168" v="246" actId="1076"/>
          <ac:picMkLst>
            <pc:docMk/>
            <pc:sldMk cId="537028603" sldId="257"/>
            <ac:picMk id="6" creationId="{1C3D4139-182D-9EFC-8EAF-BCE9F5DDF178}"/>
          </ac:picMkLst>
        </pc:picChg>
        <pc:picChg chg="add mod">
          <ac:chgData name="adriana.correia" userId="1bae1beb-e2e4-4fcc-8c91-120a1782e9f9" providerId="ADAL" clId="{001FF0D8-1CAF-4DE5-9C32-BB11AFE153C3}" dt="2024-06-27T13:30:33.153" v="238"/>
          <ac:picMkLst>
            <pc:docMk/>
            <pc:sldMk cId="537028603" sldId="257"/>
            <ac:picMk id="7" creationId="{24FF5DA5-1555-7887-3E4C-15FC9C8351BC}"/>
          </ac:picMkLst>
        </pc:picChg>
        <pc:picChg chg="add mod">
          <ac:chgData name="adriana.correia" userId="1bae1beb-e2e4-4fcc-8c91-120a1782e9f9" providerId="ADAL" clId="{001FF0D8-1CAF-4DE5-9C32-BB11AFE153C3}" dt="2024-06-27T13:33:09.732" v="239"/>
          <ac:picMkLst>
            <pc:docMk/>
            <pc:sldMk cId="537028603" sldId="257"/>
            <ac:picMk id="8" creationId="{562170E5-D25F-A919-2F27-5647797F5727}"/>
          </ac:picMkLst>
        </pc:picChg>
      </pc:sldChg>
      <pc:sldChg chg="addSp delSp modSp new mod ord">
        <pc:chgData name="adriana.correia" userId="1bae1beb-e2e4-4fcc-8c91-120a1782e9f9" providerId="ADAL" clId="{001FF0D8-1CAF-4DE5-9C32-BB11AFE153C3}" dt="2024-06-27T14:22:09.951" v="334" actId="732"/>
        <pc:sldMkLst>
          <pc:docMk/>
          <pc:sldMk cId="794851210" sldId="258"/>
        </pc:sldMkLst>
        <pc:spChg chg="add del">
          <ac:chgData name="adriana.correia" userId="1bae1beb-e2e4-4fcc-8c91-120a1782e9f9" providerId="ADAL" clId="{001FF0D8-1CAF-4DE5-9C32-BB11AFE153C3}" dt="2024-06-27T13:35:20.477" v="256" actId="11529"/>
          <ac:spMkLst>
            <pc:docMk/>
            <pc:sldMk cId="794851210" sldId="258"/>
            <ac:spMk id="4" creationId="{2870247F-1643-1EF8-85FF-0DF7F7BC447A}"/>
          </ac:spMkLst>
        </pc:spChg>
        <pc:spChg chg="add mod">
          <ac:chgData name="adriana.correia" userId="1bae1beb-e2e4-4fcc-8c91-120a1782e9f9" providerId="ADAL" clId="{001FF0D8-1CAF-4DE5-9C32-BB11AFE153C3}" dt="2024-06-27T14:21:29.576" v="330" actId="255"/>
          <ac:spMkLst>
            <pc:docMk/>
            <pc:sldMk cId="794851210" sldId="258"/>
            <ac:spMk id="11" creationId="{43201608-B519-97E6-4A1D-D3A0910A140F}"/>
          </ac:spMkLst>
        </pc:spChg>
        <pc:picChg chg="add del mod">
          <ac:chgData name="adriana.correia" userId="1bae1beb-e2e4-4fcc-8c91-120a1782e9f9" providerId="ADAL" clId="{001FF0D8-1CAF-4DE5-9C32-BB11AFE153C3}" dt="2024-06-27T13:34:17.550" v="252" actId="478"/>
          <ac:picMkLst>
            <pc:docMk/>
            <pc:sldMk cId="794851210" sldId="258"/>
            <ac:picMk id="2" creationId="{3EE2E94B-F60D-843E-695A-A7AFF7CFE319}"/>
          </ac:picMkLst>
        </pc:picChg>
        <pc:picChg chg="add mod">
          <ac:chgData name="adriana.correia" userId="1bae1beb-e2e4-4fcc-8c91-120a1782e9f9" providerId="ADAL" clId="{001FF0D8-1CAF-4DE5-9C32-BB11AFE153C3}" dt="2024-06-27T13:34:31.995" v="254"/>
          <ac:picMkLst>
            <pc:docMk/>
            <pc:sldMk cId="794851210" sldId="258"/>
            <ac:picMk id="3" creationId="{EAEBE945-2005-E26C-D51D-E32DD875BFCE}"/>
          </ac:picMkLst>
        </pc:picChg>
        <pc:picChg chg="add del mod">
          <ac:chgData name="adriana.correia" userId="1bae1beb-e2e4-4fcc-8c91-120a1782e9f9" providerId="ADAL" clId="{001FF0D8-1CAF-4DE5-9C32-BB11AFE153C3}" dt="2024-06-27T14:10:34.675" v="270" actId="478"/>
          <ac:picMkLst>
            <pc:docMk/>
            <pc:sldMk cId="794851210" sldId="258"/>
            <ac:picMk id="6" creationId="{B2ABBEEE-E579-D2AC-F973-3015B9567F26}"/>
          </ac:picMkLst>
        </pc:picChg>
        <pc:picChg chg="add mod modCrop">
          <ac:chgData name="adriana.correia" userId="1bae1beb-e2e4-4fcc-8c91-120a1782e9f9" providerId="ADAL" clId="{001FF0D8-1CAF-4DE5-9C32-BB11AFE153C3}" dt="2024-06-27T14:22:09.951" v="334" actId="732"/>
          <ac:picMkLst>
            <pc:docMk/>
            <pc:sldMk cId="794851210" sldId="258"/>
            <ac:picMk id="8" creationId="{07B3D93C-FC69-69E5-FF4C-7D3743B8C06B}"/>
          </ac:picMkLst>
        </pc:picChg>
        <pc:picChg chg="add mod modCrop">
          <ac:chgData name="adriana.correia" userId="1bae1beb-e2e4-4fcc-8c91-120a1782e9f9" providerId="ADAL" clId="{001FF0D8-1CAF-4DE5-9C32-BB11AFE153C3}" dt="2024-06-27T14:19:14.270" v="300" actId="1076"/>
          <ac:picMkLst>
            <pc:docMk/>
            <pc:sldMk cId="794851210" sldId="258"/>
            <ac:picMk id="10" creationId="{6678B983-B4AB-5F24-4E96-D29AA499ED15}"/>
          </ac:picMkLst>
        </pc:picChg>
      </pc:sldChg>
      <pc:sldChg chg="add del">
        <pc:chgData name="adriana.correia" userId="1bae1beb-e2e4-4fcc-8c91-120a1782e9f9" providerId="ADAL" clId="{001FF0D8-1CAF-4DE5-9C32-BB11AFE153C3}" dt="2024-06-27T13:34:12.358" v="250"/>
        <pc:sldMkLst>
          <pc:docMk/>
          <pc:sldMk cId="2683585755" sldId="259"/>
        </pc:sldMkLst>
      </pc:sldChg>
      <pc:sldChg chg="addSp modSp new add del mod">
        <pc:chgData name="adriana.correia" userId="1bae1beb-e2e4-4fcc-8c91-120a1782e9f9" providerId="ADAL" clId="{001FF0D8-1CAF-4DE5-9C32-BB11AFE153C3}" dt="2024-06-27T14:39:43.990" v="401" actId="47"/>
        <pc:sldMkLst>
          <pc:docMk/>
          <pc:sldMk cId="2855192763" sldId="259"/>
        </pc:sldMkLst>
        <pc:picChg chg="add mod">
          <ac:chgData name="adriana.correia" userId="1bae1beb-e2e4-4fcc-8c91-120a1782e9f9" providerId="ADAL" clId="{001FF0D8-1CAF-4DE5-9C32-BB11AFE153C3}" dt="2024-06-27T14:30:11.387" v="344" actId="14100"/>
          <ac:picMkLst>
            <pc:docMk/>
            <pc:sldMk cId="2855192763" sldId="259"/>
            <ac:picMk id="3" creationId="{CD923133-9877-00FE-5794-6DC4552BC4F1}"/>
          </ac:picMkLst>
        </pc:picChg>
      </pc:sldChg>
      <pc:sldChg chg="addSp delSp modSp new add del mod modTransition setBg">
        <pc:chgData name="adriana.correia" userId="1bae1beb-e2e4-4fcc-8c91-120a1782e9f9" providerId="ADAL" clId="{001FF0D8-1CAF-4DE5-9C32-BB11AFE153C3}" dt="2024-06-28T16:17:52.110" v="1223" actId="14100"/>
        <pc:sldMkLst>
          <pc:docMk/>
          <pc:sldMk cId="752186412" sldId="260"/>
        </pc:sldMkLst>
        <pc:spChg chg="mod">
          <ac:chgData name="adriana.correia" userId="1bae1beb-e2e4-4fcc-8c91-120a1782e9f9" providerId="ADAL" clId="{001FF0D8-1CAF-4DE5-9C32-BB11AFE153C3}" dt="2024-06-28T14:20:39.252" v="702" actId="2711"/>
          <ac:spMkLst>
            <pc:docMk/>
            <pc:sldMk cId="752186412" sldId="260"/>
            <ac:spMk id="2" creationId="{CD92C212-44BF-7905-4DAF-4DD872769162}"/>
          </ac:spMkLst>
        </pc:spChg>
        <pc:spChg chg="del mod">
          <ac:chgData name="adriana.correia" userId="1bae1beb-e2e4-4fcc-8c91-120a1782e9f9" providerId="ADAL" clId="{001FF0D8-1CAF-4DE5-9C32-BB11AFE153C3}" dt="2024-06-27T14:31:57.021" v="359" actId="931"/>
          <ac:spMkLst>
            <pc:docMk/>
            <pc:sldMk cId="752186412" sldId="260"/>
            <ac:spMk id="3" creationId="{D8A0F222-F809-A1D4-B208-5C98200D27B1}"/>
          </ac:spMkLst>
        </pc:spChg>
        <pc:spChg chg="mod">
          <ac:chgData name="adriana.correia" userId="1bae1beb-e2e4-4fcc-8c91-120a1782e9f9" providerId="ADAL" clId="{001FF0D8-1CAF-4DE5-9C32-BB11AFE153C3}" dt="2024-06-28T14:20:47.526" v="703" actId="2711"/>
          <ac:spMkLst>
            <pc:docMk/>
            <pc:sldMk cId="752186412" sldId="260"/>
            <ac:spMk id="4" creationId="{BFF1441D-AC04-83FA-27CC-A628983C216C}"/>
          </ac:spMkLst>
        </pc:spChg>
        <pc:spChg chg="add mod">
          <ac:chgData name="adriana.correia" userId="1bae1beb-e2e4-4fcc-8c91-120a1782e9f9" providerId="ADAL" clId="{001FF0D8-1CAF-4DE5-9C32-BB11AFE153C3}" dt="2024-06-28T14:20:55.205" v="704" actId="2711"/>
          <ac:spMkLst>
            <pc:docMk/>
            <pc:sldMk cId="752186412" sldId="260"/>
            <ac:spMk id="9" creationId="{033B50E6-F67C-E7BC-D76F-FF681B6D6D37}"/>
          </ac:spMkLst>
        </pc:spChg>
        <pc:picChg chg="add mod">
          <ac:chgData name="adriana.correia" userId="1bae1beb-e2e4-4fcc-8c91-120a1782e9f9" providerId="ADAL" clId="{001FF0D8-1CAF-4DE5-9C32-BB11AFE153C3}" dt="2024-06-28T16:17:52.110" v="1223" actId="14100"/>
          <ac:picMkLst>
            <pc:docMk/>
            <pc:sldMk cId="752186412" sldId="260"/>
            <ac:picMk id="6" creationId="{2AB49DD4-197B-7B82-D9F0-BF284E90DEB6}"/>
          </ac:picMkLst>
        </pc:picChg>
        <pc:picChg chg="add mod">
          <ac:chgData name="adriana.correia" userId="1bae1beb-e2e4-4fcc-8c91-120a1782e9f9" providerId="ADAL" clId="{001FF0D8-1CAF-4DE5-9C32-BB11AFE153C3}" dt="2024-06-27T14:35:24.725" v="370"/>
          <ac:picMkLst>
            <pc:docMk/>
            <pc:sldMk cId="752186412" sldId="260"/>
            <ac:picMk id="7" creationId="{EFBC1ACB-5DA9-D160-E76C-CFA470BD1BA7}"/>
          </ac:picMkLst>
        </pc:picChg>
        <pc:cxnChg chg="add mod">
          <ac:chgData name="adriana.correia" userId="1bae1beb-e2e4-4fcc-8c91-120a1782e9f9" providerId="ADAL" clId="{001FF0D8-1CAF-4DE5-9C32-BB11AFE153C3}" dt="2024-06-28T14:17:28.062" v="678" actId="1076"/>
          <ac:cxnSpMkLst>
            <pc:docMk/>
            <pc:sldMk cId="752186412" sldId="260"/>
            <ac:cxnSpMk id="3" creationId="{622F246F-6279-9B80-6885-CC62CD6243BA}"/>
          </ac:cxnSpMkLst>
        </pc:cxnChg>
      </pc:sldChg>
      <pc:sldChg chg="addSp delSp modSp new mod setBg">
        <pc:chgData name="adriana.correia" userId="1bae1beb-e2e4-4fcc-8c91-120a1782e9f9" providerId="ADAL" clId="{001FF0D8-1CAF-4DE5-9C32-BB11AFE153C3}" dt="2024-06-28T14:47:06.997" v="936" actId="6549"/>
        <pc:sldMkLst>
          <pc:docMk/>
          <pc:sldMk cId="475048685" sldId="261"/>
        </pc:sldMkLst>
        <pc:spChg chg="mod">
          <ac:chgData name="adriana.correia" userId="1bae1beb-e2e4-4fcc-8c91-120a1782e9f9" providerId="ADAL" clId="{001FF0D8-1CAF-4DE5-9C32-BB11AFE153C3}" dt="2024-06-28T14:21:06.450" v="705" actId="2711"/>
          <ac:spMkLst>
            <pc:docMk/>
            <pc:sldMk cId="475048685" sldId="261"/>
            <ac:spMk id="2" creationId="{227176A8-286D-B9FF-2A6C-7467D94C043C}"/>
          </ac:spMkLst>
        </pc:spChg>
        <pc:spChg chg="del mod">
          <ac:chgData name="adriana.correia" userId="1bae1beb-e2e4-4fcc-8c91-120a1782e9f9" providerId="ADAL" clId="{001FF0D8-1CAF-4DE5-9C32-BB11AFE153C3}" dt="2024-06-27T14:42:02.435" v="414" actId="931"/>
          <ac:spMkLst>
            <pc:docMk/>
            <pc:sldMk cId="475048685" sldId="261"/>
            <ac:spMk id="3" creationId="{F5E1187C-2F5F-F478-C9B4-8E9412191467}"/>
          </ac:spMkLst>
        </pc:spChg>
        <pc:spChg chg="add mod">
          <ac:chgData name="adriana.correia" userId="1bae1beb-e2e4-4fcc-8c91-120a1782e9f9" providerId="ADAL" clId="{001FF0D8-1CAF-4DE5-9C32-BB11AFE153C3}" dt="2024-06-28T14:47:01.882" v="926" actId="1076"/>
          <ac:spMkLst>
            <pc:docMk/>
            <pc:sldMk cId="475048685" sldId="261"/>
            <ac:spMk id="3" creationId="{FC12DDB2-89A4-CB94-6DC0-0ACC47432806}"/>
          </ac:spMkLst>
        </pc:spChg>
        <pc:spChg chg="add del mod">
          <ac:chgData name="adriana.correia" userId="1bae1beb-e2e4-4fcc-8c91-120a1782e9f9" providerId="ADAL" clId="{001FF0D8-1CAF-4DE5-9C32-BB11AFE153C3}" dt="2024-06-28T14:47:06.997" v="936" actId="6549"/>
          <ac:spMkLst>
            <pc:docMk/>
            <pc:sldMk cId="475048685" sldId="261"/>
            <ac:spMk id="4" creationId="{1CF511B9-7014-0D0D-19AE-2547B2636FCB}"/>
          </ac:spMkLst>
        </pc:spChg>
        <pc:spChg chg="add del mod">
          <ac:chgData name="adriana.correia" userId="1bae1beb-e2e4-4fcc-8c91-120a1782e9f9" providerId="ADAL" clId="{001FF0D8-1CAF-4DE5-9C32-BB11AFE153C3}" dt="2024-06-27T14:48:56.449" v="477"/>
          <ac:spMkLst>
            <pc:docMk/>
            <pc:sldMk cId="475048685" sldId="261"/>
            <ac:spMk id="10" creationId="{60F51F7C-4770-D90C-1FE0-F352AE4BF8E1}"/>
          </ac:spMkLst>
        </pc:spChg>
        <pc:spChg chg="add del mod">
          <ac:chgData name="adriana.correia" userId="1bae1beb-e2e4-4fcc-8c91-120a1782e9f9" providerId="ADAL" clId="{001FF0D8-1CAF-4DE5-9C32-BB11AFE153C3}" dt="2024-06-27T14:47:07.538" v="458" actId="478"/>
          <ac:spMkLst>
            <pc:docMk/>
            <pc:sldMk cId="475048685" sldId="261"/>
            <ac:spMk id="12" creationId="{446E69A6-70E4-973C-F9AD-16AFB1A723E8}"/>
          </ac:spMkLst>
        </pc:spChg>
        <pc:spChg chg="add mod">
          <ac:chgData name="adriana.correia" userId="1bae1beb-e2e4-4fcc-8c91-120a1782e9f9" providerId="ADAL" clId="{001FF0D8-1CAF-4DE5-9C32-BB11AFE153C3}" dt="2024-06-27T14:48:18.555" v="473"/>
          <ac:spMkLst>
            <pc:docMk/>
            <pc:sldMk cId="475048685" sldId="261"/>
            <ac:spMk id="13" creationId="{E01AC135-0E05-18C3-9A9B-561E7CCA022D}"/>
          </ac:spMkLst>
        </pc:spChg>
        <pc:spChg chg="add del mod">
          <ac:chgData name="adriana.correia" userId="1bae1beb-e2e4-4fcc-8c91-120a1782e9f9" providerId="ADAL" clId="{001FF0D8-1CAF-4DE5-9C32-BB11AFE153C3}" dt="2024-06-27T14:50:49.426" v="499" actId="11529"/>
          <ac:spMkLst>
            <pc:docMk/>
            <pc:sldMk cId="475048685" sldId="261"/>
            <ac:spMk id="14" creationId="{0BA768EE-8D12-5FAA-14D6-2252613D3F99}"/>
          </ac:spMkLst>
        </pc:spChg>
        <pc:spChg chg="add mod">
          <ac:chgData name="adriana.correia" userId="1bae1beb-e2e4-4fcc-8c91-120a1782e9f9" providerId="ADAL" clId="{001FF0D8-1CAF-4DE5-9C32-BB11AFE153C3}" dt="2024-06-27T14:50:27.867" v="489" actId="767"/>
          <ac:spMkLst>
            <pc:docMk/>
            <pc:sldMk cId="475048685" sldId="261"/>
            <ac:spMk id="15" creationId="{E650146F-F0C9-5AF9-3EA8-398EF6E8DDBF}"/>
          </ac:spMkLst>
        </pc:spChg>
        <pc:spChg chg="add mod">
          <ac:chgData name="adriana.correia" userId="1bae1beb-e2e4-4fcc-8c91-120a1782e9f9" providerId="ADAL" clId="{001FF0D8-1CAF-4DE5-9C32-BB11AFE153C3}" dt="2024-06-27T14:50:44.893" v="491" actId="767"/>
          <ac:spMkLst>
            <pc:docMk/>
            <pc:sldMk cId="475048685" sldId="261"/>
            <ac:spMk id="16" creationId="{CD60F909-6763-B51E-B720-541A19C53D6D}"/>
          </ac:spMkLst>
        </pc:spChg>
        <pc:spChg chg="add del mod">
          <ac:chgData name="adriana.correia" userId="1bae1beb-e2e4-4fcc-8c91-120a1782e9f9" providerId="ADAL" clId="{001FF0D8-1CAF-4DE5-9C32-BB11AFE153C3}" dt="2024-06-27T14:51:34.015" v="514" actId="11529"/>
          <ac:spMkLst>
            <pc:docMk/>
            <pc:sldMk cId="475048685" sldId="261"/>
            <ac:spMk id="17" creationId="{39DAF7AA-CA06-0274-0298-DBC8D22CA620}"/>
          </ac:spMkLst>
        </pc:spChg>
        <pc:picChg chg="add del mod">
          <ac:chgData name="adriana.correia" userId="1bae1beb-e2e4-4fcc-8c91-120a1782e9f9" providerId="ADAL" clId="{001FF0D8-1CAF-4DE5-9C32-BB11AFE153C3}" dt="2024-06-27T14:46:55.710" v="456" actId="478"/>
          <ac:picMkLst>
            <pc:docMk/>
            <pc:sldMk cId="475048685" sldId="261"/>
            <ac:picMk id="6" creationId="{68BBC454-55EB-D278-621A-12DB921ACDB5}"/>
          </ac:picMkLst>
        </pc:picChg>
        <pc:picChg chg="add mod">
          <ac:chgData name="adriana.correia" userId="1bae1beb-e2e4-4fcc-8c91-120a1782e9f9" providerId="ADAL" clId="{001FF0D8-1CAF-4DE5-9C32-BB11AFE153C3}" dt="2024-06-27T14:42:14.705" v="417"/>
          <ac:picMkLst>
            <pc:docMk/>
            <pc:sldMk cId="475048685" sldId="261"/>
            <ac:picMk id="7" creationId="{B0B719FE-E29D-4965-E894-F5FAA697BC33}"/>
          </ac:picMkLst>
        </pc:picChg>
        <pc:cxnChg chg="add mod">
          <ac:chgData name="adriana.correia" userId="1bae1beb-e2e4-4fcc-8c91-120a1782e9f9" providerId="ADAL" clId="{001FF0D8-1CAF-4DE5-9C32-BB11AFE153C3}" dt="2024-06-27T14:47:55.762" v="468" actId="1076"/>
          <ac:cxnSpMkLst>
            <pc:docMk/>
            <pc:sldMk cId="475048685" sldId="261"/>
            <ac:cxnSpMk id="8" creationId="{888DEABB-4B10-939E-0210-6E3A8CF9D7A4}"/>
          </ac:cxnSpMkLst>
        </pc:cxnChg>
      </pc:sldChg>
      <pc:sldChg chg="add del">
        <pc:chgData name="adriana.correia" userId="1bae1beb-e2e4-4fcc-8c91-120a1782e9f9" providerId="ADAL" clId="{001FF0D8-1CAF-4DE5-9C32-BB11AFE153C3}" dt="2024-06-27T14:38:02.737" v="392" actId="2890"/>
        <pc:sldMkLst>
          <pc:docMk/>
          <pc:sldMk cId="3168208322" sldId="261"/>
        </pc:sldMkLst>
      </pc:sldChg>
      <pc:sldChg chg="modSp new del mod">
        <pc:chgData name="adriana.correia" userId="1bae1beb-e2e4-4fcc-8c91-120a1782e9f9" providerId="ADAL" clId="{001FF0D8-1CAF-4DE5-9C32-BB11AFE153C3}" dt="2024-06-27T14:40:43.936" v="405" actId="680"/>
        <pc:sldMkLst>
          <pc:docMk/>
          <pc:sldMk cId="3254677206" sldId="261"/>
        </pc:sldMkLst>
        <pc:spChg chg="mod">
          <ac:chgData name="adriana.correia" userId="1bae1beb-e2e4-4fcc-8c91-120a1782e9f9" providerId="ADAL" clId="{001FF0D8-1CAF-4DE5-9C32-BB11AFE153C3}" dt="2024-06-27T14:40:43.384" v="404" actId="5793"/>
          <ac:spMkLst>
            <pc:docMk/>
            <pc:sldMk cId="3254677206" sldId="261"/>
            <ac:spMk id="3" creationId="{DF3D0845-A003-091F-0BB8-65F2E8DAFDF3}"/>
          </ac:spMkLst>
        </pc:spChg>
      </pc:sldChg>
      <pc:sldChg chg="addSp delSp modSp add del mod">
        <pc:chgData name="adriana.correia" userId="1bae1beb-e2e4-4fcc-8c91-120a1782e9f9" providerId="ADAL" clId="{001FF0D8-1CAF-4DE5-9C32-BB11AFE153C3}" dt="2024-06-27T14:46:43.181" v="453" actId="2890"/>
        <pc:sldMkLst>
          <pc:docMk/>
          <pc:sldMk cId="3189950291" sldId="262"/>
        </pc:sldMkLst>
        <pc:spChg chg="add del mod">
          <ac:chgData name="adriana.correia" userId="1bae1beb-e2e4-4fcc-8c91-120a1782e9f9" providerId="ADAL" clId="{001FF0D8-1CAF-4DE5-9C32-BB11AFE153C3}" dt="2024-06-27T14:46:42.958" v="452" actId="478"/>
          <ac:spMkLst>
            <pc:docMk/>
            <pc:sldMk cId="3189950291" sldId="262"/>
            <ac:spMk id="5" creationId="{A2C75448-0E42-F428-C99E-B2C51ABD8B7D}"/>
          </ac:spMkLst>
        </pc:spChg>
        <pc:picChg chg="add del">
          <ac:chgData name="adriana.correia" userId="1bae1beb-e2e4-4fcc-8c91-120a1782e9f9" providerId="ADAL" clId="{001FF0D8-1CAF-4DE5-9C32-BB11AFE153C3}" dt="2024-06-27T14:46:42.958" v="452" actId="478"/>
          <ac:picMkLst>
            <pc:docMk/>
            <pc:sldMk cId="3189950291" sldId="262"/>
            <ac:picMk id="6" creationId="{68BBC454-55EB-D278-621A-12DB921ACDB5}"/>
          </ac:picMkLst>
        </pc:picChg>
      </pc:sldChg>
      <pc:sldChg chg="addSp modSp add del mod ord modAnim">
        <pc:chgData name="adriana.correia" userId="1bae1beb-e2e4-4fcc-8c91-120a1782e9f9" providerId="ADAL" clId="{001FF0D8-1CAF-4DE5-9C32-BB11AFE153C3}" dt="2024-06-27T15:08:12.205" v="667" actId="47"/>
        <pc:sldMkLst>
          <pc:docMk/>
          <pc:sldMk cId="3631804708" sldId="262"/>
        </pc:sldMkLst>
        <pc:spChg chg="mod">
          <ac:chgData name="adriana.correia" userId="1bae1beb-e2e4-4fcc-8c91-120a1782e9f9" providerId="ADAL" clId="{001FF0D8-1CAF-4DE5-9C32-BB11AFE153C3}" dt="2024-06-27T14:53:49.367" v="531" actId="113"/>
          <ac:spMkLst>
            <pc:docMk/>
            <pc:sldMk cId="3631804708" sldId="262"/>
            <ac:spMk id="2" creationId="{2C3A79E0-6EEC-D49C-762E-F4FD11766CD8}"/>
          </ac:spMkLst>
        </pc:spChg>
        <pc:spChg chg="mod">
          <ac:chgData name="adriana.correia" userId="1bae1beb-e2e4-4fcc-8c91-120a1782e9f9" providerId="ADAL" clId="{001FF0D8-1CAF-4DE5-9C32-BB11AFE153C3}" dt="2024-06-27T15:04:13.850" v="626" actId="122"/>
          <ac:spMkLst>
            <pc:docMk/>
            <pc:sldMk cId="3631804708" sldId="262"/>
            <ac:spMk id="3" creationId="{BE543C63-5388-707C-82F1-F87BD90A2301}"/>
          </ac:spMkLst>
        </pc:spChg>
        <pc:spChg chg="add mod">
          <ac:chgData name="adriana.correia" userId="1bae1beb-e2e4-4fcc-8c91-120a1782e9f9" providerId="ADAL" clId="{001FF0D8-1CAF-4DE5-9C32-BB11AFE153C3}" dt="2024-06-27T15:04:59.783" v="634" actId="1076"/>
          <ac:spMkLst>
            <pc:docMk/>
            <pc:sldMk cId="3631804708" sldId="262"/>
            <ac:spMk id="7" creationId="{91D645DE-547C-4419-09D1-F482047904D4}"/>
          </ac:spMkLst>
        </pc:spChg>
        <pc:spChg chg="add mod">
          <ac:chgData name="adriana.correia" userId="1bae1beb-e2e4-4fcc-8c91-120a1782e9f9" providerId="ADAL" clId="{001FF0D8-1CAF-4DE5-9C32-BB11AFE153C3}" dt="2024-06-27T15:04:59.783" v="634" actId="1076"/>
          <ac:spMkLst>
            <pc:docMk/>
            <pc:sldMk cId="3631804708" sldId="262"/>
            <ac:spMk id="8" creationId="{E31B1AA8-B43A-ECC5-B7DC-0B482CB2D20B}"/>
          </ac:spMkLst>
        </pc:spChg>
        <pc:spChg chg="add mod">
          <ac:chgData name="adriana.correia" userId="1bae1beb-e2e4-4fcc-8c91-120a1782e9f9" providerId="ADAL" clId="{001FF0D8-1CAF-4DE5-9C32-BB11AFE153C3}" dt="2024-06-27T15:07:10.871" v="653" actId="14100"/>
          <ac:spMkLst>
            <pc:docMk/>
            <pc:sldMk cId="3631804708" sldId="262"/>
            <ac:spMk id="12" creationId="{0C1AA25F-2394-4B17-94C8-5A7A0A5FB4BB}"/>
          </ac:spMkLst>
        </pc:spChg>
        <pc:spChg chg="add mod">
          <ac:chgData name="adriana.correia" userId="1bae1beb-e2e4-4fcc-8c91-120a1782e9f9" providerId="ADAL" clId="{001FF0D8-1CAF-4DE5-9C32-BB11AFE153C3}" dt="2024-06-27T15:07:10.871" v="653" actId="14100"/>
          <ac:spMkLst>
            <pc:docMk/>
            <pc:sldMk cId="3631804708" sldId="262"/>
            <ac:spMk id="13" creationId="{CCA31121-8368-EDE0-C07E-8A3A175A61A6}"/>
          </ac:spMkLst>
        </pc:spChg>
        <pc:spChg chg="mod">
          <ac:chgData name="adriana.correia" userId="1bae1beb-e2e4-4fcc-8c91-120a1782e9f9" providerId="ADAL" clId="{001FF0D8-1CAF-4DE5-9C32-BB11AFE153C3}" dt="2024-06-27T15:05:12.958" v="637" actId="1076"/>
          <ac:spMkLst>
            <pc:docMk/>
            <pc:sldMk cId="3631804708" sldId="262"/>
            <ac:spMk id="21" creationId="{ED43CCC4-33F6-761B-E120-AABB0FAB244E}"/>
          </ac:spMkLst>
        </pc:spChg>
        <pc:spChg chg="mod">
          <ac:chgData name="adriana.correia" userId="1bae1beb-e2e4-4fcc-8c91-120a1782e9f9" providerId="ADAL" clId="{001FF0D8-1CAF-4DE5-9C32-BB11AFE153C3}" dt="2024-06-27T15:04:50.791" v="632" actId="1076"/>
          <ac:spMkLst>
            <pc:docMk/>
            <pc:sldMk cId="3631804708" sldId="262"/>
            <ac:spMk id="22" creationId="{1C445E70-4255-C846-2E63-A32EDFB39377}"/>
          </ac:spMkLst>
        </pc:spChg>
        <pc:spChg chg="mod">
          <ac:chgData name="adriana.correia" userId="1bae1beb-e2e4-4fcc-8c91-120a1782e9f9" providerId="ADAL" clId="{001FF0D8-1CAF-4DE5-9C32-BB11AFE153C3}" dt="2024-06-27T15:05:07.797" v="636" actId="1076"/>
          <ac:spMkLst>
            <pc:docMk/>
            <pc:sldMk cId="3631804708" sldId="262"/>
            <ac:spMk id="28" creationId="{1CE47D4E-EFCB-CF83-3A8D-CB59C942DAB2}"/>
          </ac:spMkLst>
        </pc:spChg>
        <pc:spChg chg="mod">
          <ac:chgData name="adriana.correia" userId="1bae1beb-e2e4-4fcc-8c91-120a1782e9f9" providerId="ADAL" clId="{001FF0D8-1CAF-4DE5-9C32-BB11AFE153C3}" dt="2024-06-27T15:04:47.139" v="631" actId="1076"/>
          <ac:spMkLst>
            <pc:docMk/>
            <pc:sldMk cId="3631804708" sldId="262"/>
            <ac:spMk id="29" creationId="{A47B39C2-8BB3-E088-6482-5852296B1F19}"/>
          </ac:spMkLst>
        </pc:spChg>
        <pc:spChg chg="mod">
          <ac:chgData name="adriana.correia" userId="1bae1beb-e2e4-4fcc-8c91-120a1782e9f9" providerId="ADAL" clId="{001FF0D8-1CAF-4DE5-9C32-BB11AFE153C3}" dt="2024-06-27T15:05:04.139" v="635" actId="1076"/>
          <ac:spMkLst>
            <pc:docMk/>
            <pc:sldMk cId="3631804708" sldId="262"/>
            <ac:spMk id="33" creationId="{D55ABBDB-F744-443F-D522-169866D02ECB}"/>
          </ac:spMkLst>
        </pc:spChg>
        <pc:spChg chg="mod">
          <ac:chgData name="adriana.correia" userId="1bae1beb-e2e4-4fcc-8c91-120a1782e9f9" providerId="ADAL" clId="{001FF0D8-1CAF-4DE5-9C32-BB11AFE153C3}" dt="2024-06-27T15:04:44.163" v="630" actId="1076"/>
          <ac:spMkLst>
            <pc:docMk/>
            <pc:sldMk cId="3631804708" sldId="262"/>
            <ac:spMk id="34" creationId="{07CDF105-35C1-98A3-2984-EEAF4A1D430D}"/>
          </ac:spMkLst>
        </pc:spChg>
        <pc:spChg chg="mod">
          <ac:chgData name="adriana.correia" userId="1bae1beb-e2e4-4fcc-8c91-120a1782e9f9" providerId="ADAL" clId="{001FF0D8-1CAF-4DE5-9C32-BB11AFE153C3}" dt="2024-06-27T15:04:40.081" v="629" actId="1076"/>
          <ac:spMkLst>
            <pc:docMk/>
            <pc:sldMk cId="3631804708" sldId="262"/>
            <ac:spMk id="37" creationId="{85F1CEBB-0C0D-BDE0-A182-2A45EFE8B701}"/>
          </ac:spMkLst>
        </pc:spChg>
        <pc:spChg chg="mod">
          <ac:chgData name="adriana.correia" userId="1bae1beb-e2e4-4fcc-8c91-120a1782e9f9" providerId="ADAL" clId="{001FF0D8-1CAF-4DE5-9C32-BB11AFE153C3}" dt="2024-06-27T15:04:40.081" v="629" actId="1076"/>
          <ac:spMkLst>
            <pc:docMk/>
            <pc:sldMk cId="3631804708" sldId="262"/>
            <ac:spMk id="39" creationId="{3E0E6703-8990-986E-D4F4-D83D3C8F532E}"/>
          </ac:spMkLst>
        </pc:spChg>
        <pc:grpChg chg="add mod">
          <ac:chgData name="adriana.correia" userId="1bae1beb-e2e4-4fcc-8c91-120a1782e9f9" providerId="ADAL" clId="{001FF0D8-1CAF-4DE5-9C32-BB11AFE153C3}" dt="2024-06-27T15:04:59.783" v="634" actId="1076"/>
          <ac:grpSpMkLst>
            <pc:docMk/>
            <pc:sldMk cId="3631804708" sldId="262"/>
            <ac:grpSpMk id="4" creationId="{0BE7F45E-9B60-ED30-E3A4-6818A4D67C17}"/>
          </ac:grpSpMkLst>
        </pc:grpChg>
        <pc:grpChg chg="add mod">
          <ac:chgData name="adriana.correia" userId="1bae1beb-e2e4-4fcc-8c91-120a1782e9f9" providerId="ADAL" clId="{001FF0D8-1CAF-4DE5-9C32-BB11AFE153C3}" dt="2024-06-27T15:04:59.783" v="634" actId="1076"/>
          <ac:grpSpMkLst>
            <pc:docMk/>
            <pc:sldMk cId="3631804708" sldId="262"/>
            <ac:grpSpMk id="6" creationId="{34778115-FC2A-4B4F-74BE-747B4EA8B5F8}"/>
          </ac:grpSpMkLst>
        </pc:grpChg>
        <pc:grpChg chg="add mod">
          <ac:chgData name="adriana.correia" userId="1bae1beb-e2e4-4fcc-8c91-120a1782e9f9" providerId="ADAL" clId="{001FF0D8-1CAF-4DE5-9C32-BB11AFE153C3}" dt="2024-06-27T15:07:10.871" v="653" actId="14100"/>
          <ac:grpSpMkLst>
            <pc:docMk/>
            <pc:sldMk cId="3631804708" sldId="262"/>
            <ac:grpSpMk id="10" creationId="{1A8440B8-A0B7-EBDB-4FCA-0A9B37258BDA}"/>
          </ac:grpSpMkLst>
        </pc:grpChg>
        <pc:grpChg chg="add mod">
          <ac:chgData name="adriana.correia" userId="1bae1beb-e2e4-4fcc-8c91-120a1782e9f9" providerId="ADAL" clId="{001FF0D8-1CAF-4DE5-9C32-BB11AFE153C3}" dt="2024-06-27T15:07:10.871" v="653" actId="14100"/>
          <ac:grpSpMkLst>
            <pc:docMk/>
            <pc:sldMk cId="3631804708" sldId="262"/>
            <ac:grpSpMk id="11" creationId="{0CF8E7CE-F969-C6E2-8499-A682C7CDE837}"/>
          </ac:grpSpMkLst>
        </pc:grpChg>
        <pc:grpChg chg="add mod">
          <ac:chgData name="adriana.correia" userId="1bae1beb-e2e4-4fcc-8c91-120a1782e9f9" providerId="ADAL" clId="{001FF0D8-1CAF-4DE5-9C32-BB11AFE153C3}" dt="2024-06-27T15:07:10.871" v="653" actId="14100"/>
          <ac:grpSpMkLst>
            <pc:docMk/>
            <pc:sldMk cId="3631804708" sldId="262"/>
            <ac:grpSpMk id="14" creationId="{05F694C6-3166-3F1A-2125-D1C520DEC0DA}"/>
          </ac:grpSpMkLst>
        </pc:grpChg>
        <pc:grpChg chg="add mod">
          <ac:chgData name="adriana.correia" userId="1bae1beb-e2e4-4fcc-8c91-120a1782e9f9" providerId="ADAL" clId="{001FF0D8-1CAF-4DE5-9C32-BB11AFE153C3}" dt="2024-06-27T15:04:50.791" v="632" actId="1076"/>
          <ac:grpSpMkLst>
            <pc:docMk/>
            <pc:sldMk cId="3631804708" sldId="262"/>
            <ac:grpSpMk id="19" creationId="{3C87517C-43CF-23CA-E09B-EA353CA414AC}"/>
          </ac:grpSpMkLst>
        </pc:grpChg>
        <pc:grpChg chg="mod">
          <ac:chgData name="adriana.correia" userId="1bae1beb-e2e4-4fcc-8c91-120a1782e9f9" providerId="ADAL" clId="{001FF0D8-1CAF-4DE5-9C32-BB11AFE153C3}" dt="2024-06-27T15:04:50.791" v="632" actId="1076"/>
          <ac:grpSpMkLst>
            <pc:docMk/>
            <pc:sldMk cId="3631804708" sldId="262"/>
            <ac:grpSpMk id="20" creationId="{6D7DA49D-95EC-FA1A-732A-CB107FF8102D}"/>
          </ac:grpSpMkLst>
        </pc:grpChg>
        <pc:grpChg chg="mod">
          <ac:chgData name="adriana.correia" userId="1bae1beb-e2e4-4fcc-8c91-120a1782e9f9" providerId="ADAL" clId="{001FF0D8-1CAF-4DE5-9C32-BB11AFE153C3}" dt="2024-06-27T15:04:50.791" v="632" actId="1076"/>
          <ac:grpSpMkLst>
            <pc:docMk/>
            <pc:sldMk cId="3631804708" sldId="262"/>
            <ac:grpSpMk id="23" creationId="{968F09E7-27AB-4DF9-DA0F-80E1EB95CD45}"/>
          </ac:grpSpMkLst>
        </pc:grpChg>
        <pc:grpChg chg="add mod">
          <ac:chgData name="adriana.correia" userId="1bae1beb-e2e4-4fcc-8c91-120a1782e9f9" providerId="ADAL" clId="{001FF0D8-1CAF-4DE5-9C32-BB11AFE153C3}" dt="2024-06-27T15:04:47.139" v="631" actId="1076"/>
          <ac:grpSpMkLst>
            <pc:docMk/>
            <pc:sldMk cId="3631804708" sldId="262"/>
            <ac:grpSpMk id="26" creationId="{78CFDFB3-5DBA-AF27-A23E-71B0D8DDC985}"/>
          </ac:grpSpMkLst>
        </pc:grpChg>
        <pc:grpChg chg="mod">
          <ac:chgData name="adriana.correia" userId="1bae1beb-e2e4-4fcc-8c91-120a1782e9f9" providerId="ADAL" clId="{001FF0D8-1CAF-4DE5-9C32-BB11AFE153C3}" dt="2024-06-27T15:04:47.139" v="631" actId="1076"/>
          <ac:grpSpMkLst>
            <pc:docMk/>
            <pc:sldMk cId="3631804708" sldId="262"/>
            <ac:grpSpMk id="27" creationId="{EA537DE2-D5BA-5A2B-FDB6-9C6C5CF59DEA}"/>
          </ac:grpSpMkLst>
        </pc:grpChg>
        <pc:grpChg chg="add mod">
          <ac:chgData name="adriana.correia" userId="1bae1beb-e2e4-4fcc-8c91-120a1782e9f9" providerId="ADAL" clId="{001FF0D8-1CAF-4DE5-9C32-BB11AFE153C3}" dt="2024-06-27T15:04:44.163" v="630" actId="1076"/>
          <ac:grpSpMkLst>
            <pc:docMk/>
            <pc:sldMk cId="3631804708" sldId="262"/>
            <ac:grpSpMk id="31" creationId="{74766A5D-5ADA-9F85-1F0D-003E1CE04378}"/>
          </ac:grpSpMkLst>
        </pc:grpChg>
        <pc:grpChg chg="mod">
          <ac:chgData name="adriana.correia" userId="1bae1beb-e2e4-4fcc-8c91-120a1782e9f9" providerId="ADAL" clId="{001FF0D8-1CAF-4DE5-9C32-BB11AFE153C3}" dt="2024-06-27T15:04:44.163" v="630" actId="1076"/>
          <ac:grpSpMkLst>
            <pc:docMk/>
            <pc:sldMk cId="3631804708" sldId="262"/>
            <ac:grpSpMk id="32" creationId="{7AF42DB6-D63C-90CE-99B5-B397ECA359F0}"/>
          </ac:grpSpMkLst>
        </pc:grpChg>
        <pc:grpChg chg="add mod">
          <ac:chgData name="adriana.correia" userId="1bae1beb-e2e4-4fcc-8c91-120a1782e9f9" providerId="ADAL" clId="{001FF0D8-1CAF-4DE5-9C32-BB11AFE153C3}" dt="2024-06-27T15:04:40.081" v="629" actId="1076"/>
          <ac:grpSpMkLst>
            <pc:docMk/>
            <pc:sldMk cId="3631804708" sldId="262"/>
            <ac:grpSpMk id="36" creationId="{F9EE3CE1-4F54-66B6-34C5-8B2E95C9FB30}"/>
          </ac:grpSpMkLst>
        </pc:grpChg>
        <pc:grpChg chg="mod">
          <ac:chgData name="adriana.correia" userId="1bae1beb-e2e4-4fcc-8c91-120a1782e9f9" providerId="ADAL" clId="{001FF0D8-1CAF-4DE5-9C32-BB11AFE153C3}" dt="2024-06-27T15:04:40.081" v="629" actId="1076"/>
          <ac:grpSpMkLst>
            <pc:docMk/>
            <pc:sldMk cId="3631804708" sldId="262"/>
            <ac:grpSpMk id="38" creationId="{F754123C-5A0D-F58E-9983-32C221FC45A9}"/>
          </ac:grpSpMkLst>
        </pc:grpChg>
        <pc:picChg chg="add mod">
          <ac:chgData name="adriana.correia" userId="1bae1beb-e2e4-4fcc-8c91-120a1782e9f9" providerId="ADAL" clId="{001FF0D8-1CAF-4DE5-9C32-BB11AFE153C3}" dt="2024-06-27T15:04:59.783" v="634" actId="1076"/>
          <ac:picMkLst>
            <pc:docMk/>
            <pc:sldMk cId="3631804708" sldId="262"/>
            <ac:picMk id="9" creationId="{ABA921D8-7DDB-F11E-50C6-AD0097FDF2F6}"/>
          </ac:picMkLst>
        </pc:picChg>
        <pc:picChg chg="add mod">
          <ac:chgData name="adriana.correia" userId="1bae1beb-e2e4-4fcc-8c91-120a1782e9f9" providerId="ADAL" clId="{001FF0D8-1CAF-4DE5-9C32-BB11AFE153C3}" dt="2024-06-27T15:07:10.871" v="653" actId="14100"/>
          <ac:picMkLst>
            <pc:docMk/>
            <pc:sldMk cId="3631804708" sldId="262"/>
            <ac:picMk id="15" creationId="{919D297E-2071-66CA-AD28-8561A1EC1831}"/>
          </ac:picMkLst>
        </pc:picChg>
        <pc:picChg chg="add mod">
          <ac:chgData name="adriana.correia" userId="1bae1beb-e2e4-4fcc-8c91-120a1782e9f9" providerId="ADAL" clId="{001FF0D8-1CAF-4DE5-9C32-BB11AFE153C3}" dt="2024-06-27T15:07:10.871" v="653" actId="14100"/>
          <ac:picMkLst>
            <pc:docMk/>
            <pc:sldMk cId="3631804708" sldId="262"/>
            <ac:picMk id="16" creationId="{56275520-5989-1DC5-7640-C75FA41233B0}"/>
          </ac:picMkLst>
        </pc:picChg>
        <pc:picChg chg="add mod">
          <ac:chgData name="adriana.correia" userId="1bae1beb-e2e4-4fcc-8c91-120a1782e9f9" providerId="ADAL" clId="{001FF0D8-1CAF-4DE5-9C32-BB11AFE153C3}" dt="2024-06-27T15:07:10.871" v="653" actId="14100"/>
          <ac:picMkLst>
            <pc:docMk/>
            <pc:sldMk cId="3631804708" sldId="262"/>
            <ac:picMk id="17" creationId="{4359F2B2-D19A-94BB-2BB0-5A501C982110}"/>
          </ac:picMkLst>
        </pc:picChg>
        <pc:picChg chg="add mod">
          <ac:chgData name="adriana.correia" userId="1bae1beb-e2e4-4fcc-8c91-120a1782e9f9" providerId="ADAL" clId="{001FF0D8-1CAF-4DE5-9C32-BB11AFE153C3}" dt="2024-06-27T15:07:10.871" v="653" actId="14100"/>
          <ac:picMkLst>
            <pc:docMk/>
            <pc:sldMk cId="3631804708" sldId="262"/>
            <ac:picMk id="18" creationId="{1886443B-388F-366B-58DE-BB20C5850BD5}"/>
          </ac:picMkLst>
        </pc:picChg>
        <pc:picChg chg="mod">
          <ac:chgData name="adriana.correia" userId="1bae1beb-e2e4-4fcc-8c91-120a1782e9f9" providerId="ADAL" clId="{001FF0D8-1CAF-4DE5-9C32-BB11AFE153C3}" dt="2024-06-27T15:04:50.791" v="632" actId="1076"/>
          <ac:picMkLst>
            <pc:docMk/>
            <pc:sldMk cId="3631804708" sldId="262"/>
            <ac:picMk id="24" creationId="{ECBBCADB-7364-7BAD-44CE-27484F3446D2}"/>
          </ac:picMkLst>
        </pc:picChg>
        <pc:picChg chg="mod">
          <ac:chgData name="adriana.correia" userId="1bae1beb-e2e4-4fcc-8c91-120a1782e9f9" providerId="ADAL" clId="{001FF0D8-1CAF-4DE5-9C32-BB11AFE153C3}" dt="2024-06-27T15:04:50.791" v="632" actId="1076"/>
          <ac:picMkLst>
            <pc:docMk/>
            <pc:sldMk cId="3631804708" sldId="262"/>
            <ac:picMk id="25" creationId="{036BD809-CEE4-C6C4-6365-C4A5AE7EA365}"/>
          </ac:picMkLst>
        </pc:picChg>
        <pc:picChg chg="mod">
          <ac:chgData name="adriana.correia" userId="1bae1beb-e2e4-4fcc-8c91-120a1782e9f9" providerId="ADAL" clId="{001FF0D8-1CAF-4DE5-9C32-BB11AFE153C3}" dt="2024-06-27T15:04:47.139" v="631" actId="1076"/>
          <ac:picMkLst>
            <pc:docMk/>
            <pc:sldMk cId="3631804708" sldId="262"/>
            <ac:picMk id="30" creationId="{A4FC140C-EBC2-AEA0-45C0-C2A953B6C0DF}"/>
          </ac:picMkLst>
        </pc:picChg>
        <pc:picChg chg="mod">
          <ac:chgData name="adriana.correia" userId="1bae1beb-e2e4-4fcc-8c91-120a1782e9f9" providerId="ADAL" clId="{001FF0D8-1CAF-4DE5-9C32-BB11AFE153C3}" dt="2024-06-27T15:04:44.163" v="630" actId="1076"/>
          <ac:picMkLst>
            <pc:docMk/>
            <pc:sldMk cId="3631804708" sldId="262"/>
            <ac:picMk id="35" creationId="{862DB27D-CD4B-2462-0B36-87F7B6CF6E38}"/>
          </ac:picMkLst>
        </pc:picChg>
        <pc:picChg chg="mod">
          <ac:chgData name="adriana.correia" userId="1bae1beb-e2e4-4fcc-8c91-120a1782e9f9" providerId="ADAL" clId="{001FF0D8-1CAF-4DE5-9C32-BB11AFE153C3}" dt="2024-06-27T15:04:40.081" v="629" actId="1076"/>
          <ac:picMkLst>
            <pc:docMk/>
            <pc:sldMk cId="3631804708" sldId="262"/>
            <ac:picMk id="40" creationId="{17216140-EB20-4685-50D2-521938C3E011}"/>
          </ac:picMkLst>
        </pc:picChg>
      </pc:sldChg>
      <pc:sldChg chg="addSp modSp new mod setBg modAnim">
        <pc:chgData name="adriana.correia" userId="1bae1beb-e2e4-4fcc-8c91-120a1782e9f9" providerId="ADAL" clId="{001FF0D8-1CAF-4DE5-9C32-BB11AFE153C3}" dt="2024-06-28T14:21:53.068" v="713" actId="2711"/>
        <pc:sldMkLst>
          <pc:docMk/>
          <pc:sldMk cId="751354923" sldId="263"/>
        </pc:sldMkLst>
        <pc:spChg chg="mod">
          <ac:chgData name="adriana.correia" userId="1bae1beb-e2e4-4fcc-8c91-120a1782e9f9" providerId="ADAL" clId="{001FF0D8-1CAF-4DE5-9C32-BB11AFE153C3}" dt="2024-06-28T14:21:22.022" v="707" actId="2711"/>
          <ac:spMkLst>
            <pc:docMk/>
            <pc:sldMk cId="751354923" sldId="263"/>
            <ac:spMk id="2" creationId="{F622E3F3-548E-CEA5-37DA-E1D2FEC4AA8A}"/>
          </ac:spMkLst>
        </pc:spChg>
        <pc:spChg chg="mod">
          <ac:chgData name="adriana.correia" userId="1bae1beb-e2e4-4fcc-8c91-120a1782e9f9" providerId="ADAL" clId="{001FF0D8-1CAF-4DE5-9C32-BB11AFE153C3}" dt="2024-06-28T14:21:27.613" v="708" actId="2711"/>
          <ac:spMkLst>
            <pc:docMk/>
            <pc:sldMk cId="751354923" sldId="263"/>
            <ac:spMk id="6" creationId="{4A58BA1F-7174-9133-16F1-5849E1EC15E7}"/>
          </ac:spMkLst>
        </pc:spChg>
        <pc:spChg chg="mod">
          <ac:chgData name="adriana.correia" userId="1bae1beb-e2e4-4fcc-8c91-120a1782e9f9" providerId="ADAL" clId="{001FF0D8-1CAF-4DE5-9C32-BB11AFE153C3}" dt="2024-06-27T15:07:48.560" v="661" actId="1076"/>
          <ac:spMkLst>
            <pc:docMk/>
            <pc:sldMk cId="751354923" sldId="263"/>
            <ac:spMk id="7" creationId="{FC007EDC-8F4F-A621-F465-E86FB830414B}"/>
          </ac:spMkLst>
        </pc:spChg>
        <pc:spChg chg="mod">
          <ac:chgData name="adriana.correia" userId="1bae1beb-e2e4-4fcc-8c91-120a1782e9f9" providerId="ADAL" clId="{001FF0D8-1CAF-4DE5-9C32-BB11AFE153C3}" dt="2024-06-28T14:21:32.601" v="709" actId="2711"/>
          <ac:spMkLst>
            <pc:docMk/>
            <pc:sldMk cId="751354923" sldId="263"/>
            <ac:spMk id="11" creationId="{860292EB-D2C7-E7A5-52F3-61A943CDAA80}"/>
          </ac:spMkLst>
        </pc:spChg>
        <pc:spChg chg="mod">
          <ac:chgData name="adriana.correia" userId="1bae1beb-e2e4-4fcc-8c91-120a1782e9f9" providerId="ADAL" clId="{001FF0D8-1CAF-4DE5-9C32-BB11AFE153C3}" dt="2024-06-27T15:07:53.569" v="662" actId="1076"/>
          <ac:spMkLst>
            <pc:docMk/>
            <pc:sldMk cId="751354923" sldId="263"/>
            <ac:spMk id="12" creationId="{5D6E3DCC-C483-0203-C2AB-DBBEE5E911A5}"/>
          </ac:spMkLst>
        </pc:spChg>
        <pc:spChg chg="mod">
          <ac:chgData name="adriana.correia" userId="1bae1beb-e2e4-4fcc-8c91-120a1782e9f9" providerId="ADAL" clId="{001FF0D8-1CAF-4DE5-9C32-BB11AFE153C3}" dt="2024-06-28T14:21:36.926" v="710" actId="2711"/>
          <ac:spMkLst>
            <pc:docMk/>
            <pc:sldMk cId="751354923" sldId="263"/>
            <ac:spMk id="20" creationId="{41586531-F014-D3C5-8373-E37F7059CD3A}"/>
          </ac:spMkLst>
        </pc:spChg>
        <pc:spChg chg="mod">
          <ac:chgData name="adriana.correia" userId="1bae1beb-e2e4-4fcc-8c91-120a1782e9f9" providerId="ADAL" clId="{001FF0D8-1CAF-4DE5-9C32-BB11AFE153C3}" dt="2024-06-27T15:07:56.482" v="663" actId="1076"/>
          <ac:spMkLst>
            <pc:docMk/>
            <pc:sldMk cId="751354923" sldId="263"/>
            <ac:spMk id="21" creationId="{D96E78D2-1742-4022-D8C7-FBF095BC5932}"/>
          </ac:spMkLst>
        </pc:spChg>
        <pc:spChg chg="mod">
          <ac:chgData name="adriana.correia" userId="1bae1beb-e2e4-4fcc-8c91-120a1782e9f9" providerId="ADAL" clId="{001FF0D8-1CAF-4DE5-9C32-BB11AFE153C3}" dt="2024-06-28T14:21:42.636" v="711" actId="2711"/>
          <ac:spMkLst>
            <pc:docMk/>
            <pc:sldMk cId="751354923" sldId="263"/>
            <ac:spMk id="27" creationId="{40EB352E-1FB9-E90B-D270-7ED7DA9343BB}"/>
          </ac:spMkLst>
        </pc:spChg>
        <pc:spChg chg="mod">
          <ac:chgData name="adriana.correia" userId="1bae1beb-e2e4-4fcc-8c91-120a1782e9f9" providerId="ADAL" clId="{001FF0D8-1CAF-4DE5-9C32-BB11AFE153C3}" dt="2024-06-27T15:07:59.962" v="664" actId="1076"/>
          <ac:spMkLst>
            <pc:docMk/>
            <pc:sldMk cId="751354923" sldId="263"/>
            <ac:spMk id="28" creationId="{29143B6F-C3F9-BE23-1126-D0C190C133D0}"/>
          </ac:spMkLst>
        </pc:spChg>
        <pc:spChg chg="mod">
          <ac:chgData name="adriana.correia" userId="1bae1beb-e2e4-4fcc-8c91-120a1782e9f9" providerId="ADAL" clId="{001FF0D8-1CAF-4DE5-9C32-BB11AFE153C3}" dt="2024-06-28T14:21:48.885" v="712" actId="2711"/>
          <ac:spMkLst>
            <pc:docMk/>
            <pc:sldMk cId="751354923" sldId="263"/>
            <ac:spMk id="32" creationId="{937C53CB-3D88-C014-1213-E8D9BCC7FE14}"/>
          </ac:spMkLst>
        </pc:spChg>
        <pc:spChg chg="mod">
          <ac:chgData name="adriana.correia" userId="1bae1beb-e2e4-4fcc-8c91-120a1782e9f9" providerId="ADAL" clId="{001FF0D8-1CAF-4DE5-9C32-BB11AFE153C3}" dt="2024-06-27T15:08:03.449" v="665" actId="1076"/>
          <ac:spMkLst>
            <pc:docMk/>
            <pc:sldMk cId="751354923" sldId="263"/>
            <ac:spMk id="33" creationId="{56F7B2CE-D43F-1594-4FAA-F0374DE12D60}"/>
          </ac:spMkLst>
        </pc:spChg>
        <pc:spChg chg="mod">
          <ac:chgData name="adriana.correia" userId="1bae1beb-e2e4-4fcc-8c91-120a1782e9f9" providerId="ADAL" clId="{001FF0D8-1CAF-4DE5-9C32-BB11AFE153C3}" dt="2024-06-28T14:21:53.068" v="713" actId="2711"/>
          <ac:spMkLst>
            <pc:docMk/>
            <pc:sldMk cId="751354923" sldId="263"/>
            <ac:spMk id="36" creationId="{F7C1F204-D897-767C-1A40-BDA70C493B01}"/>
          </ac:spMkLst>
        </pc:spChg>
        <pc:spChg chg="mod">
          <ac:chgData name="adriana.correia" userId="1bae1beb-e2e4-4fcc-8c91-120a1782e9f9" providerId="ADAL" clId="{001FF0D8-1CAF-4DE5-9C32-BB11AFE153C3}" dt="2024-06-27T15:08:09.718" v="666" actId="1076"/>
          <ac:spMkLst>
            <pc:docMk/>
            <pc:sldMk cId="751354923" sldId="263"/>
            <ac:spMk id="38" creationId="{512FB789-E33F-C592-7823-67391DF0F68B}"/>
          </ac:spMkLst>
        </pc:spChg>
        <pc:grpChg chg="add mod">
          <ac:chgData name="adriana.correia" userId="1bae1beb-e2e4-4fcc-8c91-120a1782e9f9" providerId="ADAL" clId="{001FF0D8-1CAF-4DE5-9C32-BB11AFE153C3}" dt="2024-06-27T15:07:48.560" v="661" actId="1076"/>
          <ac:grpSpMkLst>
            <pc:docMk/>
            <pc:sldMk cId="751354923" sldId="263"/>
            <ac:grpSpMk id="4" creationId="{1C831032-92FE-C5F7-5B06-55843ADA47F1}"/>
          </ac:grpSpMkLst>
        </pc:grpChg>
        <pc:grpChg chg="mod">
          <ac:chgData name="adriana.correia" userId="1bae1beb-e2e4-4fcc-8c91-120a1782e9f9" providerId="ADAL" clId="{001FF0D8-1CAF-4DE5-9C32-BB11AFE153C3}" dt="2024-06-27T15:07:48.560" v="661" actId="1076"/>
          <ac:grpSpMkLst>
            <pc:docMk/>
            <pc:sldMk cId="751354923" sldId="263"/>
            <ac:grpSpMk id="5" creationId="{55F158A3-314E-2C69-7BA2-4C0E064EC859}"/>
          </ac:grpSpMkLst>
        </pc:grpChg>
        <pc:grpChg chg="add mod">
          <ac:chgData name="adriana.correia" userId="1bae1beb-e2e4-4fcc-8c91-120a1782e9f9" providerId="ADAL" clId="{001FF0D8-1CAF-4DE5-9C32-BB11AFE153C3}" dt="2024-06-27T15:07:53.569" v="662" actId="1076"/>
          <ac:grpSpMkLst>
            <pc:docMk/>
            <pc:sldMk cId="751354923" sldId="263"/>
            <ac:grpSpMk id="9" creationId="{B22A2599-5FAD-375D-8136-4967724F939B}"/>
          </ac:grpSpMkLst>
        </pc:grpChg>
        <pc:grpChg chg="mod">
          <ac:chgData name="adriana.correia" userId="1bae1beb-e2e4-4fcc-8c91-120a1782e9f9" providerId="ADAL" clId="{001FF0D8-1CAF-4DE5-9C32-BB11AFE153C3}" dt="2024-06-27T15:07:53.569" v="662" actId="1076"/>
          <ac:grpSpMkLst>
            <pc:docMk/>
            <pc:sldMk cId="751354923" sldId="263"/>
            <ac:grpSpMk id="10" creationId="{82B3F786-2F4F-C45F-4079-7833E55D0B12}"/>
          </ac:grpSpMkLst>
        </pc:grpChg>
        <pc:grpChg chg="mod">
          <ac:chgData name="adriana.correia" userId="1bae1beb-e2e4-4fcc-8c91-120a1782e9f9" providerId="ADAL" clId="{001FF0D8-1CAF-4DE5-9C32-BB11AFE153C3}" dt="2024-06-27T15:07:53.569" v="662" actId="1076"/>
          <ac:grpSpMkLst>
            <pc:docMk/>
            <pc:sldMk cId="751354923" sldId="263"/>
            <ac:grpSpMk id="13" creationId="{193EDA01-BD87-C8B4-B4B8-F916DC4D55DA}"/>
          </ac:grpSpMkLst>
        </pc:grpChg>
        <pc:grpChg chg="add mod">
          <ac:chgData name="adriana.correia" userId="1bae1beb-e2e4-4fcc-8c91-120a1782e9f9" providerId="ADAL" clId="{001FF0D8-1CAF-4DE5-9C32-BB11AFE153C3}" dt="2024-06-27T15:07:56.482" v="663" actId="1076"/>
          <ac:grpSpMkLst>
            <pc:docMk/>
            <pc:sldMk cId="751354923" sldId="263"/>
            <ac:grpSpMk id="18" creationId="{D7A0B7D5-0CD1-4879-AA93-977AAC4250C7}"/>
          </ac:grpSpMkLst>
        </pc:grpChg>
        <pc:grpChg chg="mod">
          <ac:chgData name="adriana.correia" userId="1bae1beb-e2e4-4fcc-8c91-120a1782e9f9" providerId="ADAL" clId="{001FF0D8-1CAF-4DE5-9C32-BB11AFE153C3}" dt="2024-06-27T15:07:56.482" v="663" actId="1076"/>
          <ac:grpSpMkLst>
            <pc:docMk/>
            <pc:sldMk cId="751354923" sldId="263"/>
            <ac:grpSpMk id="19" creationId="{132DB499-27B6-2F97-6D38-02BA5D8CDAB0}"/>
          </ac:grpSpMkLst>
        </pc:grpChg>
        <pc:grpChg chg="mod">
          <ac:chgData name="adriana.correia" userId="1bae1beb-e2e4-4fcc-8c91-120a1782e9f9" providerId="ADAL" clId="{001FF0D8-1CAF-4DE5-9C32-BB11AFE153C3}" dt="2024-06-27T15:07:56.482" v="663" actId="1076"/>
          <ac:grpSpMkLst>
            <pc:docMk/>
            <pc:sldMk cId="751354923" sldId="263"/>
            <ac:grpSpMk id="22" creationId="{8D547607-44A9-CBC9-C8BF-EFEEBFDAAD65}"/>
          </ac:grpSpMkLst>
        </pc:grpChg>
        <pc:grpChg chg="add mod">
          <ac:chgData name="adriana.correia" userId="1bae1beb-e2e4-4fcc-8c91-120a1782e9f9" providerId="ADAL" clId="{001FF0D8-1CAF-4DE5-9C32-BB11AFE153C3}" dt="2024-06-27T15:07:59.962" v="664" actId="1076"/>
          <ac:grpSpMkLst>
            <pc:docMk/>
            <pc:sldMk cId="751354923" sldId="263"/>
            <ac:grpSpMk id="25" creationId="{14CB5981-0C01-AA87-9615-18CA54DA4CB0}"/>
          </ac:grpSpMkLst>
        </pc:grpChg>
        <pc:grpChg chg="mod">
          <ac:chgData name="adriana.correia" userId="1bae1beb-e2e4-4fcc-8c91-120a1782e9f9" providerId="ADAL" clId="{001FF0D8-1CAF-4DE5-9C32-BB11AFE153C3}" dt="2024-06-27T15:07:59.962" v="664" actId="1076"/>
          <ac:grpSpMkLst>
            <pc:docMk/>
            <pc:sldMk cId="751354923" sldId="263"/>
            <ac:grpSpMk id="26" creationId="{2F9F0D00-8079-2D10-0841-5CD34F704410}"/>
          </ac:grpSpMkLst>
        </pc:grpChg>
        <pc:grpChg chg="add mod">
          <ac:chgData name="adriana.correia" userId="1bae1beb-e2e4-4fcc-8c91-120a1782e9f9" providerId="ADAL" clId="{001FF0D8-1CAF-4DE5-9C32-BB11AFE153C3}" dt="2024-06-27T15:08:03.449" v="665" actId="1076"/>
          <ac:grpSpMkLst>
            <pc:docMk/>
            <pc:sldMk cId="751354923" sldId="263"/>
            <ac:grpSpMk id="30" creationId="{A7E14165-9B10-9C4A-CB4F-1292EB25CF53}"/>
          </ac:grpSpMkLst>
        </pc:grpChg>
        <pc:grpChg chg="mod">
          <ac:chgData name="adriana.correia" userId="1bae1beb-e2e4-4fcc-8c91-120a1782e9f9" providerId="ADAL" clId="{001FF0D8-1CAF-4DE5-9C32-BB11AFE153C3}" dt="2024-06-27T15:08:03.449" v="665" actId="1076"/>
          <ac:grpSpMkLst>
            <pc:docMk/>
            <pc:sldMk cId="751354923" sldId="263"/>
            <ac:grpSpMk id="31" creationId="{BAEB8CB9-1125-43FC-9836-CDBC845C5C92}"/>
          </ac:grpSpMkLst>
        </pc:grpChg>
        <pc:grpChg chg="add mod">
          <ac:chgData name="adriana.correia" userId="1bae1beb-e2e4-4fcc-8c91-120a1782e9f9" providerId="ADAL" clId="{001FF0D8-1CAF-4DE5-9C32-BB11AFE153C3}" dt="2024-06-27T15:08:09.718" v="666" actId="1076"/>
          <ac:grpSpMkLst>
            <pc:docMk/>
            <pc:sldMk cId="751354923" sldId="263"/>
            <ac:grpSpMk id="35" creationId="{E5A3D32A-C8CC-F660-2DFC-1AC2CFEEAE51}"/>
          </ac:grpSpMkLst>
        </pc:grpChg>
        <pc:grpChg chg="mod">
          <ac:chgData name="adriana.correia" userId="1bae1beb-e2e4-4fcc-8c91-120a1782e9f9" providerId="ADAL" clId="{001FF0D8-1CAF-4DE5-9C32-BB11AFE153C3}" dt="2024-06-27T15:08:09.718" v="666" actId="1076"/>
          <ac:grpSpMkLst>
            <pc:docMk/>
            <pc:sldMk cId="751354923" sldId="263"/>
            <ac:grpSpMk id="37" creationId="{3854EFE8-099C-784A-7174-621592ECE6C4}"/>
          </ac:grpSpMkLst>
        </pc:grpChg>
        <pc:picChg chg="add mod">
          <ac:chgData name="adriana.correia" userId="1bae1beb-e2e4-4fcc-8c91-120a1782e9f9" providerId="ADAL" clId="{001FF0D8-1CAF-4DE5-9C32-BB11AFE153C3}" dt="2024-06-27T15:06:11.477" v="640"/>
          <ac:picMkLst>
            <pc:docMk/>
            <pc:sldMk cId="751354923" sldId="263"/>
            <ac:picMk id="3" creationId="{1AA888DF-3FCD-882C-638C-DE360F70B173}"/>
          </ac:picMkLst>
        </pc:picChg>
        <pc:picChg chg="mod">
          <ac:chgData name="adriana.correia" userId="1bae1beb-e2e4-4fcc-8c91-120a1782e9f9" providerId="ADAL" clId="{001FF0D8-1CAF-4DE5-9C32-BB11AFE153C3}" dt="2024-06-27T15:07:48.560" v="661" actId="1076"/>
          <ac:picMkLst>
            <pc:docMk/>
            <pc:sldMk cId="751354923" sldId="263"/>
            <ac:picMk id="8" creationId="{6A1842D6-6A3B-3938-48D7-09AFCD6E4546}"/>
          </ac:picMkLst>
        </pc:picChg>
        <pc:picChg chg="mod">
          <ac:chgData name="adriana.correia" userId="1bae1beb-e2e4-4fcc-8c91-120a1782e9f9" providerId="ADAL" clId="{001FF0D8-1CAF-4DE5-9C32-BB11AFE153C3}" dt="2024-06-27T15:07:53.569" v="662" actId="1076"/>
          <ac:picMkLst>
            <pc:docMk/>
            <pc:sldMk cId="751354923" sldId="263"/>
            <ac:picMk id="14" creationId="{C24A0C71-D3C2-193A-FD2F-C8345FE456CB}"/>
          </ac:picMkLst>
        </pc:picChg>
        <pc:picChg chg="mod">
          <ac:chgData name="adriana.correia" userId="1bae1beb-e2e4-4fcc-8c91-120a1782e9f9" providerId="ADAL" clId="{001FF0D8-1CAF-4DE5-9C32-BB11AFE153C3}" dt="2024-06-27T15:07:53.569" v="662" actId="1076"/>
          <ac:picMkLst>
            <pc:docMk/>
            <pc:sldMk cId="751354923" sldId="263"/>
            <ac:picMk id="15" creationId="{CEDC42FA-3EB1-6619-9B85-FD3FE50A8549}"/>
          </ac:picMkLst>
        </pc:picChg>
        <pc:picChg chg="mod">
          <ac:chgData name="adriana.correia" userId="1bae1beb-e2e4-4fcc-8c91-120a1782e9f9" providerId="ADAL" clId="{001FF0D8-1CAF-4DE5-9C32-BB11AFE153C3}" dt="2024-06-27T15:07:53.569" v="662" actId="1076"/>
          <ac:picMkLst>
            <pc:docMk/>
            <pc:sldMk cId="751354923" sldId="263"/>
            <ac:picMk id="16" creationId="{B7816CB7-87EF-1D52-8C23-1C91AAE2DF55}"/>
          </ac:picMkLst>
        </pc:picChg>
        <pc:picChg chg="mod">
          <ac:chgData name="adriana.correia" userId="1bae1beb-e2e4-4fcc-8c91-120a1782e9f9" providerId="ADAL" clId="{001FF0D8-1CAF-4DE5-9C32-BB11AFE153C3}" dt="2024-06-27T15:07:53.569" v="662" actId="1076"/>
          <ac:picMkLst>
            <pc:docMk/>
            <pc:sldMk cId="751354923" sldId="263"/>
            <ac:picMk id="17" creationId="{93153997-C387-F164-01F5-25CA4AB588BE}"/>
          </ac:picMkLst>
        </pc:picChg>
        <pc:picChg chg="mod">
          <ac:chgData name="adriana.correia" userId="1bae1beb-e2e4-4fcc-8c91-120a1782e9f9" providerId="ADAL" clId="{001FF0D8-1CAF-4DE5-9C32-BB11AFE153C3}" dt="2024-06-27T15:07:56.482" v="663" actId="1076"/>
          <ac:picMkLst>
            <pc:docMk/>
            <pc:sldMk cId="751354923" sldId="263"/>
            <ac:picMk id="23" creationId="{BF7226F5-2E30-13D4-2A15-E9B81CB53D45}"/>
          </ac:picMkLst>
        </pc:picChg>
        <pc:picChg chg="mod">
          <ac:chgData name="adriana.correia" userId="1bae1beb-e2e4-4fcc-8c91-120a1782e9f9" providerId="ADAL" clId="{001FF0D8-1CAF-4DE5-9C32-BB11AFE153C3}" dt="2024-06-27T15:07:56.482" v="663" actId="1076"/>
          <ac:picMkLst>
            <pc:docMk/>
            <pc:sldMk cId="751354923" sldId="263"/>
            <ac:picMk id="24" creationId="{AD3F7E4E-E60E-B298-ED4E-EC41EEC089A5}"/>
          </ac:picMkLst>
        </pc:picChg>
        <pc:picChg chg="mod">
          <ac:chgData name="adriana.correia" userId="1bae1beb-e2e4-4fcc-8c91-120a1782e9f9" providerId="ADAL" clId="{001FF0D8-1CAF-4DE5-9C32-BB11AFE153C3}" dt="2024-06-27T15:07:59.962" v="664" actId="1076"/>
          <ac:picMkLst>
            <pc:docMk/>
            <pc:sldMk cId="751354923" sldId="263"/>
            <ac:picMk id="29" creationId="{37D9A3CA-F3FC-D001-D871-92A9A98042D6}"/>
          </ac:picMkLst>
        </pc:picChg>
        <pc:picChg chg="mod">
          <ac:chgData name="adriana.correia" userId="1bae1beb-e2e4-4fcc-8c91-120a1782e9f9" providerId="ADAL" clId="{001FF0D8-1CAF-4DE5-9C32-BB11AFE153C3}" dt="2024-06-27T15:08:03.449" v="665" actId="1076"/>
          <ac:picMkLst>
            <pc:docMk/>
            <pc:sldMk cId="751354923" sldId="263"/>
            <ac:picMk id="34" creationId="{7D89C4BA-A8E4-B7B7-7783-11FDA2B99F07}"/>
          </ac:picMkLst>
        </pc:picChg>
        <pc:picChg chg="mod">
          <ac:chgData name="adriana.correia" userId="1bae1beb-e2e4-4fcc-8c91-120a1782e9f9" providerId="ADAL" clId="{001FF0D8-1CAF-4DE5-9C32-BB11AFE153C3}" dt="2024-06-27T15:08:09.718" v="666" actId="1076"/>
          <ac:picMkLst>
            <pc:docMk/>
            <pc:sldMk cId="751354923" sldId="263"/>
            <ac:picMk id="39" creationId="{826CA427-4F2B-E3A3-781F-45E291355CAC}"/>
          </ac:picMkLst>
        </pc:picChg>
      </pc:sldChg>
      <pc:sldChg chg="add del">
        <pc:chgData name="adriana.correia" userId="1bae1beb-e2e4-4fcc-8c91-120a1782e9f9" providerId="ADAL" clId="{001FF0D8-1CAF-4DE5-9C32-BB11AFE153C3}" dt="2024-06-28T14:19:13.356" v="687" actId="2890"/>
        <pc:sldMkLst>
          <pc:docMk/>
          <pc:sldMk cId="2922909671" sldId="264"/>
        </pc:sldMkLst>
      </pc:sldChg>
      <pc:sldChg chg="delSp modSp add mod ord">
        <pc:chgData name="adriana.correia" userId="1bae1beb-e2e4-4fcc-8c91-120a1782e9f9" providerId="ADAL" clId="{001FF0D8-1CAF-4DE5-9C32-BB11AFE153C3}" dt="2024-06-28T16:17:41.018" v="1220" actId="14100"/>
        <pc:sldMkLst>
          <pc:docMk/>
          <pc:sldMk cId="4038091475" sldId="264"/>
        </pc:sldMkLst>
        <pc:spChg chg="mod">
          <ac:chgData name="adriana.correia" userId="1bae1beb-e2e4-4fcc-8c91-120a1782e9f9" providerId="ADAL" clId="{001FF0D8-1CAF-4DE5-9C32-BB11AFE153C3}" dt="2024-06-28T14:19:39.031" v="691" actId="6549"/>
          <ac:spMkLst>
            <pc:docMk/>
            <pc:sldMk cId="4038091475" sldId="264"/>
            <ac:spMk id="2" creationId="{CD92C212-44BF-7905-4DAF-4DD872769162}"/>
          </ac:spMkLst>
        </pc:spChg>
        <pc:spChg chg="mod">
          <ac:chgData name="adriana.correia" userId="1bae1beb-e2e4-4fcc-8c91-120a1782e9f9" providerId="ADAL" clId="{001FF0D8-1CAF-4DE5-9C32-BB11AFE153C3}" dt="2024-06-28T14:21:59.667" v="714" actId="2711"/>
          <ac:spMkLst>
            <pc:docMk/>
            <pc:sldMk cId="4038091475" sldId="264"/>
            <ac:spMk id="4" creationId="{BFF1441D-AC04-83FA-27CC-A628983C216C}"/>
          </ac:spMkLst>
        </pc:spChg>
        <pc:spChg chg="del mod">
          <ac:chgData name="adriana.correia" userId="1bae1beb-e2e4-4fcc-8c91-120a1782e9f9" providerId="ADAL" clId="{001FF0D8-1CAF-4DE5-9C32-BB11AFE153C3}" dt="2024-06-28T14:20:25.334" v="701"/>
          <ac:spMkLst>
            <pc:docMk/>
            <pc:sldMk cId="4038091475" sldId="264"/>
            <ac:spMk id="9" creationId="{033B50E6-F67C-E7BC-D76F-FF681B6D6D37}"/>
          </ac:spMkLst>
        </pc:spChg>
        <pc:picChg chg="mod">
          <ac:chgData name="adriana.correia" userId="1bae1beb-e2e4-4fcc-8c91-120a1782e9f9" providerId="ADAL" clId="{001FF0D8-1CAF-4DE5-9C32-BB11AFE153C3}" dt="2024-06-28T16:17:41.018" v="1220" actId="14100"/>
          <ac:picMkLst>
            <pc:docMk/>
            <pc:sldMk cId="4038091475" sldId="264"/>
            <ac:picMk id="6" creationId="{2AB49DD4-197B-7B82-D9F0-BF284E90DEB6}"/>
          </ac:picMkLst>
        </pc:picChg>
        <pc:cxnChg chg="del">
          <ac:chgData name="adriana.correia" userId="1bae1beb-e2e4-4fcc-8c91-120a1782e9f9" providerId="ADAL" clId="{001FF0D8-1CAF-4DE5-9C32-BB11AFE153C3}" dt="2024-06-28T14:19:59.050" v="695" actId="478"/>
          <ac:cxnSpMkLst>
            <pc:docMk/>
            <pc:sldMk cId="4038091475" sldId="264"/>
            <ac:cxnSpMk id="3" creationId="{622F246F-6279-9B80-6885-CC62CD6243BA}"/>
          </ac:cxnSpMkLst>
        </pc:cxnChg>
      </pc:sldChg>
      <pc:sldChg chg="addSp delSp modSp add mod ord">
        <pc:chgData name="adriana.correia" userId="1bae1beb-e2e4-4fcc-8c91-120a1782e9f9" providerId="ADAL" clId="{001FF0D8-1CAF-4DE5-9C32-BB11AFE153C3}" dt="2024-06-28T14:47:34.187" v="939" actId="1076"/>
        <pc:sldMkLst>
          <pc:docMk/>
          <pc:sldMk cId="3977462495" sldId="265"/>
        </pc:sldMkLst>
        <pc:spChg chg="mod">
          <ac:chgData name="adriana.correia" userId="1bae1beb-e2e4-4fcc-8c91-120a1782e9f9" providerId="ADAL" clId="{001FF0D8-1CAF-4DE5-9C32-BB11AFE153C3}" dt="2024-06-28T14:47:34.187" v="939" actId="1076"/>
          <ac:spMkLst>
            <pc:docMk/>
            <pc:sldMk cId="3977462495" sldId="265"/>
            <ac:spMk id="2" creationId="{227176A8-286D-B9FF-2A6C-7467D94C043C}"/>
          </ac:spMkLst>
        </pc:spChg>
        <pc:spChg chg="mod">
          <ac:chgData name="adriana.correia" userId="1bae1beb-e2e4-4fcc-8c91-120a1782e9f9" providerId="ADAL" clId="{001FF0D8-1CAF-4DE5-9C32-BB11AFE153C3}" dt="2024-06-28T14:30:37.685" v="782" actId="1076"/>
          <ac:spMkLst>
            <pc:docMk/>
            <pc:sldMk cId="3977462495" sldId="265"/>
            <ac:spMk id="4" creationId="{1CF511B9-7014-0D0D-19AE-2547B2636FCB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5" creationId="{B95E8F51-7B43-8F92-804D-148FEFA6E24F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6" creationId="{19C068E4-C7CE-6888-E323-A7785E9CBE3C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9" creationId="{C9D35609-8150-BFF7-E07E-037B499A340F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0" creationId="{0785CF8B-AC93-E146-CA93-CB49CBCD01FE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1" creationId="{6DFFE2BB-BFDD-61E3-41B2-6E0547CE47B6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2" creationId="{EA38EB71-502F-0E96-FCBE-830011E3B23E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3" creationId="{1BF10CB9-BDED-E688-1732-928E84FBC52C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4" creationId="{1B571EB5-72EF-23D5-01C7-CCFC58F677B8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5" creationId="{2A6D48CA-2DAF-6B24-C861-5C9E18394FBE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6" creationId="{0448DA8F-D26E-55C2-B614-6D8C9F66D7FA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7" creationId="{8B2E208B-25A1-8D2E-86D5-32323E02CC7C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8" creationId="{35092424-1D29-E333-6F44-5A83BF7D00A3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19" creationId="{B13EB0E2-D4E5-CC84-C31C-F27B81D905A9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0" creationId="{C4A0752C-27EC-5CB5-1807-B32B623640DA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1" creationId="{FF1B41C8-59D8-C932-8DA3-20B132599801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2" creationId="{E3A45D9E-0529-FC61-9263-A0B4268B181D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3" creationId="{366B2E41-9019-A465-51DC-AE5D6BA06EF0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4" creationId="{37B33228-7A70-89DB-B299-C1C52A9BFCBF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5" creationId="{C3C75250-4028-1011-EF84-51474AE37291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6" creationId="{6A2F4720-84FF-DC30-C306-630AD7A1154A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7" creationId="{852F81F4-DCAB-DA74-BE53-AC89FF525AC5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8" creationId="{30A5D747-4E9F-74C9-340B-0C849A35E55C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29" creationId="{4CB4F255-DA17-DA50-BFD9-0D62B9EFEC27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30" creationId="{76868A34-E98F-ADB3-8CA4-AD1575CEDC98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31" creationId="{AC6D85BE-68F7-4834-E9C2-C82A7E2AED9F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32" creationId="{2E42F45B-0D49-A69F-D3B1-854C8E3A4103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33" creationId="{D8A81C5D-732D-9319-BA18-01AF7FF2299C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34" creationId="{8E776A74-5A47-312C-E5CD-710C13391B53}"/>
          </ac:spMkLst>
        </pc:spChg>
        <pc:spChg chg="mod">
          <ac:chgData name="adriana.correia" userId="1bae1beb-e2e4-4fcc-8c91-120a1782e9f9" providerId="ADAL" clId="{001FF0D8-1CAF-4DE5-9C32-BB11AFE153C3}" dt="2024-06-28T14:23:06.768" v="721"/>
          <ac:spMkLst>
            <pc:docMk/>
            <pc:sldMk cId="3977462495" sldId="265"/>
            <ac:spMk id="35" creationId="{EA9F4E8A-645A-D621-7C24-94B0A99EE9D0}"/>
          </ac:spMkLst>
        </pc:spChg>
        <pc:spChg chg="add mod">
          <ac:chgData name="adriana.correia" userId="1bae1beb-e2e4-4fcc-8c91-120a1782e9f9" providerId="ADAL" clId="{001FF0D8-1CAF-4DE5-9C32-BB11AFE153C3}" dt="2024-06-28T14:25:09.885" v="739" actId="1076"/>
          <ac:spMkLst>
            <pc:docMk/>
            <pc:sldMk cId="3977462495" sldId="265"/>
            <ac:spMk id="44" creationId="{2A7E5BF6-6270-605A-8EF9-5E2B8B38C1D7}"/>
          </ac:spMkLst>
        </pc:spChg>
        <pc:spChg chg="add mod">
          <ac:chgData name="adriana.correia" userId="1bae1beb-e2e4-4fcc-8c91-120a1782e9f9" providerId="ADAL" clId="{001FF0D8-1CAF-4DE5-9C32-BB11AFE153C3}" dt="2024-06-28T14:31:14.169" v="787" actId="1076"/>
          <ac:spMkLst>
            <pc:docMk/>
            <pc:sldMk cId="3977462495" sldId="265"/>
            <ac:spMk id="46" creationId="{31DDDBDB-0A89-AE49-6E14-10C447BF7A7C}"/>
          </ac:spMkLst>
        </pc:spChg>
        <pc:spChg chg="add mod">
          <ac:chgData name="adriana.correia" userId="1bae1beb-e2e4-4fcc-8c91-120a1782e9f9" providerId="ADAL" clId="{001FF0D8-1CAF-4DE5-9C32-BB11AFE153C3}" dt="2024-06-28T14:25:54.506" v="745" actId="1076"/>
          <ac:spMkLst>
            <pc:docMk/>
            <pc:sldMk cId="3977462495" sldId="265"/>
            <ac:spMk id="48" creationId="{468A75A7-1B45-54AE-F06A-96F66C468E7A}"/>
          </ac:spMkLst>
        </pc:spChg>
        <pc:spChg chg="add mod">
          <ac:chgData name="adriana.correia" userId="1bae1beb-e2e4-4fcc-8c91-120a1782e9f9" providerId="ADAL" clId="{001FF0D8-1CAF-4DE5-9C32-BB11AFE153C3}" dt="2024-06-28T14:26:26.508" v="749" actId="14100"/>
          <ac:spMkLst>
            <pc:docMk/>
            <pc:sldMk cId="3977462495" sldId="265"/>
            <ac:spMk id="50" creationId="{E0532EF8-12E5-E11C-1DCC-8EAF4C00751A}"/>
          </ac:spMkLst>
        </pc:spChg>
        <pc:spChg chg="add mod">
          <ac:chgData name="adriana.correia" userId="1bae1beb-e2e4-4fcc-8c91-120a1782e9f9" providerId="ADAL" clId="{001FF0D8-1CAF-4DE5-9C32-BB11AFE153C3}" dt="2024-06-28T14:28:17.732" v="765" actId="1076"/>
          <ac:spMkLst>
            <pc:docMk/>
            <pc:sldMk cId="3977462495" sldId="265"/>
            <ac:spMk id="52" creationId="{A7508745-6C5D-4234-68DD-73C189EF4EB9}"/>
          </ac:spMkLst>
        </pc:spChg>
        <pc:spChg chg="add mod">
          <ac:chgData name="adriana.correia" userId="1bae1beb-e2e4-4fcc-8c91-120a1782e9f9" providerId="ADAL" clId="{001FF0D8-1CAF-4DE5-9C32-BB11AFE153C3}" dt="2024-06-28T14:28:14.465" v="764" actId="1076"/>
          <ac:spMkLst>
            <pc:docMk/>
            <pc:sldMk cId="3977462495" sldId="265"/>
            <ac:spMk id="54" creationId="{8DF97D22-C76F-53CA-F844-D9D561CE57F1}"/>
          </ac:spMkLst>
        </pc:spChg>
        <pc:spChg chg="add mod">
          <ac:chgData name="adriana.correia" userId="1bae1beb-e2e4-4fcc-8c91-120a1782e9f9" providerId="ADAL" clId="{001FF0D8-1CAF-4DE5-9C32-BB11AFE153C3}" dt="2024-06-28T14:29:01.941" v="772" actId="1076"/>
          <ac:spMkLst>
            <pc:docMk/>
            <pc:sldMk cId="3977462495" sldId="265"/>
            <ac:spMk id="56" creationId="{125D7B1E-DE6F-E2A3-EAB4-54D54F829FF2}"/>
          </ac:spMkLst>
        </pc:spChg>
        <pc:spChg chg="add mod">
          <ac:chgData name="adriana.correia" userId="1bae1beb-e2e4-4fcc-8c91-120a1782e9f9" providerId="ADAL" clId="{001FF0D8-1CAF-4DE5-9C32-BB11AFE153C3}" dt="2024-06-28T14:40:22.887" v="854" actId="20577"/>
          <ac:spMkLst>
            <pc:docMk/>
            <pc:sldMk cId="3977462495" sldId="265"/>
            <ac:spMk id="58" creationId="{3D1C78D3-C49A-A574-E9D8-FEF716FFBD7C}"/>
          </ac:spMkLst>
        </pc:spChg>
        <pc:spChg chg="add del">
          <ac:chgData name="adriana.correia" userId="1bae1beb-e2e4-4fcc-8c91-120a1782e9f9" providerId="ADAL" clId="{001FF0D8-1CAF-4DE5-9C32-BB11AFE153C3}" dt="2024-06-28T14:30:52.630" v="784" actId="22"/>
          <ac:spMkLst>
            <pc:docMk/>
            <pc:sldMk cId="3977462495" sldId="265"/>
            <ac:spMk id="60" creationId="{36E33E2D-08F2-4816-168A-0234DE0382FF}"/>
          </ac:spMkLst>
        </pc:spChg>
        <pc:spChg chg="mod">
          <ac:chgData name="adriana.correia" userId="1bae1beb-e2e4-4fcc-8c91-120a1782e9f9" providerId="ADAL" clId="{001FF0D8-1CAF-4DE5-9C32-BB11AFE153C3}" dt="2024-06-28T14:31:05.608" v="785"/>
          <ac:spMkLst>
            <pc:docMk/>
            <pc:sldMk cId="3977462495" sldId="265"/>
            <ac:spMk id="63" creationId="{256C63F9-C7D5-4A1B-EFDF-27F8004B8F5C}"/>
          </ac:spMkLst>
        </pc:spChg>
        <pc:spChg chg="mod">
          <ac:chgData name="adriana.correia" userId="1bae1beb-e2e4-4fcc-8c91-120a1782e9f9" providerId="ADAL" clId="{001FF0D8-1CAF-4DE5-9C32-BB11AFE153C3}" dt="2024-06-28T14:31:05.608" v="785"/>
          <ac:spMkLst>
            <pc:docMk/>
            <pc:sldMk cId="3977462495" sldId="265"/>
            <ac:spMk id="64" creationId="{DD995571-A4C2-D84B-853F-14357F5C6076}"/>
          </ac:spMkLst>
        </pc:spChg>
        <pc:spChg chg="mod">
          <ac:chgData name="adriana.correia" userId="1bae1beb-e2e4-4fcc-8c91-120a1782e9f9" providerId="ADAL" clId="{001FF0D8-1CAF-4DE5-9C32-BB11AFE153C3}" dt="2024-06-28T14:31:05.608" v="785"/>
          <ac:spMkLst>
            <pc:docMk/>
            <pc:sldMk cId="3977462495" sldId="265"/>
            <ac:spMk id="65" creationId="{1C769344-75AE-8A21-D3A3-AC6A61161904}"/>
          </ac:spMkLst>
        </pc:spChg>
        <pc:spChg chg="mod">
          <ac:chgData name="adriana.correia" userId="1bae1beb-e2e4-4fcc-8c91-120a1782e9f9" providerId="ADAL" clId="{001FF0D8-1CAF-4DE5-9C32-BB11AFE153C3}" dt="2024-06-28T14:31:05.608" v="785"/>
          <ac:spMkLst>
            <pc:docMk/>
            <pc:sldMk cId="3977462495" sldId="265"/>
            <ac:spMk id="66" creationId="{5B69811D-0963-89A6-6C64-AE9D290558A8}"/>
          </ac:spMkLst>
        </pc:spChg>
        <pc:spChg chg="mod">
          <ac:chgData name="adriana.correia" userId="1bae1beb-e2e4-4fcc-8c91-120a1782e9f9" providerId="ADAL" clId="{001FF0D8-1CAF-4DE5-9C32-BB11AFE153C3}" dt="2024-06-28T14:31:05.608" v="785"/>
          <ac:spMkLst>
            <pc:docMk/>
            <pc:sldMk cId="3977462495" sldId="265"/>
            <ac:spMk id="67" creationId="{D1B8E8DC-2A90-6CB9-C782-3B46B22FD630}"/>
          </ac:spMkLst>
        </pc:spChg>
        <pc:spChg chg="mod">
          <ac:chgData name="adriana.correia" userId="1bae1beb-e2e4-4fcc-8c91-120a1782e9f9" providerId="ADAL" clId="{001FF0D8-1CAF-4DE5-9C32-BB11AFE153C3}" dt="2024-06-28T14:31:05.608" v="785"/>
          <ac:spMkLst>
            <pc:docMk/>
            <pc:sldMk cId="3977462495" sldId="265"/>
            <ac:spMk id="68" creationId="{7992EC14-8644-7E6C-5756-1C7E9CF9D47C}"/>
          </ac:spMkLst>
        </pc:spChg>
        <pc:spChg chg="mod">
          <ac:chgData name="adriana.correia" userId="1bae1beb-e2e4-4fcc-8c91-120a1782e9f9" providerId="ADAL" clId="{001FF0D8-1CAF-4DE5-9C32-BB11AFE153C3}" dt="2024-06-28T14:31:05.608" v="785"/>
          <ac:spMkLst>
            <pc:docMk/>
            <pc:sldMk cId="3977462495" sldId="265"/>
            <ac:spMk id="69" creationId="{4729A2DD-EBC3-29EA-52D0-42D27B916569}"/>
          </ac:spMkLst>
        </pc:spChg>
        <pc:spChg chg="mod">
          <ac:chgData name="adriana.correia" userId="1bae1beb-e2e4-4fcc-8c91-120a1782e9f9" providerId="ADAL" clId="{001FF0D8-1CAF-4DE5-9C32-BB11AFE153C3}" dt="2024-06-28T14:31:05.608" v="785"/>
          <ac:spMkLst>
            <pc:docMk/>
            <pc:sldMk cId="3977462495" sldId="265"/>
            <ac:spMk id="70" creationId="{5CCA6CFE-C853-5022-6AA6-C94485529C61}"/>
          </ac:spMkLst>
        </pc:spChg>
        <pc:spChg chg="add mod">
          <ac:chgData name="adriana.correia" userId="1bae1beb-e2e4-4fcc-8c91-120a1782e9f9" providerId="ADAL" clId="{001FF0D8-1CAF-4DE5-9C32-BB11AFE153C3}" dt="2024-06-28T14:44:08.384" v="889" actId="1076"/>
          <ac:spMkLst>
            <pc:docMk/>
            <pc:sldMk cId="3977462495" sldId="265"/>
            <ac:spMk id="72" creationId="{B962EDFE-E711-D445-3FCE-7B763F4CBA67}"/>
          </ac:spMkLst>
        </pc:spChg>
        <pc:spChg chg="add mod">
          <ac:chgData name="adriana.correia" userId="1bae1beb-e2e4-4fcc-8c91-120a1782e9f9" providerId="ADAL" clId="{001FF0D8-1CAF-4DE5-9C32-BB11AFE153C3}" dt="2024-06-28T14:44:13.530" v="890" actId="1076"/>
          <ac:spMkLst>
            <pc:docMk/>
            <pc:sldMk cId="3977462495" sldId="265"/>
            <ac:spMk id="74" creationId="{A7F3F02F-40C0-92AA-E5C4-F633D91C7F6D}"/>
          </ac:spMkLst>
        </pc:spChg>
        <pc:spChg chg="add mod">
          <ac:chgData name="adriana.correia" userId="1bae1beb-e2e4-4fcc-8c91-120a1782e9f9" providerId="ADAL" clId="{001FF0D8-1CAF-4DE5-9C32-BB11AFE153C3}" dt="2024-06-28T14:43:57.192" v="887" actId="1076"/>
          <ac:spMkLst>
            <pc:docMk/>
            <pc:sldMk cId="3977462495" sldId="265"/>
            <ac:spMk id="76" creationId="{012FA583-902C-AAC4-DAD9-BCA5CA1108B7}"/>
          </ac:spMkLst>
        </pc:spChg>
        <pc:spChg chg="add mod">
          <ac:chgData name="adriana.correia" userId="1bae1beb-e2e4-4fcc-8c91-120a1782e9f9" providerId="ADAL" clId="{001FF0D8-1CAF-4DE5-9C32-BB11AFE153C3}" dt="2024-06-28T14:44:02.243" v="888" actId="1076"/>
          <ac:spMkLst>
            <pc:docMk/>
            <pc:sldMk cId="3977462495" sldId="265"/>
            <ac:spMk id="78" creationId="{B9F69FE4-FE9E-57D7-8B15-666741D314DA}"/>
          </ac:spMkLst>
        </pc:spChg>
        <pc:spChg chg="add mod">
          <ac:chgData name="adriana.correia" userId="1bae1beb-e2e4-4fcc-8c91-120a1782e9f9" providerId="ADAL" clId="{001FF0D8-1CAF-4DE5-9C32-BB11AFE153C3}" dt="2024-06-28T14:43:45.419" v="885" actId="1076"/>
          <ac:spMkLst>
            <pc:docMk/>
            <pc:sldMk cId="3977462495" sldId="265"/>
            <ac:spMk id="80" creationId="{AE762114-33E1-70F7-1778-D0F98D61194C}"/>
          </ac:spMkLst>
        </pc:spChg>
        <pc:spChg chg="add mod">
          <ac:chgData name="adriana.correia" userId="1bae1beb-e2e4-4fcc-8c91-120a1782e9f9" providerId="ADAL" clId="{001FF0D8-1CAF-4DE5-9C32-BB11AFE153C3}" dt="2024-06-28T14:43:49.559" v="886" actId="1076"/>
          <ac:spMkLst>
            <pc:docMk/>
            <pc:sldMk cId="3977462495" sldId="265"/>
            <ac:spMk id="82" creationId="{02CEA518-4BD1-45ED-8206-209A5E00C55B}"/>
          </ac:spMkLst>
        </pc:spChg>
        <pc:spChg chg="add mod">
          <ac:chgData name="adriana.correia" userId="1bae1beb-e2e4-4fcc-8c91-120a1782e9f9" providerId="ADAL" clId="{001FF0D8-1CAF-4DE5-9C32-BB11AFE153C3}" dt="2024-06-28T14:43:32.128" v="883" actId="1076"/>
          <ac:spMkLst>
            <pc:docMk/>
            <pc:sldMk cId="3977462495" sldId="265"/>
            <ac:spMk id="84" creationId="{BF7BEBF2-2FA0-CF69-560A-67EA3CAE93AC}"/>
          </ac:spMkLst>
        </pc:spChg>
        <pc:spChg chg="add mod">
          <ac:chgData name="adriana.correia" userId="1bae1beb-e2e4-4fcc-8c91-120a1782e9f9" providerId="ADAL" clId="{001FF0D8-1CAF-4DE5-9C32-BB11AFE153C3}" dt="2024-06-28T14:43:37.052" v="884" actId="1076"/>
          <ac:spMkLst>
            <pc:docMk/>
            <pc:sldMk cId="3977462495" sldId="265"/>
            <ac:spMk id="86" creationId="{220B80E1-0F13-D3E6-2AAD-C44F2ACA6CF7}"/>
          </ac:spMkLst>
        </pc:spChg>
        <pc:spChg chg="add mod">
          <ac:chgData name="adriana.correia" userId="1bae1beb-e2e4-4fcc-8c91-120a1782e9f9" providerId="ADAL" clId="{001FF0D8-1CAF-4DE5-9C32-BB11AFE153C3}" dt="2024-06-28T14:46:09.941" v="903" actId="14100"/>
          <ac:spMkLst>
            <pc:docMk/>
            <pc:sldMk cId="3977462495" sldId="265"/>
            <ac:spMk id="87" creationId="{BDDC30CB-A473-FF2B-0B54-E991C187F206}"/>
          </ac:spMkLst>
        </pc:spChg>
        <pc:grpChg chg="add mod">
          <ac:chgData name="adriana.correia" userId="1bae1beb-e2e4-4fcc-8c91-120a1782e9f9" providerId="ADAL" clId="{001FF0D8-1CAF-4DE5-9C32-BB11AFE153C3}" dt="2024-06-28T14:24:15.825" v="731" actId="1076"/>
          <ac:grpSpMkLst>
            <pc:docMk/>
            <pc:sldMk cId="3977462495" sldId="265"/>
            <ac:grpSpMk id="3" creationId="{F01F3C02-C52B-A503-44AF-080E20115C3C}"/>
          </ac:grpSpMkLst>
        </pc:grpChg>
        <pc:grpChg chg="add mod">
          <ac:chgData name="adriana.correia" userId="1bae1beb-e2e4-4fcc-8c91-120a1782e9f9" providerId="ADAL" clId="{001FF0D8-1CAF-4DE5-9C32-BB11AFE153C3}" dt="2024-06-28T14:31:05.608" v="785"/>
          <ac:grpSpMkLst>
            <pc:docMk/>
            <pc:sldMk cId="3977462495" sldId="265"/>
            <ac:grpSpMk id="61" creationId="{42CEB368-0350-4B51-C56C-BD39B156EF35}"/>
          </ac:grpSpMkLst>
        </pc:grpChg>
        <pc:grpChg chg="mod">
          <ac:chgData name="adriana.correia" userId="1bae1beb-e2e4-4fcc-8c91-120a1782e9f9" providerId="ADAL" clId="{001FF0D8-1CAF-4DE5-9C32-BB11AFE153C3}" dt="2024-06-28T14:31:05.608" v="785"/>
          <ac:grpSpMkLst>
            <pc:docMk/>
            <pc:sldMk cId="3977462495" sldId="265"/>
            <ac:grpSpMk id="62" creationId="{09F373D6-8674-8639-0FBC-6DF7F6BAE9BE}"/>
          </ac:grpSpMkLst>
        </pc:grpChg>
        <pc:picChg chg="mod">
          <ac:chgData name="adriana.correia" userId="1bae1beb-e2e4-4fcc-8c91-120a1782e9f9" providerId="ADAL" clId="{001FF0D8-1CAF-4DE5-9C32-BB11AFE153C3}" dt="2024-06-28T14:23:06.768" v="721"/>
          <ac:picMkLst>
            <pc:docMk/>
            <pc:sldMk cId="3977462495" sldId="265"/>
            <ac:picMk id="36" creationId="{A4A53AEF-8C9D-2412-5289-2D511930AF76}"/>
          </ac:picMkLst>
        </pc:picChg>
        <pc:picChg chg="mod">
          <ac:chgData name="adriana.correia" userId="1bae1beb-e2e4-4fcc-8c91-120a1782e9f9" providerId="ADAL" clId="{001FF0D8-1CAF-4DE5-9C32-BB11AFE153C3}" dt="2024-06-28T14:23:06.768" v="721"/>
          <ac:picMkLst>
            <pc:docMk/>
            <pc:sldMk cId="3977462495" sldId="265"/>
            <ac:picMk id="37" creationId="{356E8180-E3C8-0E32-A564-E39622FAAB4B}"/>
          </ac:picMkLst>
        </pc:picChg>
        <pc:picChg chg="mod">
          <ac:chgData name="adriana.correia" userId="1bae1beb-e2e4-4fcc-8c91-120a1782e9f9" providerId="ADAL" clId="{001FF0D8-1CAF-4DE5-9C32-BB11AFE153C3}" dt="2024-06-28T14:23:06.768" v="721"/>
          <ac:picMkLst>
            <pc:docMk/>
            <pc:sldMk cId="3977462495" sldId="265"/>
            <ac:picMk id="38" creationId="{28E34E48-0307-0A41-7B67-8F3DF58036E9}"/>
          </ac:picMkLst>
        </pc:picChg>
        <pc:picChg chg="mod">
          <ac:chgData name="adriana.correia" userId="1bae1beb-e2e4-4fcc-8c91-120a1782e9f9" providerId="ADAL" clId="{001FF0D8-1CAF-4DE5-9C32-BB11AFE153C3}" dt="2024-06-28T14:23:06.768" v="721"/>
          <ac:picMkLst>
            <pc:docMk/>
            <pc:sldMk cId="3977462495" sldId="265"/>
            <ac:picMk id="39" creationId="{75D2ECE8-CC5E-5DEB-8335-729CFBC491DF}"/>
          </ac:picMkLst>
        </pc:picChg>
        <pc:picChg chg="mod">
          <ac:chgData name="adriana.correia" userId="1bae1beb-e2e4-4fcc-8c91-120a1782e9f9" providerId="ADAL" clId="{001FF0D8-1CAF-4DE5-9C32-BB11AFE153C3}" dt="2024-06-28T14:23:06.768" v="721"/>
          <ac:picMkLst>
            <pc:docMk/>
            <pc:sldMk cId="3977462495" sldId="265"/>
            <ac:picMk id="40" creationId="{F016B9D7-62F9-08CA-3E81-D6207CD5F3AB}"/>
          </ac:picMkLst>
        </pc:picChg>
        <pc:picChg chg="mod">
          <ac:chgData name="adriana.correia" userId="1bae1beb-e2e4-4fcc-8c91-120a1782e9f9" providerId="ADAL" clId="{001FF0D8-1CAF-4DE5-9C32-BB11AFE153C3}" dt="2024-06-28T14:23:06.768" v="721"/>
          <ac:picMkLst>
            <pc:docMk/>
            <pc:sldMk cId="3977462495" sldId="265"/>
            <ac:picMk id="41" creationId="{B94BAD45-A722-0374-D267-5B8AC9E12D93}"/>
          </ac:picMkLst>
        </pc:picChg>
        <pc:picChg chg="mod">
          <ac:chgData name="adriana.correia" userId="1bae1beb-e2e4-4fcc-8c91-120a1782e9f9" providerId="ADAL" clId="{001FF0D8-1CAF-4DE5-9C32-BB11AFE153C3}" dt="2024-06-28T14:23:06.768" v="721"/>
          <ac:picMkLst>
            <pc:docMk/>
            <pc:sldMk cId="3977462495" sldId="265"/>
            <ac:picMk id="42" creationId="{A5CED1A2-BFEF-82D7-0EC4-AF3DFFE76408}"/>
          </ac:picMkLst>
        </pc:picChg>
        <pc:cxnChg chg="del">
          <ac:chgData name="adriana.correia" userId="1bae1beb-e2e4-4fcc-8c91-120a1782e9f9" providerId="ADAL" clId="{001FF0D8-1CAF-4DE5-9C32-BB11AFE153C3}" dt="2024-06-28T14:23:14.236" v="723" actId="478"/>
          <ac:cxnSpMkLst>
            <pc:docMk/>
            <pc:sldMk cId="3977462495" sldId="265"/>
            <ac:cxnSpMk id="8" creationId="{888DEABB-4B10-939E-0210-6E3A8CF9D7A4}"/>
          </ac:cxnSpMkLst>
        </pc:cxnChg>
      </pc:sldChg>
      <pc:sldChg chg="addSp delSp modSp add mod modAnim">
        <pc:chgData name="adriana.correia" userId="1bae1beb-e2e4-4fcc-8c91-120a1782e9f9" providerId="ADAL" clId="{001FF0D8-1CAF-4DE5-9C32-BB11AFE153C3}" dt="2024-06-28T14:53:46.617" v="1054" actId="14100"/>
        <pc:sldMkLst>
          <pc:docMk/>
          <pc:sldMk cId="710357275" sldId="266"/>
        </pc:sldMkLst>
        <pc:spChg chg="mod">
          <ac:chgData name="adriana.correia" userId="1bae1beb-e2e4-4fcc-8c91-120a1782e9f9" providerId="ADAL" clId="{001FF0D8-1CAF-4DE5-9C32-BB11AFE153C3}" dt="2024-06-28T14:48:14.472" v="940" actId="1076"/>
          <ac:spMkLst>
            <pc:docMk/>
            <pc:sldMk cId="710357275" sldId="266"/>
            <ac:spMk id="2" creationId="{227176A8-286D-B9FF-2A6C-7467D94C043C}"/>
          </ac:spMkLst>
        </pc:spChg>
        <pc:spChg chg="mod">
          <ac:chgData name="adriana.correia" userId="1bae1beb-e2e4-4fcc-8c91-120a1782e9f9" providerId="ADAL" clId="{001FF0D8-1CAF-4DE5-9C32-BB11AFE153C3}" dt="2024-06-28T14:51:21.686" v="1029" actId="20577"/>
          <ac:spMkLst>
            <pc:docMk/>
            <pc:sldMk cId="710357275" sldId="266"/>
            <ac:spMk id="4" creationId="{1CF511B9-7014-0D0D-19AE-2547B2636FCB}"/>
          </ac:spMkLst>
        </pc:spChg>
        <pc:spChg chg="mod">
          <ac:chgData name="adriana.correia" userId="1bae1beb-e2e4-4fcc-8c91-120a1782e9f9" providerId="ADAL" clId="{001FF0D8-1CAF-4DE5-9C32-BB11AFE153C3}" dt="2024-06-28T14:50:39.419" v="1002" actId="255"/>
          <ac:spMkLst>
            <pc:docMk/>
            <pc:sldMk cId="710357275" sldId="266"/>
            <ac:spMk id="28" creationId="{30A5D747-4E9F-74C9-340B-0C849A35E55C}"/>
          </ac:spMkLst>
        </pc:spChg>
        <pc:spChg chg="mod">
          <ac:chgData name="adriana.correia" userId="1bae1beb-e2e4-4fcc-8c91-120a1782e9f9" providerId="ADAL" clId="{001FF0D8-1CAF-4DE5-9C32-BB11AFE153C3}" dt="2024-06-28T14:49:52.573" v="990" actId="255"/>
          <ac:spMkLst>
            <pc:docMk/>
            <pc:sldMk cId="710357275" sldId="266"/>
            <ac:spMk id="29" creationId="{4CB4F255-DA17-DA50-BFD9-0D62B9EFEC27}"/>
          </ac:spMkLst>
        </pc:spChg>
        <pc:spChg chg="mod">
          <ac:chgData name="adriana.correia" userId="1bae1beb-e2e4-4fcc-8c91-120a1782e9f9" providerId="ADAL" clId="{001FF0D8-1CAF-4DE5-9C32-BB11AFE153C3}" dt="2024-06-28T14:50:34.419" v="1001" actId="255"/>
          <ac:spMkLst>
            <pc:docMk/>
            <pc:sldMk cId="710357275" sldId="266"/>
            <ac:spMk id="30" creationId="{76868A34-E98F-ADB3-8CA4-AD1575CEDC98}"/>
          </ac:spMkLst>
        </pc:spChg>
        <pc:spChg chg="mod">
          <ac:chgData name="adriana.correia" userId="1bae1beb-e2e4-4fcc-8c91-120a1782e9f9" providerId="ADAL" clId="{001FF0D8-1CAF-4DE5-9C32-BB11AFE153C3}" dt="2024-06-28T14:50:00.840" v="994" actId="255"/>
          <ac:spMkLst>
            <pc:docMk/>
            <pc:sldMk cId="710357275" sldId="266"/>
            <ac:spMk id="31" creationId="{AC6D85BE-68F7-4834-E9C2-C82A7E2AED9F}"/>
          </ac:spMkLst>
        </pc:spChg>
        <pc:spChg chg="mod">
          <ac:chgData name="adriana.correia" userId="1bae1beb-e2e4-4fcc-8c91-120a1782e9f9" providerId="ADAL" clId="{001FF0D8-1CAF-4DE5-9C32-BB11AFE153C3}" dt="2024-06-28T14:50:12.786" v="997" actId="255"/>
          <ac:spMkLst>
            <pc:docMk/>
            <pc:sldMk cId="710357275" sldId="266"/>
            <ac:spMk id="32" creationId="{2E42F45B-0D49-A69F-D3B1-854C8E3A4103}"/>
          </ac:spMkLst>
        </pc:spChg>
        <pc:spChg chg="mod">
          <ac:chgData name="adriana.correia" userId="1bae1beb-e2e4-4fcc-8c91-120a1782e9f9" providerId="ADAL" clId="{001FF0D8-1CAF-4DE5-9C32-BB11AFE153C3}" dt="2024-06-28T14:50:18.584" v="998" actId="255"/>
          <ac:spMkLst>
            <pc:docMk/>
            <pc:sldMk cId="710357275" sldId="266"/>
            <ac:spMk id="33" creationId="{D8A81C5D-732D-9319-BA18-01AF7FF2299C}"/>
          </ac:spMkLst>
        </pc:spChg>
        <pc:spChg chg="mod">
          <ac:chgData name="adriana.correia" userId="1bae1beb-e2e4-4fcc-8c91-120a1782e9f9" providerId="ADAL" clId="{001FF0D8-1CAF-4DE5-9C32-BB11AFE153C3}" dt="2024-06-28T14:50:23.611" v="999" actId="255"/>
          <ac:spMkLst>
            <pc:docMk/>
            <pc:sldMk cId="710357275" sldId="266"/>
            <ac:spMk id="34" creationId="{8E776A74-5A47-312C-E5CD-710C13391B53}"/>
          </ac:spMkLst>
        </pc:spChg>
        <pc:spChg chg="mod">
          <ac:chgData name="adriana.correia" userId="1bae1beb-e2e4-4fcc-8c91-120a1782e9f9" providerId="ADAL" clId="{001FF0D8-1CAF-4DE5-9C32-BB11AFE153C3}" dt="2024-06-28T14:50:29.662" v="1000" actId="255"/>
          <ac:spMkLst>
            <pc:docMk/>
            <pc:sldMk cId="710357275" sldId="266"/>
            <ac:spMk id="35" creationId="{EA9F4E8A-645A-D621-7C24-94B0A99EE9D0}"/>
          </ac:spMkLst>
        </pc:spChg>
        <pc:spChg chg="mod">
          <ac:chgData name="adriana.correia" userId="1bae1beb-e2e4-4fcc-8c91-120a1782e9f9" providerId="ADAL" clId="{001FF0D8-1CAF-4DE5-9C32-BB11AFE153C3}" dt="2024-06-28T14:53:31.158" v="1051" actId="1076"/>
          <ac:spMkLst>
            <pc:docMk/>
            <pc:sldMk cId="710357275" sldId="266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4:53:34.837" v="1052" actId="1076"/>
          <ac:spMkLst>
            <pc:docMk/>
            <pc:sldMk cId="710357275" sldId="266"/>
            <ac:spMk id="46" creationId="{31DDDBDB-0A89-AE49-6E14-10C447BF7A7C}"/>
          </ac:spMkLst>
        </pc:spChg>
        <pc:spChg chg="del mod">
          <ac:chgData name="adriana.correia" userId="1bae1beb-e2e4-4fcc-8c91-120a1782e9f9" providerId="ADAL" clId="{001FF0D8-1CAF-4DE5-9C32-BB11AFE153C3}" dt="2024-06-28T14:49:22.933" v="977"/>
          <ac:spMkLst>
            <pc:docMk/>
            <pc:sldMk cId="710357275" sldId="266"/>
            <ac:spMk id="48" creationId="{468A75A7-1B45-54AE-F06A-96F66C468E7A}"/>
          </ac:spMkLst>
        </pc:spChg>
        <pc:spChg chg="del mod">
          <ac:chgData name="adriana.correia" userId="1bae1beb-e2e4-4fcc-8c91-120a1782e9f9" providerId="ADAL" clId="{001FF0D8-1CAF-4DE5-9C32-BB11AFE153C3}" dt="2024-06-28T14:49:22.933" v="979"/>
          <ac:spMkLst>
            <pc:docMk/>
            <pc:sldMk cId="710357275" sldId="266"/>
            <ac:spMk id="50" creationId="{E0532EF8-12E5-E11C-1DCC-8EAF4C00751A}"/>
          </ac:spMkLst>
        </pc:spChg>
        <pc:spChg chg="del mod">
          <ac:chgData name="adriana.correia" userId="1bae1beb-e2e4-4fcc-8c91-120a1782e9f9" providerId="ADAL" clId="{001FF0D8-1CAF-4DE5-9C32-BB11AFE153C3}" dt="2024-06-28T14:49:22.933" v="981"/>
          <ac:spMkLst>
            <pc:docMk/>
            <pc:sldMk cId="710357275" sldId="266"/>
            <ac:spMk id="52" creationId="{A7508745-6C5D-4234-68DD-73C189EF4EB9}"/>
          </ac:spMkLst>
        </pc:spChg>
        <pc:spChg chg="del mod">
          <ac:chgData name="adriana.correia" userId="1bae1beb-e2e4-4fcc-8c91-120a1782e9f9" providerId="ADAL" clId="{001FF0D8-1CAF-4DE5-9C32-BB11AFE153C3}" dt="2024-06-28T14:49:22.933" v="983"/>
          <ac:spMkLst>
            <pc:docMk/>
            <pc:sldMk cId="710357275" sldId="266"/>
            <ac:spMk id="54" creationId="{8DF97D22-C76F-53CA-F844-D9D561CE57F1}"/>
          </ac:spMkLst>
        </pc:spChg>
        <pc:spChg chg="del mod">
          <ac:chgData name="adriana.correia" userId="1bae1beb-e2e4-4fcc-8c91-120a1782e9f9" providerId="ADAL" clId="{001FF0D8-1CAF-4DE5-9C32-BB11AFE153C3}" dt="2024-06-28T14:49:22.933" v="985"/>
          <ac:spMkLst>
            <pc:docMk/>
            <pc:sldMk cId="710357275" sldId="266"/>
            <ac:spMk id="56" creationId="{125D7B1E-DE6F-E2A3-EAB4-54D54F829FF2}"/>
          </ac:spMkLst>
        </pc:spChg>
        <pc:spChg chg="del mod">
          <ac:chgData name="adriana.correia" userId="1bae1beb-e2e4-4fcc-8c91-120a1782e9f9" providerId="ADAL" clId="{001FF0D8-1CAF-4DE5-9C32-BB11AFE153C3}" dt="2024-06-28T14:49:22.933" v="987"/>
          <ac:spMkLst>
            <pc:docMk/>
            <pc:sldMk cId="710357275" sldId="266"/>
            <ac:spMk id="58" creationId="{3D1C78D3-C49A-A574-E9D8-FEF716FFBD7C}"/>
          </ac:spMkLst>
        </pc:spChg>
        <pc:spChg chg="del mod">
          <ac:chgData name="adriana.correia" userId="1bae1beb-e2e4-4fcc-8c91-120a1782e9f9" providerId="ADAL" clId="{001FF0D8-1CAF-4DE5-9C32-BB11AFE153C3}" dt="2024-06-28T14:49:22.933" v="973"/>
          <ac:spMkLst>
            <pc:docMk/>
            <pc:sldMk cId="710357275" sldId="266"/>
            <ac:spMk id="72" creationId="{B962EDFE-E711-D445-3FCE-7B763F4CBA67}"/>
          </ac:spMkLst>
        </pc:spChg>
        <pc:spChg chg="del mod">
          <ac:chgData name="adriana.correia" userId="1bae1beb-e2e4-4fcc-8c91-120a1782e9f9" providerId="ADAL" clId="{001FF0D8-1CAF-4DE5-9C32-BB11AFE153C3}" dt="2024-06-28T14:49:22.933" v="975"/>
          <ac:spMkLst>
            <pc:docMk/>
            <pc:sldMk cId="710357275" sldId="266"/>
            <ac:spMk id="74" creationId="{A7F3F02F-40C0-92AA-E5C4-F633D91C7F6D}"/>
          </ac:spMkLst>
        </pc:spChg>
        <pc:spChg chg="del mod">
          <ac:chgData name="adriana.correia" userId="1bae1beb-e2e4-4fcc-8c91-120a1782e9f9" providerId="ADAL" clId="{001FF0D8-1CAF-4DE5-9C32-BB11AFE153C3}" dt="2024-06-28T14:49:22.933" v="969"/>
          <ac:spMkLst>
            <pc:docMk/>
            <pc:sldMk cId="710357275" sldId="266"/>
            <ac:spMk id="76" creationId="{012FA583-902C-AAC4-DAD9-BCA5CA1108B7}"/>
          </ac:spMkLst>
        </pc:spChg>
        <pc:spChg chg="del mod">
          <ac:chgData name="adriana.correia" userId="1bae1beb-e2e4-4fcc-8c91-120a1782e9f9" providerId="ADAL" clId="{001FF0D8-1CAF-4DE5-9C32-BB11AFE153C3}" dt="2024-06-28T14:49:22.933" v="971"/>
          <ac:spMkLst>
            <pc:docMk/>
            <pc:sldMk cId="710357275" sldId="266"/>
            <ac:spMk id="78" creationId="{B9F69FE4-FE9E-57D7-8B15-666741D314DA}"/>
          </ac:spMkLst>
        </pc:spChg>
        <pc:spChg chg="del mod">
          <ac:chgData name="adriana.correia" userId="1bae1beb-e2e4-4fcc-8c91-120a1782e9f9" providerId="ADAL" clId="{001FF0D8-1CAF-4DE5-9C32-BB11AFE153C3}" dt="2024-06-28T14:49:22.933" v="965"/>
          <ac:spMkLst>
            <pc:docMk/>
            <pc:sldMk cId="710357275" sldId="266"/>
            <ac:spMk id="80" creationId="{AE762114-33E1-70F7-1778-D0F98D61194C}"/>
          </ac:spMkLst>
        </pc:spChg>
        <pc:spChg chg="del mod">
          <ac:chgData name="adriana.correia" userId="1bae1beb-e2e4-4fcc-8c91-120a1782e9f9" providerId="ADAL" clId="{001FF0D8-1CAF-4DE5-9C32-BB11AFE153C3}" dt="2024-06-28T14:49:22.933" v="967"/>
          <ac:spMkLst>
            <pc:docMk/>
            <pc:sldMk cId="710357275" sldId="266"/>
            <ac:spMk id="82" creationId="{02CEA518-4BD1-45ED-8206-209A5E00C55B}"/>
          </ac:spMkLst>
        </pc:spChg>
        <pc:spChg chg="del mod">
          <ac:chgData name="adriana.correia" userId="1bae1beb-e2e4-4fcc-8c91-120a1782e9f9" providerId="ADAL" clId="{001FF0D8-1CAF-4DE5-9C32-BB11AFE153C3}" dt="2024-06-28T14:49:22.933" v="961"/>
          <ac:spMkLst>
            <pc:docMk/>
            <pc:sldMk cId="710357275" sldId="266"/>
            <ac:spMk id="84" creationId="{BF7BEBF2-2FA0-CF69-560A-67EA3CAE93AC}"/>
          </ac:spMkLst>
        </pc:spChg>
        <pc:spChg chg="del mod">
          <ac:chgData name="adriana.correia" userId="1bae1beb-e2e4-4fcc-8c91-120a1782e9f9" providerId="ADAL" clId="{001FF0D8-1CAF-4DE5-9C32-BB11AFE153C3}" dt="2024-06-28T14:49:22.933" v="963"/>
          <ac:spMkLst>
            <pc:docMk/>
            <pc:sldMk cId="710357275" sldId="266"/>
            <ac:spMk id="86" creationId="{220B80E1-0F13-D3E6-2AAD-C44F2ACA6CF7}"/>
          </ac:spMkLst>
        </pc:spChg>
        <pc:spChg chg="mod">
          <ac:chgData name="adriana.correia" userId="1bae1beb-e2e4-4fcc-8c91-120a1782e9f9" providerId="ADAL" clId="{001FF0D8-1CAF-4DE5-9C32-BB11AFE153C3}" dt="2024-06-28T14:51:34.089" v="1030" actId="1076"/>
          <ac:spMkLst>
            <pc:docMk/>
            <pc:sldMk cId="710357275" sldId="266"/>
            <ac:spMk id="87" creationId="{BDDC30CB-A473-FF2B-0B54-E991C187F206}"/>
          </ac:spMkLst>
        </pc:spChg>
        <pc:grpChg chg="mod">
          <ac:chgData name="adriana.correia" userId="1bae1beb-e2e4-4fcc-8c91-120a1782e9f9" providerId="ADAL" clId="{001FF0D8-1CAF-4DE5-9C32-BB11AFE153C3}" dt="2024-06-28T14:52:47.041" v="1043" actId="1076"/>
          <ac:grpSpMkLst>
            <pc:docMk/>
            <pc:sldMk cId="710357275" sldId="266"/>
            <ac:grpSpMk id="3" creationId="{F01F3C02-C52B-A503-44AF-080E20115C3C}"/>
          </ac:grpSpMkLst>
        </pc:grpChg>
        <pc:picChg chg="add mod">
          <ac:chgData name="adriana.correia" userId="1bae1beb-e2e4-4fcc-8c91-120a1782e9f9" providerId="ADAL" clId="{001FF0D8-1CAF-4DE5-9C32-BB11AFE153C3}" dt="2024-06-28T14:53:46.617" v="1054" actId="14100"/>
          <ac:picMkLst>
            <pc:docMk/>
            <pc:sldMk cId="710357275" sldId="266"/>
            <ac:picMk id="8" creationId="{54076B79-4F95-9F19-0AAB-579184F5D331}"/>
          </ac:picMkLst>
        </pc:picChg>
      </pc:sldChg>
      <pc:sldChg chg="addSp delSp modSp add mod delAnim modAnim">
        <pc:chgData name="adriana.correia" userId="1bae1beb-e2e4-4fcc-8c91-120a1782e9f9" providerId="ADAL" clId="{001FF0D8-1CAF-4DE5-9C32-BB11AFE153C3}" dt="2024-06-28T14:56:18.944" v="1067" actId="1076"/>
        <pc:sldMkLst>
          <pc:docMk/>
          <pc:sldMk cId="2343496143" sldId="267"/>
        </pc:sldMkLst>
        <pc:spChg chg="mod">
          <ac:chgData name="adriana.correia" userId="1bae1beb-e2e4-4fcc-8c91-120a1782e9f9" providerId="ADAL" clId="{001FF0D8-1CAF-4DE5-9C32-BB11AFE153C3}" dt="2024-06-28T14:55:26.830" v="1058" actId="14100"/>
          <ac:spMkLst>
            <pc:docMk/>
            <pc:sldMk cId="2343496143" sldId="267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4:55:45.714" v="1060" actId="1076"/>
          <ac:spMkLst>
            <pc:docMk/>
            <pc:sldMk cId="2343496143" sldId="267"/>
            <ac:spMk id="46" creationId="{31DDDBDB-0A89-AE49-6E14-10C447BF7A7C}"/>
          </ac:spMkLst>
        </pc:spChg>
        <pc:spChg chg="mod">
          <ac:chgData name="adriana.correia" userId="1bae1beb-e2e4-4fcc-8c91-120a1782e9f9" providerId="ADAL" clId="{001FF0D8-1CAF-4DE5-9C32-BB11AFE153C3}" dt="2024-06-28T14:54:05.566" v="1056" actId="20577"/>
          <ac:spMkLst>
            <pc:docMk/>
            <pc:sldMk cId="2343496143" sldId="267"/>
            <ac:spMk id="87" creationId="{BDDC30CB-A473-FF2B-0B54-E991C187F206}"/>
          </ac:spMkLst>
        </pc:spChg>
        <pc:picChg chg="del">
          <ac:chgData name="adriana.correia" userId="1bae1beb-e2e4-4fcc-8c91-120a1782e9f9" providerId="ADAL" clId="{001FF0D8-1CAF-4DE5-9C32-BB11AFE153C3}" dt="2024-06-28T14:55:47.996" v="1061" actId="478"/>
          <ac:picMkLst>
            <pc:docMk/>
            <pc:sldMk cId="2343496143" sldId="267"/>
            <ac:picMk id="8" creationId="{54076B79-4F95-9F19-0AAB-579184F5D331}"/>
          </ac:picMkLst>
        </pc:picChg>
        <pc:picChg chg="add mod">
          <ac:chgData name="adriana.correia" userId="1bae1beb-e2e4-4fcc-8c91-120a1782e9f9" providerId="ADAL" clId="{001FF0D8-1CAF-4DE5-9C32-BB11AFE153C3}" dt="2024-06-28T14:56:18.944" v="1067" actId="1076"/>
          <ac:picMkLst>
            <pc:docMk/>
            <pc:sldMk cId="2343496143" sldId="267"/>
            <ac:picMk id="43" creationId="{B8CB73D7-AD0C-5063-CE9E-C5A3568AEF04}"/>
          </ac:picMkLst>
        </pc:picChg>
      </pc:sldChg>
      <pc:sldChg chg="addSp delSp modSp add mod delAnim modAnim">
        <pc:chgData name="adriana.correia" userId="1bae1beb-e2e4-4fcc-8c91-120a1782e9f9" providerId="ADAL" clId="{001FF0D8-1CAF-4DE5-9C32-BB11AFE153C3}" dt="2024-06-28T14:57:47.756" v="1082" actId="1076"/>
        <pc:sldMkLst>
          <pc:docMk/>
          <pc:sldMk cId="3966468704" sldId="268"/>
        </pc:sldMkLst>
        <pc:spChg chg="mod">
          <ac:chgData name="adriana.correia" userId="1bae1beb-e2e4-4fcc-8c91-120a1782e9f9" providerId="ADAL" clId="{001FF0D8-1CAF-4DE5-9C32-BB11AFE153C3}" dt="2024-06-28T14:56:50.637" v="1070"/>
          <ac:spMkLst>
            <pc:docMk/>
            <pc:sldMk cId="3966468704" sldId="268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4:57:04.020" v="1072" actId="14100"/>
          <ac:spMkLst>
            <pc:docMk/>
            <pc:sldMk cId="3966468704" sldId="268"/>
            <ac:spMk id="46" creationId="{31DDDBDB-0A89-AE49-6E14-10C447BF7A7C}"/>
          </ac:spMkLst>
        </pc:spChg>
        <pc:spChg chg="mod">
          <ac:chgData name="adriana.correia" userId="1bae1beb-e2e4-4fcc-8c91-120a1782e9f9" providerId="ADAL" clId="{001FF0D8-1CAF-4DE5-9C32-BB11AFE153C3}" dt="2024-06-28T14:56:38.474" v="1069" actId="20577"/>
          <ac:spMkLst>
            <pc:docMk/>
            <pc:sldMk cId="3966468704" sldId="268"/>
            <ac:spMk id="87" creationId="{BDDC30CB-A473-FF2B-0B54-E991C187F206}"/>
          </ac:spMkLst>
        </pc:spChg>
        <pc:picChg chg="add mod">
          <ac:chgData name="adriana.correia" userId="1bae1beb-e2e4-4fcc-8c91-120a1782e9f9" providerId="ADAL" clId="{001FF0D8-1CAF-4DE5-9C32-BB11AFE153C3}" dt="2024-06-28T14:57:47.756" v="1082" actId="1076"/>
          <ac:picMkLst>
            <pc:docMk/>
            <pc:sldMk cId="3966468704" sldId="268"/>
            <ac:picMk id="8" creationId="{FC14BBB2-68EF-27BA-0A37-9DD0A9CF74A9}"/>
          </ac:picMkLst>
        </pc:picChg>
        <pc:picChg chg="del">
          <ac:chgData name="adriana.correia" userId="1bae1beb-e2e4-4fcc-8c91-120a1782e9f9" providerId="ADAL" clId="{001FF0D8-1CAF-4DE5-9C32-BB11AFE153C3}" dt="2024-06-28T14:57:21.963" v="1074" actId="478"/>
          <ac:picMkLst>
            <pc:docMk/>
            <pc:sldMk cId="3966468704" sldId="268"/>
            <ac:picMk id="43" creationId="{B8CB73D7-AD0C-5063-CE9E-C5A3568AEF04}"/>
          </ac:picMkLst>
        </pc:picChg>
      </pc:sldChg>
      <pc:sldChg chg="addSp delSp modSp add del mod delAnim modAnim">
        <pc:chgData name="adriana.correia" userId="1bae1beb-e2e4-4fcc-8c91-120a1782e9f9" providerId="ADAL" clId="{001FF0D8-1CAF-4DE5-9C32-BB11AFE153C3}" dt="2024-06-28T15:05:24.342" v="1131" actId="2696"/>
        <pc:sldMkLst>
          <pc:docMk/>
          <pc:sldMk cId="4209343636" sldId="269"/>
        </pc:sldMkLst>
        <pc:spChg chg="mod">
          <ac:chgData name="adriana.correia" userId="1bae1beb-e2e4-4fcc-8c91-120a1782e9f9" providerId="ADAL" clId="{001FF0D8-1CAF-4DE5-9C32-BB11AFE153C3}" dt="2024-06-28T14:58:25.008" v="1086"/>
          <ac:spMkLst>
            <pc:docMk/>
            <pc:sldMk cId="4209343636" sldId="269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4:58:37.874" v="1087"/>
          <ac:spMkLst>
            <pc:docMk/>
            <pc:sldMk cId="4209343636" sldId="269"/>
            <ac:spMk id="46" creationId="{31DDDBDB-0A89-AE49-6E14-10C447BF7A7C}"/>
          </ac:spMkLst>
        </pc:spChg>
        <pc:spChg chg="mod">
          <ac:chgData name="adriana.correia" userId="1bae1beb-e2e4-4fcc-8c91-120a1782e9f9" providerId="ADAL" clId="{001FF0D8-1CAF-4DE5-9C32-BB11AFE153C3}" dt="2024-06-28T14:58:03.385" v="1084" actId="20577"/>
          <ac:spMkLst>
            <pc:docMk/>
            <pc:sldMk cId="4209343636" sldId="269"/>
            <ac:spMk id="87" creationId="{BDDC30CB-A473-FF2B-0B54-E991C187F206}"/>
          </ac:spMkLst>
        </pc:spChg>
        <pc:picChg chg="del">
          <ac:chgData name="adriana.correia" userId="1bae1beb-e2e4-4fcc-8c91-120a1782e9f9" providerId="ADAL" clId="{001FF0D8-1CAF-4DE5-9C32-BB11AFE153C3}" dt="2024-06-28T14:58:39.783" v="1088" actId="478"/>
          <ac:picMkLst>
            <pc:docMk/>
            <pc:sldMk cId="4209343636" sldId="269"/>
            <ac:picMk id="8" creationId="{FC14BBB2-68EF-27BA-0A37-9DD0A9CF74A9}"/>
          </ac:picMkLst>
        </pc:picChg>
        <pc:picChg chg="add mod">
          <ac:chgData name="adriana.correia" userId="1bae1beb-e2e4-4fcc-8c91-120a1782e9f9" providerId="ADAL" clId="{001FF0D8-1CAF-4DE5-9C32-BB11AFE153C3}" dt="2024-06-28T14:59:06.497" v="1094" actId="1076"/>
          <ac:picMkLst>
            <pc:docMk/>
            <pc:sldMk cId="4209343636" sldId="269"/>
            <ac:picMk id="43" creationId="{1A2C56AB-71A3-BCDF-DA2F-451F52CCA5A3}"/>
          </ac:picMkLst>
        </pc:picChg>
      </pc:sldChg>
      <pc:sldChg chg="addSp delSp modSp add mod delAnim">
        <pc:chgData name="adriana.correia" userId="1bae1beb-e2e4-4fcc-8c91-120a1782e9f9" providerId="ADAL" clId="{001FF0D8-1CAF-4DE5-9C32-BB11AFE153C3}" dt="2024-06-28T15:05:49.344" v="1133" actId="1076"/>
        <pc:sldMkLst>
          <pc:docMk/>
          <pc:sldMk cId="3945712840" sldId="270"/>
        </pc:sldMkLst>
        <pc:spChg chg="mod">
          <ac:chgData name="adriana.correia" userId="1bae1beb-e2e4-4fcc-8c91-120a1782e9f9" providerId="ADAL" clId="{001FF0D8-1CAF-4DE5-9C32-BB11AFE153C3}" dt="2024-06-28T15:01:47.085" v="1121" actId="207"/>
          <ac:spMkLst>
            <pc:docMk/>
            <pc:sldMk cId="3945712840" sldId="270"/>
            <ac:spMk id="4" creationId="{1CF511B9-7014-0D0D-19AE-2547B2636FCB}"/>
          </ac:spMkLst>
        </pc:spChg>
        <pc:spChg chg="mod">
          <ac:chgData name="adriana.correia" userId="1bae1beb-e2e4-4fcc-8c91-120a1782e9f9" providerId="ADAL" clId="{001FF0D8-1CAF-4DE5-9C32-BB11AFE153C3}" dt="2024-06-28T15:05:07.038" v="1128"/>
          <ac:spMkLst>
            <pc:docMk/>
            <pc:sldMk cId="3945712840" sldId="270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5:05:49.344" v="1133" actId="1076"/>
          <ac:spMkLst>
            <pc:docMk/>
            <pc:sldMk cId="3945712840" sldId="270"/>
            <ac:spMk id="46" creationId="{31DDDBDB-0A89-AE49-6E14-10C447BF7A7C}"/>
          </ac:spMkLst>
        </pc:spChg>
        <pc:spChg chg="mod">
          <ac:chgData name="adriana.correia" userId="1bae1beb-e2e4-4fcc-8c91-120a1782e9f9" providerId="ADAL" clId="{001FF0D8-1CAF-4DE5-9C32-BB11AFE153C3}" dt="2024-06-28T15:05:44.694" v="1132" actId="20577"/>
          <ac:spMkLst>
            <pc:docMk/>
            <pc:sldMk cId="3945712840" sldId="270"/>
            <ac:spMk id="87" creationId="{BDDC30CB-A473-FF2B-0B54-E991C187F206}"/>
          </ac:spMkLst>
        </pc:spChg>
        <pc:grpChg chg="mod">
          <ac:chgData name="adriana.correia" userId="1bae1beb-e2e4-4fcc-8c91-120a1782e9f9" providerId="ADAL" clId="{001FF0D8-1CAF-4DE5-9C32-BB11AFE153C3}" dt="2024-06-28T15:00:44.537" v="1113" actId="1076"/>
          <ac:grpSpMkLst>
            <pc:docMk/>
            <pc:sldMk cId="3945712840" sldId="270"/>
            <ac:grpSpMk id="3" creationId="{F01F3C02-C52B-A503-44AF-080E20115C3C}"/>
          </ac:grpSpMkLst>
        </pc:grpChg>
        <pc:picChg chg="add mod">
          <ac:chgData name="adriana.correia" userId="1bae1beb-e2e4-4fcc-8c91-120a1782e9f9" providerId="ADAL" clId="{001FF0D8-1CAF-4DE5-9C32-BB11AFE153C3}" dt="2024-06-28T15:01:07.440" v="1118" actId="1076"/>
          <ac:picMkLst>
            <pc:docMk/>
            <pc:sldMk cId="3945712840" sldId="270"/>
            <ac:picMk id="8" creationId="{1D1B8176-AEAD-1593-6867-4D92C806C1E7}"/>
          </ac:picMkLst>
        </pc:picChg>
        <pc:picChg chg="del">
          <ac:chgData name="adriana.correia" userId="1bae1beb-e2e4-4fcc-8c91-120a1782e9f9" providerId="ADAL" clId="{001FF0D8-1CAF-4DE5-9C32-BB11AFE153C3}" dt="2024-06-28T14:59:51.844" v="1101" actId="478"/>
          <ac:picMkLst>
            <pc:docMk/>
            <pc:sldMk cId="3945712840" sldId="270"/>
            <ac:picMk id="43" creationId="{1A2C56AB-71A3-BCDF-DA2F-451F52CCA5A3}"/>
          </ac:picMkLst>
        </pc:picChg>
      </pc:sldChg>
      <pc:sldChg chg="addSp delSp modSp add mod modAnim">
        <pc:chgData name="adriana.correia" userId="1bae1beb-e2e4-4fcc-8c91-120a1782e9f9" providerId="ADAL" clId="{001FF0D8-1CAF-4DE5-9C32-BB11AFE153C3}" dt="2024-06-28T15:08:26.416" v="1158" actId="1076"/>
        <pc:sldMkLst>
          <pc:docMk/>
          <pc:sldMk cId="3500676023" sldId="271"/>
        </pc:sldMkLst>
        <pc:spChg chg="mod">
          <ac:chgData name="adriana.correia" userId="1bae1beb-e2e4-4fcc-8c91-120a1782e9f9" providerId="ADAL" clId="{001FF0D8-1CAF-4DE5-9C32-BB11AFE153C3}" dt="2024-06-28T15:08:08.527" v="1154" actId="1076"/>
          <ac:spMkLst>
            <pc:docMk/>
            <pc:sldMk cId="3500676023" sldId="271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5:08:26.416" v="1158" actId="1076"/>
          <ac:spMkLst>
            <pc:docMk/>
            <pc:sldMk cId="3500676023" sldId="271"/>
            <ac:spMk id="46" creationId="{31DDDBDB-0A89-AE49-6E14-10C447BF7A7C}"/>
          </ac:spMkLst>
        </pc:spChg>
        <pc:spChg chg="mod">
          <ac:chgData name="adriana.correia" userId="1bae1beb-e2e4-4fcc-8c91-120a1782e9f9" providerId="ADAL" clId="{001FF0D8-1CAF-4DE5-9C32-BB11AFE153C3}" dt="2024-06-28T15:07:03.246" v="1147" actId="20577"/>
          <ac:spMkLst>
            <pc:docMk/>
            <pc:sldMk cId="3500676023" sldId="271"/>
            <ac:spMk id="87" creationId="{BDDC30CB-A473-FF2B-0B54-E991C187F206}"/>
          </ac:spMkLst>
        </pc:spChg>
        <pc:grpChg chg="mod">
          <ac:chgData name="adriana.correia" userId="1bae1beb-e2e4-4fcc-8c91-120a1782e9f9" providerId="ADAL" clId="{001FF0D8-1CAF-4DE5-9C32-BB11AFE153C3}" dt="2024-06-28T15:08:22.503" v="1157" actId="1076"/>
          <ac:grpSpMkLst>
            <pc:docMk/>
            <pc:sldMk cId="3500676023" sldId="271"/>
            <ac:grpSpMk id="3" creationId="{F01F3C02-C52B-A503-44AF-080E20115C3C}"/>
          </ac:grpSpMkLst>
        </pc:grpChg>
        <pc:picChg chg="del">
          <ac:chgData name="adriana.correia" userId="1bae1beb-e2e4-4fcc-8c91-120a1782e9f9" providerId="ADAL" clId="{001FF0D8-1CAF-4DE5-9C32-BB11AFE153C3}" dt="2024-06-28T15:06:57.331" v="1146" actId="478"/>
          <ac:picMkLst>
            <pc:docMk/>
            <pc:sldMk cId="3500676023" sldId="271"/>
            <ac:picMk id="8" creationId="{1D1B8176-AEAD-1593-6867-4D92C806C1E7}"/>
          </ac:picMkLst>
        </pc:picChg>
        <pc:picChg chg="add mod">
          <ac:chgData name="adriana.correia" userId="1bae1beb-e2e4-4fcc-8c91-120a1782e9f9" providerId="ADAL" clId="{001FF0D8-1CAF-4DE5-9C32-BB11AFE153C3}" dt="2024-06-28T15:07:47.591" v="1153" actId="1076"/>
          <ac:picMkLst>
            <pc:docMk/>
            <pc:sldMk cId="3500676023" sldId="271"/>
            <ac:picMk id="43" creationId="{03F88158-0560-4BFB-290E-E30ADAABE6AE}"/>
          </ac:picMkLst>
        </pc:picChg>
      </pc:sldChg>
      <pc:sldChg chg="addSp delSp modSp add mod delAnim modAnim">
        <pc:chgData name="adriana.correia" userId="1bae1beb-e2e4-4fcc-8c91-120a1782e9f9" providerId="ADAL" clId="{001FF0D8-1CAF-4DE5-9C32-BB11AFE153C3}" dt="2024-06-28T15:10:12.254" v="1172" actId="1076"/>
        <pc:sldMkLst>
          <pc:docMk/>
          <pc:sldMk cId="2230224996" sldId="272"/>
        </pc:sldMkLst>
        <pc:spChg chg="mod">
          <ac:chgData name="adriana.correia" userId="1bae1beb-e2e4-4fcc-8c91-120a1782e9f9" providerId="ADAL" clId="{001FF0D8-1CAF-4DE5-9C32-BB11AFE153C3}" dt="2024-06-28T15:09:04.208" v="1162" actId="120"/>
          <ac:spMkLst>
            <pc:docMk/>
            <pc:sldMk cId="2230224996" sldId="272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5:09:23.910" v="1165" actId="1076"/>
          <ac:spMkLst>
            <pc:docMk/>
            <pc:sldMk cId="2230224996" sldId="272"/>
            <ac:spMk id="46" creationId="{31DDDBDB-0A89-AE49-6E14-10C447BF7A7C}"/>
          </ac:spMkLst>
        </pc:spChg>
        <pc:spChg chg="mod">
          <ac:chgData name="adriana.correia" userId="1bae1beb-e2e4-4fcc-8c91-120a1782e9f9" providerId="ADAL" clId="{001FF0D8-1CAF-4DE5-9C32-BB11AFE153C3}" dt="2024-06-28T15:08:44.460" v="1160" actId="20577"/>
          <ac:spMkLst>
            <pc:docMk/>
            <pc:sldMk cId="2230224996" sldId="272"/>
            <ac:spMk id="87" creationId="{BDDC30CB-A473-FF2B-0B54-E991C187F206}"/>
          </ac:spMkLst>
        </pc:spChg>
        <pc:picChg chg="add mod">
          <ac:chgData name="adriana.correia" userId="1bae1beb-e2e4-4fcc-8c91-120a1782e9f9" providerId="ADAL" clId="{001FF0D8-1CAF-4DE5-9C32-BB11AFE153C3}" dt="2024-06-28T15:10:12.254" v="1172" actId="1076"/>
          <ac:picMkLst>
            <pc:docMk/>
            <pc:sldMk cId="2230224996" sldId="272"/>
            <ac:picMk id="8" creationId="{631E8CFB-2A8B-DAE6-EC9C-211A15AAC4FC}"/>
          </ac:picMkLst>
        </pc:picChg>
        <pc:picChg chg="del">
          <ac:chgData name="adriana.correia" userId="1bae1beb-e2e4-4fcc-8c91-120a1782e9f9" providerId="ADAL" clId="{001FF0D8-1CAF-4DE5-9C32-BB11AFE153C3}" dt="2024-06-28T15:09:26.048" v="1166" actId="478"/>
          <ac:picMkLst>
            <pc:docMk/>
            <pc:sldMk cId="2230224996" sldId="272"/>
            <ac:picMk id="43" creationId="{03F88158-0560-4BFB-290E-E30ADAABE6AE}"/>
          </ac:picMkLst>
        </pc:picChg>
      </pc:sldChg>
      <pc:sldChg chg="addSp delSp modSp add mod delAnim modAnim">
        <pc:chgData name="adriana.correia" userId="1bae1beb-e2e4-4fcc-8c91-120a1782e9f9" providerId="ADAL" clId="{001FF0D8-1CAF-4DE5-9C32-BB11AFE153C3}" dt="2024-06-28T16:14:22.288" v="1185" actId="1076"/>
        <pc:sldMkLst>
          <pc:docMk/>
          <pc:sldMk cId="4157749365" sldId="273"/>
        </pc:sldMkLst>
        <pc:spChg chg="mod">
          <ac:chgData name="adriana.correia" userId="1bae1beb-e2e4-4fcc-8c91-120a1782e9f9" providerId="ADAL" clId="{001FF0D8-1CAF-4DE5-9C32-BB11AFE153C3}" dt="2024-06-28T16:13:45.441" v="1178" actId="120"/>
          <ac:spMkLst>
            <pc:docMk/>
            <pc:sldMk cId="4157749365" sldId="273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6:13:58.134" v="1180" actId="120"/>
          <ac:spMkLst>
            <pc:docMk/>
            <pc:sldMk cId="4157749365" sldId="273"/>
            <ac:spMk id="46" creationId="{31DDDBDB-0A89-AE49-6E14-10C447BF7A7C}"/>
          </ac:spMkLst>
        </pc:spChg>
        <pc:spChg chg="mod">
          <ac:chgData name="adriana.correia" userId="1bae1beb-e2e4-4fcc-8c91-120a1782e9f9" providerId="ADAL" clId="{001FF0D8-1CAF-4DE5-9C32-BB11AFE153C3}" dt="2024-06-28T16:13:28.223" v="1176" actId="20577"/>
          <ac:spMkLst>
            <pc:docMk/>
            <pc:sldMk cId="4157749365" sldId="273"/>
            <ac:spMk id="87" creationId="{BDDC30CB-A473-FF2B-0B54-E991C187F206}"/>
          </ac:spMkLst>
        </pc:spChg>
        <pc:picChg chg="del">
          <ac:chgData name="adriana.correia" userId="1bae1beb-e2e4-4fcc-8c91-120a1782e9f9" providerId="ADAL" clId="{001FF0D8-1CAF-4DE5-9C32-BB11AFE153C3}" dt="2024-06-28T16:14:00.196" v="1181" actId="478"/>
          <ac:picMkLst>
            <pc:docMk/>
            <pc:sldMk cId="4157749365" sldId="273"/>
            <ac:picMk id="8" creationId="{631E8CFB-2A8B-DAE6-EC9C-211A15AAC4FC}"/>
          </ac:picMkLst>
        </pc:picChg>
        <pc:picChg chg="add mod">
          <ac:chgData name="adriana.correia" userId="1bae1beb-e2e4-4fcc-8c91-120a1782e9f9" providerId="ADAL" clId="{001FF0D8-1CAF-4DE5-9C32-BB11AFE153C3}" dt="2024-06-28T16:14:22.288" v="1185" actId="1076"/>
          <ac:picMkLst>
            <pc:docMk/>
            <pc:sldMk cId="4157749365" sldId="273"/>
            <ac:picMk id="43" creationId="{ABF129F1-5609-ECCC-4B4D-5E36982188BF}"/>
          </ac:picMkLst>
        </pc:picChg>
      </pc:sldChg>
      <pc:sldChg chg="addSp delSp modSp add mod delAnim modAnim">
        <pc:chgData name="adriana.correia" userId="1bae1beb-e2e4-4fcc-8c91-120a1782e9f9" providerId="ADAL" clId="{001FF0D8-1CAF-4DE5-9C32-BB11AFE153C3}" dt="2024-06-28T16:16:29.177" v="1211" actId="1076"/>
        <pc:sldMkLst>
          <pc:docMk/>
          <pc:sldMk cId="254904348" sldId="274"/>
        </pc:sldMkLst>
        <pc:spChg chg="mod">
          <ac:chgData name="adriana.correia" userId="1bae1beb-e2e4-4fcc-8c91-120a1782e9f9" providerId="ADAL" clId="{001FF0D8-1CAF-4DE5-9C32-BB11AFE153C3}" dt="2024-06-28T16:15:51.390" v="1204" actId="1076"/>
          <ac:spMkLst>
            <pc:docMk/>
            <pc:sldMk cId="254904348" sldId="274"/>
            <ac:spMk id="44" creationId="{2A7E5BF6-6270-605A-8EF9-5E2B8B38C1D7}"/>
          </ac:spMkLst>
        </pc:spChg>
        <pc:spChg chg="mod">
          <ac:chgData name="adriana.correia" userId="1bae1beb-e2e4-4fcc-8c91-120a1782e9f9" providerId="ADAL" clId="{001FF0D8-1CAF-4DE5-9C32-BB11AFE153C3}" dt="2024-06-28T16:16:13.434" v="1207" actId="14100"/>
          <ac:spMkLst>
            <pc:docMk/>
            <pc:sldMk cId="254904348" sldId="274"/>
            <ac:spMk id="46" creationId="{31DDDBDB-0A89-AE49-6E14-10C447BF7A7C}"/>
          </ac:spMkLst>
        </pc:spChg>
        <pc:spChg chg="mod">
          <ac:chgData name="adriana.correia" userId="1bae1beb-e2e4-4fcc-8c91-120a1782e9f9" providerId="ADAL" clId="{001FF0D8-1CAF-4DE5-9C32-BB11AFE153C3}" dt="2024-06-28T16:15:25.984" v="1201" actId="1076"/>
          <ac:spMkLst>
            <pc:docMk/>
            <pc:sldMk cId="254904348" sldId="274"/>
            <ac:spMk id="87" creationId="{BDDC30CB-A473-FF2B-0B54-E991C187F206}"/>
          </ac:spMkLst>
        </pc:spChg>
        <pc:picChg chg="add mod">
          <ac:chgData name="adriana.correia" userId="1bae1beb-e2e4-4fcc-8c91-120a1782e9f9" providerId="ADAL" clId="{001FF0D8-1CAF-4DE5-9C32-BB11AFE153C3}" dt="2024-06-28T16:16:29.177" v="1211" actId="1076"/>
          <ac:picMkLst>
            <pc:docMk/>
            <pc:sldMk cId="254904348" sldId="274"/>
            <ac:picMk id="8" creationId="{91B91D52-98F0-4B1A-0F42-BE8E53BC20CE}"/>
          </ac:picMkLst>
        </pc:picChg>
        <pc:picChg chg="del">
          <ac:chgData name="adriana.correia" userId="1bae1beb-e2e4-4fcc-8c91-120a1782e9f9" providerId="ADAL" clId="{001FF0D8-1CAF-4DE5-9C32-BB11AFE153C3}" dt="2024-06-28T16:16:15.622" v="1208" actId="478"/>
          <ac:picMkLst>
            <pc:docMk/>
            <pc:sldMk cId="254904348" sldId="274"/>
            <ac:picMk id="43" creationId="{ABF129F1-5609-ECCC-4B4D-5E36982188BF}"/>
          </ac:picMkLst>
        </pc:picChg>
      </pc:sldChg>
      <pc:sldChg chg="addSp delSp modSp add mod ord setBg">
        <pc:chgData name="adriana.correia" userId="1bae1beb-e2e4-4fcc-8c91-120a1782e9f9" providerId="ADAL" clId="{001FF0D8-1CAF-4DE5-9C32-BB11AFE153C3}" dt="2024-06-28T16:20:28.623" v="1247" actId="113"/>
        <pc:sldMkLst>
          <pc:docMk/>
          <pc:sldMk cId="3845667975" sldId="275"/>
        </pc:sldMkLst>
        <pc:spChg chg="mod">
          <ac:chgData name="adriana.correia" userId="1bae1beb-e2e4-4fcc-8c91-120a1782e9f9" providerId="ADAL" clId="{001FF0D8-1CAF-4DE5-9C32-BB11AFE153C3}" dt="2024-06-28T16:20:28.623" v="1247" actId="113"/>
          <ac:spMkLst>
            <pc:docMk/>
            <pc:sldMk cId="3845667975" sldId="275"/>
            <ac:spMk id="4" creationId="{BFF1441D-AC04-83FA-27CC-A628983C216C}"/>
          </ac:spMkLst>
        </pc:spChg>
        <pc:spChg chg="add del mod">
          <ac:chgData name="adriana.correia" userId="1bae1beb-e2e4-4fcc-8c91-120a1782e9f9" providerId="ADAL" clId="{001FF0D8-1CAF-4DE5-9C32-BB11AFE153C3}" dt="2024-06-28T16:20:09.836" v="1244" actId="931"/>
          <ac:spMkLst>
            <pc:docMk/>
            <pc:sldMk cId="3845667975" sldId="275"/>
            <ac:spMk id="9" creationId="{DE7B999C-3532-90FB-F5A7-C882307DDD9D}"/>
          </ac:spMkLst>
        </pc:spChg>
        <pc:picChg chg="add del mod">
          <ac:chgData name="adriana.correia" userId="1bae1beb-e2e4-4fcc-8c91-120a1782e9f9" providerId="ADAL" clId="{001FF0D8-1CAF-4DE5-9C32-BB11AFE153C3}" dt="2024-06-28T16:19:43.646" v="1238" actId="478"/>
          <ac:picMkLst>
            <pc:docMk/>
            <pc:sldMk cId="3845667975" sldId="275"/>
            <ac:picMk id="5" creationId="{93A9E8E4-909A-E62E-C87D-7FF777A15CA0}"/>
          </ac:picMkLst>
        </pc:picChg>
        <pc:picChg chg="del mod">
          <ac:chgData name="adriana.correia" userId="1bae1beb-e2e4-4fcc-8c91-120a1782e9f9" providerId="ADAL" clId="{001FF0D8-1CAF-4DE5-9C32-BB11AFE153C3}" dt="2024-06-28T16:19:45.705" v="1239" actId="478"/>
          <ac:picMkLst>
            <pc:docMk/>
            <pc:sldMk cId="3845667975" sldId="275"/>
            <ac:picMk id="6" creationId="{2AB49DD4-197B-7B82-D9F0-BF284E90DEB6}"/>
          </ac:picMkLst>
        </pc:picChg>
        <pc:picChg chg="add mod">
          <ac:chgData name="adriana.correia" userId="1bae1beb-e2e4-4fcc-8c91-120a1782e9f9" providerId="ADAL" clId="{001FF0D8-1CAF-4DE5-9C32-BB11AFE153C3}" dt="2024-06-28T16:20:10.895" v="1246" actId="962"/>
          <ac:picMkLst>
            <pc:docMk/>
            <pc:sldMk cId="3845667975" sldId="275"/>
            <ac:picMk id="11" creationId="{6651E96E-D161-6C04-0F06-3AEA4A647A92}"/>
          </ac:picMkLst>
        </pc:picChg>
      </pc:sldChg>
      <pc:sldChg chg="addSp delSp modSp add mod ord setBg">
        <pc:chgData name="adriana.correia" userId="1bae1beb-e2e4-4fcc-8c91-120a1782e9f9" providerId="ADAL" clId="{001FF0D8-1CAF-4DE5-9C32-BB11AFE153C3}" dt="2024-06-28T16:29:45.602" v="1334" actId="1076"/>
        <pc:sldMkLst>
          <pc:docMk/>
          <pc:sldMk cId="669037641" sldId="276"/>
        </pc:sldMkLst>
        <pc:spChg chg="mod">
          <ac:chgData name="adriana.correia" userId="1bae1beb-e2e4-4fcc-8c91-120a1782e9f9" providerId="ADAL" clId="{001FF0D8-1CAF-4DE5-9C32-BB11AFE153C3}" dt="2024-06-28T16:25:54.661" v="1296" actId="26606"/>
          <ac:spMkLst>
            <pc:docMk/>
            <pc:sldMk cId="669037641" sldId="276"/>
            <ac:spMk id="2" creationId="{CD92C212-44BF-7905-4DAF-4DD872769162}"/>
          </ac:spMkLst>
        </pc:spChg>
        <pc:spChg chg="mod">
          <ac:chgData name="adriana.correia" userId="1bae1beb-e2e4-4fcc-8c91-120a1782e9f9" providerId="ADAL" clId="{001FF0D8-1CAF-4DE5-9C32-BB11AFE153C3}" dt="2024-06-28T16:27:48.985" v="1319" actId="255"/>
          <ac:spMkLst>
            <pc:docMk/>
            <pc:sldMk cId="669037641" sldId="276"/>
            <ac:spMk id="4" creationId="{BFF1441D-AC04-83FA-27CC-A628983C216C}"/>
          </ac:spMkLst>
        </pc:spChg>
        <pc:spChg chg="add del mod">
          <ac:chgData name="adriana.correia" userId="1bae1beb-e2e4-4fcc-8c91-120a1782e9f9" providerId="ADAL" clId="{001FF0D8-1CAF-4DE5-9C32-BB11AFE153C3}" dt="2024-06-28T16:24:18.819" v="1284" actId="931"/>
          <ac:spMkLst>
            <pc:docMk/>
            <pc:sldMk cId="669037641" sldId="276"/>
            <ac:spMk id="5" creationId="{E109AFA1-4480-0DCB-3B2B-59AA33350973}"/>
          </ac:spMkLst>
        </pc:spChg>
        <pc:spChg chg="add del mod">
          <ac:chgData name="adriana.correia" userId="1bae1beb-e2e4-4fcc-8c91-120a1782e9f9" providerId="ADAL" clId="{001FF0D8-1CAF-4DE5-9C32-BB11AFE153C3}" dt="2024-06-28T16:26:53.842" v="1309" actId="931"/>
          <ac:spMkLst>
            <pc:docMk/>
            <pc:sldMk cId="669037641" sldId="276"/>
            <ac:spMk id="14" creationId="{6F33EC2A-87C3-D30D-9C52-334F779F3743}"/>
          </ac:spMkLst>
        </pc:spChg>
        <pc:spChg chg="add del">
          <ac:chgData name="adriana.correia" userId="1bae1beb-e2e4-4fcc-8c91-120a1782e9f9" providerId="ADAL" clId="{001FF0D8-1CAF-4DE5-9C32-BB11AFE153C3}" dt="2024-06-28T16:25:54.661" v="1296" actId="26606"/>
          <ac:spMkLst>
            <pc:docMk/>
            <pc:sldMk cId="669037641" sldId="276"/>
            <ac:spMk id="16" creationId="{ECC07320-C2CA-4E29-8481-9D9E143C7788}"/>
          </ac:spMkLst>
        </pc:spChg>
        <pc:spChg chg="add del">
          <ac:chgData name="adriana.correia" userId="1bae1beb-e2e4-4fcc-8c91-120a1782e9f9" providerId="ADAL" clId="{001FF0D8-1CAF-4DE5-9C32-BB11AFE153C3}" dt="2024-06-28T16:25:54.661" v="1296" actId="26606"/>
          <ac:spMkLst>
            <pc:docMk/>
            <pc:sldMk cId="669037641" sldId="276"/>
            <ac:spMk id="18" creationId="{178FB36B-5BFE-42CA-BC60-1115E0D95EEC}"/>
          </ac:spMkLst>
        </pc:spChg>
        <pc:spChg chg="add mod">
          <ac:chgData name="adriana.correia" userId="1bae1beb-e2e4-4fcc-8c91-120a1782e9f9" providerId="ADAL" clId="{001FF0D8-1CAF-4DE5-9C32-BB11AFE153C3}" dt="2024-06-28T16:28:23.775" v="1324" actId="1076"/>
          <ac:spMkLst>
            <pc:docMk/>
            <pc:sldMk cId="669037641" sldId="276"/>
            <ac:spMk id="21" creationId="{BC63F63E-9F43-03C6-E5FF-E275FDF2FC51}"/>
          </ac:spMkLst>
        </pc:spChg>
        <pc:spChg chg="add mod">
          <ac:chgData name="adriana.correia" userId="1bae1beb-e2e4-4fcc-8c91-120a1782e9f9" providerId="ADAL" clId="{001FF0D8-1CAF-4DE5-9C32-BB11AFE153C3}" dt="2024-06-28T16:29:10.103" v="1332" actId="1076"/>
          <ac:spMkLst>
            <pc:docMk/>
            <pc:sldMk cId="669037641" sldId="276"/>
            <ac:spMk id="23" creationId="{65C92A6D-507D-167C-D09B-BECB8A2E519B}"/>
          </ac:spMkLst>
        </pc:spChg>
        <pc:spChg chg="add mod">
          <ac:chgData name="adriana.correia" userId="1bae1beb-e2e4-4fcc-8c91-120a1782e9f9" providerId="ADAL" clId="{001FF0D8-1CAF-4DE5-9C32-BB11AFE153C3}" dt="2024-06-28T16:29:04.344" v="1331" actId="1076"/>
          <ac:spMkLst>
            <pc:docMk/>
            <pc:sldMk cId="669037641" sldId="276"/>
            <ac:spMk id="25" creationId="{F3E898A3-8D77-CE36-1A01-EAEA1CAD67B1}"/>
          </ac:spMkLst>
        </pc:spChg>
        <pc:spChg chg="add mod">
          <ac:chgData name="adriana.correia" userId="1bae1beb-e2e4-4fcc-8c91-120a1782e9f9" providerId="ADAL" clId="{001FF0D8-1CAF-4DE5-9C32-BB11AFE153C3}" dt="2024-06-28T16:29:45.602" v="1334" actId="1076"/>
          <ac:spMkLst>
            <pc:docMk/>
            <pc:sldMk cId="669037641" sldId="276"/>
            <ac:spMk id="27" creationId="{978DDCE9-EC55-A889-5748-915469843552}"/>
          </ac:spMkLst>
        </pc:spChg>
        <pc:picChg chg="del mod">
          <ac:chgData name="adriana.correia" userId="1bae1beb-e2e4-4fcc-8c91-120a1782e9f9" providerId="ADAL" clId="{001FF0D8-1CAF-4DE5-9C32-BB11AFE153C3}" dt="2024-06-28T16:21:28.268" v="1253" actId="478"/>
          <ac:picMkLst>
            <pc:docMk/>
            <pc:sldMk cId="669037641" sldId="276"/>
            <ac:picMk id="6" creationId="{2AB49DD4-197B-7B82-D9F0-BF284E90DEB6}"/>
          </ac:picMkLst>
        </pc:picChg>
        <pc:picChg chg="del">
          <ac:chgData name="adriana.correia" userId="1bae1beb-e2e4-4fcc-8c91-120a1782e9f9" providerId="ADAL" clId="{001FF0D8-1CAF-4DE5-9C32-BB11AFE153C3}" dt="2024-06-28T16:26:31.914" v="1305" actId="478"/>
          <ac:picMkLst>
            <pc:docMk/>
            <pc:sldMk cId="669037641" sldId="276"/>
            <ac:picMk id="7" creationId="{EFBC1ACB-5DA9-D160-E76C-CFA470BD1BA7}"/>
          </ac:picMkLst>
        </pc:picChg>
        <pc:picChg chg="add mod">
          <ac:chgData name="adriana.correia" userId="1bae1beb-e2e4-4fcc-8c91-120a1782e9f9" providerId="ADAL" clId="{001FF0D8-1CAF-4DE5-9C32-BB11AFE153C3}" dt="2024-06-28T16:23:46.046" v="1277" actId="931"/>
          <ac:picMkLst>
            <pc:docMk/>
            <pc:sldMk cId="669037641" sldId="276"/>
            <ac:picMk id="9" creationId="{35FC25ED-103A-0B1F-A383-D43F45C11CDA}"/>
          </ac:picMkLst>
        </pc:picChg>
        <pc:picChg chg="add del mod ord">
          <ac:chgData name="adriana.correia" userId="1bae1beb-e2e4-4fcc-8c91-120a1782e9f9" providerId="ADAL" clId="{001FF0D8-1CAF-4DE5-9C32-BB11AFE153C3}" dt="2024-06-28T16:26:29.523" v="1303" actId="478"/>
          <ac:picMkLst>
            <pc:docMk/>
            <pc:sldMk cId="669037641" sldId="276"/>
            <ac:picMk id="11" creationId="{AA19B357-BAC4-1BD1-A42F-1D3237FEA6AC}"/>
          </ac:picMkLst>
        </pc:picChg>
        <pc:picChg chg="add del mod">
          <ac:chgData name="adriana.correia" userId="1bae1beb-e2e4-4fcc-8c91-120a1782e9f9" providerId="ADAL" clId="{001FF0D8-1CAF-4DE5-9C32-BB11AFE153C3}" dt="2024-06-28T16:26:30.906" v="1304" actId="478"/>
          <ac:picMkLst>
            <pc:docMk/>
            <pc:sldMk cId="669037641" sldId="276"/>
            <ac:picMk id="12" creationId="{359B816C-0256-980A-A640-AE3063C57096}"/>
          </ac:picMkLst>
        </pc:picChg>
        <pc:picChg chg="add mod">
          <ac:chgData name="adriana.correia" userId="1bae1beb-e2e4-4fcc-8c91-120a1782e9f9" providerId="ADAL" clId="{001FF0D8-1CAF-4DE5-9C32-BB11AFE153C3}" dt="2024-06-28T16:26:54.981" v="1311" actId="962"/>
          <ac:picMkLst>
            <pc:docMk/>
            <pc:sldMk cId="669037641" sldId="276"/>
            <ac:picMk id="17" creationId="{94AA9BCF-89A9-71C4-632B-967B12C93692}"/>
          </ac:picMkLst>
        </pc:picChg>
        <pc:picChg chg="add mod">
          <ac:chgData name="adriana.correia" userId="1bae1beb-e2e4-4fcc-8c91-120a1782e9f9" providerId="ADAL" clId="{001FF0D8-1CAF-4DE5-9C32-BB11AFE153C3}" dt="2024-06-28T16:27:06.508" v="1313" actId="1076"/>
          <ac:picMkLst>
            <pc:docMk/>
            <pc:sldMk cId="669037641" sldId="276"/>
            <ac:picMk id="19" creationId="{906DDE70-4025-8947-DC2E-2EB43C7A7429}"/>
          </ac:picMkLst>
        </pc:picChg>
      </pc:sldChg>
      <pc:sldChg chg="addSp delSp modSp add mod ord">
        <pc:chgData name="adriana.correia" userId="1bae1beb-e2e4-4fcc-8c91-120a1782e9f9" providerId="ADAL" clId="{001FF0D8-1CAF-4DE5-9C32-BB11AFE153C3}" dt="2024-06-28T16:34:23.305" v="1379" actId="1076"/>
        <pc:sldMkLst>
          <pc:docMk/>
          <pc:sldMk cId="1864235043" sldId="277"/>
        </pc:sldMkLst>
        <pc:spChg chg="mod">
          <ac:chgData name="adriana.correia" userId="1bae1beb-e2e4-4fcc-8c91-120a1782e9f9" providerId="ADAL" clId="{001FF0D8-1CAF-4DE5-9C32-BB11AFE153C3}" dt="2024-06-28T16:33:50.452" v="1377" actId="255"/>
          <ac:spMkLst>
            <pc:docMk/>
            <pc:sldMk cId="1864235043" sldId="277"/>
            <ac:spMk id="4" creationId="{BFF1441D-AC04-83FA-27CC-A628983C216C}"/>
          </ac:spMkLst>
        </pc:spChg>
        <pc:spChg chg="add del mod">
          <ac:chgData name="adriana.correia" userId="1bae1beb-e2e4-4fcc-8c91-120a1782e9f9" providerId="ADAL" clId="{001FF0D8-1CAF-4DE5-9C32-BB11AFE153C3}" dt="2024-06-28T16:31:16.294" v="1350" actId="931"/>
          <ac:spMkLst>
            <pc:docMk/>
            <pc:sldMk cId="1864235043" sldId="277"/>
            <ac:spMk id="5" creationId="{05AC7FD5-E19F-6B8B-4871-F6933B0D61C5}"/>
          </ac:spMkLst>
        </pc:spChg>
        <pc:spChg chg="add mod">
          <ac:chgData name="adriana.correia" userId="1bae1beb-e2e4-4fcc-8c91-120a1782e9f9" providerId="ADAL" clId="{001FF0D8-1CAF-4DE5-9C32-BB11AFE153C3}" dt="2024-06-28T16:34:23.305" v="1379" actId="1076"/>
          <ac:spMkLst>
            <pc:docMk/>
            <pc:sldMk cId="1864235043" sldId="277"/>
            <ac:spMk id="13" creationId="{D92E5114-3676-7D55-1690-F79E118ECB1F}"/>
          </ac:spMkLst>
        </pc:spChg>
        <pc:spChg chg="add mod">
          <ac:chgData name="adriana.correia" userId="1bae1beb-e2e4-4fcc-8c91-120a1782e9f9" providerId="ADAL" clId="{001FF0D8-1CAF-4DE5-9C32-BB11AFE153C3}" dt="2024-06-28T16:33:12.272" v="1374" actId="255"/>
          <ac:spMkLst>
            <pc:docMk/>
            <pc:sldMk cId="1864235043" sldId="277"/>
            <ac:spMk id="15" creationId="{C954EC3B-83E8-3238-DC2C-15EA16101D93}"/>
          </ac:spMkLst>
        </pc:spChg>
        <pc:picChg chg="del mod">
          <ac:chgData name="adriana.correia" userId="1bae1beb-e2e4-4fcc-8c91-120a1782e9f9" providerId="ADAL" clId="{001FF0D8-1CAF-4DE5-9C32-BB11AFE153C3}" dt="2024-06-28T16:31:49.635" v="1358" actId="478"/>
          <ac:picMkLst>
            <pc:docMk/>
            <pc:sldMk cId="1864235043" sldId="277"/>
            <ac:picMk id="7" creationId="{EFBC1ACB-5DA9-D160-E76C-CFA470BD1BA7}"/>
          </ac:picMkLst>
        </pc:picChg>
        <pc:picChg chg="add mod">
          <ac:chgData name="adriana.correia" userId="1bae1beb-e2e4-4fcc-8c91-120a1782e9f9" providerId="ADAL" clId="{001FF0D8-1CAF-4DE5-9C32-BB11AFE153C3}" dt="2024-06-28T16:31:17.867" v="1352" actId="962"/>
          <ac:picMkLst>
            <pc:docMk/>
            <pc:sldMk cId="1864235043" sldId="277"/>
            <ac:picMk id="8" creationId="{41CA4B34-EEA9-CD2D-3065-96048249B26A}"/>
          </ac:picMkLst>
        </pc:picChg>
        <pc:picChg chg="add mod">
          <ac:chgData name="adriana.correia" userId="1bae1beb-e2e4-4fcc-8c91-120a1782e9f9" providerId="ADAL" clId="{001FF0D8-1CAF-4DE5-9C32-BB11AFE153C3}" dt="2024-06-28T16:31:23.834" v="1353"/>
          <ac:picMkLst>
            <pc:docMk/>
            <pc:sldMk cId="1864235043" sldId="277"/>
            <ac:picMk id="9" creationId="{79645F5A-A70F-BDD6-4E66-79B813D3C060}"/>
          </ac:picMkLst>
        </pc:picChg>
        <pc:picChg chg="add del mod">
          <ac:chgData name="adriana.correia" userId="1bae1beb-e2e4-4fcc-8c91-120a1782e9f9" providerId="ADAL" clId="{001FF0D8-1CAF-4DE5-9C32-BB11AFE153C3}" dt="2024-06-28T16:31:32.601" v="1355" actId="478"/>
          <ac:picMkLst>
            <pc:docMk/>
            <pc:sldMk cId="1864235043" sldId="277"/>
            <ac:picMk id="10" creationId="{A0075D91-452D-2EBB-4BCE-F263526C1236}"/>
          </ac:picMkLst>
        </pc:picChg>
        <pc:picChg chg="del mod">
          <ac:chgData name="adriana.correia" userId="1bae1beb-e2e4-4fcc-8c91-120a1782e9f9" providerId="ADAL" clId="{001FF0D8-1CAF-4DE5-9C32-BB11AFE153C3}" dt="2024-06-28T16:30:45.563" v="1343" actId="478"/>
          <ac:picMkLst>
            <pc:docMk/>
            <pc:sldMk cId="1864235043" sldId="277"/>
            <ac:picMk id="11" creationId="{6651E96E-D161-6C04-0F06-3AEA4A647A92}"/>
          </ac:picMkLst>
        </pc:picChg>
      </pc:sldChg>
      <pc:sldChg chg="modSp add mod">
        <pc:chgData name="adriana.correia" userId="1bae1beb-e2e4-4fcc-8c91-120a1782e9f9" providerId="ADAL" clId="{001FF0D8-1CAF-4DE5-9C32-BB11AFE153C3}" dt="2024-06-28T16:37:23.974" v="1403" actId="12"/>
        <pc:sldMkLst>
          <pc:docMk/>
          <pc:sldMk cId="3496751793" sldId="278"/>
        </pc:sldMkLst>
        <pc:spChg chg="mod">
          <ac:chgData name="adriana.correia" userId="1bae1beb-e2e4-4fcc-8c91-120a1782e9f9" providerId="ADAL" clId="{001FF0D8-1CAF-4DE5-9C32-BB11AFE153C3}" dt="2024-06-28T16:37:23.974" v="1403" actId="12"/>
          <ac:spMkLst>
            <pc:docMk/>
            <pc:sldMk cId="3496751793" sldId="278"/>
            <ac:spMk id="4" creationId="{BFF1441D-AC04-83FA-27CC-A628983C216C}"/>
          </ac:spMkLst>
        </pc:spChg>
        <pc:spChg chg="mod">
          <ac:chgData name="adriana.correia" userId="1bae1beb-e2e4-4fcc-8c91-120a1782e9f9" providerId="ADAL" clId="{001FF0D8-1CAF-4DE5-9C32-BB11AFE153C3}" dt="2024-06-28T16:35:03.546" v="1382" actId="1076"/>
          <ac:spMkLst>
            <pc:docMk/>
            <pc:sldMk cId="3496751793" sldId="278"/>
            <ac:spMk id="15" creationId="{C954EC3B-83E8-3238-DC2C-15EA16101D93}"/>
          </ac:spMkLst>
        </pc:spChg>
      </pc:sldChg>
      <pc:sldChg chg="modSp add mod">
        <pc:chgData name="adriana.correia" userId="1bae1beb-e2e4-4fcc-8c91-120a1782e9f9" providerId="ADAL" clId="{001FF0D8-1CAF-4DE5-9C32-BB11AFE153C3}" dt="2024-06-28T16:39:52.423" v="1423" actId="20577"/>
        <pc:sldMkLst>
          <pc:docMk/>
          <pc:sldMk cId="861627758" sldId="279"/>
        </pc:sldMkLst>
        <pc:spChg chg="mod">
          <ac:chgData name="adriana.correia" userId="1bae1beb-e2e4-4fcc-8c91-120a1782e9f9" providerId="ADAL" clId="{001FF0D8-1CAF-4DE5-9C32-BB11AFE153C3}" dt="2024-06-28T16:39:52.423" v="1423" actId="20577"/>
          <ac:spMkLst>
            <pc:docMk/>
            <pc:sldMk cId="861627758" sldId="279"/>
            <ac:spMk id="4" creationId="{BFF1441D-AC04-83FA-27CC-A628983C216C}"/>
          </ac:spMkLst>
        </pc:spChg>
      </pc:sldChg>
      <pc:sldChg chg="addSp delSp modSp add mod ord">
        <pc:chgData name="adriana.correia" userId="1bae1beb-e2e4-4fcc-8c91-120a1782e9f9" providerId="ADAL" clId="{001FF0D8-1CAF-4DE5-9C32-BB11AFE153C3}" dt="2024-06-28T16:50:35.661" v="1565" actId="1076"/>
        <pc:sldMkLst>
          <pc:docMk/>
          <pc:sldMk cId="2595895589" sldId="280"/>
        </pc:sldMkLst>
        <pc:spChg chg="add mod">
          <ac:chgData name="adriana.correia" userId="1bae1beb-e2e4-4fcc-8c91-120a1782e9f9" providerId="ADAL" clId="{001FF0D8-1CAF-4DE5-9C32-BB11AFE153C3}" dt="2024-06-28T16:44:30.102" v="1489" actId="14100"/>
          <ac:spMkLst>
            <pc:docMk/>
            <pc:sldMk cId="2595895589" sldId="280"/>
            <ac:spMk id="3" creationId="{635E9EDA-D22B-D6C2-AA3C-298DD992EC22}"/>
          </ac:spMkLst>
        </pc:spChg>
        <pc:spChg chg="mod">
          <ac:chgData name="adriana.correia" userId="1bae1beb-e2e4-4fcc-8c91-120a1782e9f9" providerId="ADAL" clId="{001FF0D8-1CAF-4DE5-9C32-BB11AFE153C3}" dt="2024-06-28T16:41:08.063" v="1431" actId="122"/>
          <ac:spMkLst>
            <pc:docMk/>
            <pc:sldMk cId="2595895589" sldId="280"/>
            <ac:spMk id="4" creationId="{BFF1441D-AC04-83FA-27CC-A628983C216C}"/>
          </ac:spMkLst>
        </pc:spChg>
        <pc:spChg chg="add mod">
          <ac:chgData name="adriana.correia" userId="1bae1beb-e2e4-4fcc-8c91-120a1782e9f9" providerId="ADAL" clId="{001FF0D8-1CAF-4DE5-9C32-BB11AFE153C3}" dt="2024-06-28T16:44:08.753" v="1484" actId="1076"/>
          <ac:spMkLst>
            <pc:docMk/>
            <pc:sldMk cId="2595895589" sldId="280"/>
            <ac:spMk id="5" creationId="{E9FE6332-424B-FF95-D2BB-E49CD2D58E18}"/>
          </ac:spMkLst>
        </pc:spChg>
        <pc:spChg chg="add mod">
          <ac:chgData name="adriana.correia" userId="1bae1beb-e2e4-4fcc-8c91-120a1782e9f9" providerId="ADAL" clId="{001FF0D8-1CAF-4DE5-9C32-BB11AFE153C3}" dt="2024-06-28T16:44:40.250" v="1491" actId="1076"/>
          <ac:spMkLst>
            <pc:docMk/>
            <pc:sldMk cId="2595895589" sldId="280"/>
            <ac:spMk id="6" creationId="{4525892C-6487-8AAF-998C-969238284625}"/>
          </ac:spMkLst>
        </pc:spChg>
        <pc:spChg chg="add mod">
          <ac:chgData name="adriana.correia" userId="1bae1beb-e2e4-4fcc-8c91-120a1782e9f9" providerId="ADAL" clId="{001FF0D8-1CAF-4DE5-9C32-BB11AFE153C3}" dt="2024-06-28T16:50:35.661" v="1565" actId="1076"/>
          <ac:spMkLst>
            <pc:docMk/>
            <pc:sldMk cId="2595895589" sldId="280"/>
            <ac:spMk id="11" creationId="{C81817DC-FB39-805D-5C72-3C09458E2113}"/>
          </ac:spMkLst>
        </pc:spChg>
        <pc:spChg chg="add mod">
          <ac:chgData name="adriana.correia" userId="1bae1beb-e2e4-4fcc-8c91-120a1782e9f9" providerId="ADAL" clId="{001FF0D8-1CAF-4DE5-9C32-BB11AFE153C3}" dt="2024-06-28T16:50:32.674" v="1564" actId="1076"/>
          <ac:spMkLst>
            <pc:docMk/>
            <pc:sldMk cId="2595895589" sldId="280"/>
            <ac:spMk id="12" creationId="{19755313-5771-7EE7-0FC0-F583ADE5FEE3}"/>
          </ac:spMkLst>
        </pc:spChg>
        <pc:spChg chg="add mod">
          <ac:chgData name="adriana.correia" userId="1bae1beb-e2e4-4fcc-8c91-120a1782e9f9" providerId="ADAL" clId="{001FF0D8-1CAF-4DE5-9C32-BB11AFE153C3}" dt="2024-06-28T16:50:27.720" v="1562" actId="1076"/>
          <ac:spMkLst>
            <pc:docMk/>
            <pc:sldMk cId="2595895589" sldId="280"/>
            <ac:spMk id="13" creationId="{890E3DBE-AD97-70A8-5609-1AD4FBDA3841}"/>
          </ac:spMkLst>
        </pc:spChg>
        <pc:spChg chg="add mod">
          <ac:chgData name="adriana.correia" userId="1bae1beb-e2e4-4fcc-8c91-120a1782e9f9" providerId="ADAL" clId="{001FF0D8-1CAF-4DE5-9C32-BB11AFE153C3}" dt="2024-06-28T16:48:55.396" v="1546" actId="14100"/>
          <ac:spMkLst>
            <pc:docMk/>
            <pc:sldMk cId="2595895589" sldId="280"/>
            <ac:spMk id="15" creationId="{46A6CD9F-34EE-D8B5-1C74-F0A3F0E4E520}"/>
          </ac:spMkLst>
        </pc:spChg>
        <pc:spChg chg="add mod">
          <ac:chgData name="adriana.correia" userId="1bae1beb-e2e4-4fcc-8c91-120a1782e9f9" providerId="ADAL" clId="{001FF0D8-1CAF-4DE5-9C32-BB11AFE153C3}" dt="2024-06-28T16:48:38.921" v="1543" actId="255"/>
          <ac:spMkLst>
            <pc:docMk/>
            <pc:sldMk cId="2595895589" sldId="280"/>
            <ac:spMk id="18" creationId="{8A70CD08-1142-5409-513A-CEFE0F914CD6}"/>
          </ac:spMkLst>
        </pc:spChg>
        <pc:spChg chg="del mod">
          <ac:chgData name="adriana.correia" userId="1bae1beb-e2e4-4fcc-8c91-120a1782e9f9" providerId="ADAL" clId="{001FF0D8-1CAF-4DE5-9C32-BB11AFE153C3}" dt="2024-06-28T16:41:58.470" v="1441"/>
          <ac:spMkLst>
            <pc:docMk/>
            <pc:sldMk cId="2595895589" sldId="280"/>
            <ac:spMk id="21" creationId="{BC63F63E-9F43-03C6-E5FF-E275FDF2FC51}"/>
          </ac:spMkLst>
        </pc:spChg>
        <pc:spChg chg="add mod">
          <ac:chgData name="adriana.correia" userId="1bae1beb-e2e4-4fcc-8c91-120a1782e9f9" providerId="ADAL" clId="{001FF0D8-1CAF-4DE5-9C32-BB11AFE153C3}" dt="2024-06-28T16:48:49.236" v="1545" actId="14100"/>
          <ac:spMkLst>
            <pc:docMk/>
            <pc:sldMk cId="2595895589" sldId="280"/>
            <ac:spMk id="22" creationId="{EF6FAA37-C8AF-92DD-0BEC-1244628BFC7C}"/>
          </ac:spMkLst>
        </pc:spChg>
        <pc:spChg chg="del mod">
          <ac:chgData name="adriana.correia" userId="1bae1beb-e2e4-4fcc-8c91-120a1782e9f9" providerId="ADAL" clId="{001FF0D8-1CAF-4DE5-9C32-BB11AFE153C3}" dt="2024-06-28T16:41:58.486" v="1445"/>
          <ac:spMkLst>
            <pc:docMk/>
            <pc:sldMk cId="2595895589" sldId="280"/>
            <ac:spMk id="23" creationId="{65C92A6D-507D-167C-D09B-BECB8A2E519B}"/>
          </ac:spMkLst>
        </pc:spChg>
        <pc:spChg chg="del mod">
          <ac:chgData name="adriana.correia" userId="1bae1beb-e2e4-4fcc-8c91-120a1782e9f9" providerId="ADAL" clId="{001FF0D8-1CAF-4DE5-9C32-BB11AFE153C3}" dt="2024-06-28T16:41:58.470" v="1443"/>
          <ac:spMkLst>
            <pc:docMk/>
            <pc:sldMk cId="2595895589" sldId="280"/>
            <ac:spMk id="25" creationId="{F3E898A3-8D77-CE36-1A01-EAEA1CAD67B1}"/>
          </ac:spMkLst>
        </pc:spChg>
        <pc:spChg chg="add mod">
          <ac:chgData name="adriana.correia" userId="1bae1beb-e2e4-4fcc-8c91-120a1782e9f9" providerId="ADAL" clId="{001FF0D8-1CAF-4DE5-9C32-BB11AFE153C3}" dt="2024-06-28T16:49:27.882" v="1552" actId="1076"/>
          <ac:spMkLst>
            <pc:docMk/>
            <pc:sldMk cId="2595895589" sldId="280"/>
            <ac:spMk id="26" creationId="{3891CD15-A370-F885-DDBC-E6EC7996F762}"/>
          </ac:spMkLst>
        </pc:spChg>
        <pc:spChg chg="mod">
          <ac:chgData name="adriana.correia" userId="1bae1beb-e2e4-4fcc-8c91-120a1782e9f9" providerId="ADAL" clId="{001FF0D8-1CAF-4DE5-9C32-BB11AFE153C3}" dt="2024-06-28T16:46:40.171" v="1519" actId="20577"/>
          <ac:spMkLst>
            <pc:docMk/>
            <pc:sldMk cId="2595895589" sldId="280"/>
            <ac:spMk id="27" creationId="{978DDCE9-EC55-A889-5748-915469843552}"/>
          </ac:spMkLst>
        </pc:spChg>
        <pc:spChg chg="add mod">
          <ac:chgData name="adriana.correia" userId="1bae1beb-e2e4-4fcc-8c91-120a1782e9f9" providerId="ADAL" clId="{001FF0D8-1CAF-4DE5-9C32-BB11AFE153C3}" dt="2024-06-28T16:49:51.982" v="1556" actId="1076"/>
          <ac:spMkLst>
            <pc:docMk/>
            <pc:sldMk cId="2595895589" sldId="280"/>
            <ac:spMk id="29" creationId="{6C72550E-9C5B-8B29-E917-E225A606CA9C}"/>
          </ac:spMkLst>
        </pc:spChg>
        <pc:spChg chg="add mod">
          <ac:chgData name="adriana.correia" userId="1bae1beb-e2e4-4fcc-8c91-120a1782e9f9" providerId="ADAL" clId="{001FF0D8-1CAF-4DE5-9C32-BB11AFE153C3}" dt="2024-06-28T16:50:19.026" v="1560" actId="1076"/>
          <ac:spMkLst>
            <pc:docMk/>
            <pc:sldMk cId="2595895589" sldId="280"/>
            <ac:spMk id="31" creationId="{4BEC7306-A8E3-AE2F-0F6C-2059B64AF5C9}"/>
          </ac:spMkLst>
        </pc:spChg>
        <pc:cxnChg chg="add mod">
          <ac:chgData name="adriana.correia" userId="1bae1beb-e2e4-4fcc-8c91-120a1782e9f9" providerId="ADAL" clId="{001FF0D8-1CAF-4DE5-9C32-BB11AFE153C3}" dt="2024-06-28T16:47:18.384" v="1524" actId="1076"/>
          <ac:cxnSpMkLst>
            <pc:docMk/>
            <pc:sldMk cId="2595895589" sldId="280"/>
            <ac:cxnSpMk id="7" creationId="{154B0754-B0D6-9525-D086-DD9681924A9F}"/>
          </ac:cxnSpMkLst>
        </pc:cxnChg>
        <pc:cxnChg chg="add mod">
          <ac:chgData name="adriana.correia" userId="1bae1beb-e2e4-4fcc-8c91-120a1782e9f9" providerId="ADAL" clId="{001FF0D8-1CAF-4DE5-9C32-BB11AFE153C3}" dt="2024-06-28T16:47:20.735" v="1525" actId="1076"/>
          <ac:cxnSpMkLst>
            <pc:docMk/>
            <pc:sldMk cId="2595895589" sldId="280"/>
            <ac:cxnSpMk id="8" creationId="{BF64F79A-D0C7-DCE5-1622-B11107030108}"/>
          </ac:cxnSpMkLst>
        </pc:cxnChg>
        <pc:cxnChg chg="add mod">
          <ac:chgData name="adriana.correia" userId="1bae1beb-e2e4-4fcc-8c91-120a1782e9f9" providerId="ADAL" clId="{001FF0D8-1CAF-4DE5-9C32-BB11AFE153C3}" dt="2024-06-28T16:47:27.019" v="1526" actId="1076"/>
          <ac:cxnSpMkLst>
            <pc:docMk/>
            <pc:sldMk cId="2595895589" sldId="280"/>
            <ac:cxnSpMk id="9" creationId="{087E7B13-34FE-F80B-8E42-2E23F452A61F}"/>
          </ac:cxnSpMkLst>
        </pc:cxnChg>
      </pc:sldChg>
      <pc:sldChg chg="delSp modSp add mod ord modAnim">
        <pc:chgData name="adriana.correia" userId="1bae1beb-e2e4-4fcc-8c91-120a1782e9f9" providerId="ADAL" clId="{001FF0D8-1CAF-4DE5-9C32-BB11AFE153C3}" dt="2024-06-28T16:51:37.479" v="1588" actId="1076"/>
        <pc:sldMkLst>
          <pc:docMk/>
          <pc:sldMk cId="1526046573" sldId="281"/>
        </pc:sldMkLst>
        <pc:spChg chg="mod">
          <ac:chgData name="adriana.correia" userId="1bae1beb-e2e4-4fcc-8c91-120a1782e9f9" providerId="ADAL" clId="{001FF0D8-1CAF-4DE5-9C32-BB11AFE153C3}" dt="2024-06-28T16:51:37.479" v="1588" actId="1076"/>
          <ac:spMkLst>
            <pc:docMk/>
            <pc:sldMk cId="1526046573" sldId="281"/>
            <ac:spMk id="2" creationId="{F622E3F3-548E-CEA5-37DA-E1D2FEC4AA8A}"/>
          </ac:spMkLst>
        </pc:spChg>
        <pc:spChg chg="mod">
          <ac:chgData name="adriana.correia" userId="1bae1beb-e2e4-4fcc-8c91-120a1782e9f9" providerId="ADAL" clId="{001FF0D8-1CAF-4DE5-9C32-BB11AFE153C3}" dt="2024-06-28T16:51:15.007" v="1572" actId="1076"/>
          <ac:spMkLst>
            <pc:docMk/>
            <pc:sldMk cId="1526046573" sldId="281"/>
            <ac:spMk id="27" creationId="{40EB352E-1FB9-E90B-D270-7ED7DA9343BB}"/>
          </ac:spMkLst>
        </pc:spChg>
        <pc:spChg chg="mod">
          <ac:chgData name="adriana.correia" userId="1bae1beb-e2e4-4fcc-8c91-120a1782e9f9" providerId="ADAL" clId="{001FF0D8-1CAF-4DE5-9C32-BB11AFE153C3}" dt="2024-06-28T16:51:15.007" v="1572" actId="1076"/>
          <ac:spMkLst>
            <pc:docMk/>
            <pc:sldMk cId="1526046573" sldId="281"/>
            <ac:spMk id="28" creationId="{29143B6F-C3F9-BE23-1126-D0C190C133D0}"/>
          </ac:spMkLst>
        </pc:spChg>
        <pc:grpChg chg="del">
          <ac:chgData name="adriana.correia" userId="1bae1beb-e2e4-4fcc-8c91-120a1782e9f9" providerId="ADAL" clId="{001FF0D8-1CAF-4DE5-9C32-BB11AFE153C3}" dt="2024-06-28T16:51:13.127" v="1569" actId="478"/>
          <ac:grpSpMkLst>
            <pc:docMk/>
            <pc:sldMk cId="1526046573" sldId="281"/>
            <ac:grpSpMk id="4" creationId="{1C831032-92FE-C5F7-5B06-55843ADA47F1}"/>
          </ac:grpSpMkLst>
        </pc:grpChg>
        <pc:grpChg chg="del">
          <ac:chgData name="adriana.correia" userId="1bae1beb-e2e4-4fcc-8c91-120a1782e9f9" providerId="ADAL" clId="{001FF0D8-1CAF-4DE5-9C32-BB11AFE153C3}" dt="2024-06-28T16:51:14.016" v="1570" actId="478"/>
          <ac:grpSpMkLst>
            <pc:docMk/>
            <pc:sldMk cId="1526046573" sldId="281"/>
            <ac:grpSpMk id="9" creationId="{B22A2599-5FAD-375D-8136-4967724F939B}"/>
          </ac:grpSpMkLst>
        </pc:grpChg>
        <pc:grpChg chg="del">
          <ac:chgData name="adriana.correia" userId="1bae1beb-e2e4-4fcc-8c91-120a1782e9f9" providerId="ADAL" clId="{001FF0D8-1CAF-4DE5-9C32-BB11AFE153C3}" dt="2024-06-28T16:51:14.613" v="1571" actId="478"/>
          <ac:grpSpMkLst>
            <pc:docMk/>
            <pc:sldMk cId="1526046573" sldId="281"/>
            <ac:grpSpMk id="18" creationId="{D7A0B7D5-0CD1-4879-AA93-977AAC4250C7}"/>
          </ac:grpSpMkLst>
        </pc:grpChg>
        <pc:grpChg chg="del mod">
          <ac:chgData name="adriana.correia" userId="1bae1beb-e2e4-4fcc-8c91-120a1782e9f9" providerId="ADAL" clId="{001FF0D8-1CAF-4DE5-9C32-BB11AFE153C3}" dt="2024-06-28T16:51:15.102" v="1573" actId="478"/>
          <ac:grpSpMkLst>
            <pc:docMk/>
            <pc:sldMk cId="1526046573" sldId="281"/>
            <ac:grpSpMk id="25" creationId="{14CB5981-0C01-AA87-9615-18CA54DA4CB0}"/>
          </ac:grpSpMkLst>
        </pc:grpChg>
        <pc:grpChg chg="mod">
          <ac:chgData name="adriana.correia" userId="1bae1beb-e2e4-4fcc-8c91-120a1782e9f9" providerId="ADAL" clId="{001FF0D8-1CAF-4DE5-9C32-BB11AFE153C3}" dt="2024-06-28T16:51:15.007" v="1572" actId="1076"/>
          <ac:grpSpMkLst>
            <pc:docMk/>
            <pc:sldMk cId="1526046573" sldId="281"/>
            <ac:grpSpMk id="26" creationId="{2F9F0D00-8079-2D10-0841-5CD34F704410}"/>
          </ac:grpSpMkLst>
        </pc:grpChg>
        <pc:grpChg chg="del">
          <ac:chgData name="adriana.correia" userId="1bae1beb-e2e4-4fcc-8c91-120a1782e9f9" providerId="ADAL" clId="{001FF0D8-1CAF-4DE5-9C32-BB11AFE153C3}" dt="2024-06-28T16:51:15.635" v="1574" actId="478"/>
          <ac:grpSpMkLst>
            <pc:docMk/>
            <pc:sldMk cId="1526046573" sldId="281"/>
            <ac:grpSpMk id="30" creationId="{A7E14165-9B10-9C4A-CB4F-1292EB25CF53}"/>
          </ac:grpSpMkLst>
        </pc:grpChg>
        <pc:grpChg chg="del">
          <ac:chgData name="adriana.correia" userId="1bae1beb-e2e4-4fcc-8c91-120a1782e9f9" providerId="ADAL" clId="{001FF0D8-1CAF-4DE5-9C32-BB11AFE153C3}" dt="2024-06-28T16:51:16.751" v="1575" actId="478"/>
          <ac:grpSpMkLst>
            <pc:docMk/>
            <pc:sldMk cId="1526046573" sldId="281"/>
            <ac:grpSpMk id="35" creationId="{E5A3D32A-C8CC-F660-2DFC-1AC2CFEEAE51}"/>
          </ac:grpSpMkLst>
        </pc:grpChg>
        <pc:picChg chg="mod">
          <ac:chgData name="adriana.correia" userId="1bae1beb-e2e4-4fcc-8c91-120a1782e9f9" providerId="ADAL" clId="{001FF0D8-1CAF-4DE5-9C32-BB11AFE153C3}" dt="2024-06-28T16:51:15.007" v="1572" actId="1076"/>
          <ac:picMkLst>
            <pc:docMk/>
            <pc:sldMk cId="1526046573" sldId="281"/>
            <ac:picMk id="29" creationId="{37D9A3CA-F3FC-D001-D871-92A9A98042D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A23B51-EE7B-ACA7-051A-71DF8DC8F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8FF25A-B68B-51E4-BFD7-84751D8F1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85B083-81B7-908E-5E41-F286E12F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D00628-F280-8B5F-6E2E-E4B1F04ED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08A650-D8D7-E20B-3F7E-66E02D8B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4773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4A904-3BEA-8FD3-D6D6-56FCAF904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0D462E9-AAE6-8C14-C8BD-D9ADD71A1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EFCD93-9544-0D0B-165C-46D6D23A1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612DAF-D255-FE52-6D66-F3643EA44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B50DCA-799C-70A8-37DE-4DAB740AC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838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A59ACA-90C3-055F-7B7A-314AA0E74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A97846F-89E8-5E2A-DA16-92E50E3D0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8E880E-CCE9-F46B-F1F5-20756C85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258002-4760-AAC4-EE58-4C5459D9F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C97E42-C32B-7784-08C5-049BD77A2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7071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59B239-B148-C65A-E67A-3E63DEF99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FBD7A0-6E37-C89E-91D3-1BBA07EA9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3D142C-609E-9A62-455E-EC8235537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E170F0-1999-EBD6-1842-DEFECC0E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032A66-912C-43B4-5C36-8F7A1B41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680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CA873-C1F7-C7A1-FBAD-BFCC9126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5E282E6-CA96-68DE-9CB6-31935E900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9306C4-1F98-200C-1E6F-C7A2A74B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305EBD-1039-C84E-47F8-00B4403A0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10CA2B-DED1-4478-2464-63F2EE0D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936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A06D5C-6140-1E64-E73E-300BD2ACF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09BC34-DAF5-07B0-0D9F-4AF99C55E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2ABD803-F977-24DA-9B06-CDEB14506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9774B9-1FAB-653D-9340-4E1F40EAE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723110-31F5-7C84-5090-E4D4769A9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C3DE6F-61BE-EF08-EDA8-82EF0E452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40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DA0C66-B9C2-3DF3-CD08-6E48023C5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046603-F3F3-B89E-5098-BE549624A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B04D75F-ED2A-D844-CB55-3E277746E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282F05A-3EB5-B1EE-D4A6-8355F171C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3C535F4-99D5-EA2F-DF82-650C22655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C33A512-408D-7651-8E77-30BD4F10F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571C6F3-EDD7-489D-A39E-652468C3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80D6D77-4DAD-9D15-9082-4FE67D41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317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70E6C3-F507-3614-06CB-8A40DF8A2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9517CD9-2F0D-B37B-3513-11CD86838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A4369F-2A7D-C029-B773-341B848C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3B797CE-664D-C2B3-9533-6361702E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18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A38EE69-0662-1307-0392-C515E2C1B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F487A0E-0EB4-D91D-844D-C213B1304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D90175-A0FC-D574-E8A5-51CB9F9B7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197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144F45-4318-323D-2859-5B05B183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879F2F-E45F-98CD-4695-4BFA081A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69AA75-7764-E653-91F0-158F2B48D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5CDCE50-A66D-8CB3-8172-064C016A9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9DB3E20-12A0-4054-5896-2FF9C3652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24541D0-C42A-300E-C007-B4F29121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80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5B46F2-3A85-8F35-CA0E-BDE04BFA1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DB2F29A-46B5-A2DD-B41F-8F2BC3CD8C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2018FC6-22B1-6719-78A0-20A78EAF5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55FB07-3159-837F-CC73-B01461A54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159F-C0A2-423F-9CF8-A21D97E070DD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4FD3FE3-63D1-FD62-8871-DD6E3E012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19D8840-D2DC-1D55-FA01-9EEA31731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808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7B05B8A-A9AF-738C-59AD-6B1102589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77E109-5ACC-43D7-D5C7-E913E2D6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31963B-E3B6-CBF2-DA2A-A764872C1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C6159F-C0A2-423F-9CF8-A21D97E070DD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5F514D-070B-9027-EC22-147295A7A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2B4A2A-0F5B-824B-9819-AC72E0E19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465123-71CD-482F-B49B-76305B25A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6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video" Target="../media/media3.mp4"/><Relationship Id="rId16" Type="http://schemas.openxmlformats.org/officeDocument/2006/relationships/image" Target="../media/image25.png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video" Target="../media/media4.mp4"/><Relationship Id="rId16" Type="http://schemas.openxmlformats.org/officeDocument/2006/relationships/image" Target="../media/image25.png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video" Target="../media/media5.mp4"/><Relationship Id="rId16" Type="http://schemas.openxmlformats.org/officeDocument/2006/relationships/image" Target="../media/image25.png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video" Target="../media/media6.mp4"/><Relationship Id="rId16" Type="http://schemas.openxmlformats.org/officeDocument/2006/relationships/image" Target="../media/image25.png"/><Relationship Id="rId1" Type="http://schemas.microsoft.com/office/2007/relationships/media" Target="../media/media6.mp4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video" Target="../media/media6.mp4"/><Relationship Id="rId16" Type="http://schemas.openxmlformats.org/officeDocument/2006/relationships/image" Target="../media/image25.png"/><Relationship Id="rId1" Type="http://schemas.microsoft.com/office/2007/relationships/media" Target="../media/media6.mp4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video" Target="../media/media1.mp4"/><Relationship Id="rId16" Type="http://schemas.openxmlformats.org/officeDocument/2006/relationships/image" Target="../media/image25.png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video" Target="../media/media2.mp4"/><Relationship Id="rId16" Type="http://schemas.openxmlformats.org/officeDocument/2006/relationships/image" Target="../media/image25.png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idade iluminada a noite&#10;&#10;O conteúdo gerado por IA pode estar incorreto.">
            <a:extLst>
              <a:ext uri="{FF2B5EF4-FFF2-40B4-BE49-F238E27FC236}">
                <a16:creationId xmlns:a16="http://schemas.microsoft.com/office/drawing/2014/main" id="{C64C579C-20A5-9E19-4DC1-4EFCCB3A5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r="1110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Imagem 3" descr="Logotipo, nome da empresa&#10;&#10;Descrição gerada automaticamente">
            <a:extLst>
              <a:ext uri="{FF2B5EF4-FFF2-40B4-BE49-F238E27FC236}">
                <a16:creationId xmlns:a16="http://schemas.microsoft.com/office/drawing/2014/main" id="{915ED2F6-EA78-A735-C8BE-971CB2106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pic>
        <p:nvPicPr>
          <p:cNvPr id="6" name="Imagem 5" descr="Forma&#10;&#10;O conteúdo gerado por IA pode estar incorreto.">
            <a:extLst>
              <a:ext uri="{FF2B5EF4-FFF2-40B4-BE49-F238E27FC236}">
                <a16:creationId xmlns:a16="http://schemas.microsoft.com/office/drawing/2014/main" id="{E651AF3D-F4C9-F967-F7E0-1A0BC198F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1" y="1256044"/>
            <a:ext cx="4732353" cy="3674661"/>
          </a:xfrm>
          <a:prstGeom prst="rect">
            <a:avLst/>
          </a:prstGeom>
        </p:spPr>
      </p:pic>
      <p:pic>
        <p:nvPicPr>
          <p:cNvPr id="7" name="Imagem 6" descr="Mulher com as mãos na cintura&#10;&#10;Descrição gerada automaticamente">
            <a:extLst>
              <a:ext uri="{FF2B5EF4-FFF2-40B4-BE49-F238E27FC236}">
                <a16:creationId xmlns:a16="http://schemas.microsoft.com/office/drawing/2014/main" id="{4E01B5F3-3275-8968-789B-89D14183D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2" t="13940" r="7914" b="36498"/>
          <a:stretch/>
        </p:blipFill>
        <p:spPr>
          <a:xfrm>
            <a:off x="793201" y="2828835"/>
            <a:ext cx="744465" cy="83525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0D9198E-AD80-26D5-CB6A-DD0D3336830A}"/>
              </a:ext>
            </a:extLst>
          </p:cNvPr>
          <p:cNvSpPr txBox="1"/>
          <p:nvPr/>
        </p:nvSpPr>
        <p:spPr>
          <a:xfrm>
            <a:off x="1537666" y="2788529"/>
            <a:ext cx="38706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Fundadora da Documentec;</a:t>
            </a:r>
          </a:p>
          <a:p>
            <a:r>
              <a:rPr lang="pt-BR" sz="1400" dirty="0">
                <a:solidFill>
                  <a:schemeClr val="bg1"/>
                </a:solidFill>
              </a:rPr>
              <a:t>Especialista pela FGV em Gestão da Tecnologia da Informação;</a:t>
            </a:r>
          </a:p>
          <a:p>
            <a:r>
              <a:rPr lang="en-US" sz="1400" dirty="0">
                <a:solidFill>
                  <a:schemeClr val="bg1"/>
                </a:solidFill>
              </a:rPr>
              <a:t>Country Manager ELO Digital Office Brasil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21D9B59-68F8-B141-68DB-D760D9890CDC}"/>
              </a:ext>
            </a:extLst>
          </p:cNvPr>
          <p:cNvSpPr txBox="1"/>
          <p:nvPr/>
        </p:nvSpPr>
        <p:spPr>
          <a:xfrm>
            <a:off x="793201" y="1396108"/>
            <a:ext cx="416225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900" b="1" dirty="0">
                <a:solidFill>
                  <a:schemeClr val="bg1"/>
                </a:solidFill>
              </a:rPr>
              <a:t>Revolucionando a Gestão do RH com a Inteligência Artificial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5471DD0-DB3C-059D-6FC7-DE0202802876}"/>
              </a:ext>
            </a:extLst>
          </p:cNvPr>
          <p:cNvCxnSpPr>
            <a:cxnSpLocks/>
          </p:cNvCxnSpPr>
          <p:nvPr/>
        </p:nvCxnSpPr>
        <p:spPr>
          <a:xfrm>
            <a:off x="835742" y="2125589"/>
            <a:ext cx="411971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m 20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1DA4B144-E282-2FB5-89EA-EC3224B140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1" b="18490"/>
          <a:stretch>
            <a:fillRect/>
          </a:stretch>
        </p:blipFill>
        <p:spPr>
          <a:xfrm>
            <a:off x="1582288" y="3915483"/>
            <a:ext cx="2626623" cy="10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40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7" y="371225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019" y="6293955"/>
            <a:ext cx="5754687" cy="639595"/>
          </a:xfrm>
        </p:spPr>
        <p:txBody>
          <a:bodyPr>
            <a:normAutofit/>
          </a:bodyPr>
          <a:lstStyle/>
          <a:p>
            <a:r>
              <a:rPr lang="da-DK" sz="1100" dirty="0">
                <a:solidFill>
                  <a:schemeClr val="bg1"/>
                </a:solidFill>
              </a:rPr>
              <a:t>                       Otimização do Processo</a:t>
            </a:r>
            <a:endParaRPr lang="pt-BR" sz="1100" dirty="0"/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1237362" y="1415267"/>
            <a:ext cx="3167463" cy="3154366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5042541" y="1593400"/>
            <a:ext cx="31304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ko-KR" sz="1200" b="1" dirty="0">
                <a:solidFill>
                  <a:schemeClr val="bg1"/>
                </a:solidFill>
                <a:cs typeface="Arial"/>
              </a:rPr>
              <a:t>03 – Recepção centralizada de candidatos</a:t>
            </a:r>
            <a:endParaRPr lang="ko-KR" altLang="en-US" sz="12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5074182" y="1840713"/>
            <a:ext cx="2995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As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candidaturas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e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todos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documentos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relacionados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em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um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só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lugar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776229" y="6293955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5</a:t>
            </a:r>
          </a:p>
        </p:txBody>
      </p:sp>
      <p:pic>
        <p:nvPicPr>
          <p:cNvPr id="8" name="Recruiting -03 - Recepção centralizada">
            <a:hlinkClick r:id="" action="ppaction://media"/>
            <a:extLst>
              <a:ext uri="{FF2B5EF4-FFF2-40B4-BE49-F238E27FC236}">
                <a16:creationId xmlns:a16="http://schemas.microsoft.com/office/drawing/2014/main" id="{FC14BBB2-68EF-27BA-0A37-9DD0A9CF74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74182" y="2549691"/>
            <a:ext cx="6413785" cy="360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6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7" y="371225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888" y="6365362"/>
            <a:ext cx="5754687" cy="639595"/>
          </a:xfrm>
        </p:spPr>
        <p:txBody>
          <a:bodyPr>
            <a:norm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badi" panose="020B0604020104020204" pitchFamily="34" charset="0"/>
              </a:rPr>
              <a:t>Revolucionando a Gestão do RH com a Inteligência Artificial</a:t>
            </a:r>
            <a:endParaRPr lang="en-US" sz="1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427882" y="1144771"/>
            <a:ext cx="3167463" cy="3154366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4479822" y="1717765"/>
            <a:ext cx="31304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/>
              </a:rPr>
              <a:t>04 – </a:t>
            </a:r>
            <a:r>
              <a:rPr lang="en-US" altLang="ko-KR" sz="1200" b="1" dirty="0" err="1">
                <a:solidFill>
                  <a:schemeClr val="bg1"/>
                </a:solidFill>
                <a:cs typeface="Arial"/>
              </a:rPr>
              <a:t>Visualização</a:t>
            </a:r>
            <a:r>
              <a:rPr lang="en-US" altLang="ko-KR" sz="1200" b="1" dirty="0">
                <a:solidFill>
                  <a:schemeClr val="bg1"/>
                </a:solidFill>
                <a:cs typeface="Arial"/>
              </a:rPr>
              <a:t> global de status</a:t>
            </a:r>
            <a:endParaRPr lang="ko-KR" altLang="en-US" sz="12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4479822" y="1960379"/>
            <a:ext cx="2995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Um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painel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controle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em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formato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kanban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todas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 as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candidaturas</a:t>
            </a:r>
            <a:endParaRPr lang="ko-KR" altLang="en-US" sz="12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776229" y="6293955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6</a:t>
            </a:r>
          </a:p>
        </p:txBody>
      </p:sp>
      <p:pic>
        <p:nvPicPr>
          <p:cNvPr id="8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D1B8176-AEAD-1593-6867-4D92C806C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21084" y="2964874"/>
            <a:ext cx="8248389" cy="317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712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7" y="371225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888" y="6365362"/>
            <a:ext cx="5754687" cy="639595"/>
          </a:xfrm>
        </p:spPr>
        <p:txBody>
          <a:bodyPr>
            <a:norm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badi" panose="020B0604020104020204" pitchFamily="34" charset="0"/>
              </a:rPr>
              <a:t>Revolucionando a Gestão do RH com a Inteligência Artificial</a:t>
            </a:r>
            <a:endParaRPr lang="en-US" sz="1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1223410" y="1419091"/>
            <a:ext cx="3167463" cy="3154366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5268328" y="1595661"/>
            <a:ext cx="3658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/>
              </a:rPr>
              <a:t>05 – </a:t>
            </a:r>
            <a:r>
              <a:rPr lang="en-US" altLang="ko-KR" sz="1400" b="1" dirty="0" err="1">
                <a:solidFill>
                  <a:schemeClr val="bg1"/>
                </a:solidFill>
                <a:cs typeface="Arial"/>
              </a:rPr>
              <a:t>Definição</a:t>
            </a:r>
            <a:r>
              <a:rPr lang="en-US" altLang="ko-KR" sz="14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cs typeface="Arial"/>
              </a:rPr>
              <a:t>inteligente</a:t>
            </a:r>
            <a:r>
              <a:rPr lang="en-US" altLang="ko-KR" sz="1400" b="1" dirty="0">
                <a:solidFill>
                  <a:schemeClr val="bg1"/>
                </a:solidFill>
                <a:cs typeface="Arial"/>
              </a:rPr>
              <a:t> de </a:t>
            </a:r>
            <a:r>
              <a:rPr lang="en-US" altLang="ko-KR" sz="1400" b="1" dirty="0" err="1">
                <a:solidFill>
                  <a:schemeClr val="bg1"/>
                </a:solidFill>
                <a:cs typeface="Arial"/>
              </a:rPr>
              <a:t>critérios</a:t>
            </a:r>
            <a:endParaRPr lang="ko-KR" altLang="en-US" sz="14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5281994" y="1909546"/>
            <a:ext cx="2995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 err="1">
                <a:solidFill>
                  <a:schemeClr val="bg1"/>
                </a:solidFill>
                <a:cs typeface="Arial"/>
              </a:rPr>
              <a:t>Estabelecer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/>
              </a:rPr>
              <a:t>parâmetros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 que a IA </a:t>
            </a:r>
            <a:r>
              <a:rPr lang="en-US" altLang="ko-KR" sz="1200" dirty="0" err="1">
                <a:solidFill>
                  <a:schemeClr val="bg1"/>
                </a:solidFill>
                <a:cs typeface="Arial"/>
              </a:rPr>
              <a:t>vai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/>
              </a:rPr>
              <a:t>utilizar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 para </a:t>
            </a:r>
            <a:r>
              <a:rPr lang="en-US" altLang="ko-KR" sz="1200" dirty="0" err="1">
                <a:solidFill>
                  <a:schemeClr val="bg1"/>
                </a:solidFill>
                <a:cs typeface="Arial"/>
              </a:rPr>
              <a:t>qualificar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/>
              </a:rPr>
              <a:t>candidaturas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. 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776229" y="6293955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7</a:t>
            </a:r>
          </a:p>
        </p:txBody>
      </p:sp>
      <p:pic>
        <p:nvPicPr>
          <p:cNvPr id="43" name="Recruiting -05 - Definicao de criterios">
            <a:hlinkClick r:id="" action="ppaction://media"/>
            <a:extLst>
              <a:ext uri="{FF2B5EF4-FFF2-40B4-BE49-F238E27FC236}">
                <a16:creationId xmlns:a16="http://schemas.microsoft.com/office/drawing/2014/main" id="{03F88158-0560-4BFB-290E-E30ADAABE6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68328" y="2581657"/>
            <a:ext cx="6449235" cy="36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7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7" y="371225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888" y="6365362"/>
            <a:ext cx="5754687" cy="639595"/>
          </a:xfrm>
        </p:spPr>
        <p:txBody>
          <a:bodyPr>
            <a:norm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badi" panose="020B0604020104020204" pitchFamily="34" charset="0"/>
              </a:rPr>
              <a:t>Revolucionando a Gestão do RH com a Inteligência Artificial</a:t>
            </a:r>
            <a:endParaRPr lang="en-US" sz="1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1223410" y="1419091"/>
            <a:ext cx="3167463" cy="3154366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5268328" y="1595661"/>
            <a:ext cx="3658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06 –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Análise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 e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Qualificação</a:t>
            </a:r>
            <a:endParaRPr lang="ko-KR" altLang="en-US" sz="14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5281994" y="1860790"/>
            <a:ext cx="2995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Integração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com Open AI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permite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analisar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classificar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candidatos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qualificados</a:t>
            </a:r>
            <a:endParaRPr lang="ko-KR" altLang="en-US" sz="12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776229" y="6293955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8</a:t>
            </a:r>
          </a:p>
        </p:txBody>
      </p:sp>
      <p:pic>
        <p:nvPicPr>
          <p:cNvPr id="8" name="Recruiting -06 - Analise e qualificacao">
            <a:hlinkClick r:id="" action="ppaction://media"/>
            <a:extLst>
              <a:ext uri="{FF2B5EF4-FFF2-40B4-BE49-F238E27FC236}">
                <a16:creationId xmlns:a16="http://schemas.microsoft.com/office/drawing/2014/main" id="{631E8CFB-2A8B-DAE6-EC9C-211A15AAC4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81994" y="2555899"/>
            <a:ext cx="6596883" cy="371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2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7" y="371225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888" y="6365362"/>
            <a:ext cx="5754687" cy="639595"/>
          </a:xfrm>
        </p:spPr>
        <p:txBody>
          <a:bodyPr>
            <a:norm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badi" panose="020B0604020104020204" pitchFamily="34" charset="0"/>
              </a:rPr>
              <a:t>Revolucionando a Gestão do RH com a Inteligência Artificial</a:t>
            </a:r>
            <a:endParaRPr lang="en-US" sz="1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1223410" y="1419091"/>
            <a:ext cx="3167463" cy="3154366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5268328" y="1595661"/>
            <a:ext cx="36583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07 –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Manutenção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Inteligente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 de Dados</a:t>
            </a:r>
            <a:endParaRPr lang="ko-KR" altLang="en-US" sz="14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5281994" y="1860790"/>
            <a:ext cx="2995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Estabelecer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regras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claras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conformidade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legal 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manutenção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de dados </a:t>
            </a:r>
            <a:endParaRPr lang="ko-KR" altLang="en-US" sz="12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776229" y="6293955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9</a:t>
            </a:r>
          </a:p>
        </p:txBody>
      </p:sp>
      <p:pic>
        <p:nvPicPr>
          <p:cNvPr id="43" name="Recruiting -04 - Visualização global">
            <a:hlinkClick r:id="" action="ppaction://media"/>
            <a:extLst>
              <a:ext uri="{FF2B5EF4-FFF2-40B4-BE49-F238E27FC236}">
                <a16:creationId xmlns:a16="http://schemas.microsoft.com/office/drawing/2014/main" id="{ABF129F1-5609-ECCC-4B4D-5E36982188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68004" y="2494354"/>
            <a:ext cx="6759117" cy="38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4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7" y="371225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888" y="6365362"/>
            <a:ext cx="5754687" cy="639595"/>
          </a:xfrm>
        </p:spPr>
        <p:txBody>
          <a:bodyPr>
            <a:norm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badi" panose="020B0604020104020204" pitchFamily="34" charset="0"/>
              </a:rPr>
              <a:t>Revolucionando a Gestão do RH com a Inteligência Artificial</a:t>
            </a:r>
            <a:endParaRPr lang="en-US" sz="1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1223410" y="1419091"/>
            <a:ext cx="3167463" cy="3154366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5155205" y="1597307"/>
            <a:ext cx="44318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ko-KR" sz="1400" b="1" dirty="0">
                <a:solidFill>
                  <a:schemeClr val="bg1"/>
                </a:solidFill>
                <a:latin typeface="+mj-lt"/>
                <a:cs typeface="Arial"/>
              </a:rPr>
              <a:t>08 – Processo de Contratação e Incorporação otimizado</a:t>
            </a:r>
            <a:endParaRPr lang="ko-KR" altLang="en-US" sz="14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5281993" y="1860790"/>
            <a:ext cx="41730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Sistema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controle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contratos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 e Onboarding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novos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empregados</a:t>
            </a:r>
            <a:endParaRPr lang="pt-BR" sz="1200" dirty="0">
              <a:latin typeface="+mj-lt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668272" y="6297430"/>
            <a:ext cx="35661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100" kern="0" dirty="0"/>
              <a:t>10</a:t>
            </a:r>
          </a:p>
        </p:txBody>
      </p:sp>
      <p:pic>
        <p:nvPicPr>
          <p:cNvPr id="8" name="Recruiting -04 - Visualização global">
            <a:hlinkClick r:id="" action="ppaction://media"/>
            <a:extLst>
              <a:ext uri="{FF2B5EF4-FFF2-40B4-BE49-F238E27FC236}">
                <a16:creationId xmlns:a16="http://schemas.microsoft.com/office/drawing/2014/main" id="{91B91D52-98F0-4B1A-0F42-BE8E53BC20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300998" y="2566576"/>
            <a:ext cx="6693129" cy="376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92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E244E4-1594-95B1-B24A-66527C68F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E6B3CC-863B-A6AA-1120-83F2AE486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40" y="1681492"/>
            <a:ext cx="3626714" cy="913925"/>
          </a:xfrm>
        </p:spPr>
        <p:txBody>
          <a:bodyPr>
            <a:normAutofit fontScale="90000"/>
          </a:bodyPr>
          <a:lstStyle/>
          <a:p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endParaRPr lang="pt-BR" dirty="0">
              <a:latin typeface="Aptos" panose="020B0004020202020204" pitchFamily="34" charset="0"/>
            </a:endParaRPr>
          </a:p>
        </p:txBody>
      </p:sp>
      <p:pic>
        <p:nvPicPr>
          <p:cNvPr id="8" name="Espaço Reservado para Imagem 7" descr="Cidade iluminada a noite&#10;&#10;Descrição gerada automaticamente">
            <a:extLst>
              <a:ext uri="{FF2B5EF4-FFF2-40B4-BE49-F238E27FC236}">
                <a16:creationId xmlns:a16="http://schemas.microsoft.com/office/drawing/2014/main" id="{B2E30720-DB73-2DDB-781F-46C0F10AF8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5" r="25795"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3A9D284-E50C-5384-975A-B3625CD39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523206"/>
            <a:ext cx="5835192" cy="510619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spc="12" dirty="0" err="1">
                <a:solidFill>
                  <a:schemeClr val="bg1"/>
                </a:solidFill>
                <a:cs typeface="Arial"/>
              </a:rPr>
              <a:t>Processamento</a:t>
            </a:r>
            <a:r>
              <a:rPr lang="en-US" sz="3000" spc="12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3000" spc="12" dirty="0" err="1">
                <a:solidFill>
                  <a:schemeClr val="bg1"/>
                </a:solidFill>
                <a:cs typeface="Arial"/>
              </a:rPr>
              <a:t>mais</a:t>
            </a:r>
            <a:r>
              <a:rPr lang="en-US" sz="3000" spc="12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3000" spc="12" dirty="0" err="1">
                <a:solidFill>
                  <a:schemeClr val="bg1"/>
                </a:solidFill>
                <a:cs typeface="Arial"/>
              </a:rPr>
              <a:t>rápido</a:t>
            </a:r>
            <a:endParaRPr lang="en-US" sz="3000" spc="12" dirty="0">
              <a:solidFill>
                <a:schemeClr val="bg1"/>
              </a:solidFill>
              <a:cs typeface="Arial"/>
            </a:endParaRPr>
          </a:p>
          <a:p>
            <a:r>
              <a:rPr lang="en-US" sz="2000" spc="12" dirty="0">
                <a:solidFill>
                  <a:schemeClr val="bg1"/>
                </a:solidFill>
                <a:cs typeface="Arial"/>
              </a:rPr>
              <a:t>         </a:t>
            </a:r>
            <a:r>
              <a:rPr lang="en-US" sz="2000" spc="12" dirty="0" err="1">
                <a:solidFill>
                  <a:schemeClr val="bg1"/>
                </a:solidFill>
                <a:cs typeface="Arial"/>
              </a:rPr>
              <a:t>Análise</a:t>
            </a:r>
            <a:r>
              <a:rPr lang="en-US" sz="2000" spc="12" dirty="0">
                <a:solidFill>
                  <a:schemeClr val="bg1"/>
                </a:solidFill>
                <a:cs typeface="Arial"/>
              </a:rPr>
              <a:t> e </a:t>
            </a:r>
            <a:r>
              <a:rPr lang="en-US" sz="2000" spc="12" dirty="0" err="1">
                <a:solidFill>
                  <a:schemeClr val="bg1"/>
                </a:solidFill>
                <a:cs typeface="Arial"/>
              </a:rPr>
              <a:t>categorização</a:t>
            </a:r>
            <a:r>
              <a:rPr lang="en-US" sz="2000" spc="12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000" spc="12" dirty="0" err="1">
                <a:solidFill>
                  <a:schemeClr val="bg1"/>
                </a:solidFill>
                <a:cs typeface="Arial"/>
              </a:rPr>
              <a:t>rápidas</a:t>
            </a: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spc="12" dirty="0">
                <a:solidFill>
                  <a:schemeClr val="bg1"/>
                </a:solidFill>
                <a:cs typeface="Arial"/>
              </a:rPr>
              <a:t>Tomada de </a:t>
            </a:r>
            <a:r>
              <a:rPr lang="en-US" sz="3000" spc="12" dirty="0" err="1">
                <a:solidFill>
                  <a:schemeClr val="bg1"/>
                </a:solidFill>
                <a:cs typeface="Arial"/>
              </a:rPr>
              <a:t>decisão</a:t>
            </a:r>
            <a:r>
              <a:rPr lang="en-US" sz="3000" spc="12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3000" spc="12" dirty="0" err="1">
                <a:solidFill>
                  <a:schemeClr val="bg1"/>
                </a:solidFill>
                <a:cs typeface="Arial"/>
              </a:rPr>
              <a:t>imparcial</a:t>
            </a:r>
            <a:endParaRPr lang="en-US" sz="3000" dirty="0">
              <a:solidFill>
                <a:schemeClr val="bg1"/>
              </a:solidFill>
              <a:cs typeface="Arial"/>
            </a:endParaRPr>
          </a:p>
          <a:p>
            <a:r>
              <a:rPr lang="en-US" sz="2000" spc="12" dirty="0">
                <a:solidFill>
                  <a:schemeClr val="bg1"/>
                </a:solidFill>
                <a:cs typeface="Arial"/>
              </a:rPr>
              <a:t>         </a:t>
            </a:r>
            <a:r>
              <a:rPr lang="en-US" sz="2000" spc="12" dirty="0" err="1">
                <a:solidFill>
                  <a:schemeClr val="bg1"/>
                </a:solidFill>
                <a:cs typeface="Arial"/>
              </a:rPr>
              <a:t>Eliminação</a:t>
            </a:r>
            <a:r>
              <a:rPr lang="en-US" sz="2000" spc="12" dirty="0">
                <a:solidFill>
                  <a:schemeClr val="bg1"/>
                </a:solidFill>
                <a:cs typeface="Arial"/>
              </a:rPr>
              <a:t> do </a:t>
            </a:r>
            <a:r>
              <a:rPr lang="en-US" sz="2000" spc="12" dirty="0" err="1">
                <a:solidFill>
                  <a:schemeClr val="bg1"/>
                </a:solidFill>
                <a:cs typeface="Arial"/>
              </a:rPr>
              <a:t>viés</a:t>
            </a:r>
            <a:r>
              <a:rPr lang="en-US" sz="2000" spc="12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000" spc="12" dirty="0" err="1">
                <a:solidFill>
                  <a:schemeClr val="bg1"/>
                </a:solidFill>
                <a:cs typeface="Arial"/>
              </a:rPr>
              <a:t>humano</a:t>
            </a:r>
            <a:endParaRPr lang="en-US" sz="2000" spc="12" dirty="0">
              <a:solidFill>
                <a:schemeClr val="bg1"/>
              </a:solidFill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spc="12" dirty="0">
                <a:solidFill>
                  <a:schemeClr val="bg1"/>
                </a:solidFill>
                <a:cs typeface="Arial"/>
              </a:rPr>
              <a:t>Escalabilidade para tratamento de dados</a:t>
            </a:r>
          </a:p>
          <a:p>
            <a:r>
              <a:rPr lang="pt-BR" sz="2000" spc="12" dirty="0">
                <a:solidFill>
                  <a:schemeClr val="bg1"/>
                </a:solidFill>
                <a:cs typeface="Arial"/>
              </a:rPr>
              <a:t>        Processamento eficiente de grandes volumes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spc="12" dirty="0">
                <a:solidFill>
                  <a:schemeClr val="bg1"/>
                </a:solidFill>
                <a:cs typeface="Arial"/>
              </a:rPr>
              <a:t>Comunicação aprimorada com os candidatos</a:t>
            </a:r>
          </a:p>
          <a:p>
            <a:r>
              <a:rPr lang="pt-BR" sz="2000" spc="12" dirty="0">
                <a:solidFill>
                  <a:schemeClr val="bg1"/>
                </a:solidFill>
                <a:latin typeface="Arial"/>
                <a:cs typeface="Arial"/>
              </a:rPr>
              <a:t>       Alinhamento aprimorado entre candidato e</a:t>
            </a:r>
            <a:endParaRPr lang="pt-BR" sz="3000" dirty="0">
              <a:solidFill>
                <a:schemeClr val="bg1"/>
              </a:solidFill>
              <a:cs typeface="Arial"/>
            </a:endParaRPr>
          </a:p>
          <a:p>
            <a:r>
              <a:rPr lang="pt-BR" sz="2000" dirty="0">
                <a:solidFill>
                  <a:schemeClr val="bg1"/>
                </a:solidFill>
                <a:cs typeface="Arial"/>
              </a:rPr>
              <a:t>         </a:t>
            </a:r>
            <a:r>
              <a:rPr lang="pt-BR" sz="2000" spc="12" dirty="0">
                <a:solidFill>
                  <a:schemeClr val="bg1"/>
                </a:solidFill>
                <a:latin typeface="Arial"/>
                <a:cs typeface="Arial"/>
              </a:rPr>
              <a:t>vaga</a:t>
            </a:r>
          </a:p>
          <a:p>
            <a:endParaRPr lang="pt-BR" sz="2000" dirty="0">
              <a:solidFill>
                <a:schemeClr val="bg1"/>
              </a:solidFill>
              <a:cs typeface="Arial"/>
            </a:endParaRPr>
          </a:p>
          <a:p>
            <a:endParaRPr lang="pt-BR" sz="3000" dirty="0">
              <a:solidFill>
                <a:schemeClr val="bg1"/>
              </a:solidFill>
              <a:cs typeface="Arial"/>
            </a:endParaRPr>
          </a:p>
          <a:p>
            <a:endParaRPr lang="en-US" sz="3000" spc="12" dirty="0">
              <a:solidFill>
                <a:schemeClr val="bg1"/>
              </a:solidFill>
              <a:cs typeface="Arial"/>
            </a:endParaRPr>
          </a:p>
          <a:p>
            <a:endParaRPr lang="en-US" sz="3600" dirty="0">
              <a:solidFill>
                <a:schemeClr val="bg1"/>
              </a:solidFill>
              <a:cs typeface="Arial"/>
            </a:endParaRPr>
          </a:p>
          <a:p>
            <a:endParaRPr lang="en-US" sz="3600" spc="12" dirty="0">
              <a:solidFill>
                <a:schemeClr val="bg1"/>
              </a:solidFill>
              <a:cs typeface="Arial"/>
            </a:endParaRPr>
          </a:p>
          <a:p>
            <a:endParaRPr lang="en-US" sz="3600" spc="12" dirty="0">
              <a:solidFill>
                <a:schemeClr val="bg1"/>
              </a:solidFill>
              <a:cs typeface="Arial"/>
            </a:endParaRPr>
          </a:p>
          <a:p>
            <a:endParaRPr lang="pt-BR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9E9DEE73-692B-8591-7E46-37D7D576D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04" y="316977"/>
            <a:ext cx="1414019" cy="79538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E5E40FD-D30D-D343-B610-3EE7953D626F}"/>
              </a:ext>
            </a:extLst>
          </p:cNvPr>
          <p:cNvSpPr txBox="1"/>
          <p:nvPr/>
        </p:nvSpPr>
        <p:spPr>
          <a:xfrm>
            <a:off x="7312188" y="2389574"/>
            <a:ext cx="624054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0" dirty="0">
                <a:solidFill>
                  <a:schemeClr val="bg1">
                    <a:lumMod val="95000"/>
                  </a:schemeClr>
                </a:solidFill>
              </a:rPr>
              <a:t>IA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12EC4FA-CF1B-02C9-35E2-E9C412002515}"/>
              </a:ext>
            </a:extLst>
          </p:cNvPr>
          <p:cNvSpPr txBox="1"/>
          <p:nvPr/>
        </p:nvSpPr>
        <p:spPr>
          <a:xfrm>
            <a:off x="100897" y="316977"/>
            <a:ext cx="43735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+mj-lt"/>
              </a:rPr>
              <a:t>Benefícios</a:t>
            </a:r>
          </a:p>
        </p:txBody>
      </p:sp>
    </p:spTree>
    <p:extLst>
      <p:ext uri="{BB962C8B-B14F-4D97-AF65-F5344CB8AC3E}">
        <p14:creationId xmlns:p14="http://schemas.microsoft.com/office/powerpoint/2010/main" val="3309293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2C212-44BF-7905-4DAF-4DD87276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40" y="1681492"/>
            <a:ext cx="3626714" cy="913925"/>
          </a:xfrm>
        </p:spPr>
        <p:txBody>
          <a:bodyPr>
            <a:normAutofit fontScale="90000"/>
          </a:bodyPr>
          <a:lstStyle/>
          <a:p>
            <a:br>
              <a:rPr lang="pt-BR" sz="3200" b="0" spc="12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>
                <a:solidFill>
                  <a:schemeClr val="bg1"/>
                </a:solidFill>
                <a:latin typeface="Arial"/>
                <a:cs typeface="Arial"/>
              </a:rPr>
            </a:br>
            <a:endParaRPr lang="pt-BR" dirty="0">
              <a:latin typeface="Aptos" panose="020B0004020202020204" pitchFamily="34" charset="0"/>
            </a:endParaRPr>
          </a:p>
        </p:txBody>
      </p:sp>
      <p:pic>
        <p:nvPicPr>
          <p:cNvPr id="17" name="Espaço Reservado para Imagem 16" descr="Uma imagem contendo edifício, mesa, olhando, água&#10;&#10;Descrição gerada automaticamente">
            <a:extLst>
              <a:ext uri="{FF2B5EF4-FFF2-40B4-BE49-F238E27FC236}">
                <a16:creationId xmlns:a16="http://schemas.microsoft.com/office/drawing/2014/main" id="{94AA9BCF-89A9-71C4-632B-967B12C936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r="14487"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F1441D-AC04-83FA-27CC-A628983C2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777" y="286130"/>
            <a:ext cx="7443940" cy="484301"/>
          </a:xfrm>
        </p:spPr>
        <p:txBody>
          <a:bodyPr>
            <a:noAutofit/>
          </a:bodyPr>
          <a:lstStyle/>
          <a:p>
            <a:pPr algn="ctr"/>
            <a:r>
              <a:rPr lang="pt-BR" sz="4000" b="0" spc="12" dirty="0">
                <a:solidFill>
                  <a:schemeClr val="bg1"/>
                </a:solidFill>
                <a:latin typeface="+mj-lt"/>
                <a:cs typeface="Arial"/>
              </a:rPr>
              <a:t>IA na Classificação de Candidatos</a:t>
            </a:r>
            <a:endParaRPr lang="pt-BR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Imagem 18" descr="Logotipo, nome da empresa&#10;&#10;Descrição gerada automaticamente">
            <a:extLst>
              <a:ext uri="{FF2B5EF4-FFF2-40B4-BE49-F238E27FC236}">
                <a16:creationId xmlns:a16="http://schemas.microsoft.com/office/drawing/2014/main" id="{906DDE70-4025-8947-DC2E-2EB43C7A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04" y="316977"/>
            <a:ext cx="1414019" cy="795386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978DDCE9-EC55-A889-5748-915469843552}"/>
              </a:ext>
            </a:extLst>
          </p:cNvPr>
          <p:cNvSpPr txBox="1"/>
          <p:nvPr/>
        </p:nvSpPr>
        <p:spPr>
          <a:xfrm>
            <a:off x="8625021" y="5919281"/>
            <a:ext cx="612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500" b="1" dirty="0">
                <a:solidFill>
                  <a:schemeClr val="bg1"/>
                </a:solidFill>
              </a:rPr>
              <a:t>Benefícios</a:t>
            </a:r>
          </a:p>
        </p:txBody>
      </p:sp>
      <p:graphicFrame>
        <p:nvGraphicFramePr>
          <p:cNvPr id="25" name="Tabela 24">
            <a:extLst>
              <a:ext uri="{FF2B5EF4-FFF2-40B4-BE49-F238E27FC236}">
                <a16:creationId xmlns:a16="http://schemas.microsoft.com/office/drawing/2014/main" id="{1CFD1E63-1856-861E-5DD1-5402D9EAE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7709"/>
              </p:ext>
            </p:extLst>
          </p:nvPr>
        </p:nvGraphicFramePr>
        <p:xfrm>
          <a:off x="302048" y="1005428"/>
          <a:ext cx="7781042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811772">
                  <a:extLst>
                    <a:ext uri="{9D8B030D-6E8A-4147-A177-3AD203B41FA5}">
                      <a16:colId xmlns:a16="http://schemas.microsoft.com/office/drawing/2014/main" val="4193272037"/>
                    </a:ext>
                  </a:extLst>
                </a:gridCol>
                <a:gridCol w="1969270">
                  <a:extLst>
                    <a:ext uri="{9D8B030D-6E8A-4147-A177-3AD203B41FA5}">
                      <a16:colId xmlns:a16="http://schemas.microsoft.com/office/drawing/2014/main" val="1797120212"/>
                    </a:ext>
                  </a:extLst>
                </a:gridCol>
              </a:tblGrid>
              <a:tr h="278447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Processo manual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Prazo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01577"/>
                  </a:ext>
                </a:extLst>
              </a:tr>
              <a:tr h="342193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Candidatura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5 dias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096971"/>
                  </a:ext>
                </a:extLst>
              </a:tr>
              <a:tr h="342193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Análise curricular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 dias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545156"/>
                  </a:ext>
                </a:extLst>
              </a:tr>
              <a:tr h="342193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Agendamento de entrevistas e envio de testes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 dias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107000"/>
                  </a:ext>
                </a:extLst>
              </a:tr>
              <a:tr h="342193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Análise do perfil após entrevistas. Análise do perfil e parecer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 dias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805791"/>
                  </a:ext>
                </a:extLst>
              </a:tr>
              <a:tr h="342193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Tempo: 9 dias</a:t>
                      </a:r>
                    </a:p>
                    <a:p>
                      <a:pPr algn="ctr"/>
                      <a:r>
                        <a:rPr lang="pt-BR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(excluindo o prazo de candidatura)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Custo: R$ 1.800,00/vaga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99650"/>
                  </a:ext>
                </a:extLst>
              </a:tr>
            </a:tbl>
          </a:graphicData>
        </a:graphic>
      </p:graphicFrame>
      <p:graphicFrame>
        <p:nvGraphicFramePr>
          <p:cNvPr id="30" name="Tabela 29">
            <a:extLst>
              <a:ext uri="{FF2B5EF4-FFF2-40B4-BE49-F238E27FC236}">
                <a16:creationId xmlns:a16="http://schemas.microsoft.com/office/drawing/2014/main" id="{A64B548C-0A14-4FCD-9B8A-B534BB18AA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677376"/>
              </p:ext>
            </p:extLst>
          </p:nvPr>
        </p:nvGraphicFramePr>
        <p:xfrm>
          <a:off x="302048" y="3884431"/>
          <a:ext cx="7781042" cy="27432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811773">
                  <a:extLst>
                    <a:ext uri="{9D8B030D-6E8A-4147-A177-3AD203B41FA5}">
                      <a16:colId xmlns:a16="http://schemas.microsoft.com/office/drawing/2014/main" val="3447390009"/>
                    </a:ext>
                  </a:extLst>
                </a:gridCol>
                <a:gridCol w="1969269">
                  <a:extLst>
                    <a:ext uri="{9D8B030D-6E8A-4147-A177-3AD203B41FA5}">
                      <a16:colId xmlns:a16="http://schemas.microsoft.com/office/drawing/2014/main" val="3314079691"/>
                    </a:ext>
                  </a:extLst>
                </a:gridCol>
              </a:tblGrid>
              <a:tr h="357871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002060"/>
                          </a:solidFill>
                        </a:rPr>
                        <a:t>Processo com 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002060"/>
                          </a:solidFill>
                        </a:rPr>
                        <a:t>Prazo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393015"/>
                  </a:ext>
                </a:extLst>
              </a:tr>
              <a:tr h="342193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002060"/>
                          </a:solidFill>
                        </a:rPr>
                        <a:t>Candidatura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002060"/>
                          </a:solidFill>
                        </a:rPr>
                        <a:t>5 dias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749963"/>
                  </a:ext>
                </a:extLst>
              </a:tr>
              <a:tr h="342193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002060"/>
                          </a:solidFill>
                        </a:rPr>
                        <a:t>Análise curricular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002060"/>
                          </a:solidFill>
                        </a:rPr>
                        <a:t>1 hora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158370"/>
                  </a:ext>
                </a:extLst>
              </a:tr>
              <a:tr h="342193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002060"/>
                          </a:solidFill>
                        </a:rPr>
                        <a:t>Agendamento de entrevistas e envio de testes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002060"/>
                          </a:solidFill>
                        </a:rPr>
                        <a:t>3 horas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066444"/>
                  </a:ext>
                </a:extLst>
              </a:tr>
              <a:tr h="342193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002060"/>
                          </a:solidFill>
                        </a:rPr>
                        <a:t>Análise do perfil após entrevistas. Análise do perfil e parecer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002060"/>
                          </a:solidFill>
                        </a:rPr>
                        <a:t>6 horas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1839116"/>
                  </a:ext>
                </a:extLst>
              </a:tr>
              <a:tr h="342193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2060"/>
                          </a:solidFill>
                        </a:rPr>
                        <a:t>Tempo: 10 horas </a:t>
                      </a:r>
                    </a:p>
                    <a:p>
                      <a:pPr algn="ctr"/>
                      <a:r>
                        <a:rPr lang="pt-BR" b="1" dirty="0">
                          <a:solidFill>
                            <a:srgbClr val="002060"/>
                          </a:solidFill>
                        </a:rPr>
                        <a:t>(excluindo o prazo de candidatura)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2060"/>
                          </a:solidFill>
                        </a:rPr>
                        <a:t>Custo: R$ 200,00/vaga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22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895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5F22F5-C9EE-9248-F8A2-F51659C3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565"/>
          </a:xfrm>
        </p:spPr>
        <p:txBody>
          <a:bodyPr/>
          <a:lstStyle/>
          <a:p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6" name="Imagem 5" descr="Diagrama&#10;&#10;O conteúdo gerado por IA pode estar incorreto.">
            <a:extLst>
              <a:ext uri="{FF2B5EF4-FFF2-40B4-BE49-F238E27FC236}">
                <a16:creationId xmlns:a16="http://schemas.microsoft.com/office/drawing/2014/main" id="{82DC2F15-E3D9-266E-02E8-96E1013DD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11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92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BF33E5-F89B-3FF4-2057-8A8DAAA62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738220-D8ED-8E89-CCEC-93193AE5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45" y="2419704"/>
            <a:ext cx="10975109" cy="1325563"/>
          </a:xfrm>
        </p:spPr>
        <p:txBody>
          <a:bodyPr>
            <a:no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</a:rPr>
              <a:t>Obrigada pela atenção!</a:t>
            </a: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3EF08C8F-750A-472A-25C9-DEC453D7C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2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3A79E0-6EEC-D49C-762E-F4FD11766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28" y="2478024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pt-BR" dirty="0">
                <a:solidFill>
                  <a:schemeClr val="bg1"/>
                </a:solidFill>
              </a:rPr>
            </a:br>
            <a:br>
              <a:rPr lang="pt-BR" dirty="0">
                <a:solidFill>
                  <a:schemeClr val="bg1"/>
                </a:solidFill>
              </a:rPr>
            </a:br>
            <a:r>
              <a:rPr lang="pt-BR" b="1" dirty="0">
                <a:solidFill>
                  <a:schemeClr val="bg1"/>
                </a:solidFill>
              </a:rPr>
              <a:t>“A tecnologia vai reinventar o negócio, mas as relações humanas continuarão a ser a chave para o sucesso."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543C63-5388-707C-82F1-F87BD90A2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8184" y="5029200"/>
            <a:ext cx="3133344" cy="804672"/>
          </a:xfrm>
        </p:spPr>
        <p:txBody>
          <a:bodyPr>
            <a:normAutofit/>
          </a:bodyPr>
          <a:lstStyle/>
          <a:p>
            <a:pPr algn="l"/>
            <a:r>
              <a:rPr lang="pt-BR" sz="1600" dirty="0">
                <a:solidFill>
                  <a:schemeClr val="bg1"/>
                </a:solidFill>
                <a:latin typeface="Söhne"/>
              </a:rPr>
              <a:t>                                                                                        </a:t>
            </a:r>
          </a:p>
          <a:p>
            <a:pPr algn="r"/>
            <a:r>
              <a:rPr lang="pt-BR" sz="1600" dirty="0">
                <a:solidFill>
                  <a:schemeClr val="bg1"/>
                </a:solidFill>
                <a:latin typeface="Söhne"/>
              </a:rPr>
              <a:t>Stephen </a:t>
            </a:r>
            <a:r>
              <a:rPr lang="pt-BR" sz="1600" dirty="0" err="1">
                <a:solidFill>
                  <a:schemeClr val="bg1"/>
                </a:solidFill>
                <a:latin typeface="Söhne"/>
              </a:rPr>
              <a:t>Covey</a:t>
            </a:r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5" name="Imagem 4" descr="Logotipo, nome da empresa&#10;&#10;Descrição gerada automaticamente">
            <a:extLst>
              <a:ext uri="{FF2B5EF4-FFF2-40B4-BE49-F238E27FC236}">
                <a16:creationId xmlns:a16="http://schemas.microsoft.com/office/drawing/2014/main" id="{24FF5DA5-1555-7887-3E4C-15FC9C835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83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2C212-44BF-7905-4DAF-4DD87276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40" y="1681492"/>
            <a:ext cx="3626714" cy="913925"/>
          </a:xfrm>
        </p:spPr>
        <p:txBody>
          <a:bodyPr>
            <a:normAutofit fontScale="90000"/>
          </a:bodyPr>
          <a:lstStyle/>
          <a:p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pt-BR" sz="3200" b="0" spc="12" dirty="0">
                <a:solidFill>
                  <a:schemeClr val="bg1"/>
                </a:solidFill>
                <a:cs typeface="Arial"/>
              </a:rPr>
              <a:t>Revolução da IA:</a:t>
            </a:r>
            <a:br>
              <a:rPr lang="pt-BR" sz="3200" b="0" spc="12" dirty="0">
                <a:cs typeface="Arial"/>
              </a:rPr>
            </a:br>
            <a:endParaRPr lang="pt-BR" dirty="0"/>
          </a:p>
        </p:txBody>
      </p:sp>
      <p:pic>
        <p:nvPicPr>
          <p:cNvPr id="6" name="Espaço Reservado para Imagem 5" descr="Pessoa posando para foto em frente a janela&#10;&#10;Descrição gerada automaticamente">
            <a:extLst>
              <a:ext uri="{FF2B5EF4-FFF2-40B4-BE49-F238E27FC236}">
                <a16:creationId xmlns:a16="http://schemas.microsoft.com/office/drawing/2014/main" id="{2AB49DD4-197B-7B82-D9F0-BF284E90DE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1" r="17611"/>
          <a:stretch>
            <a:fillRect/>
          </a:stretch>
        </p:blipFill>
        <p:spPr>
          <a:xfrm>
            <a:off x="0" y="0"/>
            <a:ext cx="7472219" cy="6857999"/>
          </a:xfr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F1441D-AC04-83FA-27CC-A628983C2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3940" y="2771444"/>
            <a:ext cx="4578060" cy="3811588"/>
          </a:xfrm>
        </p:spPr>
        <p:txBody>
          <a:bodyPr>
            <a:normAutofit/>
          </a:bodyPr>
          <a:lstStyle/>
          <a:p>
            <a:r>
              <a:rPr lang="pt-BR" sz="2500" spc="12" dirty="0">
                <a:solidFill>
                  <a:schemeClr val="bg1"/>
                </a:solidFill>
                <a:latin typeface="+mj-lt"/>
                <a:cs typeface="Arial"/>
              </a:rPr>
              <a:t>Transformando o Processo de Recrutamento</a:t>
            </a:r>
          </a:p>
          <a:p>
            <a:endParaRPr lang="pt-BR" sz="2500" dirty="0">
              <a:solidFill>
                <a:schemeClr val="bg1"/>
              </a:solidFill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EFBC1ACB-5DA9-D160-E76C-CFA470BD1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cxnSp>
        <p:nvCxnSpPr>
          <p:cNvPr id="3" name="Gerader Verbinder 37">
            <a:extLst>
              <a:ext uri="{FF2B5EF4-FFF2-40B4-BE49-F238E27FC236}">
                <a16:creationId xmlns:a16="http://schemas.microsoft.com/office/drawing/2014/main" id="{622F246F-6279-9B80-6885-CC62CD6243BA}"/>
              </a:ext>
            </a:extLst>
          </p:cNvPr>
          <p:cNvCxnSpPr>
            <a:cxnSpLocks/>
          </p:cNvCxnSpPr>
          <p:nvPr/>
        </p:nvCxnSpPr>
        <p:spPr>
          <a:xfrm>
            <a:off x="7732056" y="3771597"/>
            <a:ext cx="38252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033B50E6-F67C-E7BC-D76F-FF681B6D6D37}"/>
              </a:ext>
            </a:extLst>
          </p:cNvPr>
          <p:cNvSpPr txBox="1"/>
          <p:nvPr/>
        </p:nvSpPr>
        <p:spPr>
          <a:xfrm>
            <a:off x="7613940" y="3925068"/>
            <a:ext cx="61447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spc="12" dirty="0">
                <a:solidFill>
                  <a:schemeClr val="bg1"/>
                </a:solidFill>
                <a:latin typeface="+mj-lt"/>
                <a:cs typeface="Arial"/>
              </a:rPr>
              <a:t>Uma jornada fascinante  da rotina manual à iluminação da IA</a:t>
            </a:r>
            <a:endParaRPr lang="pt-BR" sz="1200" dirty="0">
              <a:solidFill>
                <a:schemeClr val="bg1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2186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643" y="2245389"/>
            <a:ext cx="9313682" cy="639595"/>
          </a:xfrm>
        </p:spPr>
        <p:txBody>
          <a:bodyPr>
            <a:noAutofit/>
          </a:bodyPr>
          <a:lstStyle/>
          <a:p>
            <a:r>
              <a:rPr lang="pt-BR" sz="4000" spc="12" dirty="0">
                <a:solidFill>
                  <a:schemeClr val="bg1"/>
                </a:solidFill>
                <a:cs typeface="Arial"/>
              </a:rPr>
              <a:t>Classificação</a:t>
            </a:r>
            <a:r>
              <a:rPr lang="en-US" sz="4000" spc="12" dirty="0">
                <a:solidFill>
                  <a:schemeClr val="bg1"/>
                </a:solidFill>
                <a:cs typeface="Arial"/>
              </a:rPr>
              <a:t> </a:t>
            </a:r>
            <a:r>
              <a:rPr lang="pt-BR" sz="4000" spc="12" dirty="0">
                <a:solidFill>
                  <a:schemeClr val="bg1"/>
                </a:solidFill>
                <a:cs typeface="Arial"/>
              </a:rPr>
              <a:t>Tradicional</a:t>
            </a:r>
            <a:r>
              <a:rPr lang="en-US" sz="4000" spc="12" dirty="0">
                <a:solidFill>
                  <a:schemeClr val="bg1"/>
                </a:solidFill>
                <a:cs typeface="Arial"/>
              </a:rPr>
              <a:t> de </a:t>
            </a:r>
            <a:r>
              <a:rPr lang="pt-BR" sz="4000" spc="12" dirty="0">
                <a:solidFill>
                  <a:schemeClr val="bg1"/>
                </a:solidFill>
                <a:cs typeface="Arial"/>
              </a:rPr>
              <a:t>Candidatos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365" y="5406986"/>
            <a:ext cx="5754687" cy="639595"/>
          </a:xfrm>
        </p:spPr>
        <p:txBody>
          <a:bodyPr/>
          <a:lstStyle/>
          <a:p>
            <a:r>
              <a:rPr lang="pt-BR" sz="1400" spc="12" dirty="0">
                <a:solidFill>
                  <a:schemeClr val="bg1"/>
                </a:solidFill>
                <a:latin typeface="+mj-lt"/>
                <a:cs typeface="Arial"/>
              </a:rPr>
              <a:t>         Revolução da IA: Transformar a Classificação de Candidatos</a:t>
            </a:r>
            <a:endParaRPr lang="de-DE" sz="1400" kern="0" dirty="0">
              <a:solidFill>
                <a:schemeClr val="bg1"/>
              </a:solidFill>
              <a:latin typeface="+mj-lt"/>
            </a:endParaRPr>
          </a:p>
          <a:p>
            <a:endParaRPr lang="pt-BR" dirty="0"/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cxnSp>
        <p:nvCxnSpPr>
          <p:cNvPr id="8" name="Gerader Verbinder 37">
            <a:extLst>
              <a:ext uri="{FF2B5EF4-FFF2-40B4-BE49-F238E27FC236}">
                <a16:creationId xmlns:a16="http://schemas.microsoft.com/office/drawing/2014/main" id="{888DEABB-4B10-939E-0210-6E3A8CF9D7A4}"/>
              </a:ext>
            </a:extLst>
          </p:cNvPr>
          <p:cNvCxnSpPr/>
          <p:nvPr/>
        </p:nvCxnSpPr>
        <p:spPr>
          <a:xfrm>
            <a:off x="894643" y="5232186"/>
            <a:ext cx="52013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FC12DDB2-89A4-CB94-6DC0-0ACC47432806}"/>
              </a:ext>
            </a:extLst>
          </p:cNvPr>
          <p:cNvSpPr txBox="1">
            <a:spLocks/>
          </p:cNvSpPr>
          <p:nvPr/>
        </p:nvSpPr>
        <p:spPr>
          <a:xfrm>
            <a:off x="894643" y="5406986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75048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2E3F3-548E-CEA5-37DA-E1D2FEC4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510" y="1665250"/>
            <a:ext cx="9255837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b="1" spc="12" dirty="0">
                <a:solidFill>
                  <a:schemeClr val="bg1"/>
                </a:solidFill>
                <a:cs typeface="Arial"/>
              </a:rPr>
              <a:t>Processo</a:t>
            </a:r>
            <a:r>
              <a:rPr lang="en-US" sz="4000" b="1" spc="12" dirty="0">
                <a:solidFill>
                  <a:schemeClr val="bg1"/>
                </a:solidFill>
                <a:cs typeface="Arial"/>
              </a:rPr>
              <a:t> </a:t>
            </a:r>
            <a:r>
              <a:rPr lang="pt-BR" sz="4000" b="1" spc="12" dirty="0">
                <a:solidFill>
                  <a:schemeClr val="bg1"/>
                </a:solidFill>
                <a:cs typeface="Arial"/>
              </a:rPr>
              <a:t>Tradicional</a:t>
            </a:r>
            <a:r>
              <a:rPr lang="en-US" sz="4000" b="1" spc="12" dirty="0">
                <a:solidFill>
                  <a:schemeClr val="bg1"/>
                </a:solidFill>
                <a:cs typeface="Arial"/>
              </a:rPr>
              <a:t> de </a:t>
            </a:r>
            <a:r>
              <a:rPr lang="pt-BR" sz="4000" b="1" spc="12" dirty="0">
                <a:solidFill>
                  <a:schemeClr val="bg1"/>
                </a:solidFill>
                <a:cs typeface="Arial"/>
              </a:rPr>
              <a:t>Recrutamento</a:t>
            </a:r>
            <a:endParaRPr lang="pt-BR" sz="4000" dirty="0"/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1AA888DF-3FCD-882C-638C-DE360F70B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4" name="Group 28">
            <a:extLst>
              <a:ext uri="{FF2B5EF4-FFF2-40B4-BE49-F238E27FC236}">
                <a16:creationId xmlns:a16="http://schemas.microsoft.com/office/drawing/2014/main" id="{1C831032-92FE-C5F7-5B06-55843ADA47F1}"/>
              </a:ext>
            </a:extLst>
          </p:cNvPr>
          <p:cNvGrpSpPr/>
          <p:nvPr/>
        </p:nvGrpSpPr>
        <p:grpSpPr>
          <a:xfrm>
            <a:off x="654502" y="3416440"/>
            <a:ext cx="1516083" cy="1628435"/>
            <a:chOff x="-68722" y="0"/>
            <a:chExt cx="2888122" cy="3132980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55F158A3-314E-2C69-7BA2-4C0E064EC859}"/>
                </a:ext>
              </a:extLst>
            </p:cNvPr>
            <p:cNvGrpSpPr/>
            <p:nvPr/>
          </p:nvGrpSpPr>
          <p:grpSpPr>
            <a:xfrm>
              <a:off x="0" y="0"/>
              <a:ext cx="2819400" cy="2475998"/>
              <a:chOff x="0" y="0"/>
              <a:chExt cx="2819400" cy="2475998"/>
            </a:xfrm>
          </p:grpSpPr>
          <p:sp>
            <p:nvSpPr>
              <p:cNvPr id="7" name="Rectangle: Rounded Corners 10">
                <a:extLst>
                  <a:ext uri="{FF2B5EF4-FFF2-40B4-BE49-F238E27FC236}">
                    <a16:creationId xmlns:a16="http://schemas.microsoft.com/office/drawing/2014/main" id="{FC007EDC-8F4F-A621-F465-E86FB830414B}"/>
                  </a:ext>
                </a:extLst>
              </p:cNvPr>
              <p:cNvSpPr/>
              <p:nvPr/>
            </p:nvSpPr>
            <p:spPr>
              <a:xfrm>
                <a:off x="0" y="0"/>
                <a:ext cx="2819400" cy="2475998"/>
              </a:xfrm>
              <a:prstGeom prst="roundRect">
                <a:avLst/>
              </a:prstGeom>
              <a:solidFill>
                <a:srgbClr val="FFB406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pt-BR"/>
              </a:p>
            </p:txBody>
          </p:sp>
          <p:pic>
            <p:nvPicPr>
              <p:cNvPr id="8" name="Picture 4" descr="15 Professional Job Posting Templates To Attract Top Candidates">
                <a:extLst>
                  <a:ext uri="{FF2B5EF4-FFF2-40B4-BE49-F238E27FC236}">
                    <a16:creationId xmlns:a16="http://schemas.microsoft.com/office/drawing/2014/main" id="{6A1842D6-6A3B-3938-48D7-09AFCD6E45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55" r="30445"/>
              <a:stretch/>
            </p:blipFill>
            <p:spPr bwMode="auto">
              <a:xfrm>
                <a:off x="49303" y="316896"/>
                <a:ext cx="2720791" cy="1842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4A58BA1F-7174-9133-16F1-5849E1EC15E7}"/>
                </a:ext>
              </a:extLst>
            </p:cNvPr>
            <p:cNvSpPr txBox="1"/>
            <p:nvPr/>
          </p:nvSpPr>
          <p:spPr>
            <a:xfrm>
              <a:off x="-68722" y="2588214"/>
              <a:ext cx="2770563" cy="544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kern="1200" dirty="0">
                  <a:solidFill>
                    <a:srgbClr val="FFFFFF"/>
                  </a:solidFill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Divulgação</a:t>
              </a:r>
              <a:r>
                <a:rPr lang="de-DE" sz="1200" kern="1200" dirty="0">
                  <a:solidFill>
                    <a:srgbClr val="FFFFFF"/>
                  </a:solidFill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 de Vagas</a:t>
              </a:r>
              <a:endParaRPr lang="pt-BR" sz="1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29">
            <a:extLst>
              <a:ext uri="{FF2B5EF4-FFF2-40B4-BE49-F238E27FC236}">
                <a16:creationId xmlns:a16="http://schemas.microsoft.com/office/drawing/2014/main" id="{B22A2599-5FAD-375D-8136-4967724F939B}"/>
              </a:ext>
            </a:extLst>
          </p:cNvPr>
          <p:cNvGrpSpPr/>
          <p:nvPr/>
        </p:nvGrpSpPr>
        <p:grpSpPr>
          <a:xfrm>
            <a:off x="2048380" y="3431173"/>
            <a:ext cx="2292679" cy="1642350"/>
            <a:chOff x="-341688" y="0"/>
            <a:chExt cx="4059554" cy="3081681"/>
          </a:xfrm>
        </p:grpSpPr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82B3F786-2F4F-C45F-4079-7833E55D0B12}"/>
                </a:ext>
              </a:extLst>
            </p:cNvPr>
            <p:cNvGrpSpPr/>
            <p:nvPr/>
          </p:nvGrpSpPr>
          <p:grpSpPr>
            <a:xfrm>
              <a:off x="278389" y="0"/>
              <a:ext cx="2819400" cy="2475998"/>
              <a:chOff x="278389" y="0"/>
              <a:chExt cx="2819400" cy="2475998"/>
            </a:xfrm>
          </p:grpSpPr>
          <p:sp>
            <p:nvSpPr>
              <p:cNvPr id="12" name="Rectangle: Rounded Corners 13">
                <a:extLst>
                  <a:ext uri="{FF2B5EF4-FFF2-40B4-BE49-F238E27FC236}">
                    <a16:creationId xmlns:a16="http://schemas.microsoft.com/office/drawing/2014/main" id="{5D6E3DCC-C483-0203-C2AB-DBBEE5E911A5}"/>
                  </a:ext>
                </a:extLst>
              </p:cNvPr>
              <p:cNvSpPr/>
              <p:nvPr/>
            </p:nvSpPr>
            <p:spPr>
              <a:xfrm>
                <a:off x="278389" y="0"/>
                <a:ext cx="2819400" cy="2475998"/>
              </a:xfrm>
              <a:prstGeom prst="roundRect">
                <a:avLst/>
              </a:prstGeom>
              <a:solidFill>
                <a:srgbClr val="FFB406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3" name="Group 14">
                <a:extLst>
                  <a:ext uri="{FF2B5EF4-FFF2-40B4-BE49-F238E27FC236}">
                    <a16:creationId xmlns:a16="http://schemas.microsoft.com/office/drawing/2014/main" id="{193EDA01-BD87-C8B4-B4B8-F916DC4D55DA}"/>
                  </a:ext>
                </a:extLst>
              </p:cNvPr>
              <p:cNvGrpSpPr/>
              <p:nvPr/>
            </p:nvGrpSpPr>
            <p:grpSpPr>
              <a:xfrm>
                <a:off x="531216" y="153962"/>
                <a:ext cx="2313746" cy="2283055"/>
                <a:chOff x="531216" y="153962"/>
                <a:chExt cx="2313746" cy="2283055"/>
              </a:xfrm>
            </p:grpSpPr>
            <p:pic>
              <p:nvPicPr>
                <p:cNvPr id="14" name="Picture 2" descr="Cv icon">
                  <a:extLst>
                    <a:ext uri="{FF2B5EF4-FFF2-40B4-BE49-F238E27FC236}">
                      <a16:creationId xmlns:a16="http://schemas.microsoft.com/office/drawing/2014/main" id="{C24A0C71-D3C2-193A-FD2F-C8345FE456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5994" y="153962"/>
                  <a:ext cx="1392645" cy="13926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2" descr="Cv icon">
                  <a:extLst>
                    <a:ext uri="{FF2B5EF4-FFF2-40B4-BE49-F238E27FC236}">
                      <a16:creationId xmlns:a16="http://schemas.microsoft.com/office/drawing/2014/main" id="{CEDC42FA-3EB1-6619-9B85-FD3FE50A85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37840" y="265429"/>
                  <a:ext cx="1392645" cy="13926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2" descr="Cv icon">
                  <a:extLst>
                    <a:ext uri="{FF2B5EF4-FFF2-40B4-BE49-F238E27FC236}">
                      <a16:creationId xmlns:a16="http://schemas.microsoft.com/office/drawing/2014/main" id="{B7816CB7-87EF-1D52-8C23-1C91AAE2DF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216" y="1044372"/>
                  <a:ext cx="1392645" cy="13926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2" descr="Cv icon">
                  <a:extLst>
                    <a:ext uri="{FF2B5EF4-FFF2-40B4-BE49-F238E27FC236}">
                      <a16:creationId xmlns:a16="http://schemas.microsoft.com/office/drawing/2014/main" id="{93153997-C387-F164-01F5-25CA4AB588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52317" y="955079"/>
                  <a:ext cx="1392645" cy="13926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860292EB-D2C7-E7A5-52F3-61A943CDAA80}"/>
                </a:ext>
              </a:extLst>
            </p:cNvPr>
            <p:cNvSpPr txBox="1"/>
            <p:nvPr/>
          </p:nvSpPr>
          <p:spPr>
            <a:xfrm>
              <a:off x="-341688" y="2550375"/>
              <a:ext cx="4059554" cy="5313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200" kern="1200" dirty="0">
                  <a:solidFill>
                    <a:srgbClr val="FFFFFF"/>
                  </a:solidFill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Recepção de Candidaturas</a:t>
              </a:r>
              <a:endParaRPr lang="pt-BR" sz="1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30">
            <a:extLst>
              <a:ext uri="{FF2B5EF4-FFF2-40B4-BE49-F238E27FC236}">
                <a16:creationId xmlns:a16="http://schemas.microsoft.com/office/drawing/2014/main" id="{D7A0B7D5-0CD1-4879-AA93-977AAC4250C7}"/>
              </a:ext>
            </a:extLst>
          </p:cNvPr>
          <p:cNvGrpSpPr/>
          <p:nvPr/>
        </p:nvGrpSpPr>
        <p:grpSpPr>
          <a:xfrm>
            <a:off x="4194704" y="3429000"/>
            <a:ext cx="1548486" cy="1649886"/>
            <a:chOff x="7495868" y="1652821"/>
            <a:chExt cx="2904605" cy="3095773"/>
          </a:xfrm>
        </p:grpSpPr>
        <p:grpSp>
          <p:nvGrpSpPr>
            <p:cNvPr id="19" name="Group 11">
              <a:extLst>
                <a:ext uri="{FF2B5EF4-FFF2-40B4-BE49-F238E27FC236}">
                  <a16:creationId xmlns:a16="http://schemas.microsoft.com/office/drawing/2014/main" id="{132DB499-27B6-2F97-6D38-02BA5D8CDAB0}"/>
                </a:ext>
              </a:extLst>
            </p:cNvPr>
            <p:cNvGrpSpPr/>
            <p:nvPr/>
          </p:nvGrpSpPr>
          <p:grpSpPr>
            <a:xfrm>
              <a:off x="7581073" y="1652821"/>
              <a:ext cx="2819400" cy="2475998"/>
              <a:chOff x="7581073" y="1652821"/>
              <a:chExt cx="2819400" cy="2475998"/>
            </a:xfrm>
          </p:grpSpPr>
          <p:sp>
            <p:nvSpPr>
              <p:cNvPr id="21" name="Rectangle: Rounded Corners 15">
                <a:extLst>
                  <a:ext uri="{FF2B5EF4-FFF2-40B4-BE49-F238E27FC236}">
                    <a16:creationId xmlns:a16="http://schemas.microsoft.com/office/drawing/2014/main" id="{D96E78D2-1742-4022-D8C7-FBF095BC5932}"/>
                  </a:ext>
                </a:extLst>
              </p:cNvPr>
              <p:cNvSpPr/>
              <p:nvPr/>
            </p:nvSpPr>
            <p:spPr>
              <a:xfrm>
                <a:off x="7581073" y="1652821"/>
                <a:ext cx="2819400" cy="2475998"/>
              </a:xfrm>
              <a:prstGeom prst="roundRect">
                <a:avLst/>
              </a:prstGeom>
              <a:solidFill>
                <a:srgbClr val="FFB406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87"/>
              </a:p>
            </p:txBody>
          </p:sp>
          <p:grpSp>
            <p:nvGrpSpPr>
              <p:cNvPr id="22" name="Group 6">
                <a:extLst>
                  <a:ext uri="{FF2B5EF4-FFF2-40B4-BE49-F238E27FC236}">
                    <a16:creationId xmlns:a16="http://schemas.microsoft.com/office/drawing/2014/main" id="{8D547607-44A9-CBC9-C8BF-EFEEBFDAAD65}"/>
                  </a:ext>
                </a:extLst>
              </p:cNvPr>
              <p:cNvGrpSpPr/>
              <p:nvPr/>
            </p:nvGrpSpPr>
            <p:grpSpPr>
              <a:xfrm>
                <a:off x="7944722" y="2029826"/>
                <a:ext cx="2189486" cy="1786239"/>
                <a:chOff x="7944722" y="2029826"/>
                <a:chExt cx="2189486" cy="1786239"/>
              </a:xfrm>
            </p:grpSpPr>
            <p:pic>
              <p:nvPicPr>
                <p:cNvPr id="23" name="Picture 8" descr="Delete file icon">
                  <a:extLst>
                    <a:ext uri="{FF2B5EF4-FFF2-40B4-BE49-F238E27FC236}">
                      <a16:creationId xmlns:a16="http://schemas.microsoft.com/office/drawing/2014/main" id="{BF7226F5-2E30-13D4-2A15-E9B81CB53D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41564" y="2423421"/>
                  <a:ext cx="1392644" cy="13926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6" descr="File complete icon">
                  <a:extLst>
                    <a:ext uri="{FF2B5EF4-FFF2-40B4-BE49-F238E27FC236}">
                      <a16:creationId xmlns:a16="http://schemas.microsoft.com/office/drawing/2014/main" id="{AD3F7E4E-E60E-B298-ED4E-EC41EEC089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44722" y="2029826"/>
                  <a:ext cx="1379208" cy="13792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41586531-F014-D3C5-8373-E37F7059CD3A}"/>
                </a:ext>
              </a:extLst>
            </p:cNvPr>
            <p:cNvSpPr txBox="1"/>
            <p:nvPr/>
          </p:nvSpPr>
          <p:spPr>
            <a:xfrm>
              <a:off x="7495868" y="4228845"/>
              <a:ext cx="2844736" cy="51974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  <a:latin typeface="+mj-lt"/>
                </a:rPr>
                <a:t>Classificação Manual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5" name="Group 31">
            <a:extLst>
              <a:ext uri="{FF2B5EF4-FFF2-40B4-BE49-F238E27FC236}">
                <a16:creationId xmlns:a16="http://schemas.microsoft.com/office/drawing/2014/main" id="{14CB5981-0C01-AA87-9615-18CA54DA4CB0}"/>
              </a:ext>
            </a:extLst>
          </p:cNvPr>
          <p:cNvGrpSpPr/>
          <p:nvPr/>
        </p:nvGrpSpPr>
        <p:grpSpPr>
          <a:xfrm>
            <a:off x="5917437" y="3423455"/>
            <a:ext cx="1552156" cy="1663932"/>
            <a:chOff x="10614950" y="1617879"/>
            <a:chExt cx="2819400" cy="3057992"/>
          </a:xfrm>
        </p:grpSpPr>
        <p:grpSp>
          <p:nvGrpSpPr>
            <p:cNvPr id="26" name="Group 21">
              <a:extLst>
                <a:ext uri="{FF2B5EF4-FFF2-40B4-BE49-F238E27FC236}">
                  <a16:creationId xmlns:a16="http://schemas.microsoft.com/office/drawing/2014/main" id="{2F9F0D00-8079-2D10-0841-5CD34F704410}"/>
                </a:ext>
              </a:extLst>
            </p:cNvPr>
            <p:cNvGrpSpPr/>
            <p:nvPr/>
          </p:nvGrpSpPr>
          <p:grpSpPr>
            <a:xfrm>
              <a:off x="10614950" y="1617879"/>
              <a:ext cx="2819400" cy="2475998"/>
              <a:chOff x="10614950" y="1617879"/>
              <a:chExt cx="2819400" cy="2475998"/>
            </a:xfrm>
          </p:grpSpPr>
          <p:sp>
            <p:nvSpPr>
              <p:cNvPr id="28" name="Rectangle: Rounded Corners 16">
                <a:extLst>
                  <a:ext uri="{FF2B5EF4-FFF2-40B4-BE49-F238E27FC236}">
                    <a16:creationId xmlns:a16="http://schemas.microsoft.com/office/drawing/2014/main" id="{29143B6F-C3F9-BE23-1126-D0C190C133D0}"/>
                  </a:ext>
                </a:extLst>
              </p:cNvPr>
              <p:cNvSpPr/>
              <p:nvPr/>
            </p:nvSpPr>
            <p:spPr>
              <a:xfrm>
                <a:off x="10614950" y="1617879"/>
                <a:ext cx="2819400" cy="2475998"/>
              </a:xfrm>
              <a:prstGeom prst="roundRect">
                <a:avLst/>
              </a:prstGeom>
              <a:solidFill>
                <a:srgbClr val="FFB406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87"/>
              </a:p>
            </p:txBody>
          </p:sp>
          <p:pic>
            <p:nvPicPr>
              <p:cNvPr id="29" name="Picture 10" descr="Status-mail-read icon">
                <a:extLst>
                  <a:ext uri="{FF2B5EF4-FFF2-40B4-BE49-F238E27FC236}">
                    <a16:creationId xmlns:a16="http://schemas.microsoft.com/office/drawing/2014/main" id="{37D9A3CA-F3FC-D001-D871-92A9A98042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97315" y="1770059"/>
                <a:ext cx="1924152" cy="1924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40EB352E-1FB9-E90B-D270-7ED7DA9343BB}"/>
                </a:ext>
              </a:extLst>
            </p:cNvPr>
            <p:cNvSpPr txBox="1"/>
            <p:nvPr/>
          </p:nvSpPr>
          <p:spPr>
            <a:xfrm>
              <a:off x="10672311" y="4166799"/>
              <a:ext cx="2645859" cy="50907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  <a:latin typeface="+mj-lt"/>
                </a:rPr>
                <a:t>Convocação Manual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0" name="Group 32">
            <a:extLst>
              <a:ext uri="{FF2B5EF4-FFF2-40B4-BE49-F238E27FC236}">
                <a16:creationId xmlns:a16="http://schemas.microsoft.com/office/drawing/2014/main" id="{A7E14165-9B10-9C4A-CB4F-1292EB25CF53}"/>
              </a:ext>
            </a:extLst>
          </p:cNvPr>
          <p:cNvGrpSpPr/>
          <p:nvPr/>
        </p:nvGrpSpPr>
        <p:grpSpPr>
          <a:xfrm>
            <a:off x="7651873" y="3412336"/>
            <a:ext cx="1592288" cy="1675051"/>
            <a:chOff x="13648827" y="1582937"/>
            <a:chExt cx="2819400" cy="3139644"/>
          </a:xfrm>
        </p:grpSpPr>
        <p:grpSp>
          <p:nvGrpSpPr>
            <p:cNvPr id="31" name="Group 22">
              <a:extLst>
                <a:ext uri="{FF2B5EF4-FFF2-40B4-BE49-F238E27FC236}">
                  <a16:creationId xmlns:a16="http://schemas.microsoft.com/office/drawing/2014/main" id="{BAEB8CB9-1125-43FC-9836-CDBC845C5C92}"/>
                </a:ext>
              </a:extLst>
            </p:cNvPr>
            <p:cNvGrpSpPr/>
            <p:nvPr/>
          </p:nvGrpSpPr>
          <p:grpSpPr>
            <a:xfrm>
              <a:off x="13648827" y="1582937"/>
              <a:ext cx="2819400" cy="2475998"/>
              <a:chOff x="13648827" y="1582937"/>
              <a:chExt cx="2819400" cy="2475998"/>
            </a:xfrm>
          </p:grpSpPr>
          <p:sp>
            <p:nvSpPr>
              <p:cNvPr id="33" name="Rectangle: Rounded Corners 17">
                <a:extLst>
                  <a:ext uri="{FF2B5EF4-FFF2-40B4-BE49-F238E27FC236}">
                    <a16:creationId xmlns:a16="http://schemas.microsoft.com/office/drawing/2014/main" id="{56F7B2CE-D43F-1594-4FAA-F0374DE12D60}"/>
                  </a:ext>
                </a:extLst>
              </p:cNvPr>
              <p:cNvSpPr/>
              <p:nvPr/>
            </p:nvSpPr>
            <p:spPr>
              <a:xfrm>
                <a:off x="13648827" y="1582937"/>
                <a:ext cx="2819400" cy="2475998"/>
              </a:xfrm>
              <a:prstGeom prst="roundRect">
                <a:avLst/>
              </a:prstGeom>
              <a:solidFill>
                <a:srgbClr val="FFB406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87"/>
              </a:p>
            </p:txBody>
          </p:sp>
          <p:pic>
            <p:nvPicPr>
              <p:cNvPr id="34" name="Picture 12" descr="App-lists icon">
                <a:extLst>
                  <a:ext uri="{FF2B5EF4-FFF2-40B4-BE49-F238E27FC236}">
                    <a16:creationId xmlns:a16="http://schemas.microsoft.com/office/drawing/2014/main" id="{7D89C4BA-A8E4-B7B7-7783-11FDA2B99F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86552" y="1687763"/>
                <a:ext cx="2107522" cy="2107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2" name="TextBox 26">
              <a:extLst>
                <a:ext uri="{FF2B5EF4-FFF2-40B4-BE49-F238E27FC236}">
                  <a16:creationId xmlns:a16="http://schemas.microsoft.com/office/drawing/2014/main" id="{937C53CB-3D88-C014-1213-E8D9BCC7FE14}"/>
                </a:ext>
              </a:extLst>
            </p:cNvPr>
            <p:cNvSpPr txBox="1"/>
            <p:nvPr/>
          </p:nvSpPr>
          <p:spPr>
            <a:xfrm>
              <a:off x="13886260" y="4203386"/>
              <a:ext cx="2266157" cy="51919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  <a:latin typeface="+mj-lt"/>
                </a:rPr>
                <a:t>Avaliação Manual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5" name="Group 33">
            <a:extLst>
              <a:ext uri="{FF2B5EF4-FFF2-40B4-BE49-F238E27FC236}">
                <a16:creationId xmlns:a16="http://schemas.microsoft.com/office/drawing/2014/main" id="{E5A3D32A-C8CC-F660-2DFC-1AC2CFEEAE51}"/>
              </a:ext>
            </a:extLst>
          </p:cNvPr>
          <p:cNvGrpSpPr/>
          <p:nvPr/>
        </p:nvGrpSpPr>
        <p:grpSpPr>
          <a:xfrm>
            <a:off x="9307268" y="3405943"/>
            <a:ext cx="1766478" cy="1660631"/>
            <a:chOff x="16531646" y="1547995"/>
            <a:chExt cx="3219551" cy="3128743"/>
          </a:xfrm>
        </p:grpSpPr>
        <p:sp>
          <p:nvSpPr>
            <p:cNvPr id="36" name="TextBox 27">
              <a:extLst>
                <a:ext uri="{FF2B5EF4-FFF2-40B4-BE49-F238E27FC236}">
                  <a16:creationId xmlns:a16="http://schemas.microsoft.com/office/drawing/2014/main" id="{F7C1F204-D897-767C-1A40-BDA70C493B01}"/>
                </a:ext>
              </a:extLst>
            </p:cNvPr>
            <p:cNvSpPr txBox="1"/>
            <p:nvPr/>
          </p:nvSpPr>
          <p:spPr>
            <a:xfrm>
              <a:off x="16531646" y="4154853"/>
              <a:ext cx="3219551" cy="52188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  <a:latin typeface="+mj-lt"/>
                </a:rPr>
                <a:t>Processo de Contratação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37" name="Group 23">
              <a:extLst>
                <a:ext uri="{FF2B5EF4-FFF2-40B4-BE49-F238E27FC236}">
                  <a16:creationId xmlns:a16="http://schemas.microsoft.com/office/drawing/2014/main" id="{3854EFE8-099C-784A-7174-621592ECE6C4}"/>
                </a:ext>
              </a:extLst>
            </p:cNvPr>
            <p:cNvGrpSpPr/>
            <p:nvPr/>
          </p:nvGrpSpPr>
          <p:grpSpPr>
            <a:xfrm>
              <a:off x="16682704" y="1547995"/>
              <a:ext cx="2819400" cy="2475998"/>
              <a:chOff x="16682704" y="1547995"/>
              <a:chExt cx="2819400" cy="2475998"/>
            </a:xfrm>
          </p:grpSpPr>
          <p:sp>
            <p:nvSpPr>
              <p:cNvPr id="38" name="Rectangle: Rounded Corners 18">
                <a:extLst>
                  <a:ext uri="{FF2B5EF4-FFF2-40B4-BE49-F238E27FC236}">
                    <a16:creationId xmlns:a16="http://schemas.microsoft.com/office/drawing/2014/main" id="{512FB789-E33F-C592-7823-67391DF0F68B}"/>
                  </a:ext>
                </a:extLst>
              </p:cNvPr>
              <p:cNvSpPr/>
              <p:nvPr/>
            </p:nvSpPr>
            <p:spPr>
              <a:xfrm>
                <a:off x="16682704" y="1547995"/>
                <a:ext cx="2819400" cy="2475998"/>
              </a:xfrm>
              <a:prstGeom prst="roundRect">
                <a:avLst/>
              </a:prstGeom>
              <a:solidFill>
                <a:srgbClr val="FFB406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87"/>
              </a:p>
            </p:txBody>
          </p:sp>
          <p:pic>
            <p:nvPicPr>
              <p:cNvPr id="39" name="Picture 16" descr="Hire-me icon">
                <a:extLst>
                  <a:ext uri="{FF2B5EF4-FFF2-40B4-BE49-F238E27FC236}">
                    <a16:creationId xmlns:a16="http://schemas.microsoft.com/office/drawing/2014/main" id="{826CA427-4F2B-E3A3-781F-45E291355C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91037" y="1922266"/>
                <a:ext cx="2006991" cy="2006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5135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2C212-44BF-7905-4DAF-4DD87276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40" y="1681492"/>
            <a:ext cx="3626714" cy="913925"/>
          </a:xfrm>
        </p:spPr>
        <p:txBody>
          <a:bodyPr>
            <a:normAutofit fontScale="90000"/>
          </a:bodyPr>
          <a:lstStyle/>
          <a:p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pt-BR" sz="3200" b="0" spc="12" dirty="0">
                <a:solidFill>
                  <a:schemeClr val="bg1"/>
                </a:solidFill>
                <a:latin typeface="Arial"/>
                <a:cs typeface="Arial"/>
              </a:rPr>
            </a:br>
            <a:endParaRPr lang="pt-BR" dirty="0">
              <a:latin typeface="Aptos" panose="020B0004020202020204" pitchFamily="34" charset="0"/>
            </a:endParaRPr>
          </a:p>
        </p:txBody>
      </p:sp>
      <p:pic>
        <p:nvPicPr>
          <p:cNvPr id="6" name="Espaço Reservado para Imagem 5" descr="Pessoa posando para foto em frente a janela&#10;&#10;Descrição gerada automaticamente">
            <a:extLst>
              <a:ext uri="{FF2B5EF4-FFF2-40B4-BE49-F238E27FC236}">
                <a16:creationId xmlns:a16="http://schemas.microsoft.com/office/drawing/2014/main" id="{2AB49DD4-197B-7B82-D9F0-BF284E90DE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1" r="17611"/>
          <a:stretch>
            <a:fillRect/>
          </a:stretch>
        </p:blipFill>
        <p:spPr>
          <a:xfrm>
            <a:off x="0" y="1"/>
            <a:ext cx="7472219" cy="6858000"/>
          </a:xfr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F1441D-AC04-83FA-27CC-A628983C2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3940" y="2442260"/>
            <a:ext cx="4578060" cy="3811588"/>
          </a:xfrm>
        </p:spPr>
        <p:txBody>
          <a:bodyPr>
            <a:normAutofit/>
          </a:bodyPr>
          <a:lstStyle/>
          <a:p>
            <a:pPr algn="ctr"/>
            <a:r>
              <a:rPr lang="da-DK" sz="3600" b="1" dirty="0">
                <a:solidFill>
                  <a:schemeClr val="bg1"/>
                </a:solidFill>
                <a:latin typeface="+mj-lt"/>
              </a:rPr>
              <a:t>Otimização do Processo com ECM</a:t>
            </a:r>
            <a:endParaRPr lang="pt-BR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EFBC1ACB-5DA9-D160-E76C-CFA470BD1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91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19" y="434713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019" y="6293955"/>
            <a:ext cx="5754687" cy="639595"/>
          </a:xfrm>
        </p:spPr>
        <p:txBody>
          <a:bodyPr>
            <a:normAutofit/>
          </a:bodyPr>
          <a:lstStyle/>
          <a:p>
            <a:r>
              <a:rPr lang="da-DK" sz="1100" dirty="0">
                <a:solidFill>
                  <a:schemeClr val="bg1"/>
                </a:solidFill>
              </a:rPr>
              <a:t>Otimização do Processo</a:t>
            </a:r>
            <a:endParaRPr lang="pt-BR" sz="1100" dirty="0"/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4250204" y="1760219"/>
            <a:ext cx="3691591" cy="3508257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3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99" b="1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599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3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99" b="1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599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3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99" b="1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599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3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99" b="1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599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3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99" b="1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599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3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99" b="1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599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3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99" b="1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599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33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99" b="1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599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7236223" y="1555772"/>
            <a:ext cx="26360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ko-KR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01 – Anúncio de Vaga Otimizado</a:t>
            </a:r>
            <a:endParaRPr lang="ko-KR" altLang="en-US" sz="1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7244799" y="1800668"/>
            <a:ext cx="2722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ko-KR" sz="1200" dirty="0">
                <a:solidFill>
                  <a:schemeClr val="bg1"/>
                </a:solidFill>
                <a:cs typeface="Arial"/>
              </a:rPr>
              <a:t>Interface facilitada para publicação de vagas na plataforma ELO</a:t>
            </a:r>
            <a:endParaRPr lang="ko-KR" altLang="en-US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68A75A7-1B45-54AE-F06A-96F66C468E7A}"/>
              </a:ext>
            </a:extLst>
          </p:cNvPr>
          <p:cNvSpPr txBox="1"/>
          <p:nvPr/>
        </p:nvSpPr>
        <p:spPr>
          <a:xfrm>
            <a:off x="8043773" y="2576783"/>
            <a:ext cx="34878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02 – </a:t>
            </a:r>
            <a:r>
              <a:rPr lang="en-US" altLang="ko-KR" sz="1400" b="1" dirty="0" err="1">
                <a:solidFill>
                  <a:schemeClr val="bg1"/>
                </a:solidFill>
                <a:cs typeface="Arial" pitchFamily="34" charset="0"/>
              </a:rPr>
              <a:t>Processo</a:t>
            </a:r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 de </a:t>
            </a:r>
            <a:r>
              <a:rPr lang="en-US" altLang="ko-KR" sz="1400" b="1" dirty="0" err="1">
                <a:solidFill>
                  <a:schemeClr val="bg1"/>
                </a:solidFill>
                <a:cs typeface="Arial" pitchFamily="34" charset="0"/>
              </a:rPr>
              <a:t>Candidatura</a:t>
            </a:r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cs typeface="Arial" pitchFamily="34" charset="0"/>
              </a:rPr>
              <a:t>Facilitado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E0532EF8-12E5-E11C-1DCC-8EAF4C00751A}"/>
              </a:ext>
            </a:extLst>
          </p:cNvPr>
          <p:cNvSpPr txBox="1"/>
          <p:nvPr/>
        </p:nvSpPr>
        <p:spPr>
          <a:xfrm>
            <a:off x="8043773" y="2827806"/>
            <a:ext cx="3322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O portal de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empregos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integrado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facilita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o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processo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de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candidatura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A7508745-6C5D-4234-68DD-73C189EF4EB9}"/>
              </a:ext>
            </a:extLst>
          </p:cNvPr>
          <p:cNvSpPr txBox="1"/>
          <p:nvPr/>
        </p:nvSpPr>
        <p:spPr>
          <a:xfrm>
            <a:off x="7989699" y="3750454"/>
            <a:ext cx="50634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ko-KR" sz="1400" b="1" dirty="0">
                <a:solidFill>
                  <a:schemeClr val="bg1"/>
                </a:solidFill>
                <a:cs typeface="Arial"/>
              </a:rPr>
              <a:t>03 – Recepção centralizada de candidatos</a:t>
            </a:r>
            <a:endParaRPr lang="ko-KR" altLang="en-US" sz="14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8DF97D22-C76F-53CA-F844-D9D561CE57F1}"/>
              </a:ext>
            </a:extLst>
          </p:cNvPr>
          <p:cNvSpPr txBox="1"/>
          <p:nvPr/>
        </p:nvSpPr>
        <p:spPr>
          <a:xfrm>
            <a:off x="7989699" y="3978056"/>
            <a:ext cx="3567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As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candidaturas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e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todos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documentos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relacionados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em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um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só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lugar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125D7B1E-DE6F-E2A3-EAB4-54D54F829FF2}"/>
              </a:ext>
            </a:extLst>
          </p:cNvPr>
          <p:cNvSpPr txBox="1"/>
          <p:nvPr/>
        </p:nvSpPr>
        <p:spPr>
          <a:xfrm>
            <a:off x="7047989" y="4943023"/>
            <a:ext cx="29203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/>
              </a:rPr>
              <a:t>04 – </a:t>
            </a:r>
            <a:r>
              <a:rPr lang="en-US" altLang="ko-KR" sz="1400" b="1" dirty="0" err="1">
                <a:solidFill>
                  <a:schemeClr val="bg1"/>
                </a:solidFill>
                <a:cs typeface="Arial"/>
              </a:rPr>
              <a:t>Visualização</a:t>
            </a:r>
            <a:r>
              <a:rPr lang="en-US" altLang="ko-KR" sz="1400" b="1" dirty="0">
                <a:solidFill>
                  <a:schemeClr val="bg1"/>
                </a:solidFill>
                <a:cs typeface="Arial"/>
              </a:rPr>
              <a:t> global de status</a:t>
            </a:r>
            <a:endParaRPr lang="ko-KR" altLang="en-US" sz="14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D1C78D3-C49A-A574-E9D8-FEF716FFBD7C}"/>
              </a:ext>
            </a:extLst>
          </p:cNvPr>
          <p:cNvSpPr txBox="1"/>
          <p:nvPr/>
        </p:nvSpPr>
        <p:spPr>
          <a:xfrm>
            <a:off x="7059268" y="5191179"/>
            <a:ext cx="4242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Um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painel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controle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em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formato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kanban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todas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 as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candidaturas</a:t>
            </a:r>
            <a:endParaRPr lang="ko-KR" altLang="en-US" sz="12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B962EDFE-E711-D445-3FCE-7B763F4CBA67}"/>
              </a:ext>
            </a:extLst>
          </p:cNvPr>
          <p:cNvSpPr txBox="1"/>
          <p:nvPr/>
        </p:nvSpPr>
        <p:spPr>
          <a:xfrm>
            <a:off x="682894" y="4969219"/>
            <a:ext cx="44786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05 –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Definição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inteligente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 de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critérios</a:t>
            </a:r>
            <a:endParaRPr lang="ko-KR" altLang="en-US" sz="14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A7F3F02F-40C0-92AA-E5C4-F633D91C7F6D}"/>
              </a:ext>
            </a:extLst>
          </p:cNvPr>
          <p:cNvSpPr txBox="1"/>
          <p:nvPr/>
        </p:nvSpPr>
        <p:spPr>
          <a:xfrm>
            <a:off x="2246309" y="5197564"/>
            <a:ext cx="2915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Estabelecer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parâmetros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que a IA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vai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utilizar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para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qualificar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candidaturas</a:t>
            </a:r>
            <a:endParaRPr lang="pt-BR" sz="1200" dirty="0">
              <a:latin typeface="+mj-lt"/>
            </a:endParaRP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012FA583-902C-AAC4-DAD9-BCA5CA1108B7}"/>
              </a:ext>
            </a:extLst>
          </p:cNvPr>
          <p:cNvSpPr txBox="1"/>
          <p:nvPr/>
        </p:nvSpPr>
        <p:spPr>
          <a:xfrm>
            <a:off x="1899936" y="3853933"/>
            <a:ext cx="22681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06 –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Análise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 e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Qualificação</a:t>
            </a:r>
            <a:endParaRPr lang="ko-KR" altLang="en-US" sz="14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B9F69FE4-FE9E-57D7-8B15-666741D314DA}"/>
              </a:ext>
            </a:extLst>
          </p:cNvPr>
          <p:cNvSpPr txBox="1"/>
          <p:nvPr/>
        </p:nvSpPr>
        <p:spPr>
          <a:xfrm>
            <a:off x="946068" y="4117277"/>
            <a:ext cx="3242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Integração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com Open AI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permite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analisar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classificar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candidatos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qualificados</a:t>
            </a:r>
            <a:endParaRPr lang="ko-KR" altLang="en-US" sz="12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AE762114-33E1-70F7-1778-D0F98D61194C}"/>
              </a:ext>
            </a:extLst>
          </p:cNvPr>
          <p:cNvSpPr txBox="1"/>
          <p:nvPr/>
        </p:nvSpPr>
        <p:spPr>
          <a:xfrm>
            <a:off x="1117593" y="2563073"/>
            <a:ext cx="3071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07 –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Manutenção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+mj-lt"/>
                <a:cs typeface="Arial"/>
              </a:rPr>
              <a:t>Inteligente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/>
              </a:rPr>
              <a:t> de Dados</a:t>
            </a:r>
            <a:endParaRPr lang="ko-KR" altLang="en-US" sz="14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02CEA518-4BD1-45ED-8206-209A5E00C55B}"/>
              </a:ext>
            </a:extLst>
          </p:cNvPr>
          <p:cNvSpPr txBox="1"/>
          <p:nvPr/>
        </p:nvSpPr>
        <p:spPr>
          <a:xfrm>
            <a:off x="1024912" y="2843845"/>
            <a:ext cx="3147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Estabelecer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regras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claras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conformidade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legal 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/>
              </a:rPr>
              <a:t>manutenção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/>
              </a:rPr>
              <a:t> de dados </a:t>
            </a:r>
            <a:endParaRPr lang="ko-KR" altLang="en-US" sz="12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BF7BEBF2-2FA0-CF69-560A-67EA3CAE93AC}"/>
              </a:ext>
            </a:extLst>
          </p:cNvPr>
          <p:cNvSpPr txBox="1"/>
          <p:nvPr/>
        </p:nvSpPr>
        <p:spPr>
          <a:xfrm>
            <a:off x="-1582664" y="1555771"/>
            <a:ext cx="65288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ko-KR" sz="1400" b="1" dirty="0">
                <a:solidFill>
                  <a:schemeClr val="bg1"/>
                </a:solidFill>
                <a:latin typeface="+mj-lt"/>
                <a:cs typeface="Arial"/>
              </a:rPr>
              <a:t>08 – Processo de Contratação e Incorporação otimizado</a:t>
            </a:r>
            <a:endParaRPr lang="ko-KR" altLang="en-US" sz="14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220B80E1-0F13-D3E6-2AAD-C44F2ACA6CF7}"/>
              </a:ext>
            </a:extLst>
          </p:cNvPr>
          <p:cNvSpPr txBox="1"/>
          <p:nvPr/>
        </p:nvSpPr>
        <p:spPr>
          <a:xfrm>
            <a:off x="650571" y="1779990"/>
            <a:ext cx="4273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Sistema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controle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contratos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 e Onboarding de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novos</a:t>
            </a:r>
            <a:r>
              <a:rPr lang="en-US" altLang="ko-KR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empregados</a:t>
            </a:r>
            <a:endParaRPr lang="pt-BR" sz="1200" dirty="0">
              <a:latin typeface="+mj-lt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226243" y="6293955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77462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7" y="371225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019" y="6293955"/>
            <a:ext cx="5754687" cy="639595"/>
          </a:xfrm>
        </p:spPr>
        <p:txBody>
          <a:bodyPr>
            <a:normAutofit/>
          </a:bodyPr>
          <a:lstStyle/>
          <a:p>
            <a:r>
              <a:rPr lang="da-DK" sz="1100" dirty="0">
                <a:solidFill>
                  <a:schemeClr val="bg1"/>
                </a:solidFill>
              </a:rPr>
              <a:t>                       Otimização do Processo</a:t>
            </a:r>
            <a:endParaRPr lang="pt-BR" sz="1100" dirty="0"/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1237362" y="1415267"/>
            <a:ext cx="3167463" cy="3154366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5042541" y="1593400"/>
            <a:ext cx="263605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ko-KR" sz="13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01 – Anúncio de Vaga Otimizado</a:t>
            </a:r>
            <a:endParaRPr lang="ko-KR" altLang="en-US" sz="13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5042541" y="1884145"/>
            <a:ext cx="2722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ko-KR" sz="1200" dirty="0">
                <a:solidFill>
                  <a:schemeClr val="bg1"/>
                </a:solidFill>
                <a:cs typeface="Arial"/>
              </a:rPr>
              <a:t>Interface facilitada para publicação de vagas na plataforma ELO</a:t>
            </a:r>
            <a:endParaRPr lang="ko-KR" altLang="en-US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776229" y="6293955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3</a:t>
            </a:r>
          </a:p>
        </p:txBody>
      </p:sp>
      <p:pic>
        <p:nvPicPr>
          <p:cNvPr id="8" name="Recruiting -01 - Anuncio">
            <a:hlinkClick r:id="" action="ppaction://media"/>
            <a:extLst>
              <a:ext uri="{FF2B5EF4-FFF2-40B4-BE49-F238E27FC236}">
                <a16:creationId xmlns:a16="http://schemas.microsoft.com/office/drawing/2014/main" id="{54076B79-4F95-9F19-0AAB-579184F5D3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74182" y="2435155"/>
            <a:ext cx="6730722" cy="37859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35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176A8-286D-B9FF-2A6C-7467D94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7" y="371225"/>
            <a:ext cx="9313682" cy="639595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Otimização do Processo com ECM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F511B9-7014-0D0D-19AE-2547B263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019" y="6293955"/>
            <a:ext cx="5754687" cy="639595"/>
          </a:xfrm>
        </p:spPr>
        <p:txBody>
          <a:bodyPr>
            <a:normAutofit/>
          </a:bodyPr>
          <a:lstStyle/>
          <a:p>
            <a:r>
              <a:rPr lang="da-DK" sz="1100" dirty="0">
                <a:solidFill>
                  <a:schemeClr val="bg1"/>
                </a:solidFill>
              </a:rPr>
              <a:t>                       Otimização do Processo</a:t>
            </a:r>
            <a:endParaRPr lang="pt-BR" sz="1100" dirty="0"/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B0B719FE-E29D-4965-E894-F5FAA697B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1" y="335830"/>
            <a:ext cx="1414019" cy="795386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01F3C02-C52B-A503-44AF-080E20115C3C}"/>
              </a:ext>
            </a:extLst>
          </p:cNvPr>
          <p:cNvGrpSpPr/>
          <p:nvPr/>
        </p:nvGrpSpPr>
        <p:grpSpPr>
          <a:xfrm>
            <a:off x="1237362" y="1415267"/>
            <a:ext cx="3167463" cy="3154366"/>
            <a:chOff x="9353448" y="1195726"/>
            <a:chExt cx="4263598" cy="426402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95E8F51-7B43-8F92-804D-148FEFA6E24F}"/>
                </a:ext>
              </a:extLst>
            </p:cNvPr>
            <p:cNvSpPr/>
            <p:nvPr/>
          </p:nvSpPr>
          <p:spPr>
            <a:xfrm>
              <a:off x="12244521" y="4553368"/>
              <a:ext cx="327681" cy="327681"/>
            </a:xfrm>
            <a:prstGeom prst="roundRect">
              <a:avLst>
                <a:gd name="adj" fmla="val 124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194"/>
            </a:p>
          </p:txBody>
        </p:sp>
        <p:sp>
          <p:nvSpPr>
            <p:cNvPr id="6" name="Textplatzhalter 11">
              <a:extLst>
                <a:ext uri="{FF2B5EF4-FFF2-40B4-BE49-F238E27FC236}">
                  <a16:creationId xmlns:a16="http://schemas.microsoft.com/office/drawing/2014/main" id="{19C068E4-C7CE-6888-E323-A7785E9CBE3C}"/>
                </a:ext>
              </a:extLst>
            </p:cNvPr>
            <p:cNvSpPr txBox="1">
              <a:spLocks/>
            </p:cNvSpPr>
            <p:nvPr/>
          </p:nvSpPr>
          <p:spPr>
            <a:xfrm>
              <a:off x="12250003" y="4540250"/>
              <a:ext cx="327681" cy="40960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None/>
                <a:defRPr sz="1400" b="1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E3E40"/>
                </a:buClr>
                <a:buSzPct val="75000"/>
                <a:buFont typeface="Wingdings 3" panose="05040102010807070707" pitchFamily="18" charset="2"/>
                <a:buChar char=""/>
                <a:defRPr sz="2000">
                  <a:solidFill>
                    <a:schemeClr val="tx1"/>
                  </a:solidFill>
                  <a:latin typeface="Frutiger Neue LT W1G Light" panose="020B0403040304020203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de-DE" sz="1593" kern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9" name="자유형: 도형 522">
              <a:extLst>
                <a:ext uri="{FF2B5EF4-FFF2-40B4-BE49-F238E27FC236}">
                  <a16:creationId xmlns:a16="http://schemas.microsoft.com/office/drawing/2014/main" id="{C9D35609-8150-BFF7-E07E-037B499A340F}"/>
                </a:ext>
              </a:extLst>
            </p:cNvPr>
            <p:cNvSpPr/>
            <p:nvPr/>
          </p:nvSpPr>
          <p:spPr>
            <a:xfrm>
              <a:off x="10079083" y="1305370"/>
              <a:ext cx="1344917" cy="1460625"/>
            </a:xfrm>
            <a:custGeom>
              <a:avLst/>
              <a:gdLst>
                <a:gd name="connsiteX0" fmla="*/ 1535191 w 1535191"/>
                <a:gd name="connsiteY0" fmla="*/ 0 h 1667269"/>
                <a:gd name="connsiteX1" fmla="*/ 1535191 w 1535191"/>
                <a:gd name="connsiteY1" fmla="*/ 1455884 h 1667269"/>
                <a:gd name="connsiteX2" fmla="*/ 1507681 w 1535191"/>
                <a:gd name="connsiteY2" fmla="*/ 1457273 h 1667269"/>
                <a:gd name="connsiteX3" fmla="*/ 1112362 w 1535191"/>
                <a:gd name="connsiteY3" fmla="*/ 1600583 h 1667269"/>
                <a:gd name="connsiteX4" fmla="*/ 1031539 w 1535191"/>
                <a:gd name="connsiteY4" fmla="*/ 1667269 h 1667269"/>
                <a:gd name="connsiteX5" fmla="*/ 0 w 1535191"/>
                <a:gd name="connsiteY5" fmla="*/ 635730 h 1667269"/>
                <a:gd name="connsiteX6" fmla="*/ 119672 w 1535191"/>
                <a:gd name="connsiteY6" fmla="*/ 526964 h 1667269"/>
                <a:gd name="connsiteX7" fmla="*/ 1358825 w 1535191"/>
                <a:gd name="connsiteY7" fmla="*/ 8906 h 1667269"/>
                <a:gd name="connsiteX8" fmla="*/ 1535191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1535191" y="0"/>
                  </a:moveTo>
                  <a:lnTo>
                    <a:pt x="1535191" y="1455884"/>
                  </a:lnTo>
                  <a:lnTo>
                    <a:pt x="1507681" y="1457273"/>
                  </a:lnTo>
                  <a:cubicBezTo>
                    <a:pt x="1362239" y="1472044"/>
                    <a:pt x="1227446" y="1522834"/>
                    <a:pt x="1112362" y="1600583"/>
                  </a:cubicBezTo>
                  <a:lnTo>
                    <a:pt x="1031539" y="1667269"/>
                  </a:lnTo>
                  <a:lnTo>
                    <a:pt x="0" y="635730"/>
                  </a:lnTo>
                  <a:lnTo>
                    <a:pt x="119672" y="526964"/>
                  </a:lnTo>
                  <a:cubicBezTo>
                    <a:pt x="463588" y="243140"/>
                    <a:pt x="890640" y="56453"/>
                    <a:pt x="1358825" y="8906"/>
                  </a:cubicBezTo>
                  <a:lnTo>
                    <a:pt x="1535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0" name="자유형: 도형 523">
              <a:extLst>
                <a:ext uri="{FF2B5EF4-FFF2-40B4-BE49-F238E27FC236}">
                  <a16:creationId xmlns:a16="http://schemas.microsoft.com/office/drawing/2014/main" id="{0785CF8B-AC93-E146-CA93-CB49CBCD01FE}"/>
                </a:ext>
              </a:extLst>
            </p:cNvPr>
            <p:cNvSpPr/>
            <p:nvPr/>
          </p:nvSpPr>
          <p:spPr>
            <a:xfrm>
              <a:off x="11530809" y="1305370"/>
              <a:ext cx="1344917" cy="1460625"/>
            </a:xfrm>
            <a:custGeom>
              <a:avLst/>
              <a:gdLst>
                <a:gd name="connsiteX0" fmla="*/ 0 w 1535191"/>
                <a:gd name="connsiteY0" fmla="*/ 0 h 1667269"/>
                <a:gd name="connsiteX1" fmla="*/ 176366 w 1535191"/>
                <a:gd name="connsiteY1" fmla="*/ 8906 h 1667269"/>
                <a:gd name="connsiteX2" fmla="*/ 1415519 w 1535191"/>
                <a:gd name="connsiteY2" fmla="*/ 526964 h 1667269"/>
                <a:gd name="connsiteX3" fmla="*/ 1535191 w 1535191"/>
                <a:gd name="connsiteY3" fmla="*/ 635730 h 1667269"/>
                <a:gd name="connsiteX4" fmla="*/ 503653 w 1535191"/>
                <a:gd name="connsiteY4" fmla="*/ 1667269 h 1667269"/>
                <a:gd name="connsiteX5" fmla="*/ 422829 w 1535191"/>
                <a:gd name="connsiteY5" fmla="*/ 1600583 h 1667269"/>
                <a:gd name="connsiteX6" fmla="*/ 27510 w 1535191"/>
                <a:gd name="connsiteY6" fmla="*/ 1457273 h 1667269"/>
                <a:gd name="connsiteX7" fmla="*/ 0 w 1535191"/>
                <a:gd name="connsiteY7" fmla="*/ 1455884 h 1667269"/>
                <a:gd name="connsiteX8" fmla="*/ 0 w 1535191"/>
                <a:gd name="connsiteY8" fmla="*/ 0 h 16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9">
                  <a:moveTo>
                    <a:pt x="0" y="0"/>
                  </a:moveTo>
                  <a:lnTo>
                    <a:pt x="176366" y="8906"/>
                  </a:lnTo>
                  <a:cubicBezTo>
                    <a:pt x="644552" y="56453"/>
                    <a:pt x="1071604" y="243140"/>
                    <a:pt x="1415519" y="526964"/>
                  </a:cubicBezTo>
                  <a:lnTo>
                    <a:pt x="1535191" y="635730"/>
                  </a:lnTo>
                  <a:lnTo>
                    <a:pt x="503653" y="1667269"/>
                  </a:lnTo>
                  <a:lnTo>
                    <a:pt x="422829" y="1600583"/>
                  </a:lnTo>
                  <a:cubicBezTo>
                    <a:pt x="307746" y="1522834"/>
                    <a:pt x="172952" y="1472044"/>
                    <a:pt x="27510" y="1457273"/>
                  </a:cubicBezTo>
                  <a:lnTo>
                    <a:pt x="0" y="1455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1" name="자유형: 도형 524">
              <a:extLst>
                <a:ext uri="{FF2B5EF4-FFF2-40B4-BE49-F238E27FC236}">
                  <a16:creationId xmlns:a16="http://schemas.microsoft.com/office/drawing/2014/main" id="{6DFFE2BB-BFDD-61E3-41B2-6E0547CE47B6}"/>
                </a:ext>
              </a:extLst>
            </p:cNvPr>
            <p:cNvSpPr/>
            <p:nvPr/>
          </p:nvSpPr>
          <p:spPr>
            <a:xfrm>
              <a:off x="9446621" y="1937832"/>
              <a:ext cx="1460624" cy="1344916"/>
            </a:xfrm>
            <a:custGeom>
              <a:avLst/>
              <a:gdLst>
                <a:gd name="connsiteX0" fmla="*/ 635730 w 1667268"/>
                <a:gd name="connsiteY0" fmla="*/ 0 h 1535190"/>
                <a:gd name="connsiteX1" fmla="*/ 1667268 w 1667268"/>
                <a:gd name="connsiteY1" fmla="*/ 1031538 h 1535190"/>
                <a:gd name="connsiteX2" fmla="*/ 1600583 w 1667268"/>
                <a:gd name="connsiteY2" fmla="*/ 1112361 h 1535190"/>
                <a:gd name="connsiteX3" fmla="*/ 1457273 w 1667268"/>
                <a:gd name="connsiteY3" fmla="*/ 1507680 h 1535190"/>
                <a:gd name="connsiteX4" fmla="*/ 1455884 w 1667268"/>
                <a:gd name="connsiteY4" fmla="*/ 1535190 h 1535190"/>
                <a:gd name="connsiteX5" fmla="*/ 0 w 1667268"/>
                <a:gd name="connsiteY5" fmla="*/ 1535190 h 1535190"/>
                <a:gd name="connsiteX6" fmla="*/ 8906 w 1667268"/>
                <a:gd name="connsiteY6" fmla="*/ 1358824 h 1535190"/>
                <a:gd name="connsiteX7" fmla="*/ 526964 w 1667268"/>
                <a:gd name="connsiteY7" fmla="*/ 119671 h 1535190"/>
                <a:gd name="connsiteX8" fmla="*/ 635730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635730" y="0"/>
                  </a:moveTo>
                  <a:lnTo>
                    <a:pt x="1667268" y="1031538"/>
                  </a:lnTo>
                  <a:lnTo>
                    <a:pt x="1600583" y="1112361"/>
                  </a:lnTo>
                  <a:cubicBezTo>
                    <a:pt x="1522834" y="1227445"/>
                    <a:pt x="1472044" y="1362238"/>
                    <a:pt x="1457273" y="1507680"/>
                  </a:cubicBezTo>
                  <a:lnTo>
                    <a:pt x="1455884" y="1535190"/>
                  </a:lnTo>
                  <a:lnTo>
                    <a:pt x="0" y="1535190"/>
                  </a:lnTo>
                  <a:lnTo>
                    <a:pt x="8906" y="1358824"/>
                  </a:lnTo>
                  <a:cubicBezTo>
                    <a:pt x="56453" y="890639"/>
                    <a:pt x="243140" y="463587"/>
                    <a:pt x="526964" y="119671"/>
                  </a:cubicBezTo>
                  <a:lnTo>
                    <a:pt x="63573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2" name="자유형: 도형 525">
              <a:extLst>
                <a:ext uri="{FF2B5EF4-FFF2-40B4-BE49-F238E27FC236}">
                  <a16:creationId xmlns:a16="http://schemas.microsoft.com/office/drawing/2014/main" id="{EA38EB71-502F-0E96-FCBE-830011E3B23E}"/>
                </a:ext>
              </a:extLst>
            </p:cNvPr>
            <p:cNvSpPr/>
            <p:nvPr/>
          </p:nvSpPr>
          <p:spPr>
            <a:xfrm>
              <a:off x="12047563" y="1937832"/>
              <a:ext cx="1460624" cy="1344916"/>
            </a:xfrm>
            <a:custGeom>
              <a:avLst/>
              <a:gdLst>
                <a:gd name="connsiteX0" fmla="*/ 1031539 w 1667268"/>
                <a:gd name="connsiteY0" fmla="*/ 0 h 1535190"/>
                <a:gd name="connsiteX1" fmla="*/ 1140304 w 1667268"/>
                <a:gd name="connsiteY1" fmla="*/ 119671 h 1535190"/>
                <a:gd name="connsiteX2" fmla="*/ 1658362 w 1667268"/>
                <a:gd name="connsiteY2" fmla="*/ 1358824 h 1535190"/>
                <a:gd name="connsiteX3" fmla="*/ 1667268 w 1667268"/>
                <a:gd name="connsiteY3" fmla="*/ 1535190 h 1535190"/>
                <a:gd name="connsiteX4" fmla="*/ 211384 w 1667268"/>
                <a:gd name="connsiteY4" fmla="*/ 1535190 h 1535190"/>
                <a:gd name="connsiteX5" fmla="*/ 209995 w 1667268"/>
                <a:gd name="connsiteY5" fmla="*/ 1507680 h 1535190"/>
                <a:gd name="connsiteX6" fmla="*/ 66685 w 1667268"/>
                <a:gd name="connsiteY6" fmla="*/ 1112361 h 1535190"/>
                <a:gd name="connsiteX7" fmla="*/ 0 w 1667268"/>
                <a:gd name="connsiteY7" fmla="*/ 1031538 h 1535190"/>
                <a:gd name="connsiteX8" fmla="*/ 1031539 w 1667268"/>
                <a:gd name="connsiteY8" fmla="*/ 0 h 153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0">
                  <a:moveTo>
                    <a:pt x="1031539" y="0"/>
                  </a:moveTo>
                  <a:lnTo>
                    <a:pt x="1140304" y="119671"/>
                  </a:lnTo>
                  <a:cubicBezTo>
                    <a:pt x="1424128" y="463587"/>
                    <a:pt x="1610815" y="890639"/>
                    <a:pt x="1658362" y="1358824"/>
                  </a:cubicBezTo>
                  <a:lnTo>
                    <a:pt x="1667268" y="1535190"/>
                  </a:lnTo>
                  <a:lnTo>
                    <a:pt x="211384" y="1535190"/>
                  </a:lnTo>
                  <a:lnTo>
                    <a:pt x="209995" y="1507680"/>
                  </a:lnTo>
                  <a:cubicBezTo>
                    <a:pt x="195224" y="1362238"/>
                    <a:pt x="144434" y="1227445"/>
                    <a:pt x="66685" y="1112361"/>
                  </a:cubicBezTo>
                  <a:lnTo>
                    <a:pt x="0" y="1031538"/>
                  </a:lnTo>
                  <a:lnTo>
                    <a:pt x="103153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3" name="자유형: 도형 526">
              <a:extLst>
                <a:ext uri="{FF2B5EF4-FFF2-40B4-BE49-F238E27FC236}">
                  <a16:creationId xmlns:a16="http://schemas.microsoft.com/office/drawing/2014/main" id="{1BF10CB9-BDED-E688-1732-928E84FBC52C}"/>
                </a:ext>
              </a:extLst>
            </p:cNvPr>
            <p:cNvSpPr/>
            <p:nvPr/>
          </p:nvSpPr>
          <p:spPr>
            <a:xfrm>
              <a:off x="9446621" y="3389557"/>
              <a:ext cx="1460624" cy="1344917"/>
            </a:xfrm>
            <a:custGeom>
              <a:avLst/>
              <a:gdLst>
                <a:gd name="connsiteX0" fmla="*/ 0 w 1667268"/>
                <a:gd name="connsiteY0" fmla="*/ 0 h 1535191"/>
                <a:gd name="connsiteX1" fmla="*/ 1455884 w 1667268"/>
                <a:gd name="connsiteY1" fmla="*/ 0 h 1535191"/>
                <a:gd name="connsiteX2" fmla="*/ 1457273 w 1667268"/>
                <a:gd name="connsiteY2" fmla="*/ 27510 h 1535191"/>
                <a:gd name="connsiteX3" fmla="*/ 1600583 w 1667268"/>
                <a:gd name="connsiteY3" fmla="*/ 422829 h 1535191"/>
                <a:gd name="connsiteX4" fmla="*/ 1667268 w 1667268"/>
                <a:gd name="connsiteY4" fmla="*/ 503652 h 1535191"/>
                <a:gd name="connsiteX5" fmla="*/ 635730 w 1667268"/>
                <a:gd name="connsiteY5" fmla="*/ 1535191 h 1535191"/>
                <a:gd name="connsiteX6" fmla="*/ 526964 w 1667268"/>
                <a:gd name="connsiteY6" fmla="*/ 1415519 h 1535191"/>
                <a:gd name="connsiteX7" fmla="*/ 8906 w 1667268"/>
                <a:gd name="connsiteY7" fmla="*/ 176366 h 1535191"/>
                <a:gd name="connsiteX8" fmla="*/ 0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0" y="0"/>
                  </a:moveTo>
                  <a:lnTo>
                    <a:pt x="1455884" y="0"/>
                  </a:lnTo>
                  <a:lnTo>
                    <a:pt x="1457273" y="27510"/>
                  </a:lnTo>
                  <a:cubicBezTo>
                    <a:pt x="1472044" y="172952"/>
                    <a:pt x="1522834" y="307746"/>
                    <a:pt x="1600583" y="422829"/>
                  </a:cubicBezTo>
                  <a:lnTo>
                    <a:pt x="1667268" y="503652"/>
                  </a:lnTo>
                  <a:lnTo>
                    <a:pt x="635730" y="1535191"/>
                  </a:lnTo>
                  <a:lnTo>
                    <a:pt x="526964" y="1415519"/>
                  </a:lnTo>
                  <a:cubicBezTo>
                    <a:pt x="243140" y="1071604"/>
                    <a:pt x="56453" y="644552"/>
                    <a:pt x="8906" y="176366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4" name="자유형: 도형 527">
              <a:extLst>
                <a:ext uri="{FF2B5EF4-FFF2-40B4-BE49-F238E27FC236}">
                  <a16:creationId xmlns:a16="http://schemas.microsoft.com/office/drawing/2014/main" id="{1B571EB5-72EF-23D5-01C7-CCFC58F677B8}"/>
                </a:ext>
              </a:extLst>
            </p:cNvPr>
            <p:cNvSpPr/>
            <p:nvPr/>
          </p:nvSpPr>
          <p:spPr>
            <a:xfrm>
              <a:off x="12047563" y="3389557"/>
              <a:ext cx="1460624" cy="1344917"/>
            </a:xfrm>
            <a:custGeom>
              <a:avLst/>
              <a:gdLst>
                <a:gd name="connsiteX0" fmla="*/ 211384 w 1667268"/>
                <a:gd name="connsiteY0" fmla="*/ 0 h 1535191"/>
                <a:gd name="connsiteX1" fmla="*/ 1667268 w 1667268"/>
                <a:gd name="connsiteY1" fmla="*/ 0 h 1535191"/>
                <a:gd name="connsiteX2" fmla="*/ 1658362 w 1667268"/>
                <a:gd name="connsiteY2" fmla="*/ 176366 h 1535191"/>
                <a:gd name="connsiteX3" fmla="*/ 1140304 w 1667268"/>
                <a:gd name="connsiteY3" fmla="*/ 1415519 h 1535191"/>
                <a:gd name="connsiteX4" fmla="*/ 1031539 w 1667268"/>
                <a:gd name="connsiteY4" fmla="*/ 1535191 h 1535191"/>
                <a:gd name="connsiteX5" fmla="*/ 0 w 1667268"/>
                <a:gd name="connsiteY5" fmla="*/ 503652 h 1535191"/>
                <a:gd name="connsiteX6" fmla="*/ 66685 w 1667268"/>
                <a:gd name="connsiteY6" fmla="*/ 422829 h 1535191"/>
                <a:gd name="connsiteX7" fmla="*/ 209995 w 1667268"/>
                <a:gd name="connsiteY7" fmla="*/ 27510 h 1535191"/>
                <a:gd name="connsiteX8" fmla="*/ 211384 w 1667268"/>
                <a:gd name="connsiteY8" fmla="*/ 0 h 153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7268" h="1535191">
                  <a:moveTo>
                    <a:pt x="211384" y="0"/>
                  </a:moveTo>
                  <a:lnTo>
                    <a:pt x="1667268" y="0"/>
                  </a:lnTo>
                  <a:lnTo>
                    <a:pt x="1658362" y="176366"/>
                  </a:lnTo>
                  <a:cubicBezTo>
                    <a:pt x="1610815" y="644552"/>
                    <a:pt x="1424128" y="1071604"/>
                    <a:pt x="1140304" y="1415519"/>
                  </a:cubicBezTo>
                  <a:lnTo>
                    <a:pt x="1031539" y="1535191"/>
                  </a:lnTo>
                  <a:lnTo>
                    <a:pt x="0" y="503652"/>
                  </a:lnTo>
                  <a:lnTo>
                    <a:pt x="66685" y="422829"/>
                  </a:lnTo>
                  <a:cubicBezTo>
                    <a:pt x="144434" y="307746"/>
                    <a:pt x="195224" y="172952"/>
                    <a:pt x="209995" y="27510"/>
                  </a:cubicBezTo>
                  <a:lnTo>
                    <a:pt x="21138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5" name="자유형: 도형 528">
              <a:extLst>
                <a:ext uri="{FF2B5EF4-FFF2-40B4-BE49-F238E27FC236}">
                  <a16:creationId xmlns:a16="http://schemas.microsoft.com/office/drawing/2014/main" id="{2A6D48CA-2DAF-6B24-C861-5C9E18394FBE}"/>
                </a:ext>
              </a:extLst>
            </p:cNvPr>
            <p:cNvSpPr/>
            <p:nvPr/>
          </p:nvSpPr>
          <p:spPr>
            <a:xfrm>
              <a:off x="10079083" y="3906311"/>
              <a:ext cx="1344916" cy="1460624"/>
            </a:xfrm>
            <a:custGeom>
              <a:avLst/>
              <a:gdLst>
                <a:gd name="connsiteX0" fmla="*/ 1031538 w 1535190"/>
                <a:gd name="connsiteY0" fmla="*/ 0 h 1667268"/>
                <a:gd name="connsiteX1" fmla="*/ 1112361 w 1535190"/>
                <a:gd name="connsiteY1" fmla="*/ 66685 h 1667268"/>
                <a:gd name="connsiteX2" fmla="*/ 1507680 w 1535190"/>
                <a:gd name="connsiteY2" fmla="*/ 209995 h 1667268"/>
                <a:gd name="connsiteX3" fmla="*/ 1535190 w 1535190"/>
                <a:gd name="connsiteY3" fmla="*/ 211384 h 1667268"/>
                <a:gd name="connsiteX4" fmla="*/ 1535190 w 1535190"/>
                <a:gd name="connsiteY4" fmla="*/ 1667268 h 1667268"/>
                <a:gd name="connsiteX5" fmla="*/ 1358824 w 1535190"/>
                <a:gd name="connsiteY5" fmla="*/ 1658362 h 1667268"/>
                <a:gd name="connsiteX6" fmla="*/ 119671 w 1535190"/>
                <a:gd name="connsiteY6" fmla="*/ 1140304 h 1667268"/>
                <a:gd name="connsiteX7" fmla="*/ 0 w 1535190"/>
                <a:gd name="connsiteY7" fmla="*/ 1031539 h 1667268"/>
                <a:gd name="connsiteX8" fmla="*/ 1031538 w 1535190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0" h="1667268">
                  <a:moveTo>
                    <a:pt x="1031538" y="0"/>
                  </a:moveTo>
                  <a:lnTo>
                    <a:pt x="1112361" y="66685"/>
                  </a:lnTo>
                  <a:cubicBezTo>
                    <a:pt x="1227445" y="144434"/>
                    <a:pt x="1362238" y="195224"/>
                    <a:pt x="1507680" y="209995"/>
                  </a:cubicBezTo>
                  <a:lnTo>
                    <a:pt x="1535190" y="211384"/>
                  </a:lnTo>
                  <a:lnTo>
                    <a:pt x="1535190" y="1667268"/>
                  </a:lnTo>
                  <a:lnTo>
                    <a:pt x="1358824" y="1658362"/>
                  </a:lnTo>
                  <a:cubicBezTo>
                    <a:pt x="890639" y="1610815"/>
                    <a:pt x="463587" y="1424128"/>
                    <a:pt x="119671" y="1140304"/>
                  </a:cubicBezTo>
                  <a:lnTo>
                    <a:pt x="0" y="1031539"/>
                  </a:lnTo>
                  <a:lnTo>
                    <a:pt x="10315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6" name="자유형: 도형 529">
              <a:extLst>
                <a:ext uri="{FF2B5EF4-FFF2-40B4-BE49-F238E27FC236}">
                  <a16:creationId xmlns:a16="http://schemas.microsoft.com/office/drawing/2014/main" id="{0448DA8F-D26E-55C2-B614-6D8C9F66D7FA}"/>
                </a:ext>
              </a:extLst>
            </p:cNvPr>
            <p:cNvSpPr/>
            <p:nvPr/>
          </p:nvSpPr>
          <p:spPr>
            <a:xfrm>
              <a:off x="11530809" y="3906311"/>
              <a:ext cx="1344917" cy="1460624"/>
            </a:xfrm>
            <a:custGeom>
              <a:avLst/>
              <a:gdLst>
                <a:gd name="connsiteX0" fmla="*/ 503652 w 1535191"/>
                <a:gd name="connsiteY0" fmla="*/ 0 h 1667268"/>
                <a:gd name="connsiteX1" fmla="*/ 1535191 w 1535191"/>
                <a:gd name="connsiteY1" fmla="*/ 1031539 h 1667268"/>
                <a:gd name="connsiteX2" fmla="*/ 1415519 w 1535191"/>
                <a:gd name="connsiteY2" fmla="*/ 1140304 h 1667268"/>
                <a:gd name="connsiteX3" fmla="*/ 176366 w 1535191"/>
                <a:gd name="connsiteY3" fmla="*/ 1658362 h 1667268"/>
                <a:gd name="connsiteX4" fmla="*/ 0 w 1535191"/>
                <a:gd name="connsiteY4" fmla="*/ 1667268 h 1667268"/>
                <a:gd name="connsiteX5" fmla="*/ 0 w 1535191"/>
                <a:gd name="connsiteY5" fmla="*/ 211384 h 1667268"/>
                <a:gd name="connsiteX6" fmla="*/ 27510 w 1535191"/>
                <a:gd name="connsiteY6" fmla="*/ 209995 h 1667268"/>
                <a:gd name="connsiteX7" fmla="*/ 422829 w 1535191"/>
                <a:gd name="connsiteY7" fmla="*/ 66685 h 1667268"/>
                <a:gd name="connsiteX8" fmla="*/ 503652 w 1535191"/>
                <a:gd name="connsiteY8" fmla="*/ 0 h 16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191" h="1667268">
                  <a:moveTo>
                    <a:pt x="503652" y="0"/>
                  </a:moveTo>
                  <a:lnTo>
                    <a:pt x="1535191" y="1031539"/>
                  </a:lnTo>
                  <a:lnTo>
                    <a:pt x="1415519" y="1140304"/>
                  </a:lnTo>
                  <a:cubicBezTo>
                    <a:pt x="1071604" y="1424128"/>
                    <a:pt x="644552" y="1610815"/>
                    <a:pt x="176366" y="1658362"/>
                  </a:cubicBezTo>
                  <a:lnTo>
                    <a:pt x="0" y="1667268"/>
                  </a:lnTo>
                  <a:lnTo>
                    <a:pt x="0" y="211384"/>
                  </a:lnTo>
                  <a:lnTo>
                    <a:pt x="27510" y="209995"/>
                  </a:lnTo>
                  <a:cubicBezTo>
                    <a:pt x="172952" y="195224"/>
                    <a:pt x="307746" y="144434"/>
                    <a:pt x="422829" y="66685"/>
                  </a:cubicBezTo>
                  <a:lnTo>
                    <a:pt x="5036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7" name="원형: 비어 있음 530">
              <a:extLst>
                <a:ext uri="{FF2B5EF4-FFF2-40B4-BE49-F238E27FC236}">
                  <a16:creationId xmlns:a16="http://schemas.microsoft.com/office/drawing/2014/main" id="{8B2E208B-25A1-8D2E-86D5-32323E02CC7C}"/>
                </a:ext>
              </a:extLst>
            </p:cNvPr>
            <p:cNvSpPr/>
            <p:nvPr/>
          </p:nvSpPr>
          <p:spPr>
            <a:xfrm>
              <a:off x="10582788" y="2441536"/>
              <a:ext cx="1789232" cy="1789233"/>
            </a:xfrm>
            <a:prstGeom prst="donut">
              <a:avLst>
                <a:gd name="adj" fmla="val 13194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35092424-1D29-E333-6F44-5A83BF7D00A3}"/>
                </a:ext>
              </a:extLst>
            </p:cNvPr>
            <p:cNvSpPr/>
            <p:nvPr/>
          </p:nvSpPr>
          <p:spPr>
            <a:xfrm flipH="1">
              <a:off x="10711253" y="1852684"/>
              <a:ext cx="389492" cy="321307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B13EB0E2-D4E5-CC84-C31C-F27B81D905A9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11818761" y="1871575"/>
              <a:ext cx="405819" cy="34466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599"/>
            </a:p>
          </p:txBody>
        </p:sp>
        <p:sp>
          <p:nvSpPr>
            <p:cNvPr id="20" name="타원 540">
              <a:extLst>
                <a:ext uri="{FF2B5EF4-FFF2-40B4-BE49-F238E27FC236}">
                  <a16:creationId xmlns:a16="http://schemas.microsoft.com/office/drawing/2014/main" id="{C4A0752C-27EC-5CB5-1807-B32B623640DA}"/>
                </a:ext>
              </a:extLst>
            </p:cNvPr>
            <p:cNvSpPr/>
            <p:nvPr/>
          </p:nvSpPr>
          <p:spPr>
            <a:xfrm>
              <a:off x="11996098" y="1195726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1" name="타원 541">
              <a:extLst>
                <a:ext uri="{FF2B5EF4-FFF2-40B4-BE49-F238E27FC236}">
                  <a16:creationId xmlns:a16="http://schemas.microsoft.com/office/drawing/2014/main" id="{FF1B41C8-59D8-C932-8DA3-20B132599801}"/>
                </a:ext>
              </a:extLst>
            </p:cNvPr>
            <p:cNvSpPr/>
            <p:nvPr/>
          </p:nvSpPr>
          <p:spPr>
            <a:xfrm>
              <a:off x="10441421" y="4978155"/>
              <a:ext cx="481597" cy="481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2" name="타원 542">
              <a:extLst>
                <a:ext uri="{FF2B5EF4-FFF2-40B4-BE49-F238E27FC236}">
                  <a16:creationId xmlns:a16="http://schemas.microsoft.com/office/drawing/2014/main" id="{E3A45D9E-0529-FC61-9263-A0B4268B181D}"/>
                </a:ext>
              </a:extLst>
            </p:cNvPr>
            <p:cNvSpPr/>
            <p:nvPr/>
          </p:nvSpPr>
          <p:spPr>
            <a:xfrm>
              <a:off x="13116001" y="3829147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3" name="타원 543">
              <a:extLst>
                <a:ext uri="{FF2B5EF4-FFF2-40B4-BE49-F238E27FC236}">
                  <a16:creationId xmlns:a16="http://schemas.microsoft.com/office/drawing/2014/main" id="{366B2E41-9019-A465-51DC-AE5D6BA06EF0}"/>
                </a:ext>
              </a:extLst>
            </p:cNvPr>
            <p:cNvSpPr/>
            <p:nvPr/>
          </p:nvSpPr>
          <p:spPr>
            <a:xfrm>
              <a:off x="9362677" y="2344734"/>
              <a:ext cx="481597" cy="4815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4" name="타원 544">
              <a:extLst>
                <a:ext uri="{FF2B5EF4-FFF2-40B4-BE49-F238E27FC236}">
                  <a16:creationId xmlns:a16="http://schemas.microsoft.com/office/drawing/2014/main" id="{37B33228-7A70-89DB-B299-C1C52A9BFCBF}"/>
                </a:ext>
              </a:extLst>
            </p:cNvPr>
            <p:cNvSpPr/>
            <p:nvPr/>
          </p:nvSpPr>
          <p:spPr>
            <a:xfrm>
              <a:off x="13116001" y="2344734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5" name="타원 545">
              <a:extLst>
                <a:ext uri="{FF2B5EF4-FFF2-40B4-BE49-F238E27FC236}">
                  <a16:creationId xmlns:a16="http://schemas.microsoft.com/office/drawing/2014/main" id="{C3C75250-4028-1011-EF84-51474AE37291}"/>
                </a:ext>
              </a:extLst>
            </p:cNvPr>
            <p:cNvSpPr/>
            <p:nvPr/>
          </p:nvSpPr>
          <p:spPr>
            <a:xfrm>
              <a:off x="9362677" y="3829147"/>
              <a:ext cx="481597" cy="4815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6" name="타원 546">
              <a:extLst>
                <a:ext uri="{FF2B5EF4-FFF2-40B4-BE49-F238E27FC236}">
                  <a16:creationId xmlns:a16="http://schemas.microsoft.com/office/drawing/2014/main" id="{6A2F4720-84FF-DC30-C306-630AD7A1154A}"/>
                </a:ext>
              </a:extLst>
            </p:cNvPr>
            <p:cNvSpPr/>
            <p:nvPr/>
          </p:nvSpPr>
          <p:spPr>
            <a:xfrm>
              <a:off x="11996098" y="4978155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7" name="타원 547">
              <a:extLst>
                <a:ext uri="{FF2B5EF4-FFF2-40B4-BE49-F238E27FC236}">
                  <a16:creationId xmlns:a16="http://schemas.microsoft.com/office/drawing/2014/main" id="{852F81F4-DCAB-DA74-BE53-AC89FF525AC5}"/>
                </a:ext>
              </a:extLst>
            </p:cNvPr>
            <p:cNvSpPr/>
            <p:nvPr/>
          </p:nvSpPr>
          <p:spPr>
            <a:xfrm>
              <a:off x="10441421" y="1195726"/>
              <a:ext cx="481597" cy="4815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99">
                <a:solidFill>
                  <a:schemeClr val="tx1"/>
                </a:solidFill>
              </a:endParaRPr>
            </a:p>
          </p:txBody>
        </p:sp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30A5D747-4E9F-74C9-340B-0C849A35E55C}"/>
                </a:ext>
              </a:extLst>
            </p:cNvPr>
            <p:cNvSpPr txBox="1"/>
            <p:nvPr/>
          </p:nvSpPr>
          <p:spPr>
            <a:xfrm>
              <a:off x="10428214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08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60">
              <a:extLst>
                <a:ext uri="{FF2B5EF4-FFF2-40B4-BE49-F238E27FC236}">
                  <a16:creationId xmlns:a16="http://schemas.microsoft.com/office/drawing/2014/main" id="{4CB4F255-DA17-DA50-BFD9-0D62B9EFEC27}"/>
                </a:ext>
              </a:extLst>
            </p:cNvPr>
            <p:cNvSpPr txBox="1"/>
            <p:nvPr/>
          </p:nvSpPr>
          <p:spPr>
            <a:xfrm>
              <a:off x="11992379" y="125487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76868A34-E98F-ADB3-8CA4-AD1575CEDC98}"/>
                </a:ext>
              </a:extLst>
            </p:cNvPr>
            <p:cNvSpPr txBox="1"/>
            <p:nvPr/>
          </p:nvSpPr>
          <p:spPr>
            <a:xfrm>
              <a:off x="9353448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AC6D85BE-68F7-4834-E9C2-C82A7E2AED9F}"/>
                </a:ext>
              </a:extLst>
            </p:cNvPr>
            <p:cNvSpPr txBox="1"/>
            <p:nvPr/>
          </p:nvSpPr>
          <p:spPr>
            <a:xfrm>
              <a:off x="13121826" y="2416881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63">
              <a:extLst>
                <a:ext uri="{FF2B5EF4-FFF2-40B4-BE49-F238E27FC236}">
                  <a16:creationId xmlns:a16="http://schemas.microsoft.com/office/drawing/2014/main" id="{2E42F45B-0D49-A69F-D3B1-854C8E3A4103}"/>
                </a:ext>
              </a:extLst>
            </p:cNvPr>
            <p:cNvSpPr txBox="1"/>
            <p:nvPr/>
          </p:nvSpPr>
          <p:spPr>
            <a:xfrm>
              <a:off x="13121826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64">
              <a:extLst>
                <a:ext uri="{FF2B5EF4-FFF2-40B4-BE49-F238E27FC236}">
                  <a16:creationId xmlns:a16="http://schemas.microsoft.com/office/drawing/2014/main" id="{D8A81C5D-732D-9319-BA18-01AF7FF2299C}"/>
                </a:ext>
              </a:extLst>
            </p:cNvPr>
            <p:cNvSpPr txBox="1"/>
            <p:nvPr/>
          </p:nvSpPr>
          <p:spPr>
            <a:xfrm>
              <a:off x="11992379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65">
              <a:extLst>
                <a:ext uri="{FF2B5EF4-FFF2-40B4-BE49-F238E27FC236}">
                  <a16:creationId xmlns:a16="http://schemas.microsoft.com/office/drawing/2014/main" id="{8E776A74-5A47-312C-E5CD-710C13391B53}"/>
                </a:ext>
              </a:extLst>
            </p:cNvPr>
            <p:cNvSpPr txBox="1"/>
            <p:nvPr/>
          </p:nvSpPr>
          <p:spPr>
            <a:xfrm>
              <a:off x="10428214" y="5042256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66">
              <a:extLst>
                <a:ext uri="{FF2B5EF4-FFF2-40B4-BE49-F238E27FC236}">
                  <a16:creationId xmlns:a16="http://schemas.microsoft.com/office/drawing/2014/main" id="{EA9F4E8A-645A-D621-7C24-94B0A99EE9D0}"/>
                </a:ext>
              </a:extLst>
            </p:cNvPr>
            <p:cNvSpPr txBox="1"/>
            <p:nvPr/>
          </p:nvSpPr>
          <p:spPr>
            <a:xfrm>
              <a:off x="9353448" y="3891342"/>
              <a:ext cx="495220" cy="29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6" name="Picture 7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4A53AEF-8C9D-2412-5289-2D51193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0704" y="3058356"/>
              <a:ext cx="1000862" cy="591338"/>
            </a:xfrm>
            <a:prstGeom prst="rect">
              <a:avLst/>
            </a:prstGeom>
          </p:spPr>
        </p:pic>
        <p:pic>
          <p:nvPicPr>
            <p:cNvPr id="37" name="Graphic 80" descr="Female Profile outline">
              <a:extLst>
                <a:ext uri="{FF2B5EF4-FFF2-40B4-BE49-F238E27FC236}">
                  <a16:creationId xmlns:a16="http://schemas.microsoft.com/office/drawing/2014/main" id="{356E8180-E3C8-0E32-A564-E39622FA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68564" y="2416880"/>
              <a:ext cx="671311" cy="671311"/>
            </a:xfrm>
            <a:prstGeom prst="rect">
              <a:avLst/>
            </a:prstGeom>
          </p:spPr>
        </p:pic>
        <p:pic>
          <p:nvPicPr>
            <p:cNvPr id="38" name="Graphic 83" descr="Blog with solid fill">
              <a:extLst>
                <a:ext uri="{FF2B5EF4-FFF2-40B4-BE49-F238E27FC236}">
                  <a16:creationId xmlns:a16="http://schemas.microsoft.com/office/drawing/2014/main" id="{28E34E48-0307-0A41-7B67-8F3DF580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460280" y="3567847"/>
              <a:ext cx="683735" cy="683735"/>
            </a:xfrm>
            <a:prstGeom prst="rect">
              <a:avLst/>
            </a:prstGeom>
          </p:spPr>
        </p:pic>
        <p:pic>
          <p:nvPicPr>
            <p:cNvPr id="39" name="Graphic 85" descr="Search Inventory with solid fill">
              <a:extLst>
                <a:ext uri="{FF2B5EF4-FFF2-40B4-BE49-F238E27FC236}">
                  <a16:creationId xmlns:a16="http://schemas.microsoft.com/office/drawing/2014/main" id="{75D2ECE8-CC5E-5DEB-8335-729CFBC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45187" y="4246985"/>
              <a:ext cx="681914" cy="681914"/>
            </a:xfrm>
            <a:prstGeom prst="rect">
              <a:avLst/>
            </a:prstGeom>
          </p:spPr>
        </p:pic>
        <p:pic>
          <p:nvPicPr>
            <p:cNvPr id="40" name="Graphic 87" descr="Clipboard Mixed with solid fill">
              <a:extLst>
                <a:ext uri="{FF2B5EF4-FFF2-40B4-BE49-F238E27FC236}">
                  <a16:creationId xmlns:a16="http://schemas.microsoft.com/office/drawing/2014/main" id="{F016B9D7-62F9-08CA-3E81-D6207CD5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27631" y="4239944"/>
              <a:ext cx="659268" cy="659268"/>
            </a:xfrm>
            <a:prstGeom prst="rect">
              <a:avLst/>
            </a:prstGeom>
          </p:spPr>
        </p:pic>
        <p:pic>
          <p:nvPicPr>
            <p:cNvPr id="41" name="Graphic 89" descr="Artificial Intelligence with solid fill">
              <a:extLst>
                <a:ext uri="{FF2B5EF4-FFF2-40B4-BE49-F238E27FC236}">
                  <a16:creationId xmlns:a16="http://schemas.microsoft.com/office/drawing/2014/main" id="{B94BAD45-A722-0374-D267-5B8AC9E1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951920" y="3602736"/>
              <a:ext cx="536449" cy="536449"/>
            </a:xfrm>
            <a:prstGeom prst="rect">
              <a:avLst/>
            </a:prstGeom>
          </p:spPr>
        </p:pic>
        <p:pic>
          <p:nvPicPr>
            <p:cNvPr id="42" name="Graphic 91" descr="Bar graph with upward trend with solid fill">
              <a:extLst>
                <a:ext uri="{FF2B5EF4-FFF2-40B4-BE49-F238E27FC236}">
                  <a16:creationId xmlns:a16="http://schemas.microsoft.com/office/drawing/2014/main" id="{A5CED1A2-BFEF-82D7-0EC4-AF3DFFE76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56106" y="2482788"/>
              <a:ext cx="673223" cy="673223"/>
            </a:xfrm>
            <a:prstGeom prst="rect">
              <a:avLst/>
            </a:prstGeom>
          </p:spPr>
        </p:pic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A7E5BF6-6270-605A-8EF9-5E2B8B38C1D7}"/>
              </a:ext>
            </a:extLst>
          </p:cNvPr>
          <p:cNvSpPr txBox="1"/>
          <p:nvPr/>
        </p:nvSpPr>
        <p:spPr>
          <a:xfrm>
            <a:off x="5042541" y="1593400"/>
            <a:ext cx="31304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02 – </a:t>
            </a:r>
            <a:r>
              <a:rPr lang="en-US" altLang="ko-KR" sz="1200" b="1" dirty="0" err="1">
                <a:solidFill>
                  <a:schemeClr val="bg1"/>
                </a:solidFill>
                <a:cs typeface="Arial" pitchFamily="34" charset="0"/>
              </a:rPr>
              <a:t>Processo</a:t>
            </a:r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 de </a:t>
            </a:r>
            <a:r>
              <a:rPr lang="en-US" altLang="ko-KR" sz="1200" b="1" dirty="0" err="1">
                <a:solidFill>
                  <a:schemeClr val="bg1"/>
                </a:solidFill>
                <a:cs typeface="Arial" pitchFamily="34" charset="0"/>
              </a:rPr>
              <a:t>Candidatura</a:t>
            </a:r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dirty="0" err="1">
                <a:solidFill>
                  <a:schemeClr val="bg1"/>
                </a:solidFill>
                <a:cs typeface="Arial" pitchFamily="34" charset="0"/>
              </a:rPr>
              <a:t>Facilitado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1DDDBDB-0A89-AE49-6E14-10C447BF7A7C}"/>
              </a:ext>
            </a:extLst>
          </p:cNvPr>
          <p:cNvSpPr txBox="1"/>
          <p:nvPr/>
        </p:nvSpPr>
        <p:spPr>
          <a:xfrm>
            <a:off x="5074182" y="1840713"/>
            <a:ext cx="2722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O portal de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empregos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integrado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facilita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o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processo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de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candidatura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7" name="Textplatzhalter 11">
            <a:extLst>
              <a:ext uri="{FF2B5EF4-FFF2-40B4-BE49-F238E27FC236}">
                <a16:creationId xmlns:a16="http://schemas.microsoft.com/office/drawing/2014/main" id="{BDDC30CB-A473-FF2B-0B54-E991C187F206}"/>
              </a:ext>
            </a:extLst>
          </p:cNvPr>
          <p:cNvSpPr txBox="1">
            <a:spLocks/>
          </p:cNvSpPr>
          <p:nvPr/>
        </p:nvSpPr>
        <p:spPr>
          <a:xfrm>
            <a:off x="776229" y="6293955"/>
            <a:ext cx="247776" cy="3077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E3E40"/>
              </a:buClr>
              <a:buSzPct val="75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Frutiger Neue LT W1G Light" panose="020B04030403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1593" kern="0" dirty="0"/>
              <a:t>4</a:t>
            </a:r>
          </a:p>
        </p:txBody>
      </p:sp>
      <p:pic>
        <p:nvPicPr>
          <p:cNvPr id="43" name="Recruiting -02 - JobPortal 1">
            <a:hlinkClick r:id="" action="ppaction://media"/>
            <a:extLst>
              <a:ext uri="{FF2B5EF4-FFF2-40B4-BE49-F238E27FC236}">
                <a16:creationId xmlns:a16="http://schemas.microsoft.com/office/drawing/2014/main" id="{B8CB73D7-AD0C-5063-CE9E-C5A3568AEF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84050" y="2608341"/>
            <a:ext cx="6307719" cy="35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9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presentação_Adrian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Apresentação_Adriana</Template>
  <TotalTime>994</TotalTime>
  <Words>740</Words>
  <Application>Microsoft Office PowerPoint</Application>
  <PresentationFormat>Widescreen</PresentationFormat>
  <Paragraphs>209</Paragraphs>
  <Slides>19</Slides>
  <Notes>0</Notes>
  <HiddenSlides>0</HiddenSlides>
  <MMClips>7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Abadi</vt:lpstr>
      <vt:lpstr>Aptos</vt:lpstr>
      <vt:lpstr>Aptos Display</vt:lpstr>
      <vt:lpstr>Arial</vt:lpstr>
      <vt:lpstr>Söhne</vt:lpstr>
      <vt:lpstr>Apresentação_Adriana</vt:lpstr>
      <vt:lpstr>Apresentação do PowerPoint</vt:lpstr>
      <vt:lpstr>  “A tecnologia vai reinventar o negócio, mas as relações humanas continuarão a ser a chave para o sucesso."</vt:lpstr>
      <vt:lpstr>    Revolução da IA: </vt:lpstr>
      <vt:lpstr>Classificação Tradicional de Candidatos</vt:lpstr>
      <vt:lpstr>Processo Tradicional de Recrutamento</vt:lpstr>
      <vt:lpstr>    </vt:lpstr>
      <vt:lpstr>Otimização do Processo com ECM</vt:lpstr>
      <vt:lpstr>Otimização do Processo com ECM</vt:lpstr>
      <vt:lpstr>Otimização do Processo com ECM</vt:lpstr>
      <vt:lpstr>Otimização do Processo com ECM</vt:lpstr>
      <vt:lpstr>Otimização do Processo com ECM</vt:lpstr>
      <vt:lpstr>Otimização do Processo com ECM</vt:lpstr>
      <vt:lpstr>Otimização do Processo com ECM</vt:lpstr>
      <vt:lpstr>Otimização do Processo com ECM</vt:lpstr>
      <vt:lpstr>Otimização do Processo com ECM</vt:lpstr>
      <vt:lpstr>    </vt:lpstr>
      <vt:lpstr>    </vt:lpstr>
      <vt:lpstr>Apresentação do PowerPoint</vt:lpstr>
      <vt:lpstr>Obrigada pela atenção!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adriana.correia</dc:creator>
  <cp:lastModifiedBy>adriana.correia</cp:lastModifiedBy>
  <cp:revision>19</cp:revision>
  <dcterms:created xsi:type="dcterms:W3CDTF">2024-06-26T19:38:31Z</dcterms:created>
  <dcterms:modified xsi:type="dcterms:W3CDTF">2025-08-19T17:42:00Z</dcterms:modified>
</cp:coreProperties>
</file>