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3" r:id="rId5"/>
  </p:sldMasterIdLst>
  <p:notesMasterIdLst>
    <p:notesMasterId r:id="rId42"/>
  </p:notesMasterIdLst>
  <p:sldIdLst>
    <p:sldId id="256" r:id="rId6"/>
    <p:sldId id="258" r:id="rId7"/>
    <p:sldId id="295" r:id="rId8"/>
    <p:sldId id="257" r:id="rId9"/>
    <p:sldId id="292" r:id="rId10"/>
    <p:sldId id="293" r:id="rId11"/>
    <p:sldId id="291" r:id="rId12"/>
    <p:sldId id="284" r:id="rId13"/>
    <p:sldId id="283" r:id="rId14"/>
    <p:sldId id="272" r:id="rId15"/>
    <p:sldId id="273" r:id="rId16"/>
    <p:sldId id="262" r:id="rId17"/>
    <p:sldId id="263" r:id="rId18"/>
    <p:sldId id="259" r:id="rId19"/>
    <p:sldId id="267" r:id="rId20"/>
    <p:sldId id="264" r:id="rId21"/>
    <p:sldId id="265" r:id="rId22"/>
    <p:sldId id="266" r:id="rId23"/>
    <p:sldId id="268" r:id="rId24"/>
    <p:sldId id="269" r:id="rId25"/>
    <p:sldId id="270" r:id="rId26"/>
    <p:sldId id="271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90" r:id="rId37"/>
    <p:sldId id="288" r:id="rId38"/>
    <p:sldId id="260" r:id="rId39"/>
    <p:sldId id="261" r:id="rId40"/>
    <p:sldId id="294" r:id="rId4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1BE79"/>
    <a:srgbClr val="009B59"/>
    <a:srgbClr val="FFFFFF"/>
    <a:srgbClr val="1570B0"/>
    <a:srgbClr val="77B6E4"/>
    <a:srgbClr val="B89FFF"/>
    <a:srgbClr val="DD7F3A"/>
    <a:srgbClr val="66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CDD"/>
          </a:solidFill>
        </a:fill>
      </a:tcStyle>
    </a:wholeTbl>
    <a:band2H>
      <a:tcTxStyle/>
      <a:tcStyle>
        <a:tcBdr/>
        <a:fill>
          <a:solidFill>
            <a:srgbClr val="FFE7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CBD0"/>
          </a:solidFill>
        </a:fill>
      </a:tcStyle>
    </a:wholeTbl>
    <a:band2H>
      <a:tcTxStyle/>
      <a:tcStyle>
        <a:tcBdr/>
        <a:fill>
          <a:solidFill>
            <a:srgbClr val="EEE7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CBCA"/>
          </a:solidFill>
        </a:fill>
      </a:tcStyle>
    </a:wholeTbl>
    <a:band2H>
      <a:tcTxStyle/>
      <a:tcStyle>
        <a:tcBdr/>
        <a:fill>
          <a:solidFill>
            <a:srgbClr val="EAE7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87893" autoAdjust="0"/>
  </p:normalViewPr>
  <p:slideViewPr>
    <p:cSldViewPr snapToGrid="0">
      <p:cViewPr varScale="1">
        <p:scale>
          <a:sx n="56" d="100"/>
          <a:sy n="56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 (% Receita)</c:v>
                </c:pt>
              </c:strCache>
            </c:strRef>
          </c:tx>
          <c:spPr>
            <a:ln w="1270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Sheet1!$A$2:$A$24</c:f>
              <c:numCache>
                <c:formatCode>General</c:formatCode>
                <c:ptCount val="23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  <c:pt idx="20">
                  <c:v>2024</c:v>
                </c:pt>
                <c:pt idx="21">
                  <c:v>2025</c:v>
                </c:pt>
                <c:pt idx="22">
                  <c:v>2026</c:v>
                </c:pt>
              </c:numCache>
            </c:numRef>
          </c:cat>
          <c:val>
            <c:numRef>
              <c:f>Sheet1!$B$2:$B$24</c:f>
              <c:numCache>
                <c:formatCode>General</c:formatCode>
                <c:ptCount val="23"/>
                <c:pt idx="0">
                  <c:v>5.0999999999999996</c:v>
                </c:pt>
                <c:pt idx="1">
                  <c:v>5.3</c:v>
                </c:pt>
                <c:pt idx="2">
                  <c:v>5.5</c:v>
                </c:pt>
                <c:pt idx="3">
                  <c:v>5.7</c:v>
                </c:pt>
                <c:pt idx="4">
                  <c:v>6</c:v>
                </c:pt>
                <c:pt idx="5">
                  <c:v>6.3</c:v>
                </c:pt>
                <c:pt idx="6">
                  <c:v>6.7</c:v>
                </c:pt>
                <c:pt idx="7">
                  <c:v>7</c:v>
                </c:pt>
                <c:pt idx="8">
                  <c:v>7.2</c:v>
                </c:pt>
                <c:pt idx="9">
                  <c:v>7.4</c:v>
                </c:pt>
                <c:pt idx="10">
                  <c:v>7.5</c:v>
                </c:pt>
                <c:pt idx="11">
                  <c:v>7.6</c:v>
                </c:pt>
                <c:pt idx="12">
                  <c:v>7.6</c:v>
                </c:pt>
                <c:pt idx="13">
                  <c:v>7.7</c:v>
                </c:pt>
                <c:pt idx="14">
                  <c:v>7.9</c:v>
                </c:pt>
                <c:pt idx="15">
                  <c:v>8</c:v>
                </c:pt>
                <c:pt idx="16">
                  <c:v>8.1999999999999993</c:v>
                </c:pt>
                <c:pt idx="17">
                  <c:v>8.6</c:v>
                </c:pt>
                <c:pt idx="18">
                  <c:v>9</c:v>
                </c:pt>
                <c:pt idx="19">
                  <c:v>9.4</c:v>
                </c:pt>
                <c:pt idx="20">
                  <c:v>10</c:v>
                </c:pt>
                <c:pt idx="21">
                  <c:v>10.5</c:v>
                </c:pt>
                <c:pt idx="22">
                  <c:v>11.2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EC-485E-A01F-F8FC7F76D7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9472"/>
        <c:axId val="1429708032"/>
      </c:lineChart>
      <c:catAx>
        <c:axId val="14297094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429708032"/>
        <c:crosses val="autoZero"/>
        <c:auto val="0"/>
        <c:lblAlgn val="ctr"/>
        <c:lblOffset val="100"/>
        <c:noMultiLvlLbl val="0"/>
      </c:catAx>
      <c:valAx>
        <c:axId val="1429708032"/>
        <c:scaling>
          <c:orientation val="minMax"/>
          <c:min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2000" dirty="0"/>
                  <a:t>Gastos</a:t>
                </a:r>
                <a:r>
                  <a:rPr lang="pt-BR" sz="2000" baseline="0" dirty="0"/>
                  <a:t> e investimentos em TI como % da receita</a:t>
                </a:r>
                <a:endParaRPr lang="pt-BR" sz="2000" dirty="0"/>
              </a:p>
            </c:rich>
          </c:tx>
          <c:layout>
            <c:manualLayout>
              <c:xMode val="edge"/>
              <c:yMode val="edge"/>
              <c:x val="1.4436902838847081E-3"/>
              <c:y val="0.117682748923863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429709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 (% Receita)</c:v>
                </c:pt>
              </c:strCache>
            </c:strRef>
          </c:tx>
          <c:spPr>
            <a:ln w="1270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Sheet1!$A$2:$A$24</c:f>
              <c:numCache>
                <c:formatCode>General</c:formatCode>
                <c:ptCount val="23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  <c:pt idx="20">
                  <c:v>2024</c:v>
                </c:pt>
                <c:pt idx="21">
                  <c:v>2025</c:v>
                </c:pt>
                <c:pt idx="22">
                  <c:v>2026</c:v>
                </c:pt>
              </c:numCache>
            </c:numRef>
          </c:cat>
          <c:val>
            <c:numRef>
              <c:f>Sheet1!$B$2:$B$24</c:f>
              <c:numCache>
                <c:formatCode>General</c:formatCode>
                <c:ptCount val="23"/>
                <c:pt idx="0">
                  <c:v>5.0999999999999996</c:v>
                </c:pt>
                <c:pt idx="1">
                  <c:v>5.3</c:v>
                </c:pt>
                <c:pt idx="2">
                  <c:v>5.5</c:v>
                </c:pt>
                <c:pt idx="3">
                  <c:v>5.7</c:v>
                </c:pt>
                <c:pt idx="4">
                  <c:v>6</c:v>
                </c:pt>
                <c:pt idx="5">
                  <c:v>6.3</c:v>
                </c:pt>
                <c:pt idx="6">
                  <c:v>6.7</c:v>
                </c:pt>
                <c:pt idx="7">
                  <c:v>7</c:v>
                </c:pt>
                <c:pt idx="8">
                  <c:v>7.2</c:v>
                </c:pt>
                <c:pt idx="9">
                  <c:v>7.4</c:v>
                </c:pt>
                <c:pt idx="10">
                  <c:v>7.5</c:v>
                </c:pt>
                <c:pt idx="11">
                  <c:v>7.6</c:v>
                </c:pt>
                <c:pt idx="12">
                  <c:v>7.6</c:v>
                </c:pt>
                <c:pt idx="13">
                  <c:v>7.7</c:v>
                </c:pt>
                <c:pt idx="14">
                  <c:v>7.9</c:v>
                </c:pt>
                <c:pt idx="15">
                  <c:v>8</c:v>
                </c:pt>
                <c:pt idx="16">
                  <c:v>8.1999999999999993</c:v>
                </c:pt>
                <c:pt idx="17">
                  <c:v>8.6</c:v>
                </c:pt>
                <c:pt idx="18">
                  <c:v>9</c:v>
                </c:pt>
                <c:pt idx="19">
                  <c:v>9.4</c:v>
                </c:pt>
                <c:pt idx="20">
                  <c:v>10</c:v>
                </c:pt>
                <c:pt idx="21">
                  <c:v>10.5</c:v>
                </c:pt>
                <c:pt idx="22">
                  <c:v>11.2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EC-485E-A01F-F8FC7F76D7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9472"/>
        <c:axId val="1429708032"/>
      </c:line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CAPU (R$ mil)</c:v>
                </c:pt>
              </c:strCache>
            </c:strRef>
          </c:tx>
          <c:spPr>
            <a:ln w="1270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Sheet1!$A$2:$A$24</c:f>
              <c:numCache>
                <c:formatCode>General</c:formatCode>
                <c:ptCount val="23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  <c:pt idx="20">
                  <c:v>2024</c:v>
                </c:pt>
                <c:pt idx="21">
                  <c:v>2025</c:v>
                </c:pt>
                <c:pt idx="22">
                  <c:v>2026</c:v>
                </c:pt>
              </c:numCache>
            </c:numRef>
          </c:cat>
          <c:val>
            <c:numRef>
              <c:f>Sheet1!$C$2:$C$24</c:f>
              <c:numCache>
                <c:formatCode>General</c:formatCode>
                <c:ptCount val="23"/>
                <c:pt idx="0">
                  <c:v>61</c:v>
                </c:pt>
                <c:pt idx="1">
                  <c:v>49</c:v>
                </c:pt>
                <c:pt idx="2">
                  <c:v>40</c:v>
                </c:pt>
                <c:pt idx="3">
                  <c:v>39</c:v>
                </c:pt>
                <c:pt idx="4">
                  <c:v>36</c:v>
                </c:pt>
                <c:pt idx="5">
                  <c:v>38</c:v>
                </c:pt>
                <c:pt idx="6">
                  <c:v>35</c:v>
                </c:pt>
                <c:pt idx="7">
                  <c:v>32</c:v>
                </c:pt>
                <c:pt idx="8">
                  <c:v>37</c:v>
                </c:pt>
                <c:pt idx="9">
                  <c:v>39</c:v>
                </c:pt>
                <c:pt idx="10">
                  <c:v>40</c:v>
                </c:pt>
                <c:pt idx="11">
                  <c:v>48</c:v>
                </c:pt>
                <c:pt idx="12">
                  <c:v>47</c:v>
                </c:pt>
                <c:pt idx="13">
                  <c:v>46</c:v>
                </c:pt>
                <c:pt idx="14">
                  <c:v>47</c:v>
                </c:pt>
                <c:pt idx="15">
                  <c:v>48</c:v>
                </c:pt>
                <c:pt idx="16">
                  <c:v>48</c:v>
                </c:pt>
                <c:pt idx="17">
                  <c:v>50</c:v>
                </c:pt>
                <c:pt idx="18">
                  <c:v>53</c:v>
                </c:pt>
                <c:pt idx="19">
                  <c:v>56</c:v>
                </c:pt>
                <c:pt idx="20">
                  <c:v>61</c:v>
                </c:pt>
                <c:pt idx="21">
                  <c:v>64</c:v>
                </c:pt>
                <c:pt idx="22">
                  <c:v>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9EC-485E-A01F-F8FC7F76D7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217664"/>
        <c:axId val="141216224"/>
      </c:lineChart>
      <c:catAx>
        <c:axId val="14297094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429708032"/>
        <c:crosses val="autoZero"/>
        <c:auto val="0"/>
        <c:lblAlgn val="ctr"/>
        <c:lblOffset val="100"/>
        <c:noMultiLvlLbl val="0"/>
      </c:catAx>
      <c:valAx>
        <c:axId val="1429708032"/>
        <c:scaling>
          <c:orientation val="minMax"/>
          <c:min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2000" dirty="0"/>
                  <a:t>Gastos</a:t>
                </a:r>
                <a:r>
                  <a:rPr lang="pt-BR" sz="2000" baseline="0" dirty="0"/>
                  <a:t> e investimentos em TI como % da receita</a:t>
                </a:r>
                <a:endParaRPr lang="pt-BR" sz="2000" dirty="0"/>
              </a:p>
            </c:rich>
          </c:tx>
          <c:layout>
            <c:manualLayout>
              <c:xMode val="edge"/>
              <c:yMode val="edge"/>
              <c:x val="1.125665165779779E-2"/>
              <c:y val="0.105896144469431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429709472"/>
        <c:crosses val="autoZero"/>
        <c:crossBetween val="between"/>
      </c:valAx>
      <c:valAx>
        <c:axId val="141216224"/>
        <c:scaling>
          <c:orientation val="minMax"/>
          <c:min val="3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2000" dirty="0"/>
                  <a:t>Custo Anual por usuário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41217664"/>
        <c:crosses val="max"/>
        <c:crossBetween val="between"/>
      </c:valAx>
      <c:catAx>
        <c:axId val="1412176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12162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Sheets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30D5-4E6B-8202-8667372E9F7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0D5-4E6B-8202-8667372E9F7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0D5-4E6B-8202-8667372E9F7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0D5-4E6B-8202-8667372E9F7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30D5-4E6B-8202-8667372E9F7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0D5-4E6B-8202-8667372E9F7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0D5-4E6B-8202-8667372E9F78}"/>
              </c:ext>
            </c:extLst>
          </c:dPt>
          <c:dLbls>
            <c:dLbl>
              <c:idx val="0"/>
              <c:layout>
                <c:manualLayout>
                  <c:x val="3.1154171689450869E-2"/>
                  <c:y val="-2.401374015880220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800" b="0" i="0" u="none" strike="noStrike" kern="120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0D5-4E6B-8202-8667372E9F78}"/>
                </c:ext>
              </c:extLst>
            </c:dLbl>
            <c:dLbl>
              <c:idx val="2"/>
              <c:layout>
                <c:manualLayout>
                  <c:x val="-0.17074632161207862"/>
                  <c:y val="6.978691533284710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0D5-4E6B-8202-8667372E9F78}"/>
                </c:ext>
              </c:extLst>
            </c:dLbl>
            <c:dLbl>
              <c:idx val="3"/>
              <c:layout>
                <c:manualLayout>
                  <c:x val="-7.7060666683765502E-2"/>
                  <c:y val="-0.2036989698635391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0D5-4E6B-8202-8667372E9F78}"/>
                </c:ext>
              </c:extLst>
            </c:dLbl>
            <c:dLbl>
              <c:idx val="4"/>
              <c:layout>
                <c:manualLayout>
                  <c:x val="0.18497016252447271"/>
                  <c:y val="-1.829875748793493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0D5-4E6B-8202-8667372E9F78}"/>
                </c:ext>
              </c:extLst>
            </c:dLbl>
            <c:dLbl>
              <c:idx val="5"/>
              <c:layout>
                <c:manualLayout>
                  <c:x val="8.9814007369599977E-2"/>
                  <c:y val="0.149560139637120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0D5-4E6B-8202-8667372E9F78}"/>
                </c:ext>
              </c:extLst>
            </c:dLbl>
            <c:dLbl>
              <c:idx val="6"/>
              <c:layout>
                <c:manualLayout>
                  <c:x val="-3.0860584609334295E-2"/>
                  <c:y val="3.2331552237393834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800" b="0" i="0" u="none" strike="noStrike" kern="120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0D5-4E6B-8202-8667372E9F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1000000+</c:v>
                </c:pt>
                <c:pt idx="1">
                  <c:v>100001-1000000</c:v>
                </c:pt>
                <c:pt idx="2">
                  <c:v>10001-100000</c:v>
                </c:pt>
                <c:pt idx="3">
                  <c:v>1001-10000</c:v>
                </c:pt>
                <c:pt idx="4">
                  <c:v>101-1000</c:v>
                </c:pt>
                <c:pt idx="5">
                  <c:v>1-100</c:v>
                </c:pt>
                <c:pt idx="6">
                  <c:v>Don't know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</c:v>
                </c:pt>
                <c:pt idx="1">
                  <c:v>7</c:v>
                </c:pt>
                <c:pt idx="2">
                  <c:v>22</c:v>
                </c:pt>
                <c:pt idx="3">
                  <c:v>28</c:v>
                </c:pt>
                <c:pt idx="4">
                  <c:v>29</c:v>
                </c:pt>
                <c:pt idx="5">
                  <c:v>10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D5-4E6B-8202-8667372E9F7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112561662691182"/>
          <c:y val="5.9383321231349435E-2"/>
          <c:w val="0.19261236075132301"/>
          <c:h val="0.26817821143011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j-lt"/>
        <a:ea typeface="+mj-ea"/>
        <a:cs typeface="+mj-cs"/>
        <a:sym typeface="Calibri"/>
      </a:defRPr>
    </a:lvl1pPr>
    <a:lvl2pPr indent="228600" defTabSz="1828800" latinLnBrk="0">
      <a:defRPr sz="2400">
        <a:latin typeface="+mj-lt"/>
        <a:ea typeface="+mj-ea"/>
        <a:cs typeface="+mj-cs"/>
        <a:sym typeface="Calibri"/>
      </a:defRPr>
    </a:lvl2pPr>
    <a:lvl3pPr indent="457200" defTabSz="1828800" latinLnBrk="0">
      <a:defRPr sz="2400">
        <a:latin typeface="+mj-lt"/>
        <a:ea typeface="+mj-ea"/>
        <a:cs typeface="+mj-cs"/>
        <a:sym typeface="Calibri"/>
      </a:defRPr>
    </a:lvl3pPr>
    <a:lvl4pPr indent="685800" defTabSz="1828800" latinLnBrk="0">
      <a:defRPr sz="2400">
        <a:latin typeface="+mj-lt"/>
        <a:ea typeface="+mj-ea"/>
        <a:cs typeface="+mj-cs"/>
        <a:sym typeface="Calibri"/>
      </a:defRPr>
    </a:lvl4pPr>
    <a:lvl5pPr indent="914400" defTabSz="1828800" latinLnBrk="0">
      <a:defRPr sz="2400">
        <a:latin typeface="+mj-lt"/>
        <a:ea typeface="+mj-ea"/>
        <a:cs typeface="+mj-cs"/>
        <a:sym typeface="Calibri"/>
      </a:defRPr>
    </a:lvl5pPr>
    <a:lvl6pPr indent="1143000" defTabSz="1828800" latinLnBrk="0">
      <a:defRPr sz="2400">
        <a:latin typeface="+mj-lt"/>
        <a:ea typeface="+mj-ea"/>
        <a:cs typeface="+mj-cs"/>
        <a:sym typeface="Calibri"/>
      </a:defRPr>
    </a:lvl6pPr>
    <a:lvl7pPr indent="1371600" defTabSz="1828800" latinLnBrk="0">
      <a:defRPr sz="2400">
        <a:latin typeface="+mj-lt"/>
        <a:ea typeface="+mj-ea"/>
        <a:cs typeface="+mj-cs"/>
        <a:sym typeface="Calibri"/>
      </a:defRPr>
    </a:lvl7pPr>
    <a:lvl8pPr indent="1600200" defTabSz="1828800" latinLnBrk="0">
      <a:defRPr sz="2400">
        <a:latin typeface="+mj-lt"/>
        <a:ea typeface="+mj-ea"/>
        <a:cs typeface="+mj-cs"/>
        <a:sym typeface="Calibri"/>
      </a:defRPr>
    </a:lvl8pPr>
    <a:lvl9pPr indent="1828800" defTabSz="1828800" latinLnBrk="0">
      <a:defRPr sz="24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727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45805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79707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302C8-E45F-43B9-3FF6-80F6B5D73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4EE530-1D9D-A76D-3595-11BB0E7F19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E4C6F7-F95A-04EF-7F09-80B764F6EC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Qual paradoxo que a LEF identificou e definiu como sua missão</a:t>
            </a:r>
          </a:p>
          <a:p>
            <a:endParaRPr lang="pt-BR" dirty="0"/>
          </a:p>
          <a:p>
            <a:pPr marL="342900" indent="-342900">
              <a:buFontTx/>
              <a:buChar char="-"/>
            </a:pPr>
            <a:r>
              <a:rPr lang="pt-BR" dirty="0"/>
              <a:t>Ajudar na modernização de legados</a:t>
            </a:r>
          </a:p>
          <a:p>
            <a:pPr marL="342900" indent="-342900">
              <a:buFontTx/>
              <a:buChar char="-"/>
            </a:pPr>
            <a:r>
              <a:rPr lang="pt-BR" dirty="0"/>
              <a:t>Eliminar silos de dados, unificando-os em um sistema modular personalizado</a:t>
            </a:r>
          </a:p>
          <a:p>
            <a:pPr marL="342900" indent="-342900">
              <a:buFontTx/>
              <a:buChar char="-"/>
            </a:pPr>
            <a:r>
              <a:rPr lang="pt-BR" dirty="0"/>
              <a:t>Acelerador de tentativas e erros de novas ideias</a:t>
            </a:r>
          </a:p>
          <a:p>
            <a:pPr marL="342900" indent="-342900">
              <a:buFontTx/>
              <a:buChar char="-"/>
            </a:pPr>
            <a:endParaRPr lang="pt-BR" dirty="0"/>
          </a:p>
          <a:p>
            <a:pPr marL="0" indent="0">
              <a:buFontTx/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79083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6BABA-AF0F-77DC-21B8-291A77AD2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221D93-9A90-A615-5EDC-C743732C8D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6A5EDB-3711-90B1-0C9A-C991A1BE57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Qual paradoxo que a LEF identificou e definiu como sua missão</a:t>
            </a:r>
          </a:p>
          <a:p>
            <a:endParaRPr lang="pt-BR" dirty="0"/>
          </a:p>
          <a:p>
            <a:pPr marL="342900" indent="-342900">
              <a:buFontTx/>
              <a:buChar char="-"/>
            </a:pPr>
            <a:r>
              <a:rPr lang="pt-BR" dirty="0"/>
              <a:t>Ajudar na modernização de legados</a:t>
            </a:r>
          </a:p>
          <a:p>
            <a:pPr marL="342900" indent="-342900">
              <a:buFontTx/>
              <a:buChar char="-"/>
            </a:pPr>
            <a:r>
              <a:rPr lang="pt-BR" dirty="0"/>
              <a:t>Eliminar silos de dados, unificando-os em um sistema modular personalizado</a:t>
            </a:r>
          </a:p>
          <a:p>
            <a:pPr marL="342900" indent="-342900">
              <a:buFontTx/>
              <a:buChar char="-"/>
            </a:pPr>
            <a:r>
              <a:rPr lang="pt-BR" dirty="0"/>
              <a:t>Acelerador de tentativas e erros de novas ideias</a:t>
            </a:r>
          </a:p>
          <a:p>
            <a:pPr marL="342900" indent="-342900">
              <a:buFontTx/>
              <a:buChar char="-"/>
            </a:pPr>
            <a:endParaRPr lang="pt-BR" dirty="0"/>
          </a:p>
          <a:p>
            <a:pPr marL="0" indent="0">
              <a:buFontTx/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70152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89093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00F69-AE01-C407-1560-6FBA2694D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4AC380-EA03-C835-27BD-729435AB46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F57D89-01B3-0AF3-3F09-817CAFBB47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105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Pais do futuro? =&gt; não na nossa vida</a:t>
            </a:r>
          </a:p>
          <a:p>
            <a:r>
              <a:rPr lang="pt-BR" dirty="0"/>
              <a:t>                             =&gt; para sempre</a:t>
            </a:r>
          </a:p>
          <a:p>
            <a:endParaRPr lang="pt-BR" dirty="0"/>
          </a:p>
          <a:p>
            <a:r>
              <a:rPr lang="pt-BR" dirty="0"/>
              <a:t>Na LEF queremos contribuir para desmentir esta crença nacional. Nos temos Recursos, nos temos talentos, nos temos tecnologias e sabemos usar. </a:t>
            </a:r>
          </a:p>
          <a:p>
            <a:r>
              <a:rPr lang="pt-BR" dirty="0"/>
              <a:t>Gostamos de trabalhar com empresas, parceiras e clientes que acreditam no mesmo propósito, com qual possamos juntar nossos conhecimentos e nosso esforço para trazer o futuro cada vez dentro do nosso alcance. 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238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B4AB4-0B64-B998-047B-F5E78D770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3EFE8A-59B7-3BEE-40D5-40BCC4717F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A0ADA4-356F-D442-D727-F4D9F3622B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 </a:t>
            </a:r>
            <a:r>
              <a:rPr lang="en-US" dirty="0" err="1"/>
              <a:t>estranho</a:t>
            </a:r>
            <a:r>
              <a:rPr lang="en-US" dirty="0"/>
              <a:t>, </a:t>
            </a:r>
            <a:r>
              <a:rPr lang="en-US" dirty="0" err="1"/>
              <a:t>não</a:t>
            </a:r>
            <a:r>
              <a:rPr lang="en-US" dirty="0"/>
              <a:t> é? </a:t>
            </a:r>
            <a:r>
              <a:rPr lang="en-US" dirty="0" err="1"/>
              <a:t>Pensamos</a:t>
            </a:r>
            <a:r>
              <a:rPr lang="en-US" dirty="0"/>
              <a:t> que:</a:t>
            </a:r>
          </a:p>
          <a:p>
            <a:r>
              <a:rPr lang="en-US" dirty="0"/>
              <a:t>Com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avanços</a:t>
            </a:r>
            <a:r>
              <a:rPr lang="en-US" dirty="0"/>
              <a:t> </a:t>
            </a:r>
            <a:r>
              <a:rPr lang="en-US" dirty="0" err="1"/>
              <a:t>tecnológicos</a:t>
            </a:r>
            <a:r>
              <a:rPr lang="en-US" dirty="0"/>
              <a:t> as </a:t>
            </a:r>
            <a:r>
              <a:rPr lang="en-US" dirty="0" err="1"/>
              <a:t>coisas</a:t>
            </a:r>
            <a:r>
              <a:rPr lang="en-US" dirty="0"/>
              <a:t> </a:t>
            </a:r>
            <a:r>
              <a:rPr lang="en-US" dirty="0" err="1"/>
              <a:t>ficam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barato</a:t>
            </a:r>
            <a:r>
              <a:rPr lang="en-US" dirty="0"/>
              <a:t> e </a:t>
            </a:r>
            <a:r>
              <a:rPr lang="en-US" dirty="0" err="1"/>
              <a:t>eficiente</a:t>
            </a:r>
            <a:endParaRPr lang="en-US" dirty="0"/>
          </a:p>
          <a:p>
            <a:r>
              <a:rPr lang="en-US" dirty="0"/>
              <a:t>Com </a:t>
            </a:r>
            <a:r>
              <a:rPr lang="en-US" dirty="0" err="1"/>
              <a:t>Automação</a:t>
            </a:r>
            <a:r>
              <a:rPr lang="en-US" dirty="0"/>
              <a:t> → </a:t>
            </a:r>
            <a:r>
              <a:rPr lang="en-US" dirty="0" err="1"/>
              <a:t>temos</a:t>
            </a:r>
            <a:r>
              <a:rPr lang="en-US" dirty="0"/>
              <a:t> </a:t>
            </a:r>
            <a:r>
              <a:rPr lang="en-US" dirty="0" err="1"/>
              <a:t>redução</a:t>
            </a:r>
            <a:r>
              <a:rPr lang="en-US" dirty="0"/>
              <a:t> de </a:t>
            </a:r>
            <a:r>
              <a:rPr lang="en-US" dirty="0" err="1"/>
              <a:t>custo</a:t>
            </a:r>
            <a:endParaRPr lang="en-US" dirty="0"/>
          </a:p>
          <a:p>
            <a:r>
              <a:rPr lang="en-US" dirty="0"/>
              <a:t>Com </a:t>
            </a:r>
            <a:r>
              <a:rPr lang="en-US" dirty="0" err="1"/>
              <a:t>escalabilidade</a:t>
            </a:r>
            <a:r>
              <a:rPr lang="en-US" dirty="0"/>
              <a:t> → </a:t>
            </a:r>
            <a:r>
              <a:rPr lang="en-US" dirty="0" err="1"/>
              <a:t>teremos</a:t>
            </a:r>
            <a:r>
              <a:rPr lang="en-US" dirty="0"/>
              <a:t> </a:t>
            </a:r>
            <a:r>
              <a:rPr lang="en-US" dirty="0" err="1"/>
              <a:t>economias</a:t>
            </a:r>
            <a:r>
              <a:rPr lang="en-US" dirty="0"/>
              <a:t>. (</a:t>
            </a:r>
            <a:r>
              <a:rPr lang="en-US" dirty="0" err="1"/>
              <a:t>economia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escala</a:t>
            </a:r>
            <a:r>
              <a:rPr lang="en-US" dirty="0"/>
              <a:t>)</a:t>
            </a:r>
          </a:p>
          <a:p>
            <a:pPr marL="342900" indent="-342900">
              <a:buFontTx/>
              <a:buChar char="-"/>
            </a:pPr>
            <a:endParaRPr lang="pt-BR" dirty="0"/>
          </a:p>
          <a:p>
            <a:pPr marL="0" indent="0">
              <a:buFontTx/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40853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B1936-4B8E-DEF5-B0B9-08E4115AF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2B0594-0A43-AD4F-8840-CA7CC47F21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FE2037-3367-F24B-222C-3933B6A5FD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 </a:t>
            </a:r>
            <a:r>
              <a:rPr lang="en-US" dirty="0" err="1"/>
              <a:t>estranho</a:t>
            </a:r>
            <a:r>
              <a:rPr lang="en-US" dirty="0"/>
              <a:t>, </a:t>
            </a:r>
            <a:r>
              <a:rPr lang="en-US" dirty="0" err="1"/>
              <a:t>não</a:t>
            </a:r>
            <a:r>
              <a:rPr lang="en-US" dirty="0"/>
              <a:t> é? </a:t>
            </a:r>
            <a:r>
              <a:rPr lang="en-US" dirty="0" err="1"/>
              <a:t>Pensamos</a:t>
            </a:r>
            <a:r>
              <a:rPr lang="en-US" dirty="0"/>
              <a:t> que:</a:t>
            </a:r>
          </a:p>
          <a:p>
            <a:r>
              <a:rPr lang="en-US" dirty="0"/>
              <a:t>Com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avanços</a:t>
            </a:r>
            <a:r>
              <a:rPr lang="en-US" dirty="0"/>
              <a:t> </a:t>
            </a:r>
            <a:r>
              <a:rPr lang="en-US" dirty="0" err="1"/>
              <a:t>tecnológicos</a:t>
            </a:r>
            <a:r>
              <a:rPr lang="en-US" dirty="0"/>
              <a:t> as </a:t>
            </a:r>
            <a:r>
              <a:rPr lang="en-US" dirty="0" err="1"/>
              <a:t>coisas</a:t>
            </a:r>
            <a:r>
              <a:rPr lang="en-US" dirty="0"/>
              <a:t> </a:t>
            </a:r>
            <a:r>
              <a:rPr lang="en-US" dirty="0" err="1"/>
              <a:t>ficam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barato</a:t>
            </a:r>
            <a:r>
              <a:rPr lang="en-US" dirty="0"/>
              <a:t> e </a:t>
            </a:r>
            <a:r>
              <a:rPr lang="en-US" dirty="0" err="1"/>
              <a:t>eficiente</a:t>
            </a:r>
            <a:endParaRPr lang="en-US" dirty="0"/>
          </a:p>
          <a:p>
            <a:r>
              <a:rPr lang="en-US" dirty="0"/>
              <a:t>Com </a:t>
            </a:r>
            <a:r>
              <a:rPr lang="en-US" dirty="0" err="1"/>
              <a:t>Automação</a:t>
            </a:r>
            <a:r>
              <a:rPr lang="en-US" dirty="0"/>
              <a:t> → </a:t>
            </a:r>
            <a:r>
              <a:rPr lang="en-US" dirty="0" err="1"/>
              <a:t>temos</a:t>
            </a:r>
            <a:r>
              <a:rPr lang="en-US" dirty="0"/>
              <a:t> </a:t>
            </a:r>
            <a:r>
              <a:rPr lang="en-US" dirty="0" err="1"/>
              <a:t>redução</a:t>
            </a:r>
            <a:r>
              <a:rPr lang="en-US" dirty="0"/>
              <a:t> de </a:t>
            </a:r>
            <a:r>
              <a:rPr lang="en-US" dirty="0" err="1"/>
              <a:t>custo</a:t>
            </a:r>
            <a:endParaRPr lang="en-US" dirty="0"/>
          </a:p>
          <a:p>
            <a:r>
              <a:rPr lang="en-US" dirty="0"/>
              <a:t>Com </a:t>
            </a:r>
            <a:r>
              <a:rPr lang="en-US" dirty="0" err="1"/>
              <a:t>escalabilidade</a:t>
            </a:r>
            <a:r>
              <a:rPr lang="en-US" dirty="0"/>
              <a:t> → </a:t>
            </a:r>
            <a:r>
              <a:rPr lang="en-US" dirty="0" err="1"/>
              <a:t>teremos</a:t>
            </a:r>
            <a:r>
              <a:rPr lang="en-US" dirty="0"/>
              <a:t> </a:t>
            </a:r>
            <a:r>
              <a:rPr lang="en-US" dirty="0" err="1"/>
              <a:t>economias</a:t>
            </a:r>
            <a:r>
              <a:rPr lang="en-US" dirty="0"/>
              <a:t>. (</a:t>
            </a:r>
            <a:r>
              <a:rPr lang="en-US" dirty="0" err="1"/>
              <a:t>economia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escala</a:t>
            </a:r>
            <a:r>
              <a:rPr lang="en-US" dirty="0"/>
              <a:t>)</a:t>
            </a:r>
          </a:p>
          <a:p>
            <a:pPr marL="342900" indent="-342900">
              <a:buFontTx/>
              <a:buChar char="-"/>
            </a:pPr>
            <a:endParaRPr lang="pt-BR" dirty="0"/>
          </a:p>
          <a:p>
            <a:pPr marL="0" indent="0">
              <a:buFontTx/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27944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A8FC6-AC18-3C9F-CC88-D2E43E3E6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E0A390-A90B-3E40-3212-D0D447B319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25D818-8EB4-AC77-D31E-6912CBF338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Qual paradoxo que a LEF identificou e definiu como sua missão</a:t>
            </a:r>
          </a:p>
          <a:p>
            <a:endParaRPr lang="pt-BR" dirty="0"/>
          </a:p>
          <a:p>
            <a:pPr marL="342900" indent="-342900">
              <a:buFontTx/>
              <a:buChar char="-"/>
            </a:pPr>
            <a:r>
              <a:rPr lang="pt-BR" dirty="0"/>
              <a:t>Ajudar na modernização de legados</a:t>
            </a:r>
          </a:p>
          <a:p>
            <a:pPr marL="342900" indent="-342900">
              <a:buFontTx/>
              <a:buChar char="-"/>
            </a:pPr>
            <a:r>
              <a:rPr lang="pt-BR" dirty="0"/>
              <a:t>Eliminar silos de dados, unificando-os em um sistema modular personalizado</a:t>
            </a:r>
          </a:p>
          <a:p>
            <a:pPr marL="342900" indent="-342900">
              <a:buFontTx/>
              <a:buChar char="-"/>
            </a:pPr>
            <a:r>
              <a:rPr lang="pt-BR" dirty="0"/>
              <a:t>Acelerador de tentativas e erros de novas ideias</a:t>
            </a:r>
          </a:p>
          <a:p>
            <a:pPr marL="342900" indent="-342900">
              <a:buFontTx/>
              <a:buChar char="-"/>
            </a:pPr>
            <a:endParaRPr lang="pt-BR" dirty="0"/>
          </a:p>
          <a:p>
            <a:pPr marL="0" indent="0">
              <a:buFontTx/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1088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1A85C-9282-AF85-F600-24F3F82B9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DC009D-EC6F-B10D-D83E-A814C93B11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8CF5AE-0EBD-827A-0CC1-7D740F3A98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 </a:t>
            </a:r>
            <a:r>
              <a:rPr lang="en-US" dirty="0" err="1"/>
              <a:t>estranho</a:t>
            </a:r>
            <a:r>
              <a:rPr lang="en-US" dirty="0"/>
              <a:t>, </a:t>
            </a:r>
            <a:r>
              <a:rPr lang="en-US" dirty="0" err="1"/>
              <a:t>não</a:t>
            </a:r>
            <a:r>
              <a:rPr lang="en-US" dirty="0"/>
              <a:t> é? </a:t>
            </a:r>
            <a:r>
              <a:rPr lang="en-US" dirty="0" err="1"/>
              <a:t>Pensamos</a:t>
            </a:r>
            <a:r>
              <a:rPr lang="en-US" dirty="0"/>
              <a:t> que:</a:t>
            </a:r>
          </a:p>
          <a:p>
            <a:r>
              <a:rPr lang="en-US" dirty="0"/>
              <a:t>Com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avanços</a:t>
            </a:r>
            <a:r>
              <a:rPr lang="en-US" dirty="0"/>
              <a:t> </a:t>
            </a:r>
            <a:r>
              <a:rPr lang="en-US" dirty="0" err="1"/>
              <a:t>tecnológicos</a:t>
            </a:r>
            <a:r>
              <a:rPr lang="en-US" dirty="0"/>
              <a:t> as </a:t>
            </a:r>
            <a:r>
              <a:rPr lang="en-US" dirty="0" err="1"/>
              <a:t>coisas</a:t>
            </a:r>
            <a:r>
              <a:rPr lang="en-US" dirty="0"/>
              <a:t> </a:t>
            </a:r>
            <a:r>
              <a:rPr lang="en-US" dirty="0" err="1"/>
              <a:t>ficam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barato</a:t>
            </a:r>
            <a:r>
              <a:rPr lang="en-US" dirty="0"/>
              <a:t> e </a:t>
            </a:r>
            <a:r>
              <a:rPr lang="en-US" dirty="0" err="1"/>
              <a:t>eficiente</a:t>
            </a:r>
            <a:endParaRPr lang="en-US" dirty="0"/>
          </a:p>
          <a:p>
            <a:r>
              <a:rPr lang="en-US" dirty="0"/>
              <a:t>Com </a:t>
            </a:r>
            <a:r>
              <a:rPr lang="en-US" dirty="0" err="1"/>
              <a:t>Automação</a:t>
            </a:r>
            <a:r>
              <a:rPr lang="en-US" dirty="0"/>
              <a:t> → </a:t>
            </a:r>
            <a:r>
              <a:rPr lang="en-US" dirty="0" err="1"/>
              <a:t>temos</a:t>
            </a:r>
            <a:r>
              <a:rPr lang="en-US" dirty="0"/>
              <a:t> </a:t>
            </a:r>
            <a:r>
              <a:rPr lang="en-US" dirty="0" err="1"/>
              <a:t>redução</a:t>
            </a:r>
            <a:r>
              <a:rPr lang="en-US" dirty="0"/>
              <a:t> de </a:t>
            </a:r>
            <a:r>
              <a:rPr lang="en-US" dirty="0" err="1"/>
              <a:t>custo</a:t>
            </a:r>
            <a:endParaRPr lang="en-US" dirty="0"/>
          </a:p>
          <a:p>
            <a:r>
              <a:rPr lang="en-US" dirty="0"/>
              <a:t>Com </a:t>
            </a:r>
            <a:r>
              <a:rPr lang="en-US" dirty="0" err="1"/>
              <a:t>escalabilidade</a:t>
            </a:r>
            <a:r>
              <a:rPr lang="en-US" dirty="0"/>
              <a:t> → </a:t>
            </a:r>
            <a:r>
              <a:rPr lang="en-US" dirty="0" err="1"/>
              <a:t>teremos</a:t>
            </a:r>
            <a:r>
              <a:rPr lang="en-US" dirty="0"/>
              <a:t> </a:t>
            </a:r>
            <a:r>
              <a:rPr lang="en-US" dirty="0" err="1"/>
              <a:t>economias</a:t>
            </a:r>
            <a:r>
              <a:rPr lang="en-US" dirty="0"/>
              <a:t>. (</a:t>
            </a:r>
            <a:r>
              <a:rPr lang="en-US" dirty="0" err="1"/>
              <a:t>economia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escala</a:t>
            </a:r>
            <a:r>
              <a:rPr lang="en-US" dirty="0"/>
              <a:t>)</a:t>
            </a:r>
          </a:p>
          <a:p>
            <a:pPr marL="342900" indent="-342900">
              <a:buFontTx/>
              <a:buChar char="-"/>
            </a:pPr>
            <a:endParaRPr lang="pt-BR" dirty="0"/>
          </a:p>
          <a:p>
            <a:pPr marL="0" indent="0">
              <a:buFontTx/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8535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4567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8703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1301260" y="2944616"/>
            <a:ext cx="8110040" cy="7147115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icture Placeholder 6"/>
          <p:cNvSpPr>
            <a:spLocks noGrp="1"/>
          </p:cNvSpPr>
          <p:nvPr>
            <p:ph type="pic" sz="half" idx="21"/>
          </p:nvPr>
        </p:nvSpPr>
        <p:spPr>
          <a:xfrm>
            <a:off x="1507276" y="7706568"/>
            <a:ext cx="21369440" cy="4408303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2335176" y="4545876"/>
            <a:ext cx="4594043" cy="6165666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1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7551670" y="4545876"/>
            <a:ext cx="4594043" cy="6165664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2" name="Picture Placeholder 17"/>
          <p:cNvSpPr>
            <a:spLocks noGrp="1"/>
          </p:cNvSpPr>
          <p:nvPr>
            <p:ph type="pic" sz="quarter" idx="23"/>
          </p:nvPr>
        </p:nvSpPr>
        <p:spPr>
          <a:xfrm>
            <a:off x="12768166" y="4545876"/>
            <a:ext cx="4594045" cy="6165664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" name="Picture Placeholder 20"/>
          <p:cNvSpPr>
            <a:spLocks noGrp="1"/>
          </p:cNvSpPr>
          <p:nvPr>
            <p:ph type="pic" sz="quarter" idx="24"/>
          </p:nvPr>
        </p:nvSpPr>
        <p:spPr>
          <a:xfrm>
            <a:off x="18068232" y="4545874"/>
            <a:ext cx="4594043" cy="6165666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8930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7"/>
          <p:cNvSpPr>
            <a:spLocks noGrp="1"/>
          </p:cNvSpPr>
          <p:nvPr>
            <p:ph type="pic" idx="13"/>
          </p:nvPr>
        </p:nvSpPr>
        <p:spPr>
          <a:xfrm>
            <a:off x="0" y="0"/>
            <a:ext cx="11582400" cy="13716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533105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8"/>
          <p:cNvSpPr>
            <a:spLocks noGrp="1"/>
          </p:cNvSpPr>
          <p:nvPr>
            <p:ph type="pic" idx="13"/>
          </p:nvPr>
        </p:nvSpPr>
        <p:spPr>
          <a:xfrm>
            <a:off x="13843587" y="-1732665"/>
            <a:ext cx="11085174" cy="1718134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954689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5"/>
          <p:cNvSpPr>
            <a:spLocks noGrp="1"/>
          </p:cNvSpPr>
          <p:nvPr>
            <p:ph type="pic" idx="13"/>
          </p:nvPr>
        </p:nvSpPr>
        <p:spPr>
          <a:xfrm>
            <a:off x="-561457" y="-1732666"/>
            <a:ext cx="11085174" cy="1718134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707244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9"/>
          <p:cNvSpPr>
            <a:spLocks noGrp="1"/>
          </p:cNvSpPr>
          <p:nvPr>
            <p:ph type="pic" sz="quarter" idx="13"/>
          </p:nvPr>
        </p:nvSpPr>
        <p:spPr>
          <a:xfrm>
            <a:off x="838200" y="1028700"/>
            <a:ext cx="11353800" cy="52197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44" name="Freeform: Shape 12"/>
          <p:cNvSpPr>
            <a:spLocks noGrp="1"/>
          </p:cNvSpPr>
          <p:nvPr>
            <p:ph type="pic" sz="quarter" idx="14"/>
          </p:nvPr>
        </p:nvSpPr>
        <p:spPr>
          <a:xfrm>
            <a:off x="18135600" y="6248400"/>
            <a:ext cx="5181600" cy="64389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526875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7"/>
          <p:cNvSpPr>
            <a:spLocks noGrp="1"/>
          </p:cNvSpPr>
          <p:nvPr>
            <p:ph type="pic" idx="21"/>
          </p:nvPr>
        </p:nvSpPr>
        <p:spPr>
          <a:xfrm>
            <a:off x="0" y="0"/>
            <a:ext cx="11582400" cy="13716000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icture Placeholder 9"/>
          <p:cNvSpPr>
            <a:spLocks noGrp="1"/>
          </p:cNvSpPr>
          <p:nvPr>
            <p:ph type="pic" idx="13"/>
          </p:nvPr>
        </p:nvSpPr>
        <p:spPr>
          <a:xfrm>
            <a:off x="13762491" y="-1"/>
            <a:ext cx="10621510" cy="1371600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311619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reeform: Shape 6"/>
          <p:cNvSpPr>
            <a:spLocks noGrp="1"/>
          </p:cNvSpPr>
          <p:nvPr>
            <p:ph type="pic" idx="13"/>
          </p:nvPr>
        </p:nvSpPr>
        <p:spPr>
          <a:xfrm>
            <a:off x="8846956" y="-1526117"/>
            <a:ext cx="17175348" cy="1524211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654536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9"/>
          <p:cNvSpPr>
            <a:spLocks noGrp="1"/>
          </p:cNvSpPr>
          <p:nvPr>
            <p:ph type="pic" idx="13"/>
          </p:nvPr>
        </p:nvSpPr>
        <p:spPr>
          <a:xfrm>
            <a:off x="-3" y="0"/>
            <a:ext cx="24384002" cy="797029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711041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: Shape 3"/>
          <p:cNvSpPr>
            <a:spLocks noGrp="1"/>
          </p:cNvSpPr>
          <p:nvPr>
            <p:ph type="pic" idx="13"/>
          </p:nvPr>
        </p:nvSpPr>
        <p:spPr>
          <a:xfrm>
            <a:off x="3505199" y="-1828800"/>
            <a:ext cx="17373602" cy="173736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610039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301260" y="2944617"/>
            <a:ext cx="8110040" cy="714711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00710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icture Placeholder 6"/>
          <p:cNvSpPr>
            <a:spLocks noGrp="1"/>
          </p:cNvSpPr>
          <p:nvPr>
            <p:ph type="pic" sz="half" idx="13"/>
          </p:nvPr>
        </p:nvSpPr>
        <p:spPr>
          <a:xfrm>
            <a:off x="1507276" y="7706569"/>
            <a:ext cx="21369440" cy="440830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9924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335177" y="4545877"/>
            <a:ext cx="4594042" cy="616566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24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7551671" y="4545876"/>
            <a:ext cx="4594042" cy="616566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25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12768166" y="4545876"/>
            <a:ext cx="4594044" cy="616566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26" name="Picture Placeholder 20"/>
          <p:cNvSpPr>
            <a:spLocks noGrp="1"/>
          </p:cNvSpPr>
          <p:nvPr>
            <p:ph type="pic" sz="quarter" idx="16"/>
          </p:nvPr>
        </p:nvSpPr>
        <p:spPr>
          <a:xfrm>
            <a:off x="18068233" y="4545875"/>
            <a:ext cx="4594042" cy="616566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457871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740452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394059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8"/>
          <p:cNvSpPr>
            <a:spLocks noGrp="1"/>
          </p:cNvSpPr>
          <p:nvPr>
            <p:ph type="pic" idx="21"/>
          </p:nvPr>
        </p:nvSpPr>
        <p:spPr>
          <a:xfrm>
            <a:off x="13843586" y="-1732666"/>
            <a:ext cx="11085174" cy="17181343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5"/>
          <p:cNvSpPr>
            <a:spLocks noGrp="1"/>
          </p:cNvSpPr>
          <p:nvPr>
            <p:ph type="pic" idx="21"/>
          </p:nvPr>
        </p:nvSpPr>
        <p:spPr>
          <a:xfrm>
            <a:off x="-561458" y="-1732666"/>
            <a:ext cx="11085174" cy="17181341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9"/>
          <p:cNvSpPr>
            <a:spLocks noGrp="1"/>
          </p:cNvSpPr>
          <p:nvPr>
            <p:ph type="pic" sz="quarter" idx="21"/>
          </p:nvPr>
        </p:nvSpPr>
        <p:spPr>
          <a:xfrm>
            <a:off x="838200" y="1028700"/>
            <a:ext cx="11353800" cy="5219700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4" name="Freeform: Shape 12"/>
          <p:cNvSpPr>
            <a:spLocks noGrp="1"/>
          </p:cNvSpPr>
          <p:nvPr>
            <p:ph type="pic" sz="quarter" idx="22"/>
          </p:nvPr>
        </p:nvSpPr>
        <p:spPr>
          <a:xfrm>
            <a:off x="18135600" y="6248400"/>
            <a:ext cx="5181600" cy="6438900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icture Placeholder 9"/>
          <p:cNvSpPr>
            <a:spLocks noGrp="1"/>
          </p:cNvSpPr>
          <p:nvPr>
            <p:ph type="pic" idx="21"/>
          </p:nvPr>
        </p:nvSpPr>
        <p:spPr>
          <a:xfrm>
            <a:off x="13762490" y="-3"/>
            <a:ext cx="10621510" cy="13716003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reeform: Shape 6"/>
          <p:cNvSpPr>
            <a:spLocks noGrp="1"/>
          </p:cNvSpPr>
          <p:nvPr>
            <p:ph type="pic" idx="21"/>
          </p:nvPr>
        </p:nvSpPr>
        <p:spPr>
          <a:xfrm>
            <a:off x="8846956" y="-1526118"/>
            <a:ext cx="17175349" cy="15242118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9"/>
          <p:cNvSpPr>
            <a:spLocks noGrp="1"/>
          </p:cNvSpPr>
          <p:nvPr>
            <p:ph type="pic" idx="21"/>
          </p:nvPr>
        </p:nvSpPr>
        <p:spPr>
          <a:xfrm>
            <a:off x="-5" y="0"/>
            <a:ext cx="24384003" cy="7970292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: Shape 3"/>
          <p:cNvSpPr>
            <a:spLocks noGrp="1"/>
          </p:cNvSpPr>
          <p:nvPr>
            <p:ph type="pic" idx="21"/>
          </p:nvPr>
        </p:nvSpPr>
        <p:spPr>
          <a:xfrm>
            <a:off x="3505198" y="-1828800"/>
            <a:ext cx="17373602" cy="17373600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3653366" y="1539875"/>
            <a:ext cx="19507201" cy="33369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13610166" y="4876800"/>
            <a:ext cx="9550401" cy="8839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6970656" y="12470747"/>
            <a:ext cx="504544" cy="483907"/>
          </a:xfrm>
          <a:prstGeom prst="rect">
            <a:avLst/>
          </a:prstGeom>
          <a:ln w="25400">
            <a:miter lim="400000"/>
          </a:ln>
        </p:spPr>
        <p:txBody>
          <a:bodyPr wrap="none" lIns="91437" tIns="91437" rIns="91437" bIns="91437" anchor="ctr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457200" marR="0" indent="-457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990600" marR="0" indent="-5334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554477" marR="0" indent="-640077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20828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5400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9972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4544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9116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3688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219200" y="184148"/>
            <a:ext cx="21945600" cy="3016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006164" y="12481869"/>
            <a:ext cx="469036" cy="46166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37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ransition spd="med"/>
  <p:txStyles>
    <p:titleStyle>
      <a:lvl1pPr marL="0" marR="0" indent="0" algn="l" defTabSz="1828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1828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1828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1828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1828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1828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1828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1828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1828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457200" marR="0" indent="-457200" algn="l" defTabSz="18288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1447800" marR="0" indent="-533400" algn="l" defTabSz="18288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2468878" marR="0" indent="-640078" algn="l" defTabSz="18288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3454400" marR="0" indent="-711200" algn="l" defTabSz="18288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4368800" marR="0" indent="-711200" algn="l" defTabSz="18288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5283200" marR="0" indent="-711200" algn="l" defTabSz="18288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6197600" marR="0" indent="-711200" algn="l" defTabSz="18288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7112000" marR="0" indent="-711200" algn="l" defTabSz="18288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8026400" marR="0" indent="-711200" algn="l" defTabSz="18288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1828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914400" algn="r" defTabSz="1828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1828800" algn="r" defTabSz="1828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2743200" algn="r" defTabSz="1828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3657600" algn="r" defTabSz="1828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4572000" algn="r" defTabSz="1828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5486400" algn="r" defTabSz="1828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6400800" algn="r" defTabSz="1828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7315200" algn="r" defTabSz="1828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jpg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exame.com/carreira/78-das-empresas-devem-ampliar-investimento-em-ia-ate-o-final-de-2025-segundo-estudo/?utm_source=chatgpt.com" TargetMode="External"/><Relationship Id="rId3" Type="http://schemas.openxmlformats.org/officeDocument/2006/relationships/hyperlink" Target="https://www.accenture.com/content/dam/accenture/final/capabilities/technology/technology-innovation/document/Accenture-Mainframe-Modernization-POV-V9.pdf#zoom=40" TargetMode="External"/><Relationship Id="rId7" Type="http://schemas.openxmlformats.org/officeDocument/2006/relationships/hyperlink" Target="https://www.pwc.com.br/pt/estudos/servicos/consultoria-negocios/indice-transformacao-digital-brasil-2024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cisive.com/wp-content/uploads/forrester-research-opportunity-snapshot-report-third-party.pdf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hyperlink" Target="https://www.accenture.com/content/dam/accenture/final/capabilities/technology/technology-innovation/document/Accenture-Mainframe-Modernization-POV-V9.pdf#zoom=40" TargetMode="External"/><Relationship Id="rId7" Type="http://schemas.openxmlformats.org/officeDocument/2006/relationships/hyperlink" Target="https://www.pwc.com.br/pt/estudos/servicos/consultoria-negocios/indice-transformacao-digital-brasil-2024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cisive.com/wp-content/uploads/forrester-research-opportunity-snapshot-report-third-party.pdf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56.png"/><Relationship Id="rId4" Type="http://schemas.openxmlformats.org/officeDocument/2006/relationships/image" Target="../media/image12.png"/><Relationship Id="rId9" Type="http://schemas.openxmlformats.org/officeDocument/2006/relationships/hyperlink" Target="https://exame.com/carreira/78-das-empresas-devem-ampliar-investimento-em-ia-ate-o-final-de-2025-segundo-estudo/?utm_source=chatgpt.com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centure.com/content/dam/accenture/final/capabilities/technology/technology-innovation/document/Accenture-Mainframe-Modernization-POV-V9.pdf#zoom=40" TargetMode="External"/><Relationship Id="rId7" Type="http://schemas.openxmlformats.org/officeDocument/2006/relationships/hyperlink" Target="https://www.itpro.com/software/software-sprawl-is-getting-out-of-control-86-percent-of-it-leaders-say-disparate-tools-are-creating-financial-strain-and-security-risks-but-consolidation-is-now-a-high-priority?utm_source=chatgpt.co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cisive.com/wp-content/uploads/forrester-research-opportunity-snapshot-report-third-party.pdf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chart" Target="../charts/char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8" descr="Picture 8"/>
          <p:cNvPicPr>
            <a:picLocks noChangeAspect="1"/>
          </p:cNvPicPr>
          <p:nvPr/>
        </p:nvPicPr>
        <p:blipFill>
          <a:blip r:embed="rId2"/>
          <a:srcRect l="25443" r="25884"/>
          <a:stretch>
            <a:fillRect/>
          </a:stretch>
        </p:blipFill>
        <p:spPr>
          <a:xfrm>
            <a:off x="12099601" y="-176146"/>
            <a:ext cx="12284399" cy="14196946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Oval 8"/>
          <p:cNvSpPr/>
          <p:nvPr/>
        </p:nvSpPr>
        <p:spPr>
          <a:xfrm>
            <a:off x="5029200" y="-304800"/>
            <a:ext cx="14325600" cy="14325600"/>
          </a:xfrm>
          <a:prstGeom prst="ellipse">
            <a:avLst/>
          </a:prstGeom>
          <a:solidFill>
            <a:srgbClr val="ED7922">
              <a:alpha val="43137"/>
            </a:srgbClr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" name="Oval 7"/>
          <p:cNvSpPr/>
          <p:nvPr/>
        </p:nvSpPr>
        <p:spPr>
          <a:xfrm>
            <a:off x="6705600" y="1371600"/>
            <a:ext cx="10972800" cy="10972800"/>
          </a:xfrm>
          <a:prstGeom prst="ellipse">
            <a:avLst/>
          </a:prstGeom>
          <a:solidFill>
            <a:srgbClr val="ED7922">
              <a:alpha val="56078"/>
            </a:srgbClr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0" name="Oval 6"/>
          <p:cNvSpPr/>
          <p:nvPr/>
        </p:nvSpPr>
        <p:spPr>
          <a:xfrm>
            <a:off x="8271164" y="2937164"/>
            <a:ext cx="7841672" cy="7841672"/>
          </a:xfrm>
          <a:prstGeom prst="ellipse">
            <a:avLst/>
          </a:prstGeom>
          <a:solidFill>
            <a:srgbClr val="ED7922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1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5111" y="5673225"/>
            <a:ext cx="4793778" cy="2369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Picture 16" descr="Picture 16"/>
          <p:cNvPicPr>
            <a:picLocks noChangeAspect="1"/>
          </p:cNvPicPr>
          <p:nvPr/>
        </p:nvPicPr>
        <p:blipFill>
          <a:blip r:embed="rId4"/>
          <a:srcRect l="79266"/>
          <a:stretch>
            <a:fillRect/>
          </a:stretch>
        </p:blipFill>
        <p:spPr>
          <a:xfrm>
            <a:off x="0" y="6026150"/>
            <a:ext cx="5055715" cy="16637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8E2FBC-2A0E-CC7D-3914-41590FF15B13}"/>
              </a:ext>
            </a:extLst>
          </p:cNvPr>
          <p:cNvSpPr/>
          <p:nvPr/>
        </p:nvSpPr>
        <p:spPr>
          <a:xfrm>
            <a:off x="3266672" y="8885526"/>
            <a:ext cx="19328285" cy="2864716"/>
          </a:xfrm>
          <a:prstGeom prst="roundRect">
            <a:avLst/>
          </a:prstGeom>
          <a:solidFill>
            <a:srgbClr val="FFFFFF">
              <a:alpha val="81176"/>
            </a:srgb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232042-6E20-DBED-9AA8-7B695D30C2DA}"/>
              </a:ext>
            </a:extLst>
          </p:cNvPr>
          <p:cNvSpPr txBox="1"/>
          <p:nvPr/>
        </p:nvSpPr>
        <p:spPr>
          <a:xfrm>
            <a:off x="6884505" y="9193345"/>
            <a:ext cx="11502887" cy="101565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algn="ctr"/>
            <a:r>
              <a:rPr lang="pt-BR" sz="5400" b="1" dirty="0"/>
              <a:t>Do Excel ao Escalável com Low-Code</a:t>
            </a:r>
            <a:endParaRPr kumimoji="0" lang="pt-BR" sz="5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DA9D44-93B7-83C5-3D35-C632CEE37599}"/>
              </a:ext>
            </a:extLst>
          </p:cNvPr>
          <p:cNvSpPr txBox="1"/>
          <p:nvPr/>
        </p:nvSpPr>
        <p:spPr>
          <a:xfrm>
            <a:off x="3346957" y="10130036"/>
            <a:ext cx="18817305" cy="15388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algn="ctr"/>
            <a:r>
              <a:rPr lang="pt-BR" sz="4400" dirty="0"/>
              <a:t>Um case prático de transformação de uma planilha estratégica em um sistema moderno e integrado.</a:t>
            </a:r>
            <a:endParaRPr kumimoji="0" lang="pt-BR" sz="4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Circle: Hollow 5"/>
          <p:cNvSpPr/>
          <p:nvPr/>
        </p:nvSpPr>
        <p:spPr>
          <a:xfrm>
            <a:off x="-2793428" y="-3002647"/>
            <a:ext cx="9704745" cy="9704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4321" y="10800"/>
                </a:moveTo>
                <a:cubicBezTo>
                  <a:pt x="4321" y="14378"/>
                  <a:pt x="7222" y="17279"/>
                  <a:pt x="10800" y="17279"/>
                </a:cubicBezTo>
                <a:cubicBezTo>
                  <a:pt x="14378" y="17279"/>
                  <a:pt x="17279" y="14378"/>
                  <a:pt x="17279" y="10800"/>
                </a:cubicBezTo>
                <a:cubicBezTo>
                  <a:pt x="17279" y="7222"/>
                  <a:pt x="14378" y="4321"/>
                  <a:pt x="10800" y="4321"/>
                </a:cubicBezTo>
                <a:cubicBezTo>
                  <a:pt x="7222" y="4321"/>
                  <a:pt x="4321" y="7222"/>
                  <a:pt x="4321" y="1080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/>
            <a:endParaRPr/>
          </a:p>
        </p:txBody>
      </p:sp>
      <p:pic>
        <p:nvPicPr>
          <p:cNvPr id="574" name="Picture 29" descr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65088" y="3386203"/>
            <a:ext cx="17110647" cy="9624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Picture Placeholder 1" descr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17811" t="6725" r="16114" b="5808"/>
          <a:stretch>
            <a:fillRect/>
          </a:stretch>
        </p:blipFill>
        <p:spPr>
          <a:xfrm rot="20608773">
            <a:off x="1086980" y="5076093"/>
            <a:ext cx="5854938" cy="44504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"/>
                </a:moveTo>
                <a:lnTo>
                  <a:pt x="0" y="0"/>
                </a:lnTo>
                <a:lnTo>
                  <a:pt x="67" y="21600"/>
                </a:lnTo>
                <a:lnTo>
                  <a:pt x="21412" y="19748"/>
                </a:lnTo>
                <a:lnTo>
                  <a:pt x="21600" y="16"/>
                </a:lnTo>
                <a:close/>
              </a:path>
            </a:pathLst>
          </a:custGeom>
        </p:spPr>
      </p:pic>
      <p:sp>
        <p:nvSpPr>
          <p:cNvPr id="576" name="TextBox 40"/>
          <p:cNvSpPr txBox="1"/>
          <p:nvPr/>
        </p:nvSpPr>
        <p:spPr>
          <a:xfrm>
            <a:off x="8231972" y="380962"/>
            <a:ext cx="3605273" cy="1427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8000">
                <a:latin typeface="Code Light"/>
                <a:ea typeface="Code Light"/>
                <a:cs typeface="Code Light"/>
                <a:sym typeface="Code Light"/>
              </a:defRPr>
            </a:lvl1pPr>
          </a:lstStyle>
          <a:p>
            <a:r>
              <a:t>Unimed</a:t>
            </a:r>
          </a:p>
        </p:txBody>
      </p:sp>
      <p:sp>
        <p:nvSpPr>
          <p:cNvPr id="577" name="Rectangle 42"/>
          <p:cNvSpPr/>
          <p:nvPr/>
        </p:nvSpPr>
        <p:spPr>
          <a:xfrm>
            <a:off x="8314614" y="1772373"/>
            <a:ext cx="8189632" cy="588484"/>
          </a:xfrm>
          <a:prstGeom prst="rect">
            <a:avLst/>
          </a:pr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dirty="0"/>
              <a:t>Maior </a:t>
            </a:r>
            <a:r>
              <a:rPr dirty="0" err="1"/>
              <a:t>sistema</a:t>
            </a:r>
            <a:r>
              <a:rPr dirty="0"/>
              <a:t> de </a:t>
            </a:r>
            <a:r>
              <a:rPr dirty="0" err="1"/>
              <a:t>cooperativas</a:t>
            </a:r>
            <a:r>
              <a:rPr dirty="0"/>
              <a:t> </a:t>
            </a:r>
            <a:r>
              <a:rPr dirty="0" err="1"/>
              <a:t>médicas</a:t>
            </a:r>
            <a:r>
              <a:rPr dirty="0"/>
              <a:t> do Brasil</a:t>
            </a:r>
          </a:p>
        </p:txBody>
      </p:sp>
      <p:pic>
        <p:nvPicPr>
          <p:cNvPr id="578" name="Picture 47" descr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Picture 48" descr="Picture 48"/>
          <p:cNvPicPr>
            <a:picLocks noChangeAspect="1"/>
          </p:cNvPicPr>
          <p:nvPr/>
        </p:nvPicPr>
        <p:blipFill>
          <a:blip r:embed="rId5"/>
          <a:srcRect r="64050"/>
          <a:stretch>
            <a:fillRect/>
          </a:stretch>
        </p:blipFill>
        <p:spPr>
          <a:xfrm>
            <a:off x="15617873" y="12381438"/>
            <a:ext cx="8766128" cy="1663701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Rectangle 42"/>
          <p:cNvSpPr/>
          <p:nvPr/>
        </p:nvSpPr>
        <p:spPr>
          <a:xfrm>
            <a:off x="8314614" y="2443217"/>
            <a:ext cx="10150530" cy="677102"/>
          </a:xfrm>
          <a:prstGeom prst="rect">
            <a:avLst/>
          </a:pr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dirty="0"/>
              <a:t>Com a LEF </a:t>
            </a:r>
            <a:r>
              <a:rPr dirty="0" err="1"/>
              <a:t>resolveu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3 </a:t>
            </a:r>
            <a:r>
              <a:rPr lang="nl-NL" dirty="0" err="1"/>
              <a:t>depois</a:t>
            </a:r>
            <a:r>
              <a:rPr lang="nl-NL" dirty="0"/>
              <a:t> de 1,5 </a:t>
            </a:r>
            <a:r>
              <a:rPr lang="nl-NL" dirty="0" err="1"/>
              <a:t>buscando</a:t>
            </a:r>
            <a:r>
              <a:rPr lang="nl-NL" dirty="0"/>
              <a:t> </a:t>
            </a:r>
            <a:r>
              <a:rPr lang="nl-NL" dirty="0" err="1"/>
              <a:t>solução</a:t>
            </a:r>
            <a:r>
              <a:rPr dirty="0"/>
              <a:t>.</a:t>
            </a:r>
          </a:p>
        </p:txBody>
      </p:sp>
      <p:sp>
        <p:nvSpPr>
          <p:cNvPr id="581" name="Rectangle 48"/>
          <p:cNvSpPr txBox="1"/>
          <p:nvPr/>
        </p:nvSpPr>
        <p:spPr>
          <a:xfrm>
            <a:off x="8836083" y="3327413"/>
            <a:ext cx="12698860" cy="7304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lnSpc>
                <a:spcPct val="120000"/>
              </a:lnSpc>
              <a:defRPr sz="3000"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b="1" dirty="0"/>
              <a:t>O </a:t>
            </a:r>
            <a:r>
              <a:rPr b="1" dirty="0" err="1"/>
              <a:t>Desafio</a:t>
            </a:r>
            <a:r>
              <a:rPr lang="nl-NL" b="1" dirty="0"/>
              <a:t>: </a:t>
            </a:r>
            <a:r>
              <a:rPr lang="pt-BR" sz="3200" b="1" dirty="0"/>
              <a:t>Cultura de inovação e investimento assertivo</a:t>
            </a:r>
            <a:endParaRPr b="1" dirty="0"/>
          </a:p>
        </p:txBody>
      </p:sp>
      <p:sp>
        <p:nvSpPr>
          <p:cNvPr id="582" name="Rectangle 53"/>
          <p:cNvSpPr txBox="1"/>
          <p:nvPr/>
        </p:nvSpPr>
        <p:spPr>
          <a:xfrm>
            <a:off x="8836083" y="3938697"/>
            <a:ext cx="13838986" cy="39908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lnSpc>
                <a:spcPct val="150000"/>
              </a:lnSpc>
              <a:defRPr sz="2000">
                <a:solidFill>
                  <a:srgbClr val="A6A6A6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lang="pt-BR" sz="2800" b="1" dirty="0"/>
              <a:t>150 solicitações de melhorias por Trimestre</a:t>
            </a:r>
            <a:r>
              <a:rPr lang="pt-BR" sz="2800" dirty="0"/>
              <a:t>.</a:t>
            </a:r>
          </a:p>
          <a:p>
            <a:r>
              <a:rPr lang="pt-BR" sz="2800" b="1" dirty="0"/>
              <a:t>ITSM =&gt; EXCEL =&gt; BI</a:t>
            </a:r>
          </a:p>
          <a:p>
            <a:r>
              <a:rPr lang="pt-BR" sz="2800" b="1" dirty="0"/>
              <a:t>CTR+C &amp; CTRL+ V e duplicação de status de forma manual</a:t>
            </a:r>
          </a:p>
          <a:p>
            <a:r>
              <a:rPr lang="pt-BR" sz="2800" b="1" dirty="0"/>
              <a:t>Erros humanos eram inevitáveis</a:t>
            </a:r>
          </a:p>
          <a:p>
            <a:r>
              <a:rPr lang="pt-BR" sz="2800" b="1" dirty="0"/>
              <a:t>Alinhamento com 192 horas mensais </a:t>
            </a:r>
            <a:r>
              <a:rPr lang="pt-BR" sz="2800" dirty="0"/>
              <a:t>de reuniões com os Solicitantes, Donos dos Produtos e PMO</a:t>
            </a:r>
            <a:r>
              <a:rPr lang="pt-BR" sz="2800" i="1" dirty="0"/>
              <a:t>.</a:t>
            </a:r>
            <a:endParaRPr lang="pt-BR" sz="2800" dirty="0"/>
          </a:p>
        </p:txBody>
      </p:sp>
      <p:sp>
        <p:nvSpPr>
          <p:cNvPr id="586" name="Rectangle 48"/>
          <p:cNvSpPr txBox="1"/>
          <p:nvPr/>
        </p:nvSpPr>
        <p:spPr>
          <a:xfrm>
            <a:off x="9776830" y="7946661"/>
            <a:ext cx="13116899" cy="69633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lnSpc>
                <a:spcPct val="120000"/>
              </a:lnSpc>
              <a:defRPr sz="3000"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r"/>
            <a:r>
              <a:rPr b="1" dirty="0"/>
              <a:t>A </a:t>
            </a:r>
            <a:r>
              <a:rPr b="1" dirty="0" err="1"/>
              <a:t>Solução</a:t>
            </a:r>
            <a:r>
              <a:rPr lang="nl-NL" b="1" dirty="0"/>
              <a:t>: módulo 100% </a:t>
            </a:r>
            <a:r>
              <a:rPr lang="nl-NL" b="1" dirty="0" err="1"/>
              <a:t>integrado</a:t>
            </a:r>
            <a:r>
              <a:rPr lang="nl-NL" b="1" dirty="0"/>
              <a:t> </a:t>
            </a:r>
            <a:endParaRPr b="1" dirty="0"/>
          </a:p>
        </p:txBody>
      </p:sp>
      <p:sp>
        <p:nvSpPr>
          <p:cNvPr id="587" name="Rectangle 53"/>
          <p:cNvSpPr txBox="1"/>
          <p:nvPr/>
        </p:nvSpPr>
        <p:spPr>
          <a:xfrm>
            <a:off x="9776830" y="8539157"/>
            <a:ext cx="13116899" cy="39908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lnSpc>
                <a:spcPct val="150000"/>
              </a:lnSpc>
              <a:defRPr sz="2000" spc="-79">
                <a:solidFill>
                  <a:srgbClr val="A6A6A6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r"/>
            <a:r>
              <a:rPr lang="pt-BR" sz="2800" b="1" dirty="0"/>
              <a:t>Integração fluída de ITSM &amp; Thinkwise</a:t>
            </a:r>
          </a:p>
          <a:p>
            <a:pPr algn="r"/>
            <a:r>
              <a:rPr lang="pt-BR" sz="2800" b="1" dirty="0"/>
              <a:t>Automatizando nosso processo de priorização </a:t>
            </a:r>
          </a:p>
          <a:p>
            <a:pPr algn="r"/>
            <a:r>
              <a:rPr lang="pt-BR" sz="2800" b="1" dirty="0"/>
              <a:t>Apenas alinhamentos pontuais</a:t>
            </a:r>
            <a:r>
              <a:rPr lang="pt-BR" sz="2800" dirty="0"/>
              <a:t> (eliminação de 192 horas de reuniões)</a:t>
            </a:r>
          </a:p>
          <a:p>
            <a:pPr algn="r"/>
            <a:r>
              <a:rPr lang="pt-BR" sz="2800" b="1" dirty="0"/>
              <a:t>Comunicação 100% por sistema </a:t>
            </a:r>
            <a:r>
              <a:rPr lang="pt-BR" sz="2800" dirty="0"/>
              <a:t>(sem informalidade)</a:t>
            </a:r>
          </a:p>
          <a:p>
            <a:pPr algn="r"/>
            <a:r>
              <a:rPr lang="pt-BR" sz="2800" b="1" dirty="0"/>
              <a:t>Criação de fluxo de aprovação sistematizado </a:t>
            </a:r>
          </a:p>
          <a:p>
            <a:pPr algn="r"/>
            <a:r>
              <a:rPr lang="pt-BR" sz="2800" b="1" dirty="0"/>
              <a:t>Consumo de APIs para criação de Dashboard de B.I</a:t>
            </a:r>
            <a:r>
              <a:rPr lang="pt-BR" sz="28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2E088F-730A-8CFD-460E-1F481D72AB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793" y="1808439"/>
            <a:ext cx="3250656" cy="119729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6" t="4681" r="24146" b="-4681"/>
          <a:stretch>
            <a:fillRect/>
          </a:stretch>
        </p:blipFill>
        <p:spPr>
          <a:xfrm>
            <a:off x="13704136" y="168821"/>
            <a:ext cx="10498956" cy="14028317"/>
          </a:xfrm>
          <a:prstGeom prst="rect">
            <a:avLst/>
          </a:prstGeom>
        </p:spPr>
      </p:pic>
      <p:pic>
        <p:nvPicPr>
          <p:cNvPr id="610" name="Picture 18" descr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59" y="12353320"/>
            <a:ext cx="1637688" cy="993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1" name="Picture 19" descr="Picture 19"/>
          <p:cNvPicPr>
            <a:picLocks noChangeAspect="1"/>
          </p:cNvPicPr>
          <p:nvPr/>
        </p:nvPicPr>
        <p:blipFill>
          <a:blip r:embed="rId5"/>
          <a:srcRect l="91022"/>
          <a:stretch>
            <a:fillRect/>
          </a:stretch>
        </p:blipFill>
        <p:spPr>
          <a:xfrm>
            <a:off x="0" y="1850505"/>
            <a:ext cx="2189135" cy="16637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7" name="Agrupar"/>
          <p:cNvGrpSpPr/>
          <p:nvPr/>
        </p:nvGrpSpPr>
        <p:grpSpPr>
          <a:xfrm>
            <a:off x="1227042" y="8858703"/>
            <a:ext cx="11521330" cy="3090495"/>
            <a:chOff x="0" y="0"/>
            <a:chExt cx="11521328" cy="3090494"/>
          </a:xfrm>
        </p:grpSpPr>
        <p:sp>
          <p:nvSpPr>
            <p:cNvPr id="612" name="Shape 46"/>
            <p:cNvSpPr/>
            <p:nvPr/>
          </p:nvSpPr>
          <p:spPr>
            <a:xfrm>
              <a:off x="0" y="23665"/>
              <a:ext cx="11521328" cy="3043164"/>
            </a:xfrm>
            <a:prstGeom prst="rect">
              <a:avLst/>
            </a:pr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613" name="Shape 47"/>
            <p:cNvSpPr/>
            <p:nvPr/>
          </p:nvSpPr>
          <p:spPr>
            <a:xfrm>
              <a:off x="4423" y="0"/>
              <a:ext cx="86405" cy="3090494"/>
            </a:xfrm>
            <a:prstGeom prst="rect">
              <a:avLst/>
            </a:prstGeom>
            <a:solidFill>
              <a:srgbClr val="FF8C4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614" name="Text 48"/>
            <p:cNvSpPr txBox="1"/>
            <p:nvPr/>
          </p:nvSpPr>
          <p:spPr>
            <a:xfrm>
              <a:off x="476248" y="171568"/>
              <a:ext cx="10312010" cy="17697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2438400">
                <a:defRPr sz="2300" i="1">
                  <a:solidFill>
                    <a:srgbClr val="1A2B3C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rPr lang="pt-BR" dirty="0"/>
                <a:t>"Longas </a:t>
              </a:r>
              <a:r>
                <a:rPr lang="pt-BR" b="1" dirty="0"/>
                <a:t>reuniões cansativas </a:t>
              </a:r>
              <a:r>
                <a:rPr lang="pt-BR" dirty="0"/>
                <a:t>e pouco produtivas, </a:t>
              </a:r>
              <a:r>
                <a:rPr lang="pt-BR" b="1" dirty="0"/>
                <a:t>informalidade</a:t>
              </a:r>
              <a:r>
                <a:rPr lang="pt-BR" dirty="0"/>
                <a:t> nas aprovações, risco de </a:t>
              </a:r>
              <a:r>
                <a:rPr lang="pt-BR" b="1" dirty="0"/>
                <a:t>erro humano </a:t>
              </a:r>
              <a:r>
                <a:rPr lang="pt-BR" dirty="0"/>
                <a:t>pois os dados eram tratados em planilhas, falta de visibilidade e custo hora/homem imensurável.</a:t>
              </a:r>
              <a:endParaRPr lang="pt-BR" i="0" dirty="0"/>
            </a:p>
            <a:p>
              <a:r>
                <a:rPr lang="pt-BR" dirty="0"/>
                <a:t>Essas foram as dificuldades que a LEF nos ajudou a resolver com a entrega de uma </a:t>
              </a:r>
              <a:r>
                <a:rPr lang="pt-BR" b="1" dirty="0"/>
                <a:t>solução rápida e aderente </a:t>
              </a:r>
              <a:r>
                <a:rPr lang="pt-BR" dirty="0"/>
                <a:t>aos nossos processos"</a:t>
              </a:r>
              <a:endParaRPr lang="pt-BR" i="0" dirty="0"/>
            </a:p>
          </p:txBody>
        </p:sp>
        <p:sp>
          <p:nvSpPr>
            <p:cNvPr id="615" name="Text 49"/>
            <p:cNvSpPr txBox="1"/>
            <p:nvPr/>
          </p:nvSpPr>
          <p:spPr>
            <a:xfrm>
              <a:off x="8607920" y="2056084"/>
              <a:ext cx="2167260" cy="3693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r" defTabSz="2438400">
                <a:defRPr sz="2400">
                  <a:solidFill>
                    <a:srgbClr val="1A2B3C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rPr lang="nl-NL" dirty="0" err="1"/>
                <a:t>Heltoni</a:t>
              </a:r>
              <a:r>
                <a:rPr lang="nl-NL" dirty="0"/>
                <a:t> Silveira</a:t>
              </a:r>
              <a:endParaRPr dirty="0"/>
            </a:p>
          </p:txBody>
        </p:sp>
        <p:sp>
          <p:nvSpPr>
            <p:cNvPr id="616" name="Text 50"/>
            <p:cNvSpPr txBox="1"/>
            <p:nvPr/>
          </p:nvSpPr>
          <p:spPr>
            <a:xfrm>
              <a:off x="6857441" y="2530876"/>
              <a:ext cx="3917738" cy="2769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rPr lang="nl-NL" dirty="0" err="1"/>
                <a:t>Analista</a:t>
              </a:r>
              <a:r>
                <a:rPr lang="nl-NL" dirty="0"/>
                <a:t> de </a:t>
              </a:r>
              <a:r>
                <a:rPr lang="nl-NL" dirty="0" err="1"/>
                <a:t>negócios</a:t>
              </a:r>
              <a:r>
                <a:rPr lang="nl-NL" dirty="0"/>
                <a:t> </a:t>
              </a:r>
              <a:r>
                <a:rPr dirty="0"/>
                <a:t> - Unimed</a:t>
              </a:r>
              <a:r>
                <a:rPr lang="nl-NL" dirty="0"/>
                <a:t> FESP</a:t>
              </a:r>
              <a:endParaRPr dirty="0"/>
            </a:p>
          </p:txBody>
        </p:sp>
      </p:grpSp>
      <p:sp>
        <p:nvSpPr>
          <p:cNvPr id="618" name="Text 36"/>
          <p:cNvSpPr txBox="1"/>
          <p:nvPr/>
        </p:nvSpPr>
        <p:spPr>
          <a:xfrm>
            <a:off x="4468583" y="894632"/>
            <a:ext cx="5038248" cy="482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28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Resultados Impressionantes</a:t>
            </a:r>
          </a:p>
        </p:txBody>
      </p:sp>
      <p:sp>
        <p:nvSpPr>
          <p:cNvPr id="619" name="Shape 37"/>
          <p:cNvSpPr/>
          <p:nvPr/>
        </p:nvSpPr>
        <p:spPr>
          <a:xfrm>
            <a:off x="1242846" y="1721348"/>
            <a:ext cx="3599007" cy="1922016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620" name="Text 38"/>
          <p:cNvSpPr txBox="1"/>
          <p:nvPr/>
        </p:nvSpPr>
        <p:spPr>
          <a:xfrm>
            <a:off x="1764758" y="1962800"/>
            <a:ext cx="2555188" cy="80021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52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rPr lang="nl-NL" dirty="0"/>
              <a:t>4 </a:t>
            </a:r>
            <a:r>
              <a:rPr lang="nl-NL" dirty="0" err="1"/>
              <a:t>meses</a:t>
            </a:r>
            <a:endParaRPr dirty="0"/>
          </a:p>
        </p:txBody>
      </p:sp>
      <p:sp>
        <p:nvSpPr>
          <p:cNvPr id="621" name="Text 39"/>
          <p:cNvSpPr txBox="1"/>
          <p:nvPr/>
        </p:nvSpPr>
        <p:spPr>
          <a:xfrm>
            <a:off x="1703763" y="2801975"/>
            <a:ext cx="2677174" cy="61555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 defTabSz="2438400">
              <a:defRPr sz="20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rPr dirty="0" err="1"/>
              <a:t>Redução</a:t>
            </a:r>
            <a:r>
              <a:rPr dirty="0"/>
              <a:t> no tempo de </a:t>
            </a:r>
            <a:r>
              <a:rPr lang="nl-NL" dirty="0" err="1"/>
              <a:t>cadastro</a:t>
            </a:r>
            <a:endParaRPr dirty="0"/>
          </a:p>
        </p:txBody>
      </p:sp>
      <p:sp>
        <p:nvSpPr>
          <p:cNvPr id="622" name="Shape 40"/>
          <p:cNvSpPr/>
          <p:nvPr/>
        </p:nvSpPr>
        <p:spPr>
          <a:xfrm>
            <a:off x="5188201" y="1721348"/>
            <a:ext cx="3599007" cy="1922016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623" name="Text 41"/>
          <p:cNvSpPr txBox="1"/>
          <p:nvPr/>
        </p:nvSpPr>
        <p:spPr>
          <a:xfrm>
            <a:off x="6344899" y="1962800"/>
            <a:ext cx="1285608" cy="80021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52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rPr lang="nl-NL" dirty="0"/>
              <a:t>90</a:t>
            </a:r>
            <a:r>
              <a:rPr dirty="0"/>
              <a:t>%</a:t>
            </a:r>
          </a:p>
        </p:txBody>
      </p:sp>
      <p:sp>
        <p:nvSpPr>
          <p:cNvPr id="624" name="Text 42"/>
          <p:cNvSpPr txBox="1"/>
          <p:nvPr/>
        </p:nvSpPr>
        <p:spPr>
          <a:xfrm>
            <a:off x="5749969" y="2955863"/>
            <a:ext cx="2475471" cy="3077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 defTabSz="2438400">
              <a:defRPr sz="20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rPr lang="nl-NL" dirty="0"/>
              <a:t>Tempo de </a:t>
            </a:r>
            <a:r>
              <a:rPr lang="nl-NL" dirty="0" err="1"/>
              <a:t>reuniões</a:t>
            </a:r>
            <a:endParaRPr dirty="0"/>
          </a:p>
        </p:txBody>
      </p:sp>
      <p:sp>
        <p:nvSpPr>
          <p:cNvPr id="625" name="Shape 43"/>
          <p:cNvSpPr/>
          <p:nvPr/>
        </p:nvSpPr>
        <p:spPr>
          <a:xfrm>
            <a:off x="9133561" y="1721348"/>
            <a:ext cx="3599007" cy="1922016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626" name="Text 44"/>
          <p:cNvSpPr txBox="1"/>
          <p:nvPr/>
        </p:nvSpPr>
        <p:spPr>
          <a:xfrm>
            <a:off x="10106716" y="1962800"/>
            <a:ext cx="1652697" cy="80021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52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rPr lang="nl-NL" dirty="0"/>
              <a:t>10</a:t>
            </a:r>
            <a:r>
              <a:rPr dirty="0"/>
              <a:t>0%</a:t>
            </a:r>
          </a:p>
        </p:txBody>
      </p:sp>
      <p:sp>
        <p:nvSpPr>
          <p:cNvPr id="627" name="Text 45"/>
          <p:cNvSpPr txBox="1"/>
          <p:nvPr/>
        </p:nvSpPr>
        <p:spPr>
          <a:xfrm>
            <a:off x="9097512" y="2801975"/>
            <a:ext cx="3599006" cy="61555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ctr" defTabSz="2438400">
              <a:defRPr sz="20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rPr lang="nl-NL" dirty="0"/>
              <a:t>Do </a:t>
            </a:r>
            <a:r>
              <a:rPr lang="nl-NL" dirty="0" err="1"/>
              <a:t>catálogo</a:t>
            </a:r>
            <a:r>
              <a:rPr lang="nl-NL" dirty="0"/>
              <a:t> de </a:t>
            </a:r>
            <a:r>
              <a:rPr lang="nl-NL" dirty="0" err="1"/>
              <a:t>produtos</a:t>
            </a:r>
            <a:r>
              <a:rPr lang="nl-NL" dirty="0"/>
              <a:t> </a:t>
            </a:r>
            <a:r>
              <a:rPr lang="nl-NL" dirty="0" err="1"/>
              <a:t>automatizados</a:t>
            </a:r>
            <a:endParaRPr dirty="0"/>
          </a:p>
        </p:txBody>
      </p:sp>
      <p:sp>
        <p:nvSpPr>
          <p:cNvPr id="628" name="Shape 35"/>
          <p:cNvSpPr/>
          <p:nvPr/>
        </p:nvSpPr>
        <p:spPr>
          <a:xfrm>
            <a:off x="1244433" y="4307760"/>
            <a:ext cx="5547443" cy="3894008"/>
          </a:xfrm>
          <a:prstGeom prst="rect">
            <a:avLst/>
          </a:prstGeom>
          <a:solidFill>
            <a:srgbClr val="F0F0F0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629" name="Text 36"/>
          <p:cNvSpPr txBox="1"/>
          <p:nvPr/>
        </p:nvSpPr>
        <p:spPr>
          <a:xfrm>
            <a:off x="2798269" y="4113288"/>
            <a:ext cx="2439771" cy="45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600">
                <a:solidFill>
                  <a:srgbClr val="8B8FA3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Como era feito</a:t>
            </a:r>
          </a:p>
        </p:txBody>
      </p:sp>
      <p:sp>
        <p:nvSpPr>
          <p:cNvPr id="630" name="Shape 55"/>
          <p:cNvSpPr/>
          <p:nvPr/>
        </p:nvSpPr>
        <p:spPr>
          <a:xfrm>
            <a:off x="7183537" y="4295748"/>
            <a:ext cx="5547444" cy="3918032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631" name="Text 56"/>
          <p:cNvSpPr txBox="1"/>
          <p:nvPr/>
        </p:nvSpPr>
        <p:spPr>
          <a:xfrm>
            <a:off x="8732509" y="4113288"/>
            <a:ext cx="2449500" cy="45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600">
                <a:solidFill>
                  <a:srgbClr val="DD7F3A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Como a LEF fez</a:t>
            </a:r>
          </a:p>
        </p:txBody>
      </p:sp>
      <p:grpSp>
        <p:nvGrpSpPr>
          <p:cNvPr id="635" name="Agrupar"/>
          <p:cNvGrpSpPr/>
          <p:nvPr/>
        </p:nvGrpSpPr>
        <p:grpSpPr>
          <a:xfrm>
            <a:off x="1495008" y="4998964"/>
            <a:ext cx="5111777" cy="553998"/>
            <a:chOff x="54982" y="-117647"/>
            <a:chExt cx="5111775" cy="553996"/>
          </a:xfrm>
        </p:grpSpPr>
        <p:sp>
          <p:nvSpPr>
            <p:cNvPr id="633" name="Text 39"/>
            <p:cNvSpPr txBox="1"/>
            <p:nvPr/>
          </p:nvSpPr>
          <p:spPr>
            <a:xfrm>
              <a:off x="314236" y="-117647"/>
              <a:ext cx="4852521" cy="5539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666666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rPr lang="pt-BR" dirty="0"/>
                <a:t> 8 equipes realizando reuniões de 2 horas a cada 15 dias</a:t>
              </a:r>
              <a:endParaRPr dirty="0"/>
            </a:p>
          </p:txBody>
        </p:sp>
        <p:sp>
          <p:nvSpPr>
            <p:cNvPr id="634" name="Sinal de Multiplicação"/>
            <p:cNvSpPr/>
            <p:nvPr/>
          </p:nvSpPr>
          <p:spPr>
            <a:xfrm>
              <a:off x="54982" y="-79726"/>
              <a:ext cx="197554" cy="197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577" extrusionOk="0">
                  <a:moveTo>
                    <a:pt x="3398" y="1"/>
                  </a:moveTo>
                  <a:cubicBezTo>
                    <a:pt x="3368" y="1"/>
                    <a:pt x="3338" y="12"/>
                    <a:pt x="3315" y="35"/>
                  </a:cubicBezTo>
                  <a:lnTo>
                    <a:pt x="35" y="3315"/>
                  </a:lnTo>
                  <a:cubicBezTo>
                    <a:pt x="-11" y="3361"/>
                    <a:pt x="-11" y="3434"/>
                    <a:pt x="35" y="3480"/>
                  </a:cubicBezTo>
                  <a:lnTo>
                    <a:pt x="7290" y="10733"/>
                  </a:lnTo>
                  <a:cubicBezTo>
                    <a:pt x="7320" y="10764"/>
                    <a:pt x="7320" y="10813"/>
                    <a:pt x="7290" y="10843"/>
                  </a:cubicBezTo>
                  <a:lnTo>
                    <a:pt x="35" y="18098"/>
                  </a:lnTo>
                  <a:cubicBezTo>
                    <a:pt x="-11" y="18144"/>
                    <a:pt x="-11" y="18217"/>
                    <a:pt x="35" y="18263"/>
                  </a:cubicBezTo>
                  <a:lnTo>
                    <a:pt x="3315" y="21543"/>
                  </a:lnTo>
                  <a:cubicBezTo>
                    <a:pt x="3361" y="21589"/>
                    <a:pt x="3434" y="21589"/>
                    <a:pt x="3480" y="21543"/>
                  </a:cubicBezTo>
                  <a:lnTo>
                    <a:pt x="10733" y="14288"/>
                  </a:lnTo>
                  <a:cubicBezTo>
                    <a:pt x="10764" y="14258"/>
                    <a:pt x="10814" y="14258"/>
                    <a:pt x="10845" y="14288"/>
                  </a:cubicBezTo>
                  <a:lnTo>
                    <a:pt x="18098" y="21543"/>
                  </a:lnTo>
                  <a:cubicBezTo>
                    <a:pt x="18144" y="21589"/>
                    <a:pt x="18217" y="21589"/>
                    <a:pt x="18263" y="21543"/>
                  </a:cubicBezTo>
                  <a:lnTo>
                    <a:pt x="21543" y="18263"/>
                  </a:lnTo>
                  <a:cubicBezTo>
                    <a:pt x="21589" y="18217"/>
                    <a:pt x="21589" y="18144"/>
                    <a:pt x="21543" y="18098"/>
                  </a:cubicBezTo>
                  <a:lnTo>
                    <a:pt x="14288" y="10845"/>
                  </a:lnTo>
                  <a:cubicBezTo>
                    <a:pt x="14258" y="10814"/>
                    <a:pt x="14258" y="10764"/>
                    <a:pt x="14288" y="10733"/>
                  </a:cubicBezTo>
                  <a:lnTo>
                    <a:pt x="21543" y="3480"/>
                  </a:lnTo>
                  <a:cubicBezTo>
                    <a:pt x="21588" y="3434"/>
                    <a:pt x="21588" y="3360"/>
                    <a:pt x="21543" y="3315"/>
                  </a:cubicBezTo>
                  <a:lnTo>
                    <a:pt x="18263" y="35"/>
                  </a:lnTo>
                  <a:cubicBezTo>
                    <a:pt x="18217" y="-11"/>
                    <a:pt x="18144" y="-11"/>
                    <a:pt x="18098" y="35"/>
                  </a:cubicBezTo>
                  <a:lnTo>
                    <a:pt x="10845" y="7290"/>
                  </a:lnTo>
                  <a:cubicBezTo>
                    <a:pt x="10814" y="7320"/>
                    <a:pt x="10765" y="7320"/>
                    <a:pt x="10735" y="7290"/>
                  </a:cubicBezTo>
                  <a:lnTo>
                    <a:pt x="3480" y="35"/>
                  </a:lnTo>
                  <a:cubicBezTo>
                    <a:pt x="3457" y="12"/>
                    <a:pt x="3428" y="1"/>
                    <a:pt x="3398" y="1"/>
                  </a:cubicBezTo>
                  <a:close/>
                </a:path>
              </a:pathLst>
            </a:custGeom>
            <a:solidFill>
              <a:srgbClr val="7D7D7D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41" name="Agrupar"/>
          <p:cNvGrpSpPr/>
          <p:nvPr/>
        </p:nvGrpSpPr>
        <p:grpSpPr>
          <a:xfrm>
            <a:off x="1448125" y="5813973"/>
            <a:ext cx="5179417" cy="553998"/>
            <a:chOff x="-12657" y="-51763"/>
            <a:chExt cx="5179414" cy="553995"/>
          </a:xfrm>
        </p:grpSpPr>
        <p:sp>
          <p:nvSpPr>
            <p:cNvPr id="639" name="Text 45"/>
            <p:cNvSpPr txBox="1"/>
            <p:nvPr/>
          </p:nvSpPr>
          <p:spPr>
            <a:xfrm>
              <a:off x="314236" y="-51763"/>
              <a:ext cx="4852521" cy="55399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666666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rPr lang="pt-BR" dirty="0"/>
                <a:t> Utilização de planilhas para levantamento das informações dos projetos</a:t>
              </a:r>
              <a:endParaRPr dirty="0"/>
            </a:p>
          </p:txBody>
        </p:sp>
        <p:sp>
          <p:nvSpPr>
            <p:cNvPr id="640" name="Sinal de Multiplicação"/>
            <p:cNvSpPr/>
            <p:nvPr/>
          </p:nvSpPr>
          <p:spPr>
            <a:xfrm>
              <a:off x="-12657" y="-33588"/>
              <a:ext cx="197554" cy="197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577" extrusionOk="0">
                  <a:moveTo>
                    <a:pt x="3398" y="1"/>
                  </a:moveTo>
                  <a:cubicBezTo>
                    <a:pt x="3368" y="1"/>
                    <a:pt x="3338" y="12"/>
                    <a:pt x="3315" y="35"/>
                  </a:cubicBezTo>
                  <a:lnTo>
                    <a:pt x="35" y="3315"/>
                  </a:lnTo>
                  <a:cubicBezTo>
                    <a:pt x="-11" y="3361"/>
                    <a:pt x="-11" y="3434"/>
                    <a:pt x="35" y="3480"/>
                  </a:cubicBezTo>
                  <a:lnTo>
                    <a:pt x="7290" y="10733"/>
                  </a:lnTo>
                  <a:cubicBezTo>
                    <a:pt x="7320" y="10764"/>
                    <a:pt x="7320" y="10813"/>
                    <a:pt x="7290" y="10843"/>
                  </a:cubicBezTo>
                  <a:lnTo>
                    <a:pt x="35" y="18098"/>
                  </a:lnTo>
                  <a:cubicBezTo>
                    <a:pt x="-11" y="18144"/>
                    <a:pt x="-11" y="18217"/>
                    <a:pt x="35" y="18263"/>
                  </a:cubicBezTo>
                  <a:lnTo>
                    <a:pt x="3315" y="21543"/>
                  </a:lnTo>
                  <a:cubicBezTo>
                    <a:pt x="3361" y="21589"/>
                    <a:pt x="3434" y="21589"/>
                    <a:pt x="3480" y="21543"/>
                  </a:cubicBezTo>
                  <a:lnTo>
                    <a:pt x="10733" y="14288"/>
                  </a:lnTo>
                  <a:cubicBezTo>
                    <a:pt x="10764" y="14258"/>
                    <a:pt x="10814" y="14258"/>
                    <a:pt x="10845" y="14288"/>
                  </a:cubicBezTo>
                  <a:lnTo>
                    <a:pt x="18098" y="21543"/>
                  </a:lnTo>
                  <a:cubicBezTo>
                    <a:pt x="18144" y="21589"/>
                    <a:pt x="18217" y="21589"/>
                    <a:pt x="18263" y="21543"/>
                  </a:cubicBezTo>
                  <a:lnTo>
                    <a:pt x="21543" y="18263"/>
                  </a:lnTo>
                  <a:cubicBezTo>
                    <a:pt x="21589" y="18217"/>
                    <a:pt x="21589" y="18144"/>
                    <a:pt x="21543" y="18098"/>
                  </a:cubicBezTo>
                  <a:lnTo>
                    <a:pt x="14288" y="10845"/>
                  </a:lnTo>
                  <a:cubicBezTo>
                    <a:pt x="14258" y="10814"/>
                    <a:pt x="14258" y="10764"/>
                    <a:pt x="14288" y="10733"/>
                  </a:cubicBezTo>
                  <a:lnTo>
                    <a:pt x="21543" y="3480"/>
                  </a:lnTo>
                  <a:cubicBezTo>
                    <a:pt x="21588" y="3434"/>
                    <a:pt x="21588" y="3360"/>
                    <a:pt x="21543" y="3315"/>
                  </a:cubicBezTo>
                  <a:lnTo>
                    <a:pt x="18263" y="35"/>
                  </a:lnTo>
                  <a:cubicBezTo>
                    <a:pt x="18217" y="-11"/>
                    <a:pt x="18144" y="-11"/>
                    <a:pt x="18098" y="35"/>
                  </a:cubicBezTo>
                  <a:lnTo>
                    <a:pt x="10845" y="7290"/>
                  </a:lnTo>
                  <a:cubicBezTo>
                    <a:pt x="10814" y="7320"/>
                    <a:pt x="10765" y="7320"/>
                    <a:pt x="10735" y="7290"/>
                  </a:cubicBezTo>
                  <a:lnTo>
                    <a:pt x="3480" y="35"/>
                  </a:lnTo>
                  <a:cubicBezTo>
                    <a:pt x="3457" y="12"/>
                    <a:pt x="3428" y="1"/>
                    <a:pt x="3398" y="1"/>
                  </a:cubicBezTo>
                  <a:close/>
                </a:path>
              </a:pathLst>
            </a:custGeom>
            <a:solidFill>
              <a:srgbClr val="7D7D7D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44" name="Agrupar"/>
          <p:cNvGrpSpPr/>
          <p:nvPr/>
        </p:nvGrpSpPr>
        <p:grpSpPr>
          <a:xfrm>
            <a:off x="1440025" y="6628982"/>
            <a:ext cx="5187518" cy="553998"/>
            <a:chOff x="-1" y="32051"/>
            <a:chExt cx="5187516" cy="553996"/>
          </a:xfrm>
        </p:grpSpPr>
        <p:sp>
          <p:nvSpPr>
            <p:cNvPr id="642" name="Text 48"/>
            <p:cNvSpPr txBox="1"/>
            <p:nvPr/>
          </p:nvSpPr>
          <p:spPr>
            <a:xfrm>
              <a:off x="314237" y="32051"/>
              <a:ext cx="4873278" cy="5539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666666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rPr lang="pt-BR" dirty="0"/>
                <a:t>Aprovação realizada através das reuniões sem a devida coleta de evidências</a:t>
              </a:r>
              <a:endParaRPr dirty="0"/>
            </a:p>
          </p:txBody>
        </p:sp>
        <p:sp>
          <p:nvSpPr>
            <p:cNvPr id="643" name="Sinal de Multiplicação"/>
            <p:cNvSpPr/>
            <p:nvPr/>
          </p:nvSpPr>
          <p:spPr>
            <a:xfrm>
              <a:off x="-1" y="48026"/>
              <a:ext cx="197554" cy="197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577" extrusionOk="0">
                  <a:moveTo>
                    <a:pt x="3398" y="1"/>
                  </a:moveTo>
                  <a:cubicBezTo>
                    <a:pt x="3368" y="1"/>
                    <a:pt x="3338" y="12"/>
                    <a:pt x="3315" y="35"/>
                  </a:cubicBezTo>
                  <a:lnTo>
                    <a:pt x="35" y="3315"/>
                  </a:lnTo>
                  <a:cubicBezTo>
                    <a:pt x="-11" y="3361"/>
                    <a:pt x="-11" y="3434"/>
                    <a:pt x="35" y="3480"/>
                  </a:cubicBezTo>
                  <a:lnTo>
                    <a:pt x="7290" y="10733"/>
                  </a:lnTo>
                  <a:cubicBezTo>
                    <a:pt x="7320" y="10764"/>
                    <a:pt x="7320" y="10813"/>
                    <a:pt x="7290" y="10843"/>
                  </a:cubicBezTo>
                  <a:lnTo>
                    <a:pt x="35" y="18098"/>
                  </a:lnTo>
                  <a:cubicBezTo>
                    <a:pt x="-11" y="18144"/>
                    <a:pt x="-11" y="18217"/>
                    <a:pt x="35" y="18263"/>
                  </a:cubicBezTo>
                  <a:lnTo>
                    <a:pt x="3315" y="21543"/>
                  </a:lnTo>
                  <a:cubicBezTo>
                    <a:pt x="3361" y="21589"/>
                    <a:pt x="3434" y="21589"/>
                    <a:pt x="3480" y="21543"/>
                  </a:cubicBezTo>
                  <a:lnTo>
                    <a:pt x="10733" y="14288"/>
                  </a:lnTo>
                  <a:cubicBezTo>
                    <a:pt x="10764" y="14258"/>
                    <a:pt x="10814" y="14258"/>
                    <a:pt x="10845" y="14288"/>
                  </a:cubicBezTo>
                  <a:lnTo>
                    <a:pt x="18098" y="21543"/>
                  </a:lnTo>
                  <a:cubicBezTo>
                    <a:pt x="18144" y="21589"/>
                    <a:pt x="18217" y="21589"/>
                    <a:pt x="18263" y="21543"/>
                  </a:cubicBezTo>
                  <a:lnTo>
                    <a:pt x="21543" y="18263"/>
                  </a:lnTo>
                  <a:cubicBezTo>
                    <a:pt x="21589" y="18217"/>
                    <a:pt x="21589" y="18144"/>
                    <a:pt x="21543" y="18098"/>
                  </a:cubicBezTo>
                  <a:lnTo>
                    <a:pt x="14288" y="10845"/>
                  </a:lnTo>
                  <a:cubicBezTo>
                    <a:pt x="14258" y="10814"/>
                    <a:pt x="14258" y="10764"/>
                    <a:pt x="14288" y="10733"/>
                  </a:cubicBezTo>
                  <a:lnTo>
                    <a:pt x="21543" y="3480"/>
                  </a:lnTo>
                  <a:cubicBezTo>
                    <a:pt x="21588" y="3434"/>
                    <a:pt x="21588" y="3360"/>
                    <a:pt x="21543" y="3315"/>
                  </a:cubicBezTo>
                  <a:lnTo>
                    <a:pt x="18263" y="35"/>
                  </a:lnTo>
                  <a:cubicBezTo>
                    <a:pt x="18217" y="-11"/>
                    <a:pt x="18144" y="-11"/>
                    <a:pt x="18098" y="35"/>
                  </a:cubicBezTo>
                  <a:lnTo>
                    <a:pt x="10845" y="7290"/>
                  </a:lnTo>
                  <a:cubicBezTo>
                    <a:pt x="10814" y="7320"/>
                    <a:pt x="10765" y="7320"/>
                    <a:pt x="10735" y="7290"/>
                  </a:cubicBezTo>
                  <a:lnTo>
                    <a:pt x="3480" y="35"/>
                  </a:lnTo>
                  <a:cubicBezTo>
                    <a:pt x="3457" y="12"/>
                    <a:pt x="3428" y="1"/>
                    <a:pt x="3398" y="1"/>
                  </a:cubicBezTo>
                  <a:close/>
                </a:path>
              </a:pathLst>
            </a:custGeom>
            <a:solidFill>
              <a:srgbClr val="7D7D7D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47" name="Agrupar"/>
          <p:cNvGrpSpPr/>
          <p:nvPr/>
        </p:nvGrpSpPr>
        <p:grpSpPr>
          <a:xfrm>
            <a:off x="1440024" y="7443991"/>
            <a:ext cx="4546165" cy="276999"/>
            <a:chOff x="-1" y="13901"/>
            <a:chExt cx="4546164" cy="276998"/>
          </a:xfrm>
        </p:grpSpPr>
        <p:sp>
          <p:nvSpPr>
            <p:cNvPr id="645" name="Text 51"/>
            <p:cNvSpPr txBox="1"/>
            <p:nvPr/>
          </p:nvSpPr>
          <p:spPr>
            <a:xfrm>
              <a:off x="314236" y="13901"/>
              <a:ext cx="4231927" cy="27699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666666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rPr lang="pt-BR" dirty="0"/>
                <a:t>Dificuldade na coleta de dados para B.I</a:t>
              </a:r>
              <a:endParaRPr dirty="0"/>
            </a:p>
          </p:txBody>
        </p:sp>
        <p:sp>
          <p:nvSpPr>
            <p:cNvPr id="646" name="Sinal de Multiplicação"/>
            <p:cNvSpPr/>
            <p:nvPr/>
          </p:nvSpPr>
          <p:spPr>
            <a:xfrm>
              <a:off x="-1" y="72675"/>
              <a:ext cx="197554" cy="197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577" extrusionOk="0">
                  <a:moveTo>
                    <a:pt x="3398" y="1"/>
                  </a:moveTo>
                  <a:cubicBezTo>
                    <a:pt x="3368" y="1"/>
                    <a:pt x="3338" y="12"/>
                    <a:pt x="3315" y="35"/>
                  </a:cubicBezTo>
                  <a:lnTo>
                    <a:pt x="35" y="3315"/>
                  </a:lnTo>
                  <a:cubicBezTo>
                    <a:pt x="-11" y="3361"/>
                    <a:pt x="-11" y="3434"/>
                    <a:pt x="35" y="3480"/>
                  </a:cubicBezTo>
                  <a:lnTo>
                    <a:pt x="7290" y="10733"/>
                  </a:lnTo>
                  <a:cubicBezTo>
                    <a:pt x="7320" y="10764"/>
                    <a:pt x="7320" y="10813"/>
                    <a:pt x="7290" y="10843"/>
                  </a:cubicBezTo>
                  <a:lnTo>
                    <a:pt x="35" y="18098"/>
                  </a:lnTo>
                  <a:cubicBezTo>
                    <a:pt x="-11" y="18144"/>
                    <a:pt x="-11" y="18217"/>
                    <a:pt x="35" y="18263"/>
                  </a:cubicBezTo>
                  <a:lnTo>
                    <a:pt x="3315" y="21543"/>
                  </a:lnTo>
                  <a:cubicBezTo>
                    <a:pt x="3361" y="21589"/>
                    <a:pt x="3434" y="21589"/>
                    <a:pt x="3480" y="21543"/>
                  </a:cubicBezTo>
                  <a:lnTo>
                    <a:pt x="10733" y="14288"/>
                  </a:lnTo>
                  <a:cubicBezTo>
                    <a:pt x="10764" y="14258"/>
                    <a:pt x="10814" y="14258"/>
                    <a:pt x="10845" y="14288"/>
                  </a:cubicBezTo>
                  <a:lnTo>
                    <a:pt x="18098" y="21543"/>
                  </a:lnTo>
                  <a:cubicBezTo>
                    <a:pt x="18144" y="21589"/>
                    <a:pt x="18217" y="21589"/>
                    <a:pt x="18263" y="21543"/>
                  </a:cubicBezTo>
                  <a:lnTo>
                    <a:pt x="21543" y="18263"/>
                  </a:lnTo>
                  <a:cubicBezTo>
                    <a:pt x="21589" y="18217"/>
                    <a:pt x="21589" y="18144"/>
                    <a:pt x="21543" y="18098"/>
                  </a:cubicBezTo>
                  <a:lnTo>
                    <a:pt x="14288" y="10845"/>
                  </a:lnTo>
                  <a:cubicBezTo>
                    <a:pt x="14258" y="10814"/>
                    <a:pt x="14258" y="10764"/>
                    <a:pt x="14288" y="10733"/>
                  </a:cubicBezTo>
                  <a:lnTo>
                    <a:pt x="21543" y="3480"/>
                  </a:lnTo>
                  <a:cubicBezTo>
                    <a:pt x="21588" y="3434"/>
                    <a:pt x="21588" y="3360"/>
                    <a:pt x="21543" y="3315"/>
                  </a:cubicBezTo>
                  <a:lnTo>
                    <a:pt x="18263" y="35"/>
                  </a:lnTo>
                  <a:cubicBezTo>
                    <a:pt x="18217" y="-11"/>
                    <a:pt x="18144" y="-11"/>
                    <a:pt x="18098" y="35"/>
                  </a:cubicBezTo>
                  <a:lnTo>
                    <a:pt x="10845" y="7290"/>
                  </a:lnTo>
                  <a:cubicBezTo>
                    <a:pt x="10814" y="7320"/>
                    <a:pt x="10765" y="7320"/>
                    <a:pt x="10735" y="7290"/>
                  </a:cubicBezTo>
                  <a:lnTo>
                    <a:pt x="3480" y="35"/>
                  </a:lnTo>
                  <a:cubicBezTo>
                    <a:pt x="3457" y="12"/>
                    <a:pt x="3428" y="1"/>
                    <a:pt x="3398" y="1"/>
                  </a:cubicBezTo>
                  <a:close/>
                </a:path>
              </a:pathLst>
            </a:custGeom>
            <a:solidFill>
              <a:srgbClr val="7D7D7D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50" name="Agrupar"/>
          <p:cNvGrpSpPr/>
          <p:nvPr/>
        </p:nvGrpSpPr>
        <p:grpSpPr>
          <a:xfrm>
            <a:off x="7323740" y="4998964"/>
            <a:ext cx="4320655" cy="304802"/>
            <a:chOff x="0" y="0"/>
            <a:chExt cx="4320653" cy="304801"/>
          </a:xfrm>
        </p:grpSpPr>
        <p:sp>
          <p:nvSpPr>
            <p:cNvPr id="648" name="Text 59"/>
            <p:cNvSpPr txBox="1"/>
            <p:nvPr/>
          </p:nvSpPr>
          <p:spPr>
            <a:xfrm>
              <a:off x="369631" y="0"/>
              <a:ext cx="3951022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1A2B3C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Abordagem low-code com Thinkwise</a:t>
              </a:r>
            </a:p>
          </p:txBody>
        </p:sp>
        <p:sp>
          <p:nvSpPr>
            <p:cNvPr id="649" name="Marca de Seleção"/>
            <p:cNvSpPr/>
            <p:nvPr/>
          </p:nvSpPr>
          <p:spPr>
            <a:xfrm>
              <a:off x="0" y="34201"/>
              <a:ext cx="307931" cy="236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585" extrusionOk="0">
                  <a:moveTo>
                    <a:pt x="19124" y="0"/>
                  </a:moveTo>
                  <a:cubicBezTo>
                    <a:pt x="19093" y="0"/>
                    <a:pt x="19062" y="15"/>
                    <a:pt x="19038" y="46"/>
                  </a:cubicBezTo>
                  <a:lnTo>
                    <a:pt x="7550" y="15019"/>
                  </a:lnTo>
                  <a:cubicBezTo>
                    <a:pt x="7502" y="15081"/>
                    <a:pt x="7426" y="15081"/>
                    <a:pt x="7379" y="15019"/>
                  </a:cubicBezTo>
                  <a:lnTo>
                    <a:pt x="2536" y="8708"/>
                  </a:lnTo>
                  <a:cubicBezTo>
                    <a:pt x="2489" y="8646"/>
                    <a:pt x="2413" y="8646"/>
                    <a:pt x="2365" y="8708"/>
                  </a:cubicBezTo>
                  <a:lnTo>
                    <a:pt x="35" y="11744"/>
                  </a:lnTo>
                  <a:cubicBezTo>
                    <a:pt x="-12" y="11806"/>
                    <a:pt x="-12" y="11907"/>
                    <a:pt x="35" y="11969"/>
                  </a:cubicBezTo>
                  <a:lnTo>
                    <a:pt x="4963" y="18390"/>
                  </a:lnTo>
                  <a:lnTo>
                    <a:pt x="6654" y="20594"/>
                  </a:lnTo>
                  <a:lnTo>
                    <a:pt x="7379" y="21538"/>
                  </a:lnTo>
                  <a:cubicBezTo>
                    <a:pt x="7426" y="21600"/>
                    <a:pt x="7502" y="21600"/>
                    <a:pt x="7550" y="21538"/>
                  </a:cubicBezTo>
                  <a:lnTo>
                    <a:pt x="21541" y="3307"/>
                  </a:lnTo>
                  <a:cubicBezTo>
                    <a:pt x="21588" y="3245"/>
                    <a:pt x="21588" y="3146"/>
                    <a:pt x="21541" y="3085"/>
                  </a:cubicBezTo>
                  <a:lnTo>
                    <a:pt x="19211" y="48"/>
                  </a:lnTo>
                  <a:cubicBezTo>
                    <a:pt x="19186" y="17"/>
                    <a:pt x="19156" y="0"/>
                    <a:pt x="19124" y="0"/>
                  </a:cubicBezTo>
                  <a:close/>
                </a:path>
              </a:pathLst>
            </a:custGeom>
            <a:solidFill>
              <a:srgbClr val="DD7F3A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53" name="Agrupar"/>
          <p:cNvGrpSpPr/>
          <p:nvPr/>
        </p:nvGrpSpPr>
        <p:grpSpPr>
          <a:xfrm>
            <a:off x="7323740" y="5813973"/>
            <a:ext cx="2213084" cy="276999"/>
            <a:chOff x="0" y="13901"/>
            <a:chExt cx="2213084" cy="276998"/>
          </a:xfrm>
        </p:grpSpPr>
        <p:sp>
          <p:nvSpPr>
            <p:cNvPr id="651" name="Text 62"/>
            <p:cNvSpPr txBox="1"/>
            <p:nvPr/>
          </p:nvSpPr>
          <p:spPr>
            <a:xfrm>
              <a:off x="369631" y="13901"/>
              <a:ext cx="1843453" cy="27699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1A2B3C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rPr lang="nl-NL" dirty="0" err="1"/>
                <a:t>Intgração</a:t>
              </a:r>
              <a:r>
                <a:rPr lang="nl-NL" dirty="0"/>
                <a:t> </a:t>
              </a:r>
              <a:r>
                <a:rPr lang="nl-NL" dirty="0" err="1"/>
                <a:t>fluida</a:t>
              </a:r>
              <a:r>
                <a:rPr lang="nl-NL" dirty="0"/>
                <a:t>  </a:t>
              </a:r>
              <a:endParaRPr dirty="0"/>
            </a:p>
          </p:txBody>
        </p:sp>
        <p:sp>
          <p:nvSpPr>
            <p:cNvPr id="652" name="Marca de Seleção"/>
            <p:cNvSpPr/>
            <p:nvPr/>
          </p:nvSpPr>
          <p:spPr>
            <a:xfrm>
              <a:off x="0" y="34201"/>
              <a:ext cx="307931" cy="236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585" extrusionOk="0">
                  <a:moveTo>
                    <a:pt x="19124" y="0"/>
                  </a:moveTo>
                  <a:cubicBezTo>
                    <a:pt x="19093" y="0"/>
                    <a:pt x="19062" y="15"/>
                    <a:pt x="19038" y="46"/>
                  </a:cubicBezTo>
                  <a:lnTo>
                    <a:pt x="7550" y="15019"/>
                  </a:lnTo>
                  <a:cubicBezTo>
                    <a:pt x="7502" y="15081"/>
                    <a:pt x="7426" y="15081"/>
                    <a:pt x="7379" y="15019"/>
                  </a:cubicBezTo>
                  <a:lnTo>
                    <a:pt x="2536" y="8708"/>
                  </a:lnTo>
                  <a:cubicBezTo>
                    <a:pt x="2489" y="8646"/>
                    <a:pt x="2413" y="8646"/>
                    <a:pt x="2365" y="8708"/>
                  </a:cubicBezTo>
                  <a:lnTo>
                    <a:pt x="35" y="11744"/>
                  </a:lnTo>
                  <a:cubicBezTo>
                    <a:pt x="-12" y="11806"/>
                    <a:pt x="-12" y="11907"/>
                    <a:pt x="35" y="11969"/>
                  </a:cubicBezTo>
                  <a:lnTo>
                    <a:pt x="4963" y="18390"/>
                  </a:lnTo>
                  <a:lnTo>
                    <a:pt x="6654" y="20594"/>
                  </a:lnTo>
                  <a:lnTo>
                    <a:pt x="7379" y="21538"/>
                  </a:lnTo>
                  <a:cubicBezTo>
                    <a:pt x="7426" y="21600"/>
                    <a:pt x="7502" y="21600"/>
                    <a:pt x="7550" y="21538"/>
                  </a:cubicBezTo>
                  <a:lnTo>
                    <a:pt x="21541" y="3307"/>
                  </a:lnTo>
                  <a:cubicBezTo>
                    <a:pt x="21588" y="3245"/>
                    <a:pt x="21588" y="3146"/>
                    <a:pt x="21541" y="3085"/>
                  </a:cubicBezTo>
                  <a:lnTo>
                    <a:pt x="19211" y="48"/>
                  </a:lnTo>
                  <a:cubicBezTo>
                    <a:pt x="19186" y="17"/>
                    <a:pt x="19156" y="0"/>
                    <a:pt x="19124" y="0"/>
                  </a:cubicBezTo>
                  <a:close/>
                </a:path>
              </a:pathLst>
            </a:custGeom>
            <a:solidFill>
              <a:srgbClr val="DD7F3A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56" name="Agrupar"/>
          <p:cNvGrpSpPr/>
          <p:nvPr/>
        </p:nvGrpSpPr>
        <p:grpSpPr>
          <a:xfrm>
            <a:off x="7323740" y="6628982"/>
            <a:ext cx="4849635" cy="304802"/>
            <a:chOff x="0" y="0"/>
            <a:chExt cx="4849633" cy="304801"/>
          </a:xfrm>
        </p:grpSpPr>
        <p:sp>
          <p:nvSpPr>
            <p:cNvPr id="654" name="Text 65"/>
            <p:cNvSpPr txBox="1"/>
            <p:nvPr/>
          </p:nvSpPr>
          <p:spPr>
            <a:xfrm>
              <a:off x="369631" y="0"/>
              <a:ext cx="4480002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1A2B3C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rPr dirty="0" err="1"/>
                <a:t>Ciclos</a:t>
              </a:r>
              <a:r>
                <a:rPr dirty="0"/>
                <a:t> </a:t>
              </a:r>
              <a:r>
                <a:rPr dirty="0" err="1"/>
                <a:t>rápidos</a:t>
              </a:r>
              <a:r>
                <a:rPr dirty="0"/>
                <a:t> com </a:t>
              </a:r>
              <a:r>
                <a:rPr dirty="0" err="1"/>
                <a:t>entregas</a:t>
              </a:r>
              <a:r>
                <a:rPr dirty="0"/>
                <a:t> </a:t>
              </a:r>
              <a:r>
                <a:rPr dirty="0" err="1"/>
                <a:t>incrementais</a:t>
              </a:r>
              <a:endParaRPr dirty="0"/>
            </a:p>
          </p:txBody>
        </p:sp>
        <p:sp>
          <p:nvSpPr>
            <p:cNvPr id="655" name="Marca de Seleção"/>
            <p:cNvSpPr/>
            <p:nvPr/>
          </p:nvSpPr>
          <p:spPr>
            <a:xfrm>
              <a:off x="0" y="34201"/>
              <a:ext cx="307931" cy="236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585" extrusionOk="0">
                  <a:moveTo>
                    <a:pt x="19124" y="0"/>
                  </a:moveTo>
                  <a:cubicBezTo>
                    <a:pt x="19093" y="0"/>
                    <a:pt x="19062" y="15"/>
                    <a:pt x="19038" y="46"/>
                  </a:cubicBezTo>
                  <a:lnTo>
                    <a:pt x="7550" y="15019"/>
                  </a:lnTo>
                  <a:cubicBezTo>
                    <a:pt x="7502" y="15081"/>
                    <a:pt x="7426" y="15081"/>
                    <a:pt x="7379" y="15019"/>
                  </a:cubicBezTo>
                  <a:lnTo>
                    <a:pt x="2536" y="8708"/>
                  </a:lnTo>
                  <a:cubicBezTo>
                    <a:pt x="2489" y="8646"/>
                    <a:pt x="2413" y="8646"/>
                    <a:pt x="2365" y="8708"/>
                  </a:cubicBezTo>
                  <a:lnTo>
                    <a:pt x="35" y="11744"/>
                  </a:lnTo>
                  <a:cubicBezTo>
                    <a:pt x="-12" y="11806"/>
                    <a:pt x="-12" y="11907"/>
                    <a:pt x="35" y="11969"/>
                  </a:cubicBezTo>
                  <a:lnTo>
                    <a:pt x="4963" y="18390"/>
                  </a:lnTo>
                  <a:lnTo>
                    <a:pt x="6654" y="20594"/>
                  </a:lnTo>
                  <a:lnTo>
                    <a:pt x="7379" y="21538"/>
                  </a:lnTo>
                  <a:cubicBezTo>
                    <a:pt x="7426" y="21600"/>
                    <a:pt x="7502" y="21600"/>
                    <a:pt x="7550" y="21538"/>
                  </a:cubicBezTo>
                  <a:lnTo>
                    <a:pt x="21541" y="3307"/>
                  </a:lnTo>
                  <a:cubicBezTo>
                    <a:pt x="21588" y="3245"/>
                    <a:pt x="21588" y="3146"/>
                    <a:pt x="21541" y="3085"/>
                  </a:cubicBezTo>
                  <a:lnTo>
                    <a:pt x="19211" y="48"/>
                  </a:lnTo>
                  <a:cubicBezTo>
                    <a:pt x="19186" y="17"/>
                    <a:pt x="19156" y="0"/>
                    <a:pt x="19124" y="0"/>
                  </a:cubicBezTo>
                  <a:close/>
                </a:path>
              </a:pathLst>
            </a:custGeom>
            <a:solidFill>
              <a:srgbClr val="DD7F3A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59" name="Agrupar"/>
          <p:cNvGrpSpPr/>
          <p:nvPr/>
        </p:nvGrpSpPr>
        <p:grpSpPr>
          <a:xfrm>
            <a:off x="7323740" y="7443991"/>
            <a:ext cx="2974511" cy="276999"/>
            <a:chOff x="0" y="13901"/>
            <a:chExt cx="2974511" cy="276998"/>
          </a:xfrm>
        </p:grpSpPr>
        <p:sp>
          <p:nvSpPr>
            <p:cNvPr id="657" name="Text 68"/>
            <p:cNvSpPr txBox="1"/>
            <p:nvPr/>
          </p:nvSpPr>
          <p:spPr>
            <a:xfrm>
              <a:off x="369631" y="13901"/>
              <a:ext cx="2604880" cy="27699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1A2B3C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rPr lang="nl-NL" dirty="0" err="1"/>
                <a:t>Importação</a:t>
              </a:r>
              <a:r>
                <a:rPr lang="nl-NL" dirty="0"/>
                <a:t> do </a:t>
              </a:r>
              <a:r>
                <a:rPr lang="nl-NL" dirty="0" err="1"/>
                <a:t>histórico</a:t>
              </a:r>
              <a:endParaRPr dirty="0"/>
            </a:p>
          </p:txBody>
        </p:sp>
        <p:sp>
          <p:nvSpPr>
            <p:cNvPr id="658" name="Marca de Seleção"/>
            <p:cNvSpPr/>
            <p:nvPr/>
          </p:nvSpPr>
          <p:spPr>
            <a:xfrm>
              <a:off x="0" y="34200"/>
              <a:ext cx="307931" cy="236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585" extrusionOk="0">
                  <a:moveTo>
                    <a:pt x="19124" y="0"/>
                  </a:moveTo>
                  <a:cubicBezTo>
                    <a:pt x="19093" y="0"/>
                    <a:pt x="19062" y="15"/>
                    <a:pt x="19038" y="46"/>
                  </a:cubicBezTo>
                  <a:lnTo>
                    <a:pt x="7550" y="15019"/>
                  </a:lnTo>
                  <a:cubicBezTo>
                    <a:pt x="7502" y="15081"/>
                    <a:pt x="7426" y="15081"/>
                    <a:pt x="7379" y="15019"/>
                  </a:cubicBezTo>
                  <a:lnTo>
                    <a:pt x="2536" y="8708"/>
                  </a:lnTo>
                  <a:cubicBezTo>
                    <a:pt x="2489" y="8646"/>
                    <a:pt x="2413" y="8646"/>
                    <a:pt x="2365" y="8708"/>
                  </a:cubicBezTo>
                  <a:lnTo>
                    <a:pt x="35" y="11744"/>
                  </a:lnTo>
                  <a:cubicBezTo>
                    <a:pt x="-12" y="11806"/>
                    <a:pt x="-12" y="11907"/>
                    <a:pt x="35" y="11969"/>
                  </a:cubicBezTo>
                  <a:lnTo>
                    <a:pt x="4963" y="18390"/>
                  </a:lnTo>
                  <a:lnTo>
                    <a:pt x="6654" y="20594"/>
                  </a:lnTo>
                  <a:lnTo>
                    <a:pt x="7379" y="21538"/>
                  </a:lnTo>
                  <a:cubicBezTo>
                    <a:pt x="7426" y="21600"/>
                    <a:pt x="7502" y="21600"/>
                    <a:pt x="7550" y="21538"/>
                  </a:cubicBezTo>
                  <a:lnTo>
                    <a:pt x="21541" y="3307"/>
                  </a:lnTo>
                  <a:cubicBezTo>
                    <a:pt x="21588" y="3245"/>
                    <a:pt x="21588" y="3146"/>
                    <a:pt x="21541" y="3085"/>
                  </a:cubicBezTo>
                  <a:lnTo>
                    <a:pt x="19211" y="48"/>
                  </a:lnTo>
                  <a:cubicBezTo>
                    <a:pt x="19186" y="17"/>
                    <a:pt x="19156" y="0"/>
                    <a:pt x="19124" y="0"/>
                  </a:cubicBezTo>
                  <a:close/>
                </a:path>
              </a:pathLst>
            </a:custGeom>
            <a:solidFill>
              <a:srgbClr val="DD7F3A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6BF06C7-9880-3417-706B-FCB42C8A0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4033" y="12353319"/>
            <a:ext cx="2696948" cy="9933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Rectangle 16"/>
          <p:cNvSpPr/>
          <p:nvPr/>
        </p:nvSpPr>
        <p:spPr>
          <a:xfrm>
            <a:off x="-5" y="0"/>
            <a:ext cx="24384004" cy="7970292"/>
          </a:xfrm>
          <a:prstGeom prst="rect">
            <a:avLst/>
          </a:prstGeom>
          <a:solidFill>
            <a:srgbClr val="262626">
              <a:alpha val="70000"/>
            </a:srgbClr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2" name="Picture Placeholder 1" descr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2251" b="51072"/>
          <a:stretch>
            <a:fillRect/>
          </a:stretch>
        </p:blipFill>
        <p:spPr>
          <a:xfrm>
            <a:off x="-5" y="-1"/>
            <a:ext cx="24384003" cy="797029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6308380-C6BC-E5C6-13A4-8510D79F967C}"/>
              </a:ext>
            </a:extLst>
          </p:cNvPr>
          <p:cNvGrpSpPr/>
          <p:nvPr/>
        </p:nvGrpSpPr>
        <p:grpSpPr>
          <a:xfrm>
            <a:off x="1877824" y="3286418"/>
            <a:ext cx="3352800" cy="3352805"/>
            <a:chOff x="2874962" y="3287307"/>
            <a:chExt cx="3352800" cy="3352805"/>
          </a:xfrm>
        </p:grpSpPr>
        <p:sp>
          <p:nvSpPr>
            <p:cNvPr id="214" name="Circle"/>
            <p:cNvSpPr/>
            <p:nvPr/>
          </p:nvSpPr>
          <p:spPr>
            <a:xfrm>
              <a:off x="2874962" y="3287307"/>
              <a:ext cx="3352800" cy="3352805"/>
            </a:xfrm>
            <a:prstGeom prst="ellipse">
              <a:avLst/>
            </a:prstGeom>
            <a:gradFill>
              <a:gsLst>
                <a:gs pos="0">
                  <a:srgbClr val="ED7922"/>
                </a:gs>
                <a:gs pos="100000">
                  <a:srgbClr val="7D7D7D"/>
                </a:gs>
              </a:gsLst>
              <a:lin ang="2700000"/>
            </a:gradFill>
            <a:ln w="254000">
              <a:solidFill>
                <a:srgbClr val="FFFFFF"/>
              </a:solidFill>
              <a:miter/>
            </a:ln>
            <a:effectLst>
              <a:outerShdw blurRad="1270000" rotWithShape="0">
                <a:srgbClr val="000000">
                  <a:alpha val="42000"/>
                </a:srgbClr>
              </a:outerShdw>
            </a:effectLst>
          </p:spPr>
          <p:txBody>
            <a:bodyPr lIns="91437" tIns="91437" rIns="91437" bIns="91437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5" name="Aspect here"/>
            <p:cNvSpPr txBox="1"/>
            <p:nvPr/>
          </p:nvSpPr>
          <p:spPr>
            <a:xfrm>
              <a:off x="3190013" y="4524205"/>
              <a:ext cx="2744918" cy="92332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7" tIns="91437" rIns="91437" bIns="91437" anchor="ctr">
              <a:spAutoFit/>
            </a:bodyPr>
            <a:lstStyle>
              <a:lvl1pPr algn="ctr">
                <a:defRPr sz="19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lvl1pPr>
            </a:lstStyle>
            <a:p>
              <a:r>
                <a:rPr lang="nl-NL" sz="2400" dirty="0" err="1"/>
                <a:t>Precificação</a:t>
              </a:r>
              <a:r>
                <a:rPr lang="nl-NL" sz="2400" dirty="0"/>
                <a:t>, </a:t>
              </a:r>
              <a:r>
                <a:rPr lang="nl-NL" sz="2400" dirty="0" err="1"/>
                <a:t>comissionamento</a:t>
              </a:r>
              <a:endParaRPr sz="24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A38971F-ED73-6520-A98F-1E872DFD2BF7}"/>
              </a:ext>
            </a:extLst>
          </p:cNvPr>
          <p:cNvGrpSpPr/>
          <p:nvPr/>
        </p:nvGrpSpPr>
        <p:grpSpPr>
          <a:xfrm>
            <a:off x="10659080" y="3232688"/>
            <a:ext cx="3352800" cy="3352805"/>
            <a:chOff x="10812462" y="3233577"/>
            <a:chExt cx="3352800" cy="3352805"/>
          </a:xfrm>
        </p:grpSpPr>
        <p:sp>
          <p:nvSpPr>
            <p:cNvPr id="213" name="Circle"/>
            <p:cNvSpPr/>
            <p:nvPr/>
          </p:nvSpPr>
          <p:spPr>
            <a:xfrm>
              <a:off x="10812462" y="3233577"/>
              <a:ext cx="3352800" cy="3352805"/>
            </a:xfrm>
            <a:prstGeom prst="ellipse">
              <a:avLst/>
            </a:prstGeom>
            <a:gradFill>
              <a:gsLst>
                <a:gs pos="0">
                  <a:srgbClr val="ED7922"/>
                </a:gs>
                <a:gs pos="100000">
                  <a:srgbClr val="7D7D7D"/>
                </a:gs>
              </a:gsLst>
              <a:lin ang="2700000"/>
            </a:gradFill>
            <a:ln w="254000">
              <a:solidFill>
                <a:srgbClr val="FFFFFF"/>
              </a:solidFill>
              <a:miter/>
            </a:ln>
            <a:effectLst>
              <a:outerShdw blurRad="1270000" rotWithShape="0">
                <a:srgbClr val="000000">
                  <a:alpha val="42000"/>
                </a:srgbClr>
              </a:outerShdw>
            </a:effectLst>
          </p:spPr>
          <p:txBody>
            <a:bodyPr lIns="91437" tIns="91437" rIns="91437" bIns="91437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6" name="Aspect here"/>
            <p:cNvSpPr txBox="1"/>
            <p:nvPr/>
          </p:nvSpPr>
          <p:spPr>
            <a:xfrm>
              <a:off x="11303466" y="4132720"/>
              <a:ext cx="2370793" cy="1661987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437" tIns="91437" rIns="91437" bIns="91437" anchor="ctr">
              <a:spAutoFit/>
            </a:bodyPr>
            <a:lstStyle>
              <a:lvl1pPr algn="ctr">
                <a:defRPr sz="19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lvl1pPr>
            </a:lstStyle>
            <a:p>
              <a:r>
                <a:rPr lang="nl-NL" sz="2400" dirty="0"/>
                <a:t>Auditoria e controle, </a:t>
              </a:r>
              <a:r>
                <a:rPr lang="nl-NL" sz="2400" dirty="0" err="1"/>
                <a:t>processos</a:t>
              </a:r>
              <a:r>
                <a:rPr lang="nl-NL" sz="2400" dirty="0"/>
                <a:t>, </a:t>
              </a:r>
              <a:r>
                <a:rPr lang="nl-NL" sz="2400" dirty="0" err="1"/>
                <a:t>financeiros</a:t>
              </a:r>
              <a:endParaRPr sz="24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51B7A40-12AE-4884-08EE-372EAFF5D78B}"/>
              </a:ext>
            </a:extLst>
          </p:cNvPr>
          <p:cNvGrpSpPr/>
          <p:nvPr/>
        </p:nvGrpSpPr>
        <p:grpSpPr>
          <a:xfrm>
            <a:off x="15049708" y="3286418"/>
            <a:ext cx="3352800" cy="3352805"/>
            <a:chOff x="14781212" y="3287307"/>
            <a:chExt cx="3352800" cy="3352805"/>
          </a:xfrm>
        </p:grpSpPr>
        <p:sp>
          <p:nvSpPr>
            <p:cNvPr id="217" name="Circle"/>
            <p:cNvSpPr/>
            <p:nvPr/>
          </p:nvSpPr>
          <p:spPr>
            <a:xfrm>
              <a:off x="14781212" y="3287307"/>
              <a:ext cx="3352800" cy="3352805"/>
            </a:xfrm>
            <a:prstGeom prst="ellipse">
              <a:avLst/>
            </a:prstGeom>
            <a:gradFill>
              <a:gsLst>
                <a:gs pos="0">
                  <a:srgbClr val="ED7922"/>
                </a:gs>
                <a:gs pos="100000">
                  <a:srgbClr val="7D7D7D"/>
                </a:gs>
              </a:gsLst>
              <a:lin ang="2700000"/>
            </a:gradFill>
            <a:ln w="254000">
              <a:solidFill>
                <a:srgbClr val="FFFFFF"/>
              </a:solidFill>
              <a:miter/>
            </a:ln>
            <a:effectLst>
              <a:outerShdw blurRad="1270000" rotWithShape="0">
                <a:srgbClr val="000000">
                  <a:alpha val="42000"/>
                </a:srgbClr>
              </a:outerShdw>
            </a:effectLst>
          </p:spPr>
          <p:txBody>
            <a:bodyPr lIns="91437" tIns="91437" rIns="91437" bIns="91437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8" name="Aspect here"/>
            <p:cNvSpPr txBox="1"/>
            <p:nvPr/>
          </p:nvSpPr>
          <p:spPr>
            <a:xfrm>
              <a:off x="15272216" y="4317385"/>
              <a:ext cx="2370793" cy="1292656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437" tIns="91437" rIns="91437" bIns="91437" anchor="ctr">
              <a:spAutoFit/>
            </a:bodyPr>
            <a:lstStyle>
              <a:lvl1pPr algn="ctr">
                <a:defRPr sz="19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lvl1pPr>
            </a:lstStyle>
            <a:p>
              <a:r>
                <a:rPr lang="nl-NL" sz="2400" dirty="0" err="1"/>
                <a:t>Planejamento</a:t>
              </a:r>
              <a:r>
                <a:rPr lang="nl-NL" sz="2400" dirty="0"/>
                <a:t> </a:t>
              </a:r>
              <a:r>
                <a:rPr lang="nl-NL" sz="2400" dirty="0" err="1"/>
                <a:t>financeiro</a:t>
              </a:r>
              <a:r>
                <a:rPr lang="nl-NL" sz="2400" dirty="0"/>
                <a:t>,</a:t>
              </a:r>
            </a:p>
            <a:p>
              <a:r>
                <a:rPr lang="nl-NL" sz="2400" dirty="0" err="1"/>
                <a:t>forecasting</a:t>
              </a:r>
              <a:endParaRPr lang="nl-NL" sz="2400" dirty="0"/>
            </a:p>
          </p:txBody>
        </p:sp>
      </p:grpSp>
      <p:sp>
        <p:nvSpPr>
          <p:cNvPr id="221" name="TextBox 39"/>
          <p:cNvSpPr txBox="1"/>
          <p:nvPr/>
        </p:nvSpPr>
        <p:spPr>
          <a:xfrm>
            <a:off x="9291579" y="837195"/>
            <a:ext cx="5800849" cy="1427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 sz="8000" spc="1200">
                <a:solidFill>
                  <a:srgbClr val="FFFFFF"/>
                </a:solidFill>
                <a:latin typeface="Code Light"/>
                <a:ea typeface="Code Light"/>
                <a:cs typeface="Code Light"/>
                <a:sym typeface="Code Light"/>
              </a:defRPr>
            </a:lvl1pPr>
          </a:lstStyle>
          <a:p>
            <a:r>
              <a:rPr dirty="0" err="1"/>
              <a:t>Desafios</a:t>
            </a:r>
            <a:endParaRPr dirty="0"/>
          </a:p>
        </p:txBody>
      </p:sp>
      <p:sp>
        <p:nvSpPr>
          <p:cNvPr id="222" name="TextBox 40"/>
          <p:cNvSpPr txBox="1"/>
          <p:nvPr/>
        </p:nvSpPr>
        <p:spPr>
          <a:xfrm>
            <a:off x="5505748" y="2089207"/>
            <a:ext cx="13372565" cy="6771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 sz="2400" spc="600">
                <a:solidFill>
                  <a:srgbClr val="F2F2F2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lang="nl-NL" sz="3200" b="1" dirty="0" err="1"/>
              <a:t>Você</a:t>
            </a:r>
            <a:r>
              <a:rPr lang="nl-NL" sz="3200" b="1" dirty="0"/>
              <a:t> </a:t>
            </a:r>
            <a:r>
              <a:rPr lang="nl-NL" sz="3200" b="1" dirty="0" err="1"/>
              <a:t>usa</a:t>
            </a:r>
            <a:r>
              <a:rPr lang="nl-NL" sz="3200" b="1" dirty="0"/>
              <a:t> </a:t>
            </a:r>
            <a:r>
              <a:rPr lang="nl-NL" sz="3200" b="1" dirty="0" err="1"/>
              <a:t>planilha</a:t>
            </a:r>
            <a:r>
              <a:rPr lang="nl-NL" sz="3200" b="1" dirty="0"/>
              <a:t> de excel </a:t>
            </a:r>
            <a:r>
              <a:rPr lang="nl-NL" sz="3200" b="1" dirty="0" err="1"/>
              <a:t>em</a:t>
            </a:r>
            <a:r>
              <a:rPr lang="nl-NL" sz="3200" b="1" dirty="0"/>
              <a:t> </a:t>
            </a:r>
            <a:r>
              <a:rPr lang="nl-NL" sz="3200" b="1" dirty="0" err="1"/>
              <a:t>quais</a:t>
            </a:r>
            <a:r>
              <a:rPr lang="nl-NL" sz="3200" b="1" dirty="0"/>
              <a:t> </a:t>
            </a:r>
            <a:r>
              <a:rPr lang="nl-NL" sz="3200" b="1" dirty="0" err="1"/>
              <a:t>dessas</a:t>
            </a:r>
            <a:r>
              <a:rPr lang="nl-NL" sz="3200" b="1" dirty="0"/>
              <a:t> </a:t>
            </a:r>
            <a:r>
              <a:rPr lang="nl-NL" sz="3200" b="1" dirty="0" err="1"/>
              <a:t>áreas</a:t>
            </a:r>
            <a:r>
              <a:rPr lang="nl-NL" sz="3200" b="1" dirty="0"/>
              <a:t>?</a:t>
            </a:r>
            <a:endParaRPr sz="3200" b="1" dirty="0"/>
          </a:p>
        </p:txBody>
      </p:sp>
      <p:sp>
        <p:nvSpPr>
          <p:cNvPr id="223" name="Rectangle: Rounded Corners 35"/>
          <p:cNvSpPr/>
          <p:nvPr/>
        </p:nvSpPr>
        <p:spPr>
          <a:xfrm>
            <a:off x="1025137" y="9009422"/>
            <a:ext cx="13395370" cy="3918653"/>
          </a:xfrm>
          <a:prstGeom prst="roundRect">
            <a:avLst>
              <a:gd name="adj" fmla="val 897"/>
            </a:avLst>
          </a:prstGeom>
          <a:solidFill>
            <a:srgbClr val="FFFFFF"/>
          </a:solidFill>
          <a:ln w="25400">
            <a:miter lim="400000"/>
          </a:ln>
          <a:effectLst>
            <a:outerShdw blurRad="1270000" dist="533400" dir="5400000" rotWithShape="0">
              <a:srgbClr val="000000">
                <a:alpha val="55000"/>
              </a:srgbClr>
            </a:outerShdw>
          </a:effectLst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Straight Connector 43"/>
          <p:cNvSpPr/>
          <p:nvPr/>
        </p:nvSpPr>
        <p:spPr>
          <a:xfrm>
            <a:off x="1025137" y="10142601"/>
            <a:ext cx="13395369" cy="0"/>
          </a:xfrm>
          <a:prstGeom prst="line">
            <a:avLst/>
          </a:prstGeom>
          <a:ln w="12700">
            <a:solidFill>
              <a:srgbClr val="F2F2F2"/>
            </a:solidFill>
            <a:miter/>
          </a:ln>
        </p:spPr>
        <p:txBody>
          <a:bodyPr lIns="91437" tIns="91437" rIns="91437" bIns="91437"/>
          <a:lstStyle/>
          <a:p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FF8A020-9D90-19B8-DD5F-0825606AB307}"/>
              </a:ext>
            </a:extLst>
          </p:cNvPr>
          <p:cNvGrpSpPr/>
          <p:nvPr/>
        </p:nvGrpSpPr>
        <p:grpSpPr>
          <a:xfrm>
            <a:off x="6268452" y="3232688"/>
            <a:ext cx="3352800" cy="3352805"/>
            <a:chOff x="6843712" y="3233577"/>
            <a:chExt cx="3352800" cy="3352805"/>
          </a:xfrm>
        </p:grpSpPr>
        <p:sp>
          <p:nvSpPr>
            <p:cNvPr id="225" name="Circle"/>
            <p:cNvSpPr/>
            <p:nvPr/>
          </p:nvSpPr>
          <p:spPr>
            <a:xfrm>
              <a:off x="6843712" y="3233577"/>
              <a:ext cx="3352800" cy="3352805"/>
            </a:xfrm>
            <a:prstGeom prst="ellipse">
              <a:avLst/>
            </a:prstGeom>
            <a:gradFill>
              <a:gsLst>
                <a:gs pos="0">
                  <a:srgbClr val="ED7922"/>
                </a:gs>
                <a:gs pos="100000">
                  <a:srgbClr val="7D7D7D"/>
                </a:gs>
              </a:gsLst>
              <a:lin ang="2700000"/>
            </a:gradFill>
            <a:ln w="254000">
              <a:solidFill>
                <a:srgbClr val="FFFFFF"/>
              </a:solidFill>
              <a:miter/>
            </a:ln>
            <a:effectLst>
              <a:outerShdw blurRad="1270000" rotWithShape="0">
                <a:srgbClr val="000000">
                  <a:alpha val="42000"/>
                </a:srgbClr>
              </a:outerShdw>
            </a:effectLst>
          </p:spPr>
          <p:txBody>
            <a:bodyPr lIns="91437" tIns="91437" rIns="91437" bIns="91437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6" name="Aspect here"/>
            <p:cNvSpPr txBox="1"/>
            <p:nvPr/>
          </p:nvSpPr>
          <p:spPr>
            <a:xfrm>
              <a:off x="7221267" y="4339539"/>
              <a:ext cx="2807376" cy="1292656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7" tIns="91437" rIns="91437" bIns="91437" anchor="ctr">
              <a:spAutoFit/>
            </a:bodyPr>
            <a:lstStyle>
              <a:lvl1pPr algn="ctr">
                <a:defRPr sz="19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lvl1pPr>
            </a:lstStyle>
            <a:p>
              <a:r>
                <a:rPr lang="nl-NL" sz="2400" dirty="0" err="1"/>
                <a:t>Análise</a:t>
              </a:r>
              <a:r>
                <a:rPr lang="nl-NL" sz="2400" dirty="0"/>
                <a:t> de </a:t>
              </a:r>
              <a:r>
                <a:rPr lang="nl-NL" sz="2400" dirty="0" err="1"/>
                <a:t>cliente</a:t>
              </a:r>
              <a:r>
                <a:rPr lang="nl-NL" sz="2400" dirty="0"/>
                <a:t>, </a:t>
              </a:r>
            </a:p>
            <a:p>
              <a:r>
                <a:rPr lang="nl-NL" sz="2400" dirty="0" err="1"/>
                <a:t>Saúde</a:t>
              </a:r>
              <a:r>
                <a:rPr lang="nl-NL" sz="2400" dirty="0"/>
                <a:t> </a:t>
              </a:r>
              <a:r>
                <a:rPr lang="nl-NL" sz="2400" dirty="0" err="1"/>
                <a:t>financeiro</a:t>
              </a:r>
              <a:r>
                <a:rPr lang="nl-NL" sz="2400" dirty="0"/>
                <a:t>,</a:t>
              </a:r>
            </a:p>
            <a:p>
              <a:r>
                <a:rPr lang="nl-NL" sz="2400" dirty="0" err="1"/>
                <a:t>crédito</a:t>
              </a:r>
              <a:endParaRPr sz="24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D51CC3F-4727-3EA9-966D-B478A506463B}"/>
              </a:ext>
            </a:extLst>
          </p:cNvPr>
          <p:cNvGrpSpPr/>
          <p:nvPr/>
        </p:nvGrpSpPr>
        <p:grpSpPr>
          <a:xfrm>
            <a:off x="19440337" y="3308576"/>
            <a:ext cx="3352800" cy="3352805"/>
            <a:chOff x="20437475" y="3309465"/>
            <a:chExt cx="3352800" cy="3352805"/>
          </a:xfrm>
        </p:grpSpPr>
        <p:sp>
          <p:nvSpPr>
            <p:cNvPr id="227" name="Circle"/>
            <p:cNvSpPr/>
            <p:nvPr/>
          </p:nvSpPr>
          <p:spPr>
            <a:xfrm>
              <a:off x="20437475" y="3309465"/>
              <a:ext cx="3352800" cy="3352805"/>
            </a:xfrm>
            <a:prstGeom prst="ellipse">
              <a:avLst/>
            </a:prstGeom>
            <a:gradFill>
              <a:gsLst>
                <a:gs pos="0">
                  <a:srgbClr val="ED7922"/>
                </a:gs>
                <a:gs pos="100000">
                  <a:srgbClr val="7D7D7D"/>
                </a:gs>
              </a:gsLst>
              <a:lin ang="2700000"/>
            </a:gradFill>
            <a:ln w="254000">
              <a:solidFill>
                <a:srgbClr val="FFFFFF"/>
              </a:solidFill>
              <a:miter/>
            </a:ln>
            <a:effectLst>
              <a:outerShdw blurRad="1270000" rotWithShape="0">
                <a:srgbClr val="000000">
                  <a:alpha val="42000"/>
                </a:srgbClr>
              </a:outerShdw>
            </a:effectLst>
          </p:spPr>
          <p:txBody>
            <a:bodyPr lIns="91437" tIns="91437" rIns="91437" bIns="91437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8" name="Aspect here"/>
            <p:cNvSpPr txBox="1"/>
            <p:nvPr/>
          </p:nvSpPr>
          <p:spPr>
            <a:xfrm>
              <a:off x="20928479" y="4524209"/>
              <a:ext cx="2370793" cy="92332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437" tIns="91437" rIns="91437" bIns="91437" anchor="ctr">
              <a:spAutoFit/>
            </a:bodyPr>
            <a:lstStyle>
              <a:lvl1pPr algn="ctr">
                <a:defRPr sz="19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lvl1pPr>
            </a:lstStyle>
            <a:p>
              <a:r>
                <a:rPr lang="nl-NL" sz="2400" dirty="0" err="1"/>
                <a:t>Inventário</a:t>
              </a:r>
              <a:r>
                <a:rPr lang="nl-NL" sz="2400" dirty="0"/>
                <a:t>, </a:t>
              </a:r>
              <a:r>
                <a:rPr lang="nl-NL" sz="2400" dirty="0" err="1"/>
                <a:t>estoque</a:t>
              </a:r>
              <a:endParaRPr sz="2400" dirty="0"/>
            </a:p>
          </p:txBody>
        </p:sp>
      </p:grpSp>
      <p:sp>
        <p:nvSpPr>
          <p:cNvPr id="229" name="E se eu te mostrasse que existe uma empresa brasileira que"/>
          <p:cNvSpPr txBox="1"/>
          <p:nvPr/>
        </p:nvSpPr>
        <p:spPr>
          <a:xfrm>
            <a:off x="1568306" y="10345933"/>
            <a:ext cx="6928725" cy="11048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20000"/>
              </a:lnSpc>
              <a:defRPr sz="2800">
                <a:solidFill>
                  <a:srgbClr val="40404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/>
              <a:t>E se </a:t>
            </a:r>
            <a:r>
              <a:rPr dirty="0" err="1"/>
              <a:t>eu</a:t>
            </a:r>
            <a:r>
              <a:rPr dirty="0"/>
              <a:t>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mostrasse</a:t>
            </a:r>
            <a:r>
              <a:rPr dirty="0"/>
              <a:t> que </a:t>
            </a:r>
            <a:r>
              <a:rPr dirty="0" err="1"/>
              <a:t>existe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empresa</a:t>
            </a:r>
            <a:r>
              <a:rPr dirty="0"/>
              <a:t> </a:t>
            </a:r>
            <a:r>
              <a:rPr dirty="0" err="1"/>
              <a:t>brasileira</a:t>
            </a:r>
            <a:r>
              <a:rPr dirty="0"/>
              <a:t> que</a:t>
            </a:r>
          </a:p>
        </p:txBody>
      </p:sp>
      <p:sp>
        <p:nvSpPr>
          <p:cNvPr id="230" name="E se existisse uma solução?"/>
          <p:cNvSpPr txBox="1"/>
          <p:nvPr/>
        </p:nvSpPr>
        <p:spPr>
          <a:xfrm>
            <a:off x="1296520" y="9401682"/>
            <a:ext cx="5304350" cy="665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lnSpc>
                <a:spcPct val="120000"/>
              </a:lnSpc>
              <a:defRPr sz="3200">
                <a:solidFill>
                  <a:srgbClr val="404040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dirty="0"/>
              <a:t>E se </a:t>
            </a:r>
            <a:r>
              <a:rPr dirty="0" err="1"/>
              <a:t>existisse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solução</a:t>
            </a:r>
            <a:r>
              <a:rPr dirty="0"/>
              <a:t>?</a:t>
            </a:r>
          </a:p>
        </p:txBody>
      </p:sp>
      <p:sp>
        <p:nvSpPr>
          <p:cNvPr id="231" name="resolve todos esses problemas em pouco tempo?"/>
          <p:cNvSpPr txBox="1"/>
          <p:nvPr/>
        </p:nvSpPr>
        <p:spPr>
          <a:xfrm>
            <a:off x="5466618" y="10901162"/>
            <a:ext cx="8822439" cy="158241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90000"/>
              </a:lnSpc>
              <a:defRPr sz="5000">
                <a:solidFill>
                  <a:srgbClr val="ED7922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dirty="0"/>
              <a:t>resolve </a:t>
            </a:r>
            <a:r>
              <a:rPr dirty="0" err="1"/>
              <a:t>todos</a:t>
            </a:r>
            <a:r>
              <a:rPr dirty="0"/>
              <a:t> esses </a:t>
            </a:r>
            <a:r>
              <a:rPr dirty="0" err="1"/>
              <a:t>problemas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pouco</a:t>
            </a:r>
            <a:r>
              <a:rPr dirty="0"/>
              <a:t> tempo?</a:t>
            </a:r>
          </a:p>
        </p:txBody>
      </p:sp>
      <p:sp>
        <p:nvSpPr>
          <p:cNvPr id="232" name="Essa empresa não só existe como já ajudou a transformar as rotinas de grandes marcas como"/>
          <p:cNvSpPr txBox="1"/>
          <p:nvPr/>
        </p:nvSpPr>
        <p:spPr>
          <a:xfrm>
            <a:off x="15541933" y="9780627"/>
            <a:ext cx="8010901" cy="11792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>
            <a:lvl1pPr algn="ctr">
              <a:lnSpc>
                <a:spcPct val="120000"/>
              </a:lnSpc>
              <a:defRPr sz="2800">
                <a:solidFill>
                  <a:srgbClr val="40404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/>
              <a:t>Es</a:t>
            </a:r>
            <a:r>
              <a:rPr lang="nl-NL" dirty="0"/>
              <a:t>ta </a:t>
            </a:r>
            <a:r>
              <a:rPr lang="nl-NL" dirty="0" err="1"/>
              <a:t>solução</a:t>
            </a:r>
            <a:r>
              <a:rPr lang="nl-NL" dirty="0"/>
              <a:t> </a:t>
            </a:r>
            <a:r>
              <a:rPr dirty="0" err="1"/>
              <a:t>não</a:t>
            </a:r>
            <a:r>
              <a:rPr dirty="0"/>
              <a:t> </a:t>
            </a:r>
            <a:r>
              <a:rPr dirty="0" err="1"/>
              <a:t>só</a:t>
            </a:r>
            <a:r>
              <a:rPr dirty="0"/>
              <a:t> </a:t>
            </a:r>
            <a:r>
              <a:rPr dirty="0" err="1"/>
              <a:t>existe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</a:t>
            </a:r>
            <a:r>
              <a:rPr dirty="0" err="1"/>
              <a:t>já</a:t>
            </a:r>
            <a:r>
              <a:rPr dirty="0"/>
              <a:t> </a:t>
            </a:r>
            <a:r>
              <a:rPr dirty="0" err="1"/>
              <a:t>ajudou</a:t>
            </a:r>
            <a:r>
              <a:rPr dirty="0"/>
              <a:t> a </a:t>
            </a:r>
            <a:r>
              <a:rPr dirty="0" err="1"/>
              <a:t>transformar</a:t>
            </a:r>
            <a:r>
              <a:rPr dirty="0"/>
              <a:t> as </a:t>
            </a:r>
            <a:r>
              <a:rPr dirty="0" err="1"/>
              <a:t>rotinas</a:t>
            </a:r>
            <a:r>
              <a:rPr dirty="0"/>
              <a:t> de </a:t>
            </a:r>
            <a:r>
              <a:rPr dirty="0" err="1"/>
              <a:t>grandes</a:t>
            </a:r>
            <a:r>
              <a:rPr dirty="0"/>
              <a:t> </a:t>
            </a:r>
            <a:r>
              <a:rPr dirty="0" err="1"/>
              <a:t>marcas</a:t>
            </a:r>
            <a:r>
              <a:rPr dirty="0"/>
              <a:t> </a:t>
            </a:r>
            <a:r>
              <a:rPr dirty="0" err="1"/>
              <a:t>como</a:t>
            </a:r>
            <a:endParaRPr dirty="0"/>
          </a:p>
        </p:txBody>
      </p:sp>
      <p:pic>
        <p:nvPicPr>
          <p:cNvPr id="233" name="filme-colado.png" descr="filme-colado.png"/>
          <p:cNvPicPr>
            <a:picLocks noChangeAspect="1"/>
          </p:cNvPicPr>
          <p:nvPr/>
        </p:nvPicPr>
        <p:blipFill>
          <a:blip r:embed="rId3"/>
          <a:srcRect t="36494" b="36494"/>
          <a:stretch>
            <a:fillRect/>
          </a:stretch>
        </p:blipFill>
        <p:spPr>
          <a:xfrm>
            <a:off x="18484298" y="11269975"/>
            <a:ext cx="2133974" cy="576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filme-colado.png" descr="filme-colad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8407" y="10959344"/>
            <a:ext cx="2874059" cy="1197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filme-colado.png" descr="filme-colado.png"/>
          <p:cNvPicPr>
            <a:picLocks noChangeAspect="1"/>
          </p:cNvPicPr>
          <p:nvPr/>
        </p:nvPicPr>
        <p:blipFill>
          <a:blip r:embed="rId5"/>
          <a:srcRect l="4556" t="38334" r="4556" b="38334"/>
          <a:stretch>
            <a:fillRect/>
          </a:stretch>
        </p:blipFill>
        <p:spPr>
          <a:xfrm>
            <a:off x="20940128" y="11190203"/>
            <a:ext cx="2866297" cy="7357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" name="Agrupar"/>
          <p:cNvGrpSpPr/>
          <p:nvPr/>
        </p:nvGrpSpPr>
        <p:grpSpPr>
          <a:xfrm>
            <a:off x="-2397198" y="7192275"/>
            <a:ext cx="22765827" cy="1553296"/>
            <a:chOff x="0" y="0"/>
            <a:chExt cx="22765825" cy="1553295"/>
          </a:xfrm>
        </p:grpSpPr>
        <p:pic>
          <p:nvPicPr>
            <p:cNvPr id="236" name="Picture 40" descr="Picture 4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22765825" cy="1553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7" name="TextBox 40"/>
            <p:cNvSpPr txBox="1"/>
            <p:nvPr/>
          </p:nvSpPr>
          <p:spPr>
            <a:xfrm>
              <a:off x="2602728" y="520109"/>
              <a:ext cx="18122312" cy="53847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1437" tIns="91437" rIns="91437" bIns="91437" numCol="1" anchor="t">
              <a:spAutoFit/>
            </a:bodyPr>
            <a:lstStyle>
              <a:lvl1pPr algn="ctr">
                <a:defRPr sz="2400" spc="360">
                  <a:solidFill>
                    <a:srgbClr val="F2F2F2"/>
                  </a:solidFill>
                  <a:latin typeface="Roboto Medium"/>
                  <a:ea typeface="Roboto Medium"/>
                  <a:cs typeface="Roboto Medium"/>
                  <a:sym typeface="Roboto Medium"/>
                </a:defRPr>
              </a:lvl1pPr>
            </a:lstStyle>
            <a:p>
              <a:r>
                <a:t>Esses são problemas comuns que consomem tempo, dinheiro e paciência das empresas brasileiras.</a:t>
              </a:r>
            </a:p>
          </p:txBody>
        </p:sp>
        <p:sp>
          <p:nvSpPr>
            <p:cNvPr id="238" name="Text 28"/>
            <p:cNvSpPr txBox="1"/>
            <p:nvPr/>
          </p:nvSpPr>
          <p:spPr>
            <a:xfrm>
              <a:off x="19330883" y="252567"/>
              <a:ext cx="2038554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r" defTabSz="2438400">
                <a:defRPr sz="1800">
                  <a:solidFill>
                    <a:srgbClr val="FFFFFF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Nível de frustração</a:t>
              </a:r>
            </a:p>
          </p:txBody>
        </p:sp>
        <p:sp>
          <p:nvSpPr>
            <p:cNvPr id="239" name="Text 28"/>
            <p:cNvSpPr txBox="1"/>
            <p:nvPr/>
          </p:nvSpPr>
          <p:spPr>
            <a:xfrm>
              <a:off x="2515690" y="1048041"/>
              <a:ext cx="695201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0</a:t>
              </a:r>
            </a:p>
          </p:txBody>
        </p:sp>
        <p:sp>
          <p:nvSpPr>
            <p:cNvPr id="240" name="Text 28"/>
            <p:cNvSpPr txBox="1"/>
            <p:nvPr/>
          </p:nvSpPr>
          <p:spPr>
            <a:xfrm>
              <a:off x="4341471" y="1048041"/>
              <a:ext cx="695201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10</a:t>
              </a:r>
            </a:p>
          </p:txBody>
        </p:sp>
        <p:sp>
          <p:nvSpPr>
            <p:cNvPr id="241" name="Text 28"/>
            <p:cNvSpPr txBox="1"/>
            <p:nvPr/>
          </p:nvSpPr>
          <p:spPr>
            <a:xfrm>
              <a:off x="6167252" y="1048041"/>
              <a:ext cx="695201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20</a:t>
              </a:r>
            </a:p>
          </p:txBody>
        </p:sp>
        <p:sp>
          <p:nvSpPr>
            <p:cNvPr id="242" name="Text 28"/>
            <p:cNvSpPr txBox="1"/>
            <p:nvPr/>
          </p:nvSpPr>
          <p:spPr>
            <a:xfrm>
              <a:off x="7993033" y="1048041"/>
              <a:ext cx="695201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30</a:t>
              </a:r>
            </a:p>
          </p:txBody>
        </p:sp>
        <p:sp>
          <p:nvSpPr>
            <p:cNvPr id="243" name="Text 28"/>
            <p:cNvSpPr txBox="1"/>
            <p:nvPr/>
          </p:nvSpPr>
          <p:spPr>
            <a:xfrm>
              <a:off x="9818814" y="1048041"/>
              <a:ext cx="695202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40</a:t>
              </a:r>
            </a:p>
          </p:txBody>
        </p:sp>
        <p:sp>
          <p:nvSpPr>
            <p:cNvPr id="244" name="Text 28"/>
            <p:cNvSpPr txBox="1"/>
            <p:nvPr/>
          </p:nvSpPr>
          <p:spPr>
            <a:xfrm>
              <a:off x="11644595" y="1048041"/>
              <a:ext cx="695202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50</a:t>
              </a:r>
            </a:p>
          </p:txBody>
        </p:sp>
        <p:sp>
          <p:nvSpPr>
            <p:cNvPr id="245" name="Text 28"/>
            <p:cNvSpPr txBox="1"/>
            <p:nvPr/>
          </p:nvSpPr>
          <p:spPr>
            <a:xfrm>
              <a:off x="13470377" y="1048041"/>
              <a:ext cx="695202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60</a:t>
              </a:r>
            </a:p>
          </p:txBody>
        </p:sp>
        <p:sp>
          <p:nvSpPr>
            <p:cNvPr id="246" name="Text 28"/>
            <p:cNvSpPr txBox="1"/>
            <p:nvPr/>
          </p:nvSpPr>
          <p:spPr>
            <a:xfrm>
              <a:off x="15296157" y="1048041"/>
              <a:ext cx="695202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70</a:t>
              </a:r>
            </a:p>
          </p:txBody>
        </p:sp>
        <p:sp>
          <p:nvSpPr>
            <p:cNvPr id="247" name="Text 28"/>
            <p:cNvSpPr txBox="1"/>
            <p:nvPr/>
          </p:nvSpPr>
          <p:spPr>
            <a:xfrm>
              <a:off x="17121937" y="1048041"/>
              <a:ext cx="695202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80</a:t>
              </a:r>
            </a:p>
          </p:txBody>
        </p:sp>
        <p:sp>
          <p:nvSpPr>
            <p:cNvPr id="248" name="Text 28"/>
            <p:cNvSpPr txBox="1"/>
            <p:nvPr/>
          </p:nvSpPr>
          <p:spPr>
            <a:xfrm>
              <a:off x="18947720" y="1048041"/>
              <a:ext cx="695202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90</a:t>
              </a:r>
            </a:p>
          </p:txBody>
        </p:sp>
        <p:sp>
          <p:nvSpPr>
            <p:cNvPr id="249" name="Text 28"/>
            <p:cNvSpPr txBox="1"/>
            <p:nvPr/>
          </p:nvSpPr>
          <p:spPr>
            <a:xfrm>
              <a:off x="20773501" y="1048041"/>
              <a:ext cx="695201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100</a:t>
              </a:r>
            </a:p>
          </p:txBody>
        </p:sp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icture 16" descr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Picture 17" descr="Picture 17"/>
          <p:cNvPicPr>
            <a:picLocks noChangeAspect="1"/>
          </p:cNvPicPr>
          <p:nvPr/>
        </p:nvPicPr>
        <p:blipFill>
          <a:blip r:embed="rId4"/>
          <a:srcRect l="79359"/>
          <a:stretch>
            <a:fillRect/>
          </a:stretch>
        </p:blipFill>
        <p:spPr>
          <a:xfrm>
            <a:off x="0" y="1055697"/>
            <a:ext cx="5033113" cy="1663701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TextBox 39"/>
          <p:cNvSpPr txBox="1"/>
          <p:nvPr/>
        </p:nvSpPr>
        <p:spPr>
          <a:xfrm>
            <a:off x="7366006" y="837195"/>
            <a:ext cx="9651995" cy="141576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 sz="8000" spc="1200">
                <a:latin typeface="Code Light"/>
                <a:ea typeface="Code Light"/>
                <a:cs typeface="Code Light"/>
                <a:sym typeface="Code Light"/>
              </a:defRPr>
            </a:lvl1pPr>
          </a:lstStyle>
          <a:p>
            <a:r>
              <a:rPr spc="0" dirty="0"/>
              <a:t>O </a:t>
            </a:r>
            <a:r>
              <a:rPr spc="0" dirty="0" err="1"/>
              <a:t>Preço</a:t>
            </a:r>
            <a:r>
              <a:rPr spc="0" dirty="0"/>
              <a:t> de </a:t>
            </a:r>
            <a:r>
              <a:rPr spc="0" dirty="0" err="1"/>
              <a:t>Não</a:t>
            </a:r>
            <a:r>
              <a:rPr spc="0" dirty="0"/>
              <a:t> Agir</a:t>
            </a:r>
          </a:p>
        </p:txBody>
      </p:sp>
      <p:sp>
        <p:nvSpPr>
          <p:cNvPr id="255" name="TextBox 40"/>
          <p:cNvSpPr txBox="1"/>
          <p:nvPr/>
        </p:nvSpPr>
        <p:spPr>
          <a:xfrm>
            <a:off x="5094763" y="2089207"/>
            <a:ext cx="14194499" cy="538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 sz="2400" spc="600"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 err="1"/>
              <a:t>Enquanto</a:t>
            </a:r>
            <a:r>
              <a:rPr dirty="0"/>
              <a:t> </a:t>
            </a:r>
            <a:r>
              <a:rPr dirty="0" err="1"/>
              <a:t>você</a:t>
            </a:r>
            <a:r>
              <a:rPr dirty="0"/>
              <a:t> </a:t>
            </a:r>
            <a:r>
              <a:rPr dirty="0" err="1"/>
              <a:t>não</a:t>
            </a:r>
            <a:r>
              <a:rPr dirty="0"/>
              <a:t> age, </a:t>
            </a:r>
            <a:r>
              <a:rPr dirty="0" err="1"/>
              <a:t>sua</a:t>
            </a:r>
            <a:r>
              <a:rPr dirty="0"/>
              <a:t> </a:t>
            </a:r>
            <a:r>
              <a:rPr dirty="0" err="1"/>
              <a:t>empresa</a:t>
            </a:r>
            <a:r>
              <a:rPr dirty="0"/>
              <a:t> </a:t>
            </a:r>
            <a:r>
              <a:rPr dirty="0" err="1"/>
              <a:t>perde</a:t>
            </a:r>
            <a:r>
              <a:rPr dirty="0"/>
              <a:t> </a:t>
            </a:r>
            <a:r>
              <a:rPr dirty="0" err="1"/>
              <a:t>dinheiro</a:t>
            </a:r>
            <a:r>
              <a:rPr dirty="0"/>
              <a:t> </a:t>
            </a:r>
            <a:r>
              <a:rPr dirty="0" err="1"/>
              <a:t>todos</a:t>
            </a:r>
            <a:r>
              <a:rPr dirty="0"/>
              <a:t>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dias</a:t>
            </a:r>
            <a:r>
              <a:rPr dirty="0"/>
              <a:t>.</a:t>
            </a:r>
          </a:p>
        </p:txBody>
      </p:sp>
      <p:sp>
        <p:nvSpPr>
          <p:cNvPr id="256" name="Shape 22"/>
          <p:cNvSpPr/>
          <p:nvPr/>
        </p:nvSpPr>
        <p:spPr>
          <a:xfrm>
            <a:off x="4095750" y="3558151"/>
            <a:ext cx="7810503" cy="4610102"/>
          </a:xfrm>
          <a:prstGeom prst="rect">
            <a:avLst/>
          </a:prstGeom>
          <a:solidFill>
            <a:srgbClr val="F0F0F0"/>
          </a:solidFill>
          <a:ln w="3175">
            <a:solidFill>
              <a:srgbClr val="DDDDDD"/>
            </a:solidFill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grpSp>
        <p:nvGrpSpPr>
          <p:cNvPr id="259" name="Agrupar"/>
          <p:cNvGrpSpPr/>
          <p:nvPr/>
        </p:nvGrpSpPr>
        <p:grpSpPr>
          <a:xfrm>
            <a:off x="4476750" y="3272401"/>
            <a:ext cx="1409480" cy="590552"/>
            <a:chOff x="0" y="0"/>
            <a:chExt cx="1409478" cy="590550"/>
          </a:xfrm>
        </p:grpSpPr>
        <p:sp>
          <p:nvSpPr>
            <p:cNvPr id="257" name="Shape 23"/>
            <p:cNvSpPr/>
            <p:nvPr/>
          </p:nvSpPr>
          <p:spPr>
            <a:xfrm>
              <a:off x="0" y="0"/>
              <a:ext cx="1409478" cy="590550"/>
            </a:xfrm>
            <a:prstGeom prst="roundRect">
              <a:avLst>
                <a:gd name="adj" fmla="val 16667"/>
              </a:avLst>
            </a:prstGeom>
            <a:solidFill>
              <a:srgbClr val="8B8F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258" name="Text 24"/>
            <p:cNvSpPr txBox="1"/>
            <p:nvPr/>
          </p:nvSpPr>
          <p:spPr>
            <a:xfrm>
              <a:off x="226569" y="42215"/>
              <a:ext cx="770936" cy="5061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13453" tIns="113453" rIns="113453" bIns="113453" numCol="1" anchor="ctr">
              <a:spAutoFit/>
            </a:bodyPr>
            <a:lstStyle>
              <a:lvl1pPr defTabSz="2438400">
                <a:defRPr sz="1800">
                  <a:solidFill>
                    <a:srgbClr val="FFFFFF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rPr lang="nl-NL" dirty="0"/>
                <a:t>HOJE</a:t>
              </a:r>
              <a:endParaRPr dirty="0"/>
            </a:p>
          </p:txBody>
        </p:sp>
      </p:grpSp>
      <p:grpSp>
        <p:nvGrpSpPr>
          <p:cNvPr id="262" name="Agrupar"/>
          <p:cNvGrpSpPr/>
          <p:nvPr/>
        </p:nvGrpSpPr>
        <p:grpSpPr>
          <a:xfrm>
            <a:off x="4571999" y="4224901"/>
            <a:ext cx="4965747" cy="571506"/>
            <a:chOff x="0" y="0"/>
            <a:chExt cx="4965747" cy="571504"/>
          </a:xfrm>
        </p:grpSpPr>
        <p:sp>
          <p:nvSpPr>
            <p:cNvPr id="260" name="Shape 25"/>
            <p:cNvSpPr/>
            <p:nvPr/>
          </p:nvSpPr>
          <p:spPr>
            <a:xfrm>
              <a:off x="0" y="0"/>
              <a:ext cx="571504" cy="571504"/>
            </a:xfrm>
            <a:prstGeom prst="ellipse">
              <a:avLst/>
            </a:prstGeom>
            <a:solidFill>
              <a:srgbClr val="8B8F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261" name="Text 26"/>
            <p:cNvSpPr txBox="1"/>
            <p:nvPr/>
          </p:nvSpPr>
          <p:spPr>
            <a:xfrm>
              <a:off x="857250" y="101084"/>
              <a:ext cx="4108497" cy="3693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2400">
                  <a:solidFill>
                    <a:srgbClr val="666666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rPr lang="nl-NL" dirty="0" err="1"/>
                <a:t>Projetos</a:t>
              </a:r>
              <a:r>
                <a:rPr lang="nl-NL" dirty="0"/>
                <a:t> </a:t>
              </a:r>
              <a:r>
                <a:rPr lang="nl-NL" dirty="0" err="1"/>
                <a:t>não</a:t>
              </a:r>
              <a:r>
                <a:rPr lang="nl-NL" dirty="0"/>
                <a:t> </a:t>
              </a:r>
              <a:r>
                <a:rPr lang="nl-NL" dirty="0" err="1"/>
                <a:t>saiem</a:t>
              </a:r>
              <a:r>
                <a:rPr lang="nl-NL" dirty="0"/>
                <a:t> do </a:t>
              </a:r>
              <a:r>
                <a:rPr lang="nl-NL" dirty="0" err="1"/>
                <a:t>papel</a:t>
              </a:r>
              <a:endParaRPr dirty="0"/>
            </a:p>
          </p:txBody>
        </p:sp>
      </p:grpSp>
      <p:grpSp>
        <p:nvGrpSpPr>
          <p:cNvPr id="265" name="Agrupar"/>
          <p:cNvGrpSpPr/>
          <p:nvPr/>
        </p:nvGrpSpPr>
        <p:grpSpPr>
          <a:xfrm>
            <a:off x="4571999" y="5082151"/>
            <a:ext cx="3860953" cy="571505"/>
            <a:chOff x="0" y="0"/>
            <a:chExt cx="3860952" cy="571503"/>
          </a:xfrm>
        </p:grpSpPr>
        <p:sp>
          <p:nvSpPr>
            <p:cNvPr id="263" name="Shape 27"/>
            <p:cNvSpPr/>
            <p:nvPr/>
          </p:nvSpPr>
          <p:spPr>
            <a:xfrm>
              <a:off x="0" y="0"/>
              <a:ext cx="571504" cy="571504"/>
            </a:xfrm>
            <a:prstGeom prst="ellipse">
              <a:avLst/>
            </a:prstGeom>
            <a:solidFill>
              <a:srgbClr val="8B8F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264" name="Text 28"/>
            <p:cNvSpPr txBox="1"/>
            <p:nvPr/>
          </p:nvSpPr>
          <p:spPr>
            <a:xfrm>
              <a:off x="857250" y="76199"/>
              <a:ext cx="3003703" cy="4191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2400">
                  <a:solidFill>
                    <a:srgbClr val="666666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rPr dirty="0"/>
                <a:t>Custos </a:t>
              </a:r>
              <a:r>
                <a:rPr dirty="0" err="1"/>
                <a:t>astronômicos</a:t>
              </a:r>
              <a:endParaRPr dirty="0"/>
            </a:p>
          </p:txBody>
        </p:sp>
      </p:grpSp>
      <p:grpSp>
        <p:nvGrpSpPr>
          <p:cNvPr id="268" name="Agrupar"/>
          <p:cNvGrpSpPr/>
          <p:nvPr/>
        </p:nvGrpSpPr>
        <p:grpSpPr>
          <a:xfrm>
            <a:off x="4571999" y="5939401"/>
            <a:ext cx="3046952" cy="571506"/>
            <a:chOff x="0" y="0"/>
            <a:chExt cx="3046951" cy="571504"/>
          </a:xfrm>
        </p:grpSpPr>
        <p:sp>
          <p:nvSpPr>
            <p:cNvPr id="266" name="Shape 29"/>
            <p:cNvSpPr/>
            <p:nvPr/>
          </p:nvSpPr>
          <p:spPr>
            <a:xfrm>
              <a:off x="0" y="0"/>
              <a:ext cx="571504" cy="571504"/>
            </a:xfrm>
            <a:prstGeom prst="ellipse">
              <a:avLst/>
            </a:prstGeom>
            <a:solidFill>
              <a:srgbClr val="8B8F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267" name="Text 30"/>
            <p:cNvSpPr txBox="1"/>
            <p:nvPr/>
          </p:nvSpPr>
          <p:spPr>
            <a:xfrm>
              <a:off x="857250" y="101085"/>
              <a:ext cx="2189701" cy="3693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2400">
                  <a:solidFill>
                    <a:srgbClr val="666666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rPr lang="nl-NL" dirty="0" err="1"/>
                <a:t>Dados</a:t>
              </a:r>
              <a:r>
                <a:rPr lang="nl-NL" dirty="0"/>
                <a:t> </a:t>
              </a:r>
              <a:r>
                <a:rPr dirty="0" err="1"/>
                <a:t>isolados</a:t>
              </a:r>
              <a:endParaRPr dirty="0"/>
            </a:p>
          </p:txBody>
        </p:sp>
      </p:grpSp>
      <p:grpSp>
        <p:nvGrpSpPr>
          <p:cNvPr id="271" name="Agrupar"/>
          <p:cNvGrpSpPr/>
          <p:nvPr/>
        </p:nvGrpSpPr>
        <p:grpSpPr>
          <a:xfrm>
            <a:off x="4571999" y="6796650"/>
            <a:ext cx="5343526" cy="571506"/>
            <a:chOff x="0" y="0"/>
            <a:chExt cx="5343526" cy="571504"/>
          </a:xfrm>
        </p:grpSpPr>
        <p:sp>
          <p:nvSpPr>
            <p:cNvPr id="269" name="Shape 31"/>
            <p:cNvSpPr/>
            <p:nvPr/>
          </p:nvSpPr>
          <p:spPr>
            <a:xfrm>
              <a:off x="0" y="0"/>
              <a:ext cx="571504" cy="571504"/>
            </a:xfrm>
            <a:prstGeom prst="ellipse">
              <a:avLst/>
            </a:prstGeom>
            <a:solidFill>
              <a:srgbClr val="8B8F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270" name="Text 32"/>
            <p:cNvSpPr txBox="1"/>
            <p:nvPr/>
          </p:nvSpPr>
          <p:spPr>
            <a:xfrm>
              <a:off x="857250" y="101085"/>
              <a:ext cx="4486276" cy="3693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2438400">
                <a:defRPr sz="2400">
                  <a:solidFill>
                    <a:srgbClr val="666666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rPr dirty="0" err="1"/>
                <a:t>Processos</a:t>
              </a:r>
              <a:r>
                <a:rPr dirty="0"/>
                <a:t> </a:t>
              </a:r>
              <a:r>
                <a:rPr dirty="0" err="1"/>
                <a:t>manuais</a:t>
              </a:r>
              <a:r>
                <a:rPr lang="nl-NL" dirty="0"/>
                <a:t> </a:t>
              </a:r>
              <a:r>
                <a:rPr lang="nl-NL" dirty="0" err="1"/>
                <a:t>ineficientes</a:t>
              </a:r>
              <a:endParaRPr dirty="0"/>
            </a:p>
          </p:txBody>
        </p:sp>
      </p:grpSp>
      <p:sp>
        <p:nvSpPr>
          <p:cNvPr id="272" name="Shape 33"/>
          <p:cNvSpPr/>
          <p:nvPr/>
        </p:nvSpPr>
        <p:spPr>
          <a:xfrm>
            <a:off x="12458699" y="3558151"/>
            <a:ext cx="7829551" cy="4610102"/>
          </a:xfrm>
          <a:prstGeom prst="rect">
            <a:avLst/>
          </a:prstGeom>
          <a:solidFill>
            <a:srgbClr val="F8F8F8"/>
          </a:solidFill>
          <a:ln w="3175">
            <a:solidFill>
              <a:srgbClr val="FF8C42"/>
            </a:solidFill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grpSp>
        <p:nvGrpSpPr>
          <p:cNvPr id="275" name="Agrupar"/>
          <p:cNvGrpSpPr/>
          <p:nvPr/>
        </p:nvGrpSpPr>
        <p:grpSpPr>
          <a:xfrm>
            <a:off x="12858752" y="3291450"/>
            <a:ext cx="1950617" cy="590550"/>
            <a:chOff x="0" y="0"/>
            <a:chExt cx="1950616" cy="590549"/>
          </a:xfrm>
        </p:grpSpPr>
        <p:sp>
          <p:nvSpPr>
            <p:cNvPr id="273" name="Shape 34"/>
            <p:cNvSpPr/>
            <p:nvPr/>
          </p:nvSpPr>
          <p:spPr>
            <a:xfrm>
              <a:off x="0" y="0"/>
              <a:ext cx="1950617" cy="590550"/>
            </a:xfrm>
            <a:prstGeom prst="roundRect">
              <a:avLst>
                <a:gd name="adj" fmla="val 16667"/>
              </a:avLst>
            </a:prstGeom>
            <a:solidFill>
              <a:srgbClr val="FF8C4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274" name="Text 35"/>
            <p:cNvSpPr txBox="1"/>
            <p:nvPr/>
          </p:nvSpPr>
          <p:spPr>
            <a:xfrm>
              <a:off x="226566" y="29421"/>
              <a:ext cx="1436690" cy="53170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13453" tIns="113453" rIns="113453" bIns="113453" numCol="1" anchor="ctr">
              <a:spAutoFit/>
            </a:bodyPr>
            <a:lstStyle>
              <a:lvl1pPr defTabSz="2438400">
                <a:defRPr sz="1800">
                  <a:solidFill>
                    <a:srgbClr val="FFFFFF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t>COM A LEF</a:t>
              </a:r>
            </a:p>
          </p:txBody>
        </p:sp>
      </p:grpSp>
      <p:grpSp>
        <p:nvGrpSpPr>
          <p:cNvPr id="278" name="Agrupar"/>
          <p:cNvGrpSpPr/>
          <p:nvPr/>
        </p:nvGrpSpPr>
        <p:grpSpPr>
          <a:xfrm>
            <a:off x="12953999" y="4243951"/>
            <a:ext cx="5009028" cy="571506"/>
            <a:chOff x="0" y="0"/>
            <a:chExt cx="5009028" cy="571504"/>
          </a:xfrm>
        </p:grpSpPr>
        <p:sp>
          <p:nvSpPr>
            <p:cNvPr id="276" name="Shape 36"/>
            <p:cNvSpPr/>
            <p:nvPr/>
          </p:nvSpPr>
          <p:spPr>
            <a:xfrm>
              <a:off x="0" y="0"/>
              <a:ext cx="571504" cy="571504"/>
            </a:xfrm>
            <a:prstGeom prst="ellipse">
              <a:avLst/>
            </a:prstGeom>
            <a:solidFill>
              <a:srgbClr val="FF8C4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277" name="Text 37"/>
            <p:cNvSpPr txBox="1"/>
            <p:nvPr/>
          </p:nvSpPr>
          <p:spPr>
            <a:xfrm>
              <a:off x="857250" y="101084"/>
              <a:ext cx="4151778" cy="3693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2400">
                  <a:solidFill>
                    <a:srgbClr val="1A2B3C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rPr lang="nl-NL" dirty="0" err="1"/>
                <a:t>Substituição</a:t>
              </a:r>
              <a:r>
                <a:rPr lang="nl-NL" dirty="0"/>
                <a:t> </a:t>
              </a:r>
              <a:r>
                <a:rPr lang="nl-NL" dirty="0" err="1"/>
                <a:t>em</a:t>
              </a:r>
              <a:r>
                <a:rPr lang="nl-NL" dirty="0"/>
                <a:t> </a:t>
              </a:r>
              <a:r>
                <a:rPr lang="nl-NL" dirty="0" err="1"/>
                <a:t>três</a:t>
              </a:r>
              <a:r>
                <a:rPr lang="nl-NL" dirty="0"/>
                <a:t> </a:t>
              </a:r>
              <a:r>
                <a:rPr lang="nl-NL" dirty="0" err="1"/>
                <a:t>meses</a:t>
              </a:r>
              <a:r>
                <a:rPr lang="nl-NL" dirty="0"/>
                <a:t>*</a:t>
              </a:r>
              <a:endParaRPr dirty="0"/>
            </a:p>
          </p:txBody>
        </p:sp>
      </p:grpSp>
      <p:grpSp>
        <p:nvGrpSpPr>
          <p:cNvPr id="281" name="Agrupar"/>
          <p:cNvGrpSpPr/>
          <p:nvPr/>
        </p:nvGrpSpPr>
        <p:grpSpPr>
          <a:xfrm>
            <a:off x="12953999" y="5101202"/>
            <a:ext cx="3618243" cy="571505"/>
            <a:chOff x="0" y="0"/>
            <a:chExt cx="3618242" cy="571503"/>
          </a:xfrm>
        </p:grpSpPr>
        <p:sp>
          <p:nvSpPr>
            <p:cNvPr id="279" name="Shape 38"/>
            <p:cNvSpPr/>
            <p:nvPr/>
          </p:nvSpPr>
          <p:spPr>
            <a:xfrm>
              <a:off x="0" y="0"/>
              <a:ext cx="571504" cy="571504"/>
            </a:xfrm>
            <a:prstGeom prst="ellipse">
              <a:avLst/>
            </a:prstGeom>
            <a:solidFill>
              <a:srgbClr val="FF8C4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280" name="Text 39"/>
            <p:cNvSpPr txBox="1"/>
            <p:nvPr/>
          </p:nvSpPr>
          <p:spPr>
            <a:xfrm>
              <a:off x="857250" y="76199"/>
              <a:ext cx="2760993" cy="4191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2400">
                  <a:solidFill>
                    <a:srgbClr val="1A2B3C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rPr dirty="0"/>
                <a:t>ROI </a:t>
              </a:r>
              <a:r>
                <a:rPr dirty="0" err="1"/>
                <a:t>em</a:t>
              </a:r>
              <a:r>
                <a:rPr dirty="0"/>
                <a:t> 6 meses**</a:t>
              </a:r>
            </a:p>
          </p:txBody>
        </p:sp>
      </p:grpSp>
      <p:grpSp>
        <p:nvGrpSpPr>
          <p:cNvPr id="284" name="Agrupar"/>
          <p:cNvGrpSpPr/>
          <p:nvPr/>
        </p:nvGrpSpPr>
        <p:grpSpPr>
          <a:xfrm>
            <a:off x="12953999" y="5958450"/>
            <a:ext cx="3953003" cy="571505"/>
            <a:chOff x="0" y="0"/>
            <a:chExt cx="3953002" cy="571503"/>
          </a:xfrm>
        </p:grpSpPr>
        <p:sp>
          <p:nvSpPr>
            <p:cNvPr id="282" name="Shape 40"/>
            <p:cNvSpPr/>
            <p:nvPr/>
          </p:nvSpPr>
          <p:spPr>
            <a:xfrm>
              <a:off x="0" y="0"/>
              <a:ext cx="571504" cy="571504"/>
            </a:xfrm>
            <a:prstGeom prst="ellipse">
              <a:avLst/>
            </a:prstGeom>
            <a:solidFill>
              <a:srgbClr val="FF8C4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283" name="Text 41"/>
            <p:cNvSpPr txBox="1"/>
            <p:nvPr/>
          </p:nvSpPr>
          <p:spPr>
            <a:xfrm>
              <a:off x="857250" y="76201"/>
              <a:ext cx="3095753" cy="4191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2400">
                  <a:solidFill>
                    <a:srgbClr val="1A2B3C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rPr dirty="0"/>
                <a:t>Sistemas </a:t>
              </a:r>
              <a:r>
                <a:rPr dirty="0" err="1"/>
                <a:t>integrados</a:t>
              </a:r>
              <a:endParaRPr dirty="0"/>
            </a:p>
          </p:txBody>
        </p:sp>
      </p:grpSp>
      <p:grpSp>
        <p:nvGrpSpPr>
          <p:cNvPr id="287" name="Agrupar"/>
          <p:cNvGrpSpPr/>
          <p:nvPr/>
        </p:nvGrpSpPr>
        <p:grpSpPr>
          <a:xfrm>
            <a:off x="12953999" y="6815701"/>
            <a:ext cx="4722836" cy="571505"/>
            <a:chOff x="0" y="0"/>
            <a:chExt cx="4722835" cy="571503"/>
          </a:xfrm>
        </p:grpSpPr>
        <p:sp>
          <p:nvSpPr>
            <p:cNvPr id="285" name="Shape 42"/>
            <p:cNvSpPr/>
            <p:nvPr/>
          </p:nvSpPr>
          <p:spPr>
            <a:xfrm>
              <a:off x="0" y="0"/>
              <a:ext cx="571504" cy="571504"/>
            </a:xfrm>
            <a:prstGeom prst="ellipse">
              <a:avLst/>
            </a:prstGeom>
            <a:solidFill>
              <a:srgbClr val="FF8C4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286" name="Text 43"/>
            <p:cNvSpPr txBox="1"/>
            <p:nvPr/>
          </p:nvSpPr>
          <p:spPr>
            <a:xfrm>
              <a:off x="857250" y="76199"/>
              <a:ext cx="3865586" cy="4191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2400">
                  <a:solidFill>
                    <a:srgbClr val="1A2B3C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rPr dirty="0" err="1"/>
                <a:t>Processos</a:t>
              </a:r>
              <a:r>
                <a:rPr dirty="0"/>
                <a:t> </a:t>
              </a:r>
              <a:r>
                <a:rPr dirty="0" err="1"/>
                <a:t>automatizados</a:t>
              </a:r>
              <a:endParaRPr dirty="0"/>
            </a:p>
          </p:txBody>
        </p:sp>
      </p:grpSp>
      <p:sp>
        <p:nvSpPr>
          <p:cNvPr id="288" name="Shape 44"/>
          <p:cNvSpPr/>
          <p:nvPr/>
        </p:nvSpPr>
        <p:spPr>
          <a:xfrm>
            <a:off x="4095750" y="8606404"/>
            <a:ext cx="16192504" cy="3950794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289" name="Text 46"/>
          <p:cNvSpPr txBox="1"/>
          <p:nvPr/>
        </p:nvSpPr>
        <p:spPr>
          <a:xfrm>
            <a:off x="4571999" y="9370885"/>
            <a:ext cx="3037253" cy="482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28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Diferencial Único</a:t>
            </a:r>
          </a:p>
        </p:txBody>
      </p:sp>
      <p:sp>
        <p:nvSpPr>
          <p:cNvPr id="290" name="Text 47"/>
          <p:cNvSpPr txBox="1"/>
          <p:nvPr/>
        </p:nvSpPr>
        <p:spPr>
          <a:xfrm>
            <a:off x="4571999" y="10005090"/>
            <a:ext cx="13362912" cy="838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2438400">
              <a:defRPr sz="24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pPr>
            <a:r>
              <a:rPr dirty="0" err="1"/>
              <a:t>Somos</a:t>
            </a:r>
            <a:r>
              <a:rPr dirty="0"/>
              <a:t>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únicos</a:t>
            </a:r>
            <a:r>
              <a:rPr dirty="0"/>
              <a:t> no Brasil que </a:t>
            </a:r>
            <a:r>
              <a:rPr dirty="0" err="1"/>
              <a:t>entregam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rPr>
              <a:t>Prova</a:t>
            </a:r>
            <a:r>
              <a:rPr dirty="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rPr>
              <a:t> de </a:t>
            </a:r>
            <a:r>
              <a:rPr dirty="0" err="1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rPr>
              <a:t>Conceito</a:t>
            </a:r>
            <a:r>
              <a:rPr dirty="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rPr>
              <a:t> </a:t>
            </a:r>
            <a:r>
              <a:rPr dirty="0" err="1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rPr>
              <a:t>funcional</a:t>
            </a:r>
            <a:r>
              <a:rPr dirty="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rPr>
              <a:t> </a:t>
            </a:r>
            <a:r>
              <a:rPr dirty="0" err="1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rPr>
              <a:t>em</a:t>
            </a:r>
            <a:r>
              <a:rPr dirty="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rPr>
              <a:t> 2 semanas.*</a:t>
            </a:r>
          </a:p>
          <a:p>
            <a:pPr defTabSz="2438400">
              <a:defRPr sz="24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pPr>
            <a:r>
              <a:rPr dirty="0"/>
              <a:t>Sem </a:t>
            </a:r>
            <a:r>
              <a:rPr dirty="0" err="1"/>
              <a:t>custo</a:t>
            </a:r>
            <a:r>
              <a:rPr dirty="0"/>
              <a:t>. Sem </a:t>
            </a:r>
            <a:r>
              <a:rPr dirty="0" err="1"/>
              <a:t>compromisso</a:t>
            </a:r>
            <a:r>
              <a:rPr dirty="0"/>
              <a:t>.</a:t>
            </a:r>
          </a:p>
        </p:txBody>
      </p:sp>
      <p:sp>
        <p:nvSpPr>
          <p:cNvPr id="291" name="Text 50"/>
          <p:cNvSpPr txBox="1"/>
          <p:nvPr/>
        </p:nvSpPr>
        <p:spPr>
          <a:xfrm>
            <a:off x="4571999" y="11174174"/>
            <a:ext cx="13197569" cy="838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2438400">
              <a:defRPr sz="24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pPr>
            <a:r>
              <a:t>Enquanto o mercado promete, nós entregamos.</a:t>
            </a:r>
          </a:p>
          <a:p>
            <a:pPr defTabSz="2438400">
              <a:defRPr sz="24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pPr>
            <a:r>
              <a:t>Enquanto o mercado fala do futuro, nós o tornamos presente.</a:t>
            </a:r>
          </a:p>
        </p:txBody>
      </p:sp>
      <p:sp>
        <p:nvSpPr>
          <p:cNvPr id="292" name="Text 26"/>
          <p:cNvSpPr txBox="1"/>
          <p:nvPr/>
        </p:nvSpPr>
        <p:spPr>
          <a:xfrm>
            <a:off x="16641750" y="13117238"/>
            <a:ext cx="7570983" cy="4616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algn="r" defTabSz="2438400">
              <a:defRPr sz="1500">
                <a:solidFill>
                  <a:srgbClr val="666666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pPr>
            <a:r>
              <a:rPr dirty="0"/>
              <a:t>*</a:t>
            </a:r>
            <a:r>
              <a:rPr lang="nl-NL" dirty="0"/>
              <a:t>Média de </a:t>
            </a:r>
            <a:r>
              <a:rPr lang="nl-NL" dirty="0" err="1"/>
              <a:t>projetos</a:t>
            </a:r>
            <a:r>
              <a:rPr lang="nl-NL" dirty="0"/>
              <a:t> de </a:t>
            </a:r>
            <a:r>
              <a:rPr lang="nl-NL" dirty="0" err="1"/>
              <a:t>transformação</a:t>
            </a:r>
            <a:r>
              <a:rPr lang="nl-NL" dirty="0"/>
              <a:t> de </a:t>
            </a:r>
            <a:r>
              <a:rPr lang="nl-NL" dirty="0" err="1"/>
              <a:t>planilhas</a:t>
            </a:r>
            <a:r>
              <a:rPr lang="nl-NL" dirty="0"/>
              <a:t> </a:t>
            </a:r>
            <a:r>
              <a:rPr lang="nl-NL" dirty="0" err="1"/>
              <a:t>em</a:t>
            </a:r>
            <a:r>
              <a:rPr lang="nl-NL" dirty="0"/>
              <a:t> </a:t>
            </a:r>
            <a:r>
              <a:rPr lang="nl-NL" dirty="0" err="1"/>
              <a:t>módulos</a:t>
            </a:r>
            <a:r>
              <a:rPr lang="nl-NL" dirty="0"/>
              <a:t> de </a:t>
            </a:r>
            <a:r>
              <a:rPr lang="nl-NL" dirty="0" err="1"/>
              <a:t>sitemas</a:t>
            </a:r>
            <a:r>
              <a:rPr lang="nl-NL" dirty="0"/>
              <a:t> </a:t>
            </a:r>
            <a:r>
              <a:rPr lang="nl-NL" dirty="0" err="1"/>
              <a:t>legados</a:t>
            </a:r>
            <a:r>
              <a:rPr dirty="0"/>
              <a:t>.</a:t>
            </a:r>
          </a:p>
          <a:p>
            <a:pPr algn="r" defTabSz="2438400">
              <a:defRPr sz="1500">
                <a:solidFill>
                  <a:srgbClr val="666666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pPr>
            <a:r>
              <a:rPr dirty="0"/>
              <a:t>**</a:t>
            </a:r>
            <a:r>
              <a:rPr dirty="0" err="1"/>
              <a:t>Média</a:t>
            </a:r>
            <a:r>
              <a:rPr dirty="0"/>
              <a:t> </a:t>
            </a:r>
            <a:r>
              <a:rPr dirty="0" err="1"/>
              <a:t>dentre</a:t>
            </a:r>
            <a:r>
              <a:rPr dirty="0"/>
              <a:t>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clientes</a:t>
            </a:r>
            <a:r>
              <a:rPr dirty="0"/>
              <a:t> da LEF para </a:t>
            </a:r>
            <a:r>
              <a:rPr dirty="0" err="1"/>
              <a:t>projetos</a:t>
            </a:r>
            <a:r>
              <a:rPr dirty="0"/>
              <a:t> </a:t>
            </a:r>
            <a:r>
              <a:rPr dirty="0" err="1"/>
              <a:t>não</a:t>
            </a:r>
            <a:r>
              <a:rPr dirty="0"/>
              <a:t> </a:t>
            </a:r>
            <a:r>
              <a:rPr dirty="0" err="1"/>
              <a:t>específicos</a:t>
            </a:r>
            <a:r>
              <a:rPr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7F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tângulo"/>
          <p:cNvSpPr/>
          <p:nvPr/>
        </p:nvSpPr>
        <p:spPr>
          <a:xfrm>
            <a:off x="0" y="337699"/>
            <a:ext cx="24384001" cy="10673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endParaRPr/>
          </a:p>
        </p:txBody>
      </p:sp>
      <p:sp>
        <p:nvSpPr>
          <p:cNvPr id="164" name="TextBox 40"/>
          <p:cNvSpPr txBox="1"/>
          <p:nvPr/>
        </p:nvSpPr>
        <p:spPr>
          <a:xfrm>
            <a:off x="3257779" y="3210049"/>
            <a:ext cx="17868443" cy="5161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 anchor="ctr">
            <a:spAutoFit/>
          </a:bodyPr>
          <a:lstStyle/>
          <a:p>
            <a:pPr algn="ctr">
              <a:defRPr sz="8000">
                <a:latin typeface="Code Bold"/>
                <a:ea typeface="Code Bold"/>
                <a:cs typeface="Code Bold"/>
                <a:sym typeface="Code Bold"/>
              </a:defRPr>
            </a:pPr>
            <a:r>
              <a:rPr lang="nl-NL" dirty="0"/>
              <a:t>E</a:t>
            </a:r>
            <a:r>
              <a:rPr dirty="0"/>
              <a:t> se </a:t>
            </a:r>
            <a:r>
              <a:rPr dirty="0" err="1"/>
              <a:t>houver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forma</a:t>
            </a:r>
          </a:p>
          <a:p>
            <a:pPr algn="ctr">
              <a:defRPr sz="8000">
                <a:latin typeface="Code Bold"/>
                <a:ea typeface="Code Bold"/>
                <a:cs typeface="Code Bold"/>
                <a:sym typeface="Code Bold"/>
              </a:defRPr>
            </a:pPr>
            <a:r>
              <a:rPr dirty="0"/>
              <a:t>de </a:t>
            </a:r>
            <a:r>
              <a:rPr dirty="0" err="1"/>
              <a:t>pular</a:t>
            </a:r>
            <a:r>
              <a:rPr dirty="0"/>
              <a:t> 20 </a:t>
            </a:r>
            <a:r>
              <a:rPr dirty="0" err="1"/>
              <a:t>anos</a:t>
            </a:r>
            <a:r>
              <a:rPr dirty="0"/>
              <a:t> de </a:t>
            </a:r>
            <a:r>
              <a:rPr dirty="0" err="1"/>
              <a:t>evolução</a:t>
            </a:r>
            <a:r>
              <a:rPr dirty="0"/>
              <a:t> </a:t>
            </a:r>
            <a:r>
              <a:rPr dirty="0" err="1"/>
              <a:t>tecnológica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apenas</a:t>
            </a:r>
            <a:endParaRPr dirty="0"/>
          </a:p>
          <a:p>
            <a:pPr algn="ctr">
              <a:defRPr sz="8000">
                <a:solidFill>
                  <a:srgbClr val="FFFFFF"/>
                </a:solidFill>
                <a:latin typeface="Code Bold"/>
                <a:ea typeface="Code Bold"/>
                <a:cs typeface="Code Bold"/>
                <a:sym typeface="Code Bold"/>
              </a:defRPr>
            </a:pPr>
            <a:r>
              <a:rPr dirty="0"/>
              <a:t>2 </a:t>
            </a:r>
            <a:r>
              <a:rPr dirty="0" err="1"/>
              <a:t>semanas</a:t>
            </a:r>
            <a:r>
              <a:rPr dirty="0"/>
              <a:t>?</a:t>
            </a:r>
          </a:p>
        </p:txBody>
      </p:sp>
      <p:pic>
        <p:nvPicPr>
          <p:cNvPr id="165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Retângulo"/>
          <p:cNvSpPr/>
          <p:nvPr/>
        </p:nvSpPr>
        <p:spPr>
          <a:xfrm>
            <a:off x="0" y="13306027"/>
            <a:ext cx="24384001" cy="1341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endParaRPr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5DDEB0-EF5A-E16A-B493-647ACE4AB856}"/>
              </a:ext>
            </a:extLst>
          </p:cNvPr>
          <p:cNvGrpSpPr/>
          <p:nvPr/>
        </p:nvGrpSpPr>
        <p:grpSpPr>
          <a:xfrm>
            <a:off x="7629728" y="9007813"/>
            <a:ext cx="9124544" cy="3328918"/>
            <a:chOff x="7276289" y="9669294"/>
            <a:chExt cx="9124544" cy="3328918"/>
          </a:xfrm>
        </p:grpSpPr>
        <p:pic>
          <p:nvPicPr>
            <p:cNvPr id="3" name="Picture 2" descr="A qr code with black squares&#10;&#10;AI-generated content may be incorrect.">
              <a:extLst>
                <a:ext uri="{FF2B5EF4-FFF2-40B4-BE49-F238E27FC236}">
                  <a16:creationId xmlns:a16="http://schemas.microsoft.com/office/drawing/2014/main" id="{EE00E872-E0C9-5F7C-427B-A0E8FA971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8814" y="9894893"/>
              <a:ext cx="2954879" cy="295487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DB220AC-2E81-BA57-24B8-0ED6A89C6E49}"/>
                </a:ext>
              </a:extLst>
            </p:cNvPr>
            <p:cNvSpPr txBox="1"/>
            <p:nvPr/>
          </p:nvSpPr>
          <p:spPr>
            <a:xfrm>
              <a:off x="10900933" y="10033507"/>
              <a:ext cx="5359153" cy="267765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5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POC GRATUITA 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5400" dirty="0">
                  <a:solidFill>
                    <a:schemeClr val="bg1"/>
                  </a:solidFill>
                </a:rPr>
                <a:t>2 Semanas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5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Sem compromisso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7E35511-5F06-CF6D-2052-447691BC5511}"/>
                </a:ext>
              </a:extLst>
            </p:cNvPr>
            <p:cNvSpPr/>
            <p:nvPr/>
          </p:nvSpPr>
          <p:spPr>
            <a:xfrm>
              <a:off x="7276289" y="9669294"/>
              <a:ext cx="9124544" cy="3328918"/>
            </a:xfrm>
            <a:prstGeom prst="roundRect">
              <a:avLst>
                <a:gd name="adj" fmla="val 6829"/>
              </a:avLst>
            </a:prstGeom>
            <a:noFill/>
            <a:ln w="50800" cap="flat">
              <a:solidFill>
                <a:srgbClr val="FFFFFF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7F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Retângulo"/>
          <p:cNvSpPr/>
          <p:nvPr/>
        </p:nvSpPr>
        <p:spPr>
          <a:xfrm>
            <a:off x="0" y="337699"/>
            <a:ext cx="24384001" cy="10673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endParaRPr/>
          </a:p>
        </p:txBody>
      </p:sp>
      <p:sp>
        <p:nvSpPr>
          <p:cNvPr id="417" name="TextBox 40"/>
          <p:cNvSpPr txBox="1"/>
          <p:nvPr/>
        </p:nvSpPr>
        <p:spPr>
          <a:xfrm>
            <a:off x="3391128" y="2617947"/>
            <a:ext cx="17868443" cy="141576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 anchor="ctr">
            <a:spAutoFit/>
          </a:bodyPr>
          <a:lstStyle>
            <a:lvl1pPr algn="ctr">
              <a:defRPr sz="8000">
                <a:latin typeface="Code Bold"/>
                <a:ea typeface="Code Bold"/>
                <a:cs typeface="Code Bold"/>
                <a:sym typeface="Code Bold"/>
              </a:defRPr>
            </a:lvl1pPr>
          </a:lstStyle>
          <a:p>
            <a:r>
              <a:rPr lang="nl-NL" dirty="0" err="1">
                <a:solidFill>
                  <a:schemeClr val="bg1"/>
                </a:solidFill>
              </a:rPr>
              <a:t>Muito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obrigado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pela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atenção</a:t>
            </a:r>
            <a:r>
              <a:rPr lang="nl-NL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418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Retângulo"/>
          <p:cNvSpPr/>
          <p:nvPr/>
        </p:nvSpPr>
        <p:spPr>
          <a:xfrm>
            <a:off x="0" y="13306028"/>
            <a:ext cx="24384001" cy="1341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B658A4-722F-C791-14A3-D3271FA102CD}"/>
              </a:ext>
            </a:extLst>
          </p:cNvPr>
          <p:cNvGrpSpPr/>
          <p:nvPr/>
        </p:nvGrpSpPr>
        <p:grpSpPr>
          <a:xfrm>
            <a:off x="5772150" y="5100028"/>
            <a:ext cx="5537691" cy="7139681"/>
            <a:chOff x="9095361" y="10260600"/>
            <a:chExt cx="5537691" cy="7139681"/>
          </a:xfrm>
        </p:grpSpPr>
        <p:pic>
          <p:nvPicPr>
            <p:cNvPr id="3" name="Picture 2" descr="A qr code with black squares&#10;&#10;AI-generated content may be incorrect.">
              <a:extLst>
                <a:ext uri="{FF2B5EF4-FFF2-40B4-BE49-F238E27FC236}">
                  <a16:creationId xmlns:a16="http://schemas.microsoft.com/office/drawing/2014/main" id="{BCE5C8CD-43F5-9217-C85C-CE9C1FD73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5801" y="12166410"/>
              <a:ext cx="4805519" cy="480551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40E4C0-7495-CA98-D3E2-9C4B89241DA0}"/>
                </a:ext>
              </a:extLst>
            </p:cNvPr>
            <p:cNvSpPr txBox="1"/>
            <p:nvPr/>
          </p:nvSpPr>
          <p:spPr>
            <a:xfrm>
              <a:off x="9435801" y="10659511"/>
              <a:ext cx="5197251" cy="11079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6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POC GRATUITA 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5C96410-6155-1E55-4F06-F88DDA503AEE}"/>
                </a:ext>
              </a:extLst>
            </p:cNvPr>
            <p:cNvSpPr/>
            <p:nvPr/>
          </p:nvSpPr>
          <p:spPr>
            <a:xfrm>
              <a:off x="9095361" y="10260600"/>
              <a:ext cx="5537691" cy="7139681"/>
            </a:xfrm>
            <a:prstGeom prst="roundRect">
              <a:avLst>
                <a:gd name="adj" fmla="val 6829"/>
              </a:avLst>
            </a:prstGeom>
            <a:noFill/>
            <a:ln w="50800" cap="flat">
              <a:solidFill>
                <a:srgbClr val="FFFFFF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72EF78-E3F8-FD0F-A636-1D195C4D53B7}"/>
              </a:ext>
            </a:extLst>
          </p:cNvPr>
          <p:cNvSpPr/>
          <p:nvPr/>
        </p:nvSpPr>
        <p:spPr>
          <a:xfrm>
            <a:off x="13074161" y="5100029"/>
            <a:ext cx="5657267" cy="7139681"/>
          </a:xfrm>
          <a:prstGeom prst="roundRect">
            <a:avLst>
              <a:gd name="adj" fmla="val 6724"/>
            </a:avLst>
          </a:prstGeom>
          <a:solidFill>
            <a:srgbClr val="1570B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7" name="Picture 6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536A794A-52AA-9723-875C-17CE04655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0035" y="7005839"/>
            <a:ext cx="4805519" cy="4805519"/>
          </a:xfrm>
          <a:prstGeom prst="rect">
            <a:avLst/>
          </a:prstGeom>
        </p:spPr>
      </p:pic>
      <p:pic>
        <p:nvPicPr>
          <p:cNvPr id="8" name="Picture 6" descr="1+ Thousand Linkedin Logo White Royalty-Free Images, Stock Photos &amp;  Pictures | Shutterstock">
            <a:extLst>
              <a:ext uri="{FF2B5EF4-FFF2-40B4-BE49-F238E27FC236}">
                <a16:creationId xmlns:a16="http://schemas.microsoft.com/office/drawing/2014/main" id="{C99C9611-5305-B765-2679-3378812C0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759" r="93688">
                        <a14:foregroundMark x1="5869" y1="44286" x2="5869" y2="44286"/>
                        <a14:foregroundMark x1="17608" y1="42143" x2="17608" y2="42143"/>
                        <a14:foregroundMark x1="17608" y1="30357" x2="17608" y2="30357"/>
                        <a14:foregroundMark x1="21927" y1="46786" x2="21927" y2="46786"/>
                        <a14:foregroundMark x1="35659" y1="39643" x2="35659" y2="39643"/>
                        <a14:foregroundMark x1="46179" y1="42143" x2="46179" y2="42143"/>
                        <a14:foregroundMark x1="64009" y1="37500" x2="64009" y2="37500"/>
                        <a14:foregroundMark x1="79070" y1="15714" x2="85493" y2="17857"/>
                        <a14:foregroundMark x1="91362" y1="21786" x2="93688" y2="3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7861" y="5335126"/>
            <a:ext cx="4629865" cy="143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itle 2"/>
          <p:cNvSpPr txBox="1"/>
          <p:nvPr/>
        </p:nvSpPr>
        <p:spPr>
          <a:xfrm>
            <a:off x="2262833" y="709892"/>
            <a:ext cx="19821972" cy="14858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 algn="ctr">
              <a:lnSpc>
                <a:spcPct val="90000"/>
              </a:lnSpc>
              <a:defRPr sz="4400" spc="600">
                <a:solidFill>
                  <a:schemeClr val="accent2"/>
                </a:solidFill>
                <a:latin typeface="Code Light"/>
                <a:ea typeface="Code Light"/>
                <a:cs typeface="Code Light"/>
                <a:sym typeface="Code Light"/>
              </a:defRPr>
            </a:pPr>
            <a:r>
              <a:t>Como Transformamos</a:t>
            </a:r>
          </a:p>
          <a:p>
            <a:pPr algn="ctr">
              <a:lnSpc>
                <a:spcPct val="90000"/>
              </a:lnSpc>
              <a:defRPr sz="4400" spc="600">
                <a:solidFill>
                  <a:schemeClr val="accent2"/>
                </a:solidFill>
                <a:latin typeface="Code Bold"/>
                <a:ea typeface="Code Bold"/>
                <a:cs typeface="Code Bold"/>
                <a:sym typeface="Code Bold"/>
              </a:defRPr>
            </a:pPr>
            <a:r>
              <a:t>o Impossível em necessário</a:t>
            </a:r>
          </a:p>
        </p:txBody>
      </p:sp>
      <p:sp>
        <p:nvSpPr>
          <p:cNvPr id="295" name="Line 2"/>
          <p:cNvSpPr/>
          <p:nvPr/>
        </p:nvSpPr>
        <p:spPr>
          <a:xfrm>
            <a:off x="6457570" y="5743404"/>
            <a:ext cx="11650293" cy="1"/>
          </a:xfrm>
          <a:prstGeom prst="line">
            <a:avLst/>
          </a:prstGeom>
          <a:ln w="50800">
            <a:solidFill>
              <a:srgbClr val="A6AAA9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296" name="Oval 22"/>
          <p:cNvSpPr/>
          <p:nvPr/>
        </p:nvSpPr>
        <p:spPr>
          <a:xfrm>
            <a:off x="11913143" y="5376822"/>
            <a:ext cx="739393" cy="739505"/>
          </a:xfrm>
          <a:prstGeom prst="ellipse">
            <a:avLst/>
          </a:prstGeom>
          <a:solidFill>
            <a:srgbClr val="ED7922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8" name="Oval 33"/>
          <p:cNvSpPr/>
          <p:nvPr/>
        </p:nvSpPr>
        <p:spPr>
          <a:xfrm>
            <a:off x="6135648" y="5376822"/>
            <a:ext cx="739393" cy="739505"/>
          </a:xfrm>
          <a:prstGeom prst="ellipse">
            <a:avLst/>
          </a:prstGeom>
          <a:solidFill>
            <a:srgbClr val="7D7D7D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>
              <a:defRPr sz="3200">
                <a:solidFill>
                  <a:srgbClr val="7D7D7D"/>
                </a:solidFill>
              </a:defRPr>
            </a:pPr>
            <a:endParaRPr/>
          </a:p>
        </p:txBody>
      </p:sp>
      <p:sp>
        <p:nvSpPr>
          <p:cNvPr id="299" name="Oval 34"/>
          <p:cNvSpPr/>
          <p:nvPr/>
        </p:nvSpPr>
        <p:spPr>
          <a:xfrm>
            <a:off x="6205223" y="5446407"/>
            <a:ext cx="600243" cy="60033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0" name="Oval 54"/>
          <p:cNvSpPr/>
          <p:nvPr/>
        </p:nvSpPr>
        <p:spPr>
          <a:xfrm>
            <a:off x="17596963" y="5376822"/>
            <a:ext cx="739393" cy="739505"/>
          </a:xfrm>
          <a:prstGeom prst="ellipse">
            <a:avLst/>
          </a:prstGeom>
          <a:solidFill>
            <a:srgbClr val="7D7D7D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>
              <a:defRPr sz="3200">
                <a:solidFill>
                  <a:srgbClr val="7D7D7D"/>
                </a:solidFill>
              </a:defRPr>
            </a:pPr>
            <a:endParaRPr/>
          </a:p>
        </p:txBody>
      </p:sp>
      <p:sp>
        <p:nvSpPr>
          <p:cNvPr id="302" name="Line 4"/>
          <p:cNvSpPr/>
          <p:nvPr/>
        </p:nvSpPr>
        <p:spPr>
          <a:xfrm>
            <a:off x="6515420" y="6088490"/>
            <a:ext cx="3" cy="1951237"/>
          </a:xfrm>
          <a:prstGeom prst="line">
            <a:avLst/>
          </a:prstGeom>
          <a:ln w="25400">
            <a:solidFill>
              <a:srgbClr val="DD7F3A"/>
            </a:solidFill>
            <a:custDash>
              <a:ds d="300000" sp="400000"/>
            </a:custDash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303" name="Line 4"/>
          <p:cNvSpPr/>
          <p:nvPr/>
        </p:nvSpPr>
        <p:spPr>
          <a:xfrm>
            <a:off x="12282832" y="6088490"/>
            <a:ext cx="4" cy="1951237"/>
          </a:xfrm>
          <a:prstGeom prst="line">
            <a:avLst/>
          </a:prstGeom>
          <a:ln w="25400">
            <a:solidFill>
              <a:srgbClr val="7D7D7D"/>
            </a:solidFill>
            <a:custDash>
              <a:ds d="300000" sp="400000"/>
            </a:custDash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304" name="Line 4"/>
          <p:cNvSpPr/>
          <p:nvPr/>
        </p:nvSpPr>
        <p:spPr>
          <a:xfrm>
            <a:off x="17966657" y="6088490"/>
            <a:ext cx="3" cy="1951237"/>
          </a:xfrm>
          <a:prstGeom prst="line">
            <a:avLst/>
          </a:prstGeom>
          <a:ln w="25400">
            <a:solidFill>
              <a:srgbClr val="DD7F3A"/>
            </a:solidFill>
            <a:custDash>
              <a:ds d="300000" sp="400000"/>
            </a:custDash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305" name="TextBox 35"/>
          <p:cNvSpPr txBox="1"/>
          <p:nvPr/>
        </p:nvSpPr>
        <p:spPr>
          <a:xfrm>
            <a:off x="4951873" y="6433671"/>
            <a:ext cx="3106935" cy="52321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 sz="2200">
                <a:solidFill>
                  <a:srgbClr val="DD7F3A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dirty="0" err="1">
                <a:latin typeface="Roboto" pitchFamily="2" charset="0"/>
                <a:ea typeface="Roboto" pitchFamily="2" charset="0"/>
              </a:rPr>
              <a:t>Diagnóstico</a:t>
            </a:r>
            <a:r>
              <a:rPr dirty="0">
                <a:latin typeface="Roboto" pitchFamily="2" charset="0"/>
                <a:ea typeface="Roboto" pitchFamily="2" charset="0"/>
              </a:rPr>
              <a:t> </a:t>
            </a:r>
            <a:r>
              <a:rPr dirty="0" err="1">
                <a:latin typeface="Roboto" pitchFamily="2" charset="0"/>
                <a:ea typeface="Roboto" pitchFamily="2" charset="0"/>
              </a:rPr>
              <a:t>Inteligente</a:t>
            </a: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06" name="TextBox 37"/>
          <p:cNvSpPr txBox="1"/>
          <p:nvPr/>
        </p:nvSpPr>
        <p:spPr>
          <a:xfrm>
            <a:off x="11037945" y="6433671"/>
            <a:ext cx="2489778" cy="52321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 sz="2200">
                <a:solidFill>
                  <a:srgbClr val="7D7D7D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dirty="0" err="1">
                <a:latin typeface="Roboto" pitchFamily="2" charset="0"/>
                <a:ea typeface="Roboto" pitchFamily="2" charset="0"/>
              </a:rPr>
              <a:t>Prova</a:t>
            </a:r>
            <a:r>
              <a:rPr dirty="0">
                <a:latin typeface="Roboto" pitchFamily="2" charset="0"/>
                <a:ea typeface="Roboto" pitchFamily="2" charset="0"/>
              </a:rPr>
              <a:t> de </a:t>
            </a:r>
            <a:r>
              <a:rPr dirty="0" err="1">
                <a:latin typeface="Roboto" pitchFamily="2" charset="0"/>
                <a:ea typeface="Roboto" pitchFamily="2" charset="0"/>
              </a:rPr>
              <a:t>Conceito</a:t>
            </a: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07" name="TextBox 38"/>
          <p:cNvSpPr txBox="1"/>
          <p:nvPr/>
        </p:nvSpPr>
        <p:spPr>
          <a:xfrm>
            <a:off x="10484110" y="7141975"/>
            <a:ext cx="3597214" cy="13696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ctr">
              <a:lnSpc>
                <a:spcPct val="110000"/>
              </a:lnSpc>
              <a:defRPr sz="1900"/>
            </a:lvl1pPr>
          </a:lstStyle>
          <a:p>
            <a:r>
              <a:t>Desenvolvimento da POC funcional, integração com sistemas existentes e demonstração dos resultados.</a:t>
            </a:r>
          </a:p>
        </p:txBody>
      </p:sp>
      <p:sp>
        <p:nvSpPr>
          <p:cNvPr id="308" name="TextBox 39"/>
          <p:cNvSpPr txBox="1"/>
          <p:nvPr/>
        </p:nvSpPr>
        <p:spPr>
          <a:xfrm>
            <a:off x="16689710" y="6433671"/>
            <a:ext cx="2553898" cy="52321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 sz="2200">
                <a:solidFill>
                  <a:srgbClr val="DD7F3A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lang="nl-NL" dirty="0" err="1">
                <a:latin typeface="Roboto" pitchFamily="2" charset="0"/>
                <a:ea typeface="Roboto" pitchFamily="2" charset="0"/>
              </a:rPr>
              <a:t>Apresentação</a:t>
            </a:r>
            <a:r>
              <a:rPr lang="nl-NL" dirty="0">
                <a:latin typeface="Roboto" pitchFamily="2" charset="0"/>
                <a:ea typeface="Roboto" pitchFamily="2" charset="0"/>
              </a:rPr>
              <a:t> </a:t>
            </a:r>
            <a:r>
              <a:rPr lang="nl-NL" dirty="0" err="1">
                <a:latin typeface="Roboto" pitchFamily="2" charset="0"/>
                <a:ea typeface="Roboto" pitchFamily="2" charset="0"/>
              </a:rPr>
              <a:t>final</a:t>
            </a: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09" name="Text Placeholder 1"/>
          <p:cNvSpPr txBox="1"/>
          <p:nvPr/>
        </p:nvSpPr>
        <p:spPr>
          <a:xfrm>
            <a:off x="5061151" y="2153934"/>
            <a:ext cx="14261700" cy="6146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ctr">
              <a:lnSpc>
                <a:spcPct val="90000"/>
              </a:lnSpc>
              <a:spcBef>
                <a:spcPts val="2000"/>
              </a:spcBef>
              <a:defRPr sz="29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Nossa metodologia única que entrega resultados em tempo recorde.</a:t>
            </a:r>
          </a:p>
        </p:txBody>
      </p:sp>
      <p:pic>
        <p:nvPicPr>
          <p:cNvPr id="310" name="Picture 39" descr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Picture 40" descr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77793" y="5852009"/>
            <a:ext cx="24384001" cy="166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Picture 41" descr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8999" y="5852009"/>
            <a:ext cx="24384001" cy="16637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7" name="Agrupar"/>
          <p:cNvGrpSpPr/>
          <p:nvPr/>
        </p:nvGrpSpPr>
        <p:grpSpPr>
          <a:xfrm>
            <a:off x="5694557" y="3146071"/>
            <a:ext cx="1621332" cy="1822605"/>
            <a:chOff x="0" y="0"/>
            <a:chExt cx="1621331" cy="1822603"/>
          </a:xfrm>
        </p:grpSpPr>
        <p:sp>
          <p:nvSpPr>
            <p:cNvPr id="313" name="AutoShape 31"/>
            <p:cNvSpPr/>
            <p:nvPr/>
          </p:nvSpPr>
          <p:spPr>
            <a:xfrm>
              <a:off x="0" y="0"/>
              <a:ext cx="1621332" cy="1822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39" y="0"/>
                  </a:moveTo>
                  <a:cubicBezTo>
                    <a:pt x="7321" y="0"/>
                    <a:pt x="4803" y="937"/>
                    <a:pt x="2882" y="2813"/>
                  </a:cubicBezTo>
                  <a:cubicBezTo>
                    <a:pt x="-961" y="6566"/>
                    <a:pt x="-961" y="12653"/>
                    <a:pt x="2882" y="16406"/>
                  </a:cubicBezTo>
                  <a:cubicBezTo>
                    <a:pt x="4480" y="17967"/>
                    <a:pt x="6493" y="18867"/>
                    <a:pt x="8574" y="19129"/>
                  </a:cubicBezTo>
                  <a:lnTo>
                    <a:pt x="9839" y="21600"/>
                  </a:lnTo>
                  <a:lnTo>
                    <a:pt x="11104" y="19129"/>
                  </a:lnTo>
                  <a:cubicBezTo>
                    <a:pt x="13185" y="18867"/>
                    <a:pt x="15198" y="17967"/>
                    <a:pt x="16796" y="16406"/>
                  </a:cubicBezTo>
                  <a:cubicBezTo>
                    <a:pt x="20639" y="12653"/>
                    <a:pt x="20639" y="6566"/>
                    <a:pt x="16796" y="2813"/>
                  </a:cubicBezTo>
                  <a:cubicBezTo>
                    <a:pt x="14875" y="937"/>
                    <a:pt x="12357" y="0"/>
                    <a:pt x="9839" y="0"/>
                  </a:cubicBezTo>
                  <a:close/>
                </a:path>
              </a:pathLst>
            </a:custGeom>
            <a:solidFill>
              <a:srgbClr val="7D7D7D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>
                <a:defRPr sz="3200">
                  <a:solidFill>
                    <a:srgbClr val="7D7D7D"/>
                  </a:solidFill>
                </a:defRPr>
              </a:pPr>
              <a:endParaRPr/>
            </a:p>
          </p:txBody>
        </p:sp>
        <p:sp>
          <p:nvSpPr>
            <p:cNvPr id="314" name="Oval 32"/>
            <p:cNvSpPr/>
            <p:nvPr/>
          </p:nvSpPr>
          <p:spPr>
            <a:xfrm>
              <a:off x="191220" y="190790"/>
              <a:ext cx="1238891" cy="123908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5" name="Oval 32"/>
            <p:cNvSpPr/>
            <p:nvPr/>
          </p:nvSpPr>
          <p:spPr>
            <a:xfrm>
              <a:off x="263910" y="263491"/>
              <a:ext cx="1093511" cy="1093682"/>
            </a:xfrm>
            <a:prstGeom prst="ellipse">
              <a:avLst/>
            </a:prstGeom>
            <a:solidFill>
              <a:srgbClr val="DD7F3A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16" name="Image 1" descr="Imag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1438" y="551569"/>
              <a:ext cx="518456" cy="5184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2" name="Agrupar"/>
          <p:cNvGrpSpPr/>
          <p:nvPr/>
        </p:nvGrpSpPr>
        <p:grpSpPr>
          <a:xfrm>
            <a:off x="11472050" y="3146070"/>
            <a:ext cx="1621333" cy="1822607"/>
            <a:chOff x="0" y="0"/>
            <a:chExt cx="1621331" cy="1822605"/>
          </a:xfrm>
        </p:grpSpPr>
        <p:sp>
          <p:nvSpPr>
            <p:cNvPr id="318" name="AutoShape 20"/>
            <p:cNvSpPr/>
            <p:nvPr/>
          </p:nvSpPr>
          <p:spPr>
            <a:xfrm>
              <a:off x="0" y="0"/>
              <a:ext cx="1621332" cy="1822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39" y="0"/>
                  </a:moveTo>
                  <a:cubicBezTo>
                    <a:pt x="7321" y="0"/>
                    <a:pt x="4803" y="937"/>
                    <a:pt x="2882" y="2813"/>
                  </a:cubicBezTo>
                  <a:cubicBezTo>
                    <a:pt x="-961" y="6566"/>
                    <a:pt x="-961" y="12653"/>
                    <a:pt x="2882" y="16406"/>
                  </a:cubicBezTo>
                  <a:cubicBezTo>
                    <a:pt x="4480" y="17967"/>
                    <a:pt x="6493" y="18867"/>
                    <a:pt x="8574" y="19129"/>
                  </a:cubicBezTo>
                  <a:lnTo>
                    <a:pt x="9839" y="21600"/>
                  </a:lnTo>
                  <a:lnTo>
                    <a:pt x="11104" y="19129"/>
                  </a:lnTo>
                  <a:cubicBezTo>
                    <a:pt x="13185" y="18867"/>
                    <a:pt x="15198" y="17967"/>
                    <a:pt x="16796" y="16406"/>
                  </a:cubicBezTo>
                  <a:cubicBezTo>
                    <a:pt x="20639" y="12653"/>
                    <a:pt x="20639" y="6566"/>
                    <a:pt x="16796" y="2813"/>
                  </a:cubicBezTo>
                  <a:cubicBezTo>
                    <a:pt x="14875" y="937"/>
                    <a:pt x="12357" y="0"/>
                    <a:pt x="9839" y="0"/>
                  </a:cubicBezTo>
                  <a:close/>
                </a:path>
              </a:pathLst>
            </a:custGeom>
            <a:solidFill>
              <a:srgbClr val="ED7922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9" name="Oval 21"/>
            <p:cNvSpPr/>
            <p:nvPr/>
          </p:nvSpPr>
          <p:spPr>
            <a:xfrm>
              <a:off x="191302" y="191255"/>
              <a:ext cx="1238892" cy="123908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0" name="Oval 32"/>
            <p:cNvSpPr/>
            <p:nvPr/>
          </p:nvSpPr>
          <p:spPr>
            <a:xfrm>
              <a:off x="263910" y="263491"/>
              <a:ext cx="1093512" cy="1093683"/>
            </a:xfrm>
            <a:prstGeom prst="ellipse">
              <a:avLst/>
            </a:prstGeom>
            <a:solidFill>
              <a:srgbClr val="7D7D7D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21" name="Image 2" descr="Imag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6631" y="551570"/>
              <a:ext cx="648071" cy="5184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7" name="Agrupar"/>
          <p:cNvGrpSpPr/>
          <p:nvPr/>
        </p:nvGrpSpPr>
        <p:grpSpPr>
          <a:xfrm>
            <a:off x="17151328" y="3146071"/>
            <a:ext cx="1621332" cy="1822605"/>
            <a:chOff x="0" y="0"/>
            <a:chExt cx="1621331" cy="1822603"/>
          </a:xfrm>
        </p:grpSpPr>
        <p:sp>
          <p:nvSpPr>
            <p:cNvPr id="323" name="AutoShape 52"/>
            <p:cNvSpPr/>
            <p:nvPr/>
          </p:nvSpPr>
          <p:spPr>
            <a:xfrm>
              <a:off x="0" y="0"/>
              <a:ext cx="1621332" cy="1822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39" y="0"/>
                  </a:moveTo>
                  <a:cubicBezTo>
                    <a:pt x="7321" y="0"/>
                    <a:pt x="4803" y="937"/>
                    <a:pt x="2882" y="2813"/>
                  </a:cubicBezTo>
                  <a:cubicBezTo>
                    <a:pt x="-961" y="6566"/>
                    <a:pt x="-961" y="12653"/>
                    <a:pt x="2882" y="16406"/>
                  </a:cubicBezTo>
                  <a:cubicBezTo>
                    <a:pt x="4480" y="17967"/>
                    <a:pt x="6493" y="18867"/>
                    <a:pt x="8574" y="19129"/>
                  </a:cubicBezTo>
                  <a:lnTo>
                    <a:pt x="9839" y="21600"/>
                  </a:lnTo>
                  <a:lnTo>
                    <a:pt x="11104" y="19129"/>
                  </a:lnTo>
                  <a:cubicBezTo>
                    <a:pt x="13185" y="18867"/>
                    <a:pt x="15198" y="17967"/>
                    <a:pt x="16796" y="16406"/>
                  </a:cubicBezTo>
                  <a:cubicBezTo>
                    <a:pt x="20639" y="12653"/>
                    <a:pt x="20639" y="6566"/>
                    <a:pt x="16796" y="2813"/>
                  </a:cubicBezTo>
                  <a:cubicBezTo>
                    <a:pt x="14875" y="937"/>
                    <a:pt x="12357" y="0"/>
                    <a:pt x="9839" y="0"/>
                  </a:cubicBezTo>
                  <a:close/>
                </a:path>
              </a:pathLst>
            </a:custGeom>
            <a:solidFill>
              <a:srgbClr val="7D7D7D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>
                <a:defRPr sz="3200">
                  <a:solidFill>
                    <a:srgbClr val="7D7D7D"/>
                  </a:solidFill>
                </a:defRPr>
              </a:pPr>
              <a:endParaRPr/>
            </a:p>
          </p:txBody>
        </p:sp>
        <p:sp>
          <p:nvSpPr>
            <p:cNvPr id="324" name="Oval 53"/>
            <p:cNvSpPr/>
            <p:nvPr/>
          </p:nvSpPr>
          <p:spPr>
            <a:xfrm>
              <a:off x="191303" y="191255"/>
              <a:ext cx="1238891" cy="123908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5" name="Oval 32"/>
            <p:cNvSpPr/>
            <p:nvPr/>
          </p:nvSpPr>
          <p:spPr>
            <a:xfrm>
              <a:off x="263909" y="263491"/>
              <a:ext cx="1093512" cy="1093682"/>
            </a:xfrm>
            <a:prstGeom prst="ellipse">
              <a:avLst/>
            </a:prstGeom>
            <a:solidFill>
              <a:srgbClr val="DD7F3A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26" name="Image 3" descr="Imag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1437" y="551569"/>
              <a:ext cx="518456" cy="5184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8" name="TextBox 38"/>
          <p:cNvSpPr txBox="1"/>
          <p:nvPr/>
        </p:nvSpPr>
        <p:spPr>
          <a:xfrm>
            <a:off x="4706616" y="7141976"/>
            <a:ext cx="3597214" cy="13696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ctr">
              <a:lnSpc>
                <a:spcPct val="110000"/>
              </a:lnSpc>
              <a:defRPr sz="1900"/>
            </a:lvl1pPr>
          </a:lstStyle>
          <a:p>
            <a:r>
              <a:t>Mapeamento completo dos processos, identificação de gargalos críticos e definição da solução ideal.</a:t>
            </a:r>
          </a:p>
        </p:txBody>
      </p:sp>
      <p:sp>
        <p:nvSpPr>
          <p:cNvPr id="329" name="TextBox 38"/>
          <p:cNvSpPr txBox="1"/>
          <p:nvPr/>
        </p:nvSpPr>
        <p:spPr>
          <a:xfrm>
            <a:off x="16581734" y="7141976"/>
            <a:ext cx="2769601" cy="13696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ctr">
              <a:lnSpc>
                <a:spcPct val="110000"/>
              </a:lnSpc>
              <a:defRPr sz="1900"/>
            </a:lvl1pPr>
          </a:lstStyle>
          <a:p>
            <a:r>
              <a:t>Desenvolvimento da solução final, treinamento da equipe e suporte contínuo.</a:t>
            </a:r>
          </a:p>
        </p:txBody>
      </p:sp>
      <p:sp>
        <p:nvSpPr>
          <p:cNvPr id="330" name="TextBox 35"/>
          <p:cNvSpPr txBox="1"/>
          <p:nvPr/>
        </p:nvSpPr>
        <p:spPr>
          <a:xfrm>
            <a:off x="6021761" y="4982346"/>
            <a:ext cx="967158" cy="411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 sz="1500">
                <a:solidFill>
                  <a:srgbClr val="DD7F3A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>
                <a:latin typeface="Roboto" pitchFamily="2" charset="0"/>
                <a:ea typeface="Roboto" pitchFamily="2" charset="0"/>
              </a:rPr>
              <a:t>SEMANA</a:t>
            </a:r>
          </a:p>
        </p:txBody>
      </p:sp>
      <p:sp>
        <p:nvSpPr>
          <p:cNvPr id="331" name="TextBox 35"/>
          <p:cNvSpPr txBox="1"/>
          <p:nvPr/>
        </p:nvSpPr>
        <p:spPr>
          <a:xfrm>
            <a:off x="11799138" y="4982346"/>
            <a:ext cx="967158" cy="411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 sz="1500">
                <a:solidFill>
                  <a:srgbClr val="7D7D7D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>
                <a:latin typeface="Roboto" pitchFamily="2" charset="0"/>
                <a:ea typeface="Roboto" pitchFamily="2" charset="0"/>
              </a:rPr>
              <a:t>SEMANA</a:t>
            </a:r>
          </a:p>
        </p:txBody>
      </p:sp>
      <p:sp>
        <p:nvSpPr>
          <p:cNvPr id="332" name="TextBox 35"/>
          <p:cNvSpPr txBox="1"/>
          <p:nvPr/>
        </p:nvSpPr>
        <p:spPr>
          <a:xfrm>
            <a:off x="17482955" y="4982346"/>
            <a:ext cx="967158" cy="411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 sz="1500">
                <a:solidFill>
                  <a:srgbClr val="DD7F3A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>
                <a:latin typeface="Roboto" pitchFamily="2" charset="0"/>
                <a:ea typeface="Roboto" pitchFamily="2" charset="0"/>
              </a:rPr>
              <a:t>SEMANA</a:t>
            </a:r>
          </a:p>
        </p:txBody>
      </p:sp>
      <p:sp>
        <p:nvSpPr>
          <p:cNvPr id="333" name="TextBox 35"/>
          <p:cNvSpPr txBox="1"/>
          <p:nvPr/>
        </p:nvSpPr>
        <p:spPr>
          <a:xfrm>
            <a:off x="6322978" y="5483686"/>
            <a:ext cx="364732" cy="5257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 anchor="ctr">
            <a:spAutoFit/>
          </a:bodyPr>
          <a:lstStyle>
            <a:lvl1pPr algn="ctr">
              <a:defRPr sz="2300">
                <a:solidFill>
                  <a:srgbClr val="DD7F3A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1</a:t>
            </a:r>
          </a:p>
        </p:txBody>
      </p:sp>
      <p:grpSp>
        <p:nvGrpSpPr>
          <p:cNvPr id="338" name="Agrupar"/>
          <p:cNvGrpSpPr/>
          <p:nvPr/>
        </p:nvGrpSpPr>
        <p:grpSpPr>
          <a:xfrm>
            <a:off x="3971598" y="8754107"/>
            <a:ext cx="4828092" cy="2474332"/>
            <a:chOff x="0" y="0"/>
            <a:chExt cx="4828090" cy="2474331"/>
          </a:xfrm>
        </p:grpSpPr>
        <p:sp>
          <p:nvSpPr>
            <p:cNvPr id="336" name="Shape 3"/>
            <p:cNvSpPr/>
            <p:nvPr/>
          </p:nvSpPr>
          <p:spPr>
            <a:xfrm>
              <a:off x="0" y="0"/>
              <a:ext cx="4828091" cy="2474332"/>
            </a:xfrm>
            <a:prstGeom prst="rect">
              <a:avLst/>
            </a:pr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337" name="Text 23"/>
            <p:cNvSpPr txBox="1"/>
            <p:nvPr/>
          </p:nvSpPr>
          <p:spPr>
            <a:xfrm>
              <a:off x="461305" y="433890"/>
              <a:ext cx="3905480" cy="16065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marL="170447" indent="-170447" defTabSz="2438400">
                <a:lnSpc>
                  <a:spcPct val="150000"/>
                </a:lnSpc>
                <a:buSzPct val="100000"/>
                <a:buChar char="•"/>
                <a:defRPr sz="17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Entrevistas com stakeholders-chaves</a:t>
              </a:r>
            </a:p>
            <a:p>
              <a:pPr marL="170447" indent="-170447" defTabSz="2438400">
                <a:lnSpc>
                  <a:spcPct val="150000"/>
                </a:lnSpc>
                <a:buSzPct val="100000"/>
                <a:buChar char="•"/>
                <a:defRPr sz="17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Análise de processos atuais</a:t>
              </a:r>
            </a:p>
            <a:p>
              <a:pPr marL="170447" indent="-170447" defTabSz="2438400">
                <a:lnSpc>
                  <a:spcPct val="150000"/>
                </a:lnSpc>
                <a:buSzPct val="100000"/>
                <a:buChar char="•"/>
                <a:defRPr sz="17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Identificação de oportunidades</a:t>
              </a:r>
            </a:p>
            <a:p>
              <a:pPr marL="170447" indent="-170447" defTabSz="2438400">
                <a:lnSpc>
                  <a:spcPct val="150000"/>
                </a:lnSpc>
                <a:buSzPct val="100000"/>
                <a:buChar char="•"/>
                <a:defRPr sz="17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Definição de escopo da POC</a:t>
              </a:r>
            </a:p>
          </p:txBody>
        </p:sp>
      </p:grpSp>
      <p:grpSp>
        <p:nvGrpSpPr>
          <p:cNvPr id="341" name="Agrupar"/>
          <p:cNvGrpSpPr/>
          <p:nvPr/>
        </p:nvGrpSpPr>
        <p:grpSpPr>
          <a:xfrm>
            <a:off x="9759774" y="8754107"/>
            <a:ext cx="4828091" cy="2474332"/>
            <a:chOff x="0" y="0"/>
            <a:chExt cx="4828090" cy="2474331"/>
          </a:xfrm>
        </p:grpSpPr>
        <p:sp>
          <p:nvSpPr>
            <p:cNvPr id="339" name="Shape 3"/>
            <p:cNvSpPr/>
            <p:nvPr/>
          </p:nvSpPr>
          <p:spPr>
            <a:xfrm>
              <a:off x="0" y="0"/>
              <a:ext cx="4828091" cy="2474332"/>
            </a:xfrm>
            <a:prstGeom prst="rect">
              <a:avLst/>
            </a:pr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340" name="Text 23"/>
            <p:cNvSpPr txBox="1"/>
            <p:nvPr/>
          </p:nvSpPr>
          <p:spPr>
            <a:xfrm>
              <a:off x="304562" y="433890"/>
              <a:ext cx="4218967" cy="16065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marL="170447" indent="-170447" defTabSz="2438400">
                <a:lnSpc>
                  <a:spcPct val="150000"/>
                </a:lnSpc>
                <a:buSzPct val="100000"/>
                <a:buChar char="•"/>
                <a:defRPr sz="17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Desenvolvimento rápido com Thinkwise</a:t>
              </a:r>
            </a:p>
            <a:p>
              <a:pPr marL="170447" indent="-170447" defTabSz="2438400">
                <a:lnSpc>
                  <a:spcPct val="150000"/>
                </a:lnSpc>
                <a:buSzPct val="100000"/>
                <a:buChar char="•"/>
                <a:defRPr sz="17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Automação documental com Klippa</a:t>
              </a:r>
            </a:p>
            <a:p>
              <a:pPr marL="170447" indent="-170447" defTabSz="2438400">
                <a:lnSpc>
                  <a:spcPct val="150000"/>
                </a:lnSpc>
                <a:buSzPct val="100000"/>
                <a:buChar char="•"/>
                <a:defRPr sz="17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Integração com sistemas legados</a:t>
              </a:r>
            </a:p>
            <a:p>
              <a:pPr marL="170447" indent="-170447" defTabSz="2438400">
                <a:lnSpc>
                  <a:spcPct val="150000"/>
                </a:lnSpc>
                <a:buSzPct val="100000"/>
                <a:buChar char="•"/>
                <a:defRPr sz="17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Demonstração de resultados reais</a:t>
              </a:r>
            </a:p>
          </p:txBody>
        </p:sp>
      </p:grpSp>
      <p:grpSp>
        <p:nvGrpSpPr>
          <p:cNvPr id="344" name="Agrupar"/>
          <p:cNvGrpSpPr/>
          <p:nvPr/>
        </p:nvGrpSpPr>
        <p:grpSpPr>
          <a:xfrm>
            <a:off x="15547948" y="8754107"/>
            <a:ext cx="4828092" cy="2474332"/>
            <a:chOff x="0" y="0"/>
            <a:chExt cx="4828090" cy="2474331"/>
          </a:xfrm>
        </p:grpSpPr>
        <p:sp>
          <p:nvSpPr>
            <p:cNvPr id="342" name="Shape 3"/>
            <p:cNvSpPr/>
            <p:nvPr/>
          </p:nvSpPr>
          <p:spPr>
            <a:xfrm>
              <a:off x="0" y="0"/>
              <a:ext cx="4828091" cy="2474332"/>
            </a:xfrm>
            <a:prstGeom prst="rect">
              <a:avLst/>
            </a:pr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343" name="Text 23"/>
            <p:cNvSpPr txBox="1"/>
            <p:nvPr/>
          </p:nvSpPr>
          <p:spPr>
            <a:xfrm>
              <a:off x="366849" y="433890"/>
              <a:ext cx="4094393" cy="16065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marL="170447" indent="-170447" defTabSz="2438400">
                <a:lnSpc>
                  <a:spcPct val="150000"/>
                </a:lnSpc>
                <a:buSzPct val="100000"/>
                <a:buChar char="•"/>
                <a:defRPr sz="17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Desenvolvimento da solução completa</a:t>
              </a:r>
            </a:p>
            <a:p>
              <a:pPr marL="170447" indent="-170447" defTabSz="2438400">
                <a:lnSpc>
                  <a:spcPct val="150000"/>
                </a:lnSpc>
                <a:buSzPct val="100000"/>
                <a:buChar char="•"/>
                <a:defRPr sz="17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Treinamento da equipe interna</a:t>
              </a:r>
            </a:p>
            <a:p>
              <a:pPr marL="170447" indent="-170447" defTabSz="2438400">
                <a:lnSpc>
                  <a:spcPct val="150000"/>
                </a:lnSpc>
                <a:buSzPct val="100000"/>
                <a:buChar char="•"/>
                <a:defRPr sz="17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Implantação em produção</a:t>
              </a:r>
            </a:p>
            <a:p>
              <a:pPr marL="170447" indent="-170447" defTabSz="2438400">
                <a:lnSpc>
                  <a:spcPct val="150000"/>
                </a:lnSpc>
                <a:buSzPct val="100000"/>
                <a:buChar char="•"/>
                <a:defRPr sz="17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Suporte e evolução contínua</a:t>
              </a:r>
            </a:p>
          </p:txBody>
        </p:sp>
      </p:grpSp>
      <p:sp>
        <p:nvSpPr>
          <p:cNvPr id="345" name="Shape 3"/>
          <p:cNvSpPr/>
          <p:nvPr/>
        </p:nvSpPr>
        <p:spPr>
          <a:xfrm>
            <a:off x="4007838" y="11654592"/>
            <a:ext cx="16331962" cy="1369674"/>
          </a:xfrm>
          <a:prstGeom prst="rect">
            <a:avLst/>
          </a:prstGeom>
          <a:solidFill>
            <a:srgbClr val="1E2B3B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346" name="Text 23"/>
          <p:cNvSpPr txBox="1"/>
          <p:nvPr/>
        </p:nvSpPr>
        <p:spPr>
          <a:xfrm>
            <a:off x="5780150" y="11919517"/>
            <a:ext cx="14089788" cy="914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2438400">
              <a:defRPr sz="2600">
                <a:solidFill>
                  <a:srgbClr val="DD7F3A"/>
                </a:solidFill>
                <a:latin typeface="Noto Sans Regular Black"/>
                <a:ea typeface="Noto Sans Regular Black"/>
                <a:cs typeface="Noto Sans Regular Black"/>
                <a:sym typeface="Noto Sans Regular Black"/>
              </a:defRPr>
            </a:pPr>
            <a:r>
              <a:t>Se em 2 semanas você não reconhecer valor, não paga nada.</a:t>
            </a:r>
          </a:p>
          <a:p>
            <a:pPr defTabSz="2438400">
              <a:defRPr sz="2600">
                <a:solidFill>
                  <a:srgbClr val="FFFFFF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pPr>
            <a:r>
              <a:t>Simples assim. Nós confiamos tanto em nossa metodologia que assumimos 100% do risco.</a:t>
            </a:r>
          </a:p>
        </p:txBody>
      </p:sp>
      <p:grpSp>
        <p:nvGrpSpPr>
          <p:cNvPr id="349" name="Agrupar"/>
          <p:cNvGrpSpPr/>
          <p:nvPr/>
        </p:nvGrpSpPr>
        <p:grpSpPr>
          <a:xfrm>
            <a:off x="4438591" y="11882228"/>
            <a:ext cx="914401" cy="914401"/>
            <a:chOff x="0" y="0"/>
            <a:chExt cx="914400" cy="914400"/>
          </a:xfrm>
        </p:grpSpPr>
        <p:sp>
          <p:nvSpPr>
            <p:cNvPr id="347" name="Shape 53"/>
            <p:cNvSpPr/>
            <p:nvPr/>
          </p:nvSpPr>
          <p:spPr>
            <a:xfrm>
              <a:off x="0" y="0"/>
              <a:ext cx="914400" cy="914400"/>
            </a:xfrm>
            <a:prstGeom prst="ellipse">
              <a:avLst/>
            </a:prstGeom>
            <a:solidFill>
              <a:srgbClr val="FF8C4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pic>
          <p:nvPicPr>
            <p:cNvPr id="348" name="Image 7" descr="Imag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4320" y="274320"/>
              <a:ext cx="365760" cy="365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Oval 34">
            <a:extLst>
              <a:ext uri="{FF2B5EF4-FFF2-40B4-BE49-F238E27FC236}">
                <a16:creationId xmlns:a16="http://schemas.microsoft.com/office/drawing/2014/main" id="{0EF062B4-750F-CF0B-574E-E182B95F92CA}"/>
              </a:ext>
            </a:extLst>
          </p:cNvPr>
          <p:cNvSpPr/>
          <p:nvPr/>
        </p:nvSpPr>
        <p:spPr>
          <a:xfrm>
            <a:off x="11982594" y="5446407"/>
            <a:ext cx="600243" cy="60033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4" name="TextBox 35"/>
          <p:cNvSpPr txBox="1"/>
          <p:nvPr/>
        </p:nvSpPr>
        <p:spPr>
          <a:xfrm>
            <a:off x="12100351" y="5484597"/>
            <a:ext cx="364732" cy="5257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 anchor="ctr">
            <a:spAutoFit/>
          </a:bodyPr>
          <a:lstStyle>
            <a:lvl1pPr algn="ctr">
              <a:defRPr sz="2300">
                <a:solidFill>
                  <a:srgbClr val="7D7D7D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dirty="0"/>
              <a:t>2</a:t>
            </a:r>
          </a:p>
        </p:txBody>
      </p:sp>
      <p:sp>
        <p:nvSpPr>
          <p:cNvPr id="3" name="Oval 34">
            <a:extLst>
              <a:ext uri="{FF2B5EF4-FFF2-40B4-BE49-F238E27FC236}">
                <a16:creationId xmlns:a16="http://schemas.microsoft.com/office/drawing/2014/main" id="{6FF136DC-4AC6-92DE-8411-7534F7CBE4D9}"/>
              </a:ext>
            </a:extLst>
          </p:cNvPr>
          <p:cNvSpPr/>
          <p:nvPr/>
        </p:nvSpPr>
        <p:spPr>
          <a:xfrm>
            <a:off x="17666412" y="5446407"/>
            <a:ext cx="600243" cy="60033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5" name="TextBox 35"/>
          <p:cNvSpPr txBox="1"/>
          <p:nvPr/>
        </p:nvSpPr>
        <p:spPr>
          <a:xfrm>
            <a:off x="17784168" y="5484597"/>
            <a:ext cx="364733" cy="5257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 anchor="ctr">
            <a:spAutoFit/>
          </a:bodyPr>
          <a:lstStyle>
            <a:lvl1pPr algn="ctr">
              <a:defRPr sz="2300">
                <a:solidFill>
                  <a:srgbClr val="DD7F3A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dirty="0"/>
              <a:t>3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icture Placeholder 1" descr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7893" r="17891"/>
          <a:stretch>
            <a:fillRect/>
          </a:stretch>
        </p:blipFill>
        <p:spPr>
          <a:xfrm>
            <a:off x="13843955" y="-2662352"/>
            <a:ext cx="11084991" cy="17180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566" extrusionOk="0">
                <a:moveTo>
                  <a:pt x="16410" y="2"/>
                </a:moveTo>
                <a:cubicBezTo>
                  <a:pt x="11259" y="63"/>
                  <a:pt x="6319" y="1662"/>
                  <a:pt x="3181" y="4455"/>
                </a:cubicBezTo>
                <a:cubicBezTo>
                  <a:pt x="1089" y="6317"/>
                  <a:pt x="28" y="8505"/>
                  <a:pt x="1" y="10697"/>
                </a:cubicBezTo>
                <a:cubicBezTo>
                  <a:pt x="-26" y="12890"/>
                  <a:pt x="983" y="15088"/>
                  <a:pt x="3029" y="16971"/>
                </a:cubicBezTo>
                <a:cubicBezTo>
                  <a:pt x="6225" y="19913"/>
                  <a:pt x="11407" y="21581"/>
                  <a:pt x="16790" y="21566"/>
                </a:cubicBezTo>
                <a:cubicBezTo>
                  <a:pt x="18297" y="21562"/>
                  <a:pt x="19819" y="21426"/>
                  <a:pt x="21318" y="21149"/>
                </a:cubicBezTo>
                <a:lnTo>
                  <a:pt x="20394" y="19066"/>
                </a:lnTo>
                <a:cubicBezTo>
                  <a:pt x="14917" y="20078"/>
                  <a:pt x="9048" y="18737"/>
                  <a:pt x="5778" y="15728"/>
                </a:cubicBezTo>
                <a:cubicBezTo>
                  <a:pt x="2508" y="12718"/>
                  <a:pt x="2558" y="8702"/>
                  <a:pt x="5902" y="5726"/>
                </a:cubicBezTo>
                <a:cubicBezTo>
                  <a:pt x="9245" y="2751"/>
                  <a:pt x="15146" y="1471"/>
                  <a:pt x="20598" y="2538"/>
                </a:cubicBezTo>
                <a:lnTo>
                  <a:pt x="21574" y="465"/>
                </a:lnTo>
                <a:cubicBezTo>
                  <a:pt x="19868" y="131"/>
                  <a:pt x="18127" y="-19"/>
                  <a:pt x="16410" y="2"/>
                </a:cubicBezTo>
                <a:close/>
                <a:moveTo>
                  <a:pt x="16270" y="3843"/>
                </a:moveTo>
                <a:cubicBezTo>
                  <a:pt x="13177" y="3883"/>
                  <a:pt x="10183" y="4811"/>
                  <a:pt x="8208" y="6470"/>
                </a:cubicBezTo>
                <a:cubicBezTo>
                  <a:pt x="5337" y="8882"/>
                  <a:pt x="5336" y="12237"/>
                  <a:pt x="8205" y="14651"/>
                </a:cubicBezTo>
                <a:cubicBezTo>
                  <a:pt x="11074" y="17064"/>
                  <a:pt x="16099" y="17934"/>
                  <a:pt x="20456" y="16771"/>
                </a:cubicBezTo>
                <a:lnTo>
                  <a:pt x="20462" y="4356"/>
                </a:lnTo>
                <a:cubicBezTo>
                  <a:pt x="19101" y="3992"/>
                  <a:pt x="17675" y="3825"/>
                  <a:pt x="16270" y="3843"/>
                </a:cubicBezTo>
                <a:close/>
              </a:path>
            </a:pathLst>
          </a:custGeom>
        </p:spPr>
      </p:pic>
      <p:sp>
        <p:nvSpPr>
          <p:cNvPr id="353" name="TextBox 18"/>
          <p:cNvSpPr txBox="1"/>
          <p:nvPr/>
        </p:nvSpPr>
        <p:spPr>
          <a:xfrm>
            <a:off x="1245838" y="2788186"/>
            <a:ext cx="6336423" cy="665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rgbClr val="BFBFB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/>
              <a:t>Onde 1 </a:t>
            </a:r>
            <a:r>
              <a:rPr dirty="0" err="1"/>
              <a:t>desenvolvedor</a:t>
            </a:r>
            <a:r>
              <a:rPr dirty="0"/>
              <a:t> vale </a:t>
            </a:r>
            <a:r>
              <a:rPr dirty="0" err="1"/>
              <a:t>por</a:t>
            </a:r>
            <a:r>
              <a:rPr dirty="0"/>
              <a:t> 10</a:t>
            </a:r>
          </a:p>
        </p:txBody>
      </p:sp>
      <p:sp>
        <p:nvSpPr>
          <p:cNvPr id="354" name="Rectangle 19"/>
          <p:cNvSpPr/>
          <p:nvPr/>
        </p:nvSpPr>
        <p:spPr>
          <a:xfrm>
            <a:off x="1366223" y="3582173"/>
            <a:ext cx="10466950" cy="538477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24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/>
              <a:t>A </a:t>
            </a:r>
            <a:r>
              <a:rPr dirty="0" err="1"/>
              <a:t>plataforma</a:t>
            </a:r>
            <a:r>
              <a:rPr dirty="0"/>
              <a:t> </a:t>
            </a:r>
            <a:r>
              <a:rPr dirty="0" err="1"/>
              <a:t>holandesa</a:t>
            </a:r>
            <a:r>
              <a:rPr dirty="0"/>
              <a:t> que </a:t>
            </a:r>
            <a:r>
              <a:rPr dirty="0" err="1"/>
              <a:t>revolucionou</a:t>
            </a:r>
            <a:r>
              <a:rPr dirty="0"/>
              <a:t> o </a:t>
            </a:r>
            <a:r>
              <a:rPr dirty="0" err="1"/>
              <a:t>desenvolvimento</a:t>
            </a:r>
            <a:r>
              <a:rPr dirty="0"/>
              <a:t> de </a:t>
            </a:r>
            <a:r>
              <a:rPr dirty="0" err="1"/>
              <a:t>softwares</a:t>
            </a:r>
            <a:r>
              <a:rPr dirty="0"/>
              <a:t>.</a:t>
            </a:r>
          </a:p>
        </p:txBody>
      </p:sp>
      <p:sp>
        <p:nvSpPr>
          <p:cNvPr id="355" name="TextBox 20"/>
          <p:cNvSpPr txBox="1"/>
          <p:nvPr/>
        </p:nvSpPr>
        <p:spPr>
          <a:xfrm>
            <a:off x="1340203" y="4431194"/>
            <a:ext cx="10518991" cy="1605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50000"/>
              </a:lnSpc>
              <a:defRPr sz="240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>
              <a:defRPr>
                <a:solidFill>
                  <a:srgbClr val="595959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Uma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plataforma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low-code de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classe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mundial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que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permite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desenvolver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aplicações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empresariais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complexas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em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uma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fração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do tempo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tradicional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,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entregando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soluções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robustas,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escaláveis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e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integradas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.</a:t>
            </a:r>
          </a:p>
        </p:txBody>
      </p:sp>
      <p:sp>
        <p:nvSpPr>
          <p:cNvPr id="356" name="Freeform 31"/>
          <p:cNvSpPr/>
          <p:nvPr/>
        </p:nvSpPr>
        <p:spPr>
          <a:xfrm>
            <a:off x="21005880" y="8939324"/>
            <a:ext cx="1924307" cy="1449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67" y="0"/>
                </a:moveTo>
                <a:lnTo>
                  <a:pt x="20767" y="5015"/>
                </a:lnTo>
                <a:cubicBezTo>
                  <a:pt x="19731" y="5169"/>
                  <a:pt x="18723" y="5728"/>
                  <a:pt x="17742" y="6693"/>
                </a:cubicBezTo>
                <a:cubicBezTo>
                  <a:pt x="16761" y="7658"/>
                  <a:pt x="16197" y="8991"/>
                  <a:pt x="16049" y="10694"/>
                </a:cubicBezTo>
                <a:cubicBezTo>
                  <a:pt x="16114" y="10646"/>
                  <a:pt x="16262" y="10575"/>
                  <a:pt x="16493" y="10482"/>
                </a:cubicBezTo>
                <a:cubicBezTo>
                  <a:pt x="16724" y="10388"/>
                  <a:pt x="16983" y="10336"/>
                  <a:pt x="17270" y="10325"/>
                </a:cubicBezTo>
                <a:cubicBezTo>
                  <a:pt x="18665" y="10356"/>
                  <a:pt x="19733" y="10884"/>
                  <a:pt x="20476" y="11910"/>
                </a:cubicBezTo>
                <a:cubicBezTo>
                  <a:pt x="21218" y="12935"/>
                  <a:pt x="21593" y="14274"/>
                  <a:pt x="21600" y="15926"/>
                </a:cubicBezTo>
                <a:cubicBezTo>
                  <a:pt x="21575" y="17516"/>
                  <a:pt x="21126" y="18849"/>
                  <a:pt x="20254" y="19923"/>
                </a:cubicBezTo>
                <a:cubicBezTo>
                  <a:pt x="19382" y="20998"/>
                  <a:pt x="18239" y="21557"/>
                  <a:pt x="16826" y="21600"/>
                </a:cubicBezTo>
                <a:cubicBezTo>
                  <a:pt x="15156" y="21525"/>
                  <a:pt x="13889" y="20754"/>
                  <a:pt x="13024" y="19288"/>
                </a:cubicBezTo>
                <a:cubicBezTo>
                  <a:pt x="12159" y="17822"/>
                  <a:pt x="11725" y="16112"/>
                  <a:pt x="11720" y="14157"/>
                </a:cubicBezTo>
                <a:cubicBezTo>
                  <a:pt x="11764" y="10786"/>
                  <a:pt x="12274" y="8083"/>
                  <a:pt x="13251" y="6047"/>
                </a:cubicBezTo>
                <a:cubicBezTo>
                  <a:pt x="14229" y="4011"/>
                  <a:pt x="15409" y="2520"/>
                  <a:pt x="16793" y="1573"/>
                </a:cubicBezTo>
                <a:cubicBezTo>
                  <a:pt x="18177" y="627"/>
                  <a:pt x="19502" y="102"/>
                  <a:pt x="20767" y="0"/>
                </a:cubicBezTo>
                <a:close/>
                <a:moveTo>
                  <a:pt x="9102" y="0"/>
                </a:moveTo>
                <a:lnTo>
                  <a:pt x="9102" y="5015"/>
                </a:lnTo>
                <a:cubicBezTo>
                  <a:pt x="8066" y="5169"/>
                  <a:pt x="7058" y="5728"/>
                  <a:pt x="6078" y="6693"/>
                </a:cubicBezTo>
                <a:cubicBezTo>
                  <a:pt x="5097" y="7658"/>
                  <a:pt x="4533" y="8991"/>
                  <a:pt x="4385" y="10694"/>
                </a:cubicBezTo>
                <a:cubicBezTo>
                  <a:pt x="4449" y="10646"/>
                  <a:pt x="4597" y="10575"/>
                  <a:pt x="4829" y="10482"/>
                </a:cubicBezTo>
                <a:cubicBezTo>
                  <a:pt x="5060" y="10388"/>
                  <a:pt x="5319" y="10336"/>
                  <a:pt x="5606" y="10325"/>
                </a:cubicBezTo>
                <a:cubicBezTo>
                  <a:pt x="7000" y="10356"/>
                  <a:pt x="8069" y="10884"/>
                  <a:pt x="8812" y="11910"/>
                </a:cubicBezTo>
                <a:cubicBezTo>
                  <a:pt x="9556" y="12935"/>
                  <a:pt x="9931" y="14274"/>
                  <a:pt x="9938" y="15926"/>
                </a:cubicBezTo>
                <a:cubicBezTo>
                  <a:pt x="9912" y="17516"/>
                  <a:pt x="9463" y="18849"/>
                  <a:pt x="8590" y="19923"/>
                </a:cubicBezTo>
                <a:cubicBezTo>
                  <a:pt x="7718" y="20998"/>
                  <a:pt x="6575" y="21557"/>
                  <a:pt x="5162" y="21600"/>
                </a:cubicBezTo>
                <a:cubicBezTo>
                  <a:pt x="3490" y="21525"/>
                  <a:pt x="2213" y="20754"/>
                  <a:pt x="1332" y="19288"/>
                </a:cubicBezTo>
                <a:cubicBezTo>
                  <a:pt x="451" y="17822"/>
                  <a:pt x="7" y="16112"/>
                  <a:pt x="0" y="14157"/>
                </a:cubicBezTo>
                <a:cubicBezTo>
                  <a:pt x="45" y="10786"/>
                  <a:pt x="560" y="8083"/>
                  <a:pt x="1546" y="6047"/>
                </a:cubicBezTo>
                <a:cubicBezTo>
                  <a:pt x="2532" y="4011"/>
                  <a:pt x="3721" y="2520"/>
                  <a:pt x="5114" y="1573"/>
                </a:cubicBezTo>
                <a:cubicBezTo>
                  <a:pt x="6507" y="627"/>
                  <a:pt x="7837" y="102"/>
                  <a:pt x="9102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57" name="Picture 15" descr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59" y="379291"/>
            <a:ext cx="1637688" cy="993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Picture 16" descr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039885" y="1565815"/>
            <a:ext cx="24384001" cy="1663701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Shape 6"/>
          <p:cNvSpPr/>
          <p:nvPr/>
        </p:nvSpPr>
        <p:spPr>
          <a:xfrm>
            <a:off x="1429634" y="6347014"/>
            <a:ext cx="5218820" cy="1924052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360" name="Shape 7"/>
          <p:cNvSpPr/>
          <p:nvPr/>
        </p:nvSpPr>
        <p:spPr>
          <a:xfrm>
            <a:off x="1715383" y="6928040"/>
            <a:ext cx="762001" cy="762001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361" name="Text 8"/>
          <p:cNvSpPr txBox="1"/>
          <p:nvPr/>
        </p:nvSpPr>
        <p:spPr>
          <a:xfrm>
            <a:off x="2763135" y="6796025"/>
            <a:ext cx="2809717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2438400">
              <a:defRPr sz="24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90% menos tempo</a:t>
            </a:r>
          </a:p>
        </p:txBody>
      </p:sp>
      <p:sp>
        <p:nvSpPr>
          <p:cNvPr id="362" name="Text 9"/>
          <p:cNvSpPr txBox="1"/>
          <p:nvPr/>
        </p:nvSpPr>
        <p:spPr>
          <a:xfrm>
            <a:off x="2763135" y="7212454"/>
            <a:ext cx="3733919" cy="609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Desenvolvimento até 10x mais rápido que métodos tradicionais</a:t>
            </a:r>
          </a:p>
        </p:txBody>
      </p:sp>
      <p:sp>
        <p:nvSpPr>
          <p:cNvPr id="363" name="Shape 10"/>
          <p:cNvSpPr/>
          <p:nvPr/>
        </p:nvSpPr>
        <p:spPr>
          <a:xfrm>
            <a:off x="7098992" y="6347014"/>
            <a:ext cx="5218823" cy="1924052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364" name="Shape 11"/>
          <p:cNvSpPr/>
          <p:nvPr/>
        </p:nvSpPr>
        <p:spPr>
          <a:xfrm>
            <a:off x="7384745" y="6928040"/>
            <a:ext cx="762001" cy="762001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365" name="Text 12"/>
          <p:cNvSpPr txBox="1"/>
          <p:nvPr/>
        </p:nvSpPr>
        <p:spPr>
          <a:xfrm>
            <a:off x="8432495" y="6796025"/>
            <a:ext cx="2551817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2438400">
              <a:defRPr sz="24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70% menos bugs</a:t>
            </a:r>
          </a:p>
        </p:txBody>
      </p:sp>
      <p:sp>
        <p:nvSpPr>
          <p:cNvPr id="366" name="Text 13"/>
          <p:cNvSpPr txBox="1"/>
          <p:nvPr/>
        </p:nvSpPr>
        <p:spPr>
          <a:xfrm>
            <a:off x="8432495" y="7212454"/>
            <a:ext cx="2954594" cy="609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Qualidade superior com menos erros em produção</a:t>
            </a:r>
          </a:p>
        </p:txBody>
      </p:sp>
      <p:sp>
        <p:nvSpPr>
          <p:cNvPr id="367" name="Shape 14"/>
          <p:cNvSpPr/>
          <p:nvPr/>
        </p:nvSpPr>
        <p:spPr>
          <a:xfrm>
            <a:off x="1429634" y="8652063"/>
            <a:ext cx="5218820" cy="1924052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368" name="Shape 15"/>
          <p:cNvSpPr/>
          <p:nvPr/>
        </p:nvSpPr>
        <p:spPr>
          <a:xfrm>
            <a:off x="1715383" y="9233089"/>
            <a:ext cx="762001" cy="762001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369" name="Text 16"/>
          <p:cNvSpPr txBox="1"/>
          <p:nvPr/>
        </p:nvSpPr>
        <p:spPr>
          <a:xfrm>
            <a:off x="2763135" y="9099487"/>
            <a:ext cx="3348639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2438400">
              <a:defRPr sz="24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100% compatibilidade</a:t>
            </a:r>
          </a:p>
        </p:txBody>
      </p:sp>
      <p:sp>
        <p:nvSpPr>
          <p:cNvPr id="370" name="Text 17"/>
          <p:cNvSpPr txBox="1"/>
          <p:nvPr/>
        </p:nvSpPr>
        <p:spPr>
          <a:xfrm>
            <a:off x="2763135" y="9519089"/>
            <a:ext cx="2551817" cy="609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Integração perfeita com sistemas legados</a:t>
            </a:r>
          </a:p>
        </p:txBody>
      </p:sp>
      <p:sp>
        <p:nvSpPr>
          <p:cNvPr id="371" name="Shape 18"/>
          <p:cNvSpPr/>
          <p:nvPr/>
        </p:nvSpPr>
        <p:spPr>
          <a:xfrm>
            <a:off x="7098992" y="8652063"/>
            <a:ext cx="5218823" cy="1924052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372" name="Shape 19"/>
          <p:cNvSpPr/>
          <p:nvPr/>
        </p:nvSpPr>
        <p:spPr>
          <a:xfrm>
            <a:off x="7384745" y="9233089"/>
            <a:ext cx="762001" cy="762001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373" name="Text 20"/>
          <p:cNvSpPr txBox="1"/>
          <p:nvPr/>
        </p:nvSpPr>
        <p:spPr>
          <a:xfrm>
            <a:off x="8432495" y="9099487"/>
            <a:ext cx="3346208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2438400">
              <a:defRPr sz="24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Escalabilidade infinita</a:t>
            </a:r>
          </a:p>
        </p:txBody>
      </p:sp>
      <p:sp>
        <p:nvSpPr>
          <p:cNvPr id="374" name="Text 21"/>
          <p:cNvSpPr txBox="1"/>
          <p:nvPr/>
        </p:nvSpPr>
        <p:spPr>
          <a:xfrm>
            <a:off x="8432495" y="9519089"/>
            <a:ext cx="2508320" cy="609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Cresce com seu negócio sem reescritas</a:t>
            </a:r>
          </a:p>
        </p:txBody>
      </p:sp>
      <p:sp>
        <p:nvSpPr>
          <p:cNvPr id="375" name="Shape 14"/>
          <p:cNvSpPr/>
          <p:nvPr/>
        </p:nvSpPr>
        <p:spPr>
          <a:xfrm>
            <a:off x="1429633" y="10913860"/>
            <a:ext cx="10888182" cy="2139942"/>
          </a:xfrm>
          <a:prstGeom prst="rect">
            <a:avLst/>
          </a:prstGeom>
          <a:solidFill>
            <a:srgbClr val="1E2B3B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376" name="Text 23"/>
          <p:cNvSpPr txBox="1"/>
          <p:nvPr/>
        </p:nvSpPr>
        <p:spPr>
          <a:xfrm>
            <a:off x="4961841" y="11164418"/>
            <a:ext cx="3823766" cy="342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000">
                <a:solidFill>
                  <a:srgbClr val="FFFFFF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Comparação de Produtividade</a:t>
            </a:r>
          </a:p>
        </p:txBody>
      </p:sp>
      <p:sp>
        <p:nvSpPr>
          <p:cNvPr id="377" name="Text 24"/>
          <p:cNvSpPr txBox="1"/>
          <p:nvPr/>
        </p:nvSpPr>
        <p:spPr>
          <a:xfrm>
            <a:off x="2742246" y="11683337"/>
            <a:ext cx="2593595" cy="25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1500">
                <a:solidFill>
                  <a:srgbClr val="FFFFFF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Desenvolvimento Tradicional</a:t>
            </a:r>
          </a:p>
        </p:txBody>
      </p:sp>
      <p:sp>
        <p:nvSpPr>
          <p:cNvPr id="378" name="Text 25"/>
          <p:cNvSpPr txBox="1"/>
          <p:nvPr/>
        </p:nvSpPr>
        <p:spPr>
          <a:xfrm>
            <a:off x="2782974" y="11838180"/>
            <a:ext cx="2512139" cy="74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4300">
                <a:solidFill>
                  <a:srgbClr val="DD7F3A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12 meses</a:t>
            </a:r>
          </a:p>
        </p:txBody>
      </p:sp>
      <p:sp>
        <p:nvSpPr>
          <p:cNvPr id="379" name="Text 26"/>
          <p:cNvSpPr txBox="1"/>
          <p:nvPr/>
        </p:nvSpPr>
        <p:spPr>
          <a:xfrm>
            <a:off x="2367907" y="12568697"/>
            <a:ext cx="3342273" cy="228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1300">
                <a:solidFill>
                  <a:srgbClr val="CCCCCC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Tempo médio para um projeto empresarial</a:t>
            </a:r>
          </a:p>
        </p:txBody>
      </p:sp>
      <p:sp>
        <p:nvSpPr>
          <p:cNvPr id="380" name="Shape 19"/>
          <p:cNvSpPr/>
          <p:nvPr/>
        </p:nvSpPr>
        <p:spPr>
          <a:xfrm>
            <a:off x="6492723" y="11855499"/>
            <a:ext cx="762001" cy="762001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381" name="Text 25"/>
          <p:cNvSpPr txBox="1"/>
          <p:nvPr/>
        </p:nvSpPr>
        <p:spPr>
          <a:xfrm>
            <a:off x="6636638" y="11929747"/>
            <a:ext cx="448772" cy="546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3200">
                <a:solidFill>
                  <a:srgbClr val="FFFFFF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vs</a:t>
            </a:r>
          </a:p>
        </p:txBody>
      </p:sp>
      <p:sp>
        <p:nvSpPr>
          <p:cNvPr id="382" name="Text 24"/>
          <p:cNvSpPr txBox="1"/>
          <p:nvPr/>
        </p:nvSpPr>
        <p:spPr>
          <a:xfrm>
            <a:off x="9025492" y="11683337"/>
            <a:ext cx="1365823" cy="25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1500">
                <a:solidFill>
                  <a:srgbClr val="FFFFFF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Com Thinkwise</a:t>
            </a:r>
          </a:p>
        </p:txBody>
      </p:sp>
      <p:sp>
        <p:nvSpPr>
          <p:cNvPr id="383" name="Text 25"/>
          <p:cNvSpPr txBox="1"/>
          <p:nvPr/>
        </p:nvSpPr>
        <p:spPr>
          <a:xfrm>
            <a:off x="8267092" y="11838180"/>
            <a:ext cx="2882623" cy="74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4300">
                <a:solidFill>
                  <a:srgbClr val="DD7F3A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6 semanas</a:t>
            </a:r>
          </a:p>
        </p:txBody>
      </p:sp>
      <p:sp>
        <p:nvSpPr>
          <p:cNvPr id="384" name="Text 26"/>
          <p:cNvSpPr txBox="1"/>
          <p:nvPr/>
        </p:nvSpPr>
        <p:spPr>
          <a:xfrm>
            <a:off x="8141280" y="12568697"/>
            <a:ext cx="3134247" cy="228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1300">
                <a:solidFill>
                  <a:srgbClr val="CCCCCC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Para o mesmo escopo e funcionalidades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5A5FD07-17FE-9A0C-3839-B5A4990C1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11803" y="1701989"/>
            <a:ext cx="6170458" cy="10489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Picture Placeholder 1" descr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5445" r="10566"/>
          <a:stretch>
            <a:fillRect/>
          </a:stretch>
        </p:blipFill>
        <p:spPr>
          <a:xfrm>
            <a:off x="13843955" y="-2662352"/>
            <a:ext cx="11084991" cy="17180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566" extrusionOk="0">
                <a:moveTo>
                  <a:pt x="16410" y="2"/>
                </a:moveTo>
                <a:cubicBezTo>
                  <a:pt x="11259" y="63"/>
                  <a:pt x="6319" y="1662"/>
                  <a:pt x="3181" y="4455"/>
                </a:cubicBezTo>
                <a:cubicBezTo>
                  <a:pt x="1089" y="6317"/>
                  <a:pt x="28" y="8505"/>
                  <a:pt x="1" y="10697"/>
                </a:cubicBezTo>
                <a:cubicBezTo>
                  <a:pt x="-26" y="12890"/>
                  <a:pt x="983" y="15088"/>
                  <a:pt x="3029" y="16971"/>
                </a:cubicBezTo>
                <a:cubicBezTo>
                  <a:pt x="6225" y="19913"/>
                  <a:pt x="11407" y="21581"/>
                  <a:pt x="16790" y="21566"/>
                </a:cubicBezTo>
                <a:cubicBezTo>
                  <a:pt x="18297" y="21562"/>
                  <a:pt x="19819" y="21426"/>
                  <a:pt x="21318" y="21149"/>
                </a:cubicBezTo>
                <a:lnTo>
                  <a:pt x="20394" y="19066"/>
                </a:lnTo>
                <a:cubicBezTo>
                  <a:pt x="14917" y="20078"/>
                  <a:pt x="9048" y="18737"/>
                  <a:pt x="5778" y="15728"/>
                </a:cubicBezTo>
                <a:cubicBezTo>
                  <a:pt x="2508" y="12718"/>
                  <a:pt x="2558" y="8702"/>
                  <a:pt x="5902" y="5726"/>
                </a:cubicBezTo>
                <a:cubicBezTo>
                  <a:pt x="9245" y="2751"/>
                  <a:pt x="15146" y="1471"/>
                  <a:pt x="20598" y="2538"/>
                </a:cubicBezTo>
                <a:lnTo>
                  <a:pt x="21574" y="465"/>
                </a:lnTo>
                <a:cubicBezTo>
                  <a:pt x="19868" y="131"/>
                  <a:pt x="18127" y="-19"/>
                  <a:pt x="16410" y="2"/>
                </a:cubicBezTo>
                <a:close/>
                <a:moveTo>
                  <a:pt x="16270" y="3843"/>
                </a:moveTo>
                <a:cubicBezTo>
                  <a:pt x="13177" y="3883"/>
                  <a:pt x="10183" y="4811"/>
                  <a:pt x="8208" y="6470"/>
                </a:cubicBezTo>
                <a:cubicBezTo>
                  <a:pt x="5337" y="8882"/>
                  <a:pt x="5336" y="12237"/>
                  <a:pt x="8205" y="14651"/>
                </a:cubicBezTo>
                <a:cubicBezTo>
                  <a:pt x="11074" y="17064"/>
                  <a:pt x="16099" y="17934"/>
                  <a:pt x="20456" y="16771"/>
                </a:cubicBezTo>
                <a:lnTo>
                  <a:pt x="20462" y="4356"/>
                </a:lnTo>
                <a:cubicBezTo>
                  <a:pt x="19101" y="3992"/>
                  <a:pt x="17675" y="3825"/>
                  <a:pt x="16270" y="3843"/>
                </a:cubicBezTo>
                <a:close/>
              </a:path>
            </a:pathLst>
          </a:custGeom>
        </p:spPr>
      </p:pic>
      <p:sp>
        <p:nvSpPr>
          <p:cNvPr id="388" name="TextBox 17"/>
          <p:cNvSpPr txBox="1"/>
          <p:nvPr/>
        </p:nvSpPr>
        <p:spPr>
          <a:xfrm>
            <a:off x="1245838" y="1692652"/>
            <a:ext cx="3098289" cy="1427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8000">
                <a:latin typeface="Code Light"/>
                <a:ea typeface="Code Light"/>
                <a:cs typeface="Code Light"/>
                <a:sym typeface="Code Light"/>
              </a:defRPr>
            </a:lvl1pPr>
          </a:lstStyle>
          <a:p>
            <a:r>
              <a:t>Klippa</a:t>
            </a:r>
          </a:p>
        </p:txBody>
      </p:sp>
      <p:sp>
        <p:nvSpPr>
          <p:cNvPr id="389" name="TextBox 18"/>
          <p:cNvSpPr txBox="1"/>
          <p:nvPr/>
        </p:nvSpPr>
        <p:spPr>
          <a:xfrm>
            <a:off x="1245838" y="2788186"/>
            <a:ext cx="4970578" cy="665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rgbClr val="BFBFB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IA que realmente funciona</a:t>
            </a:r>
          </a:p>
        </p:txBody>
      </p:sp>
      <p:sp>
        <p:nvSpPr>
          <p:cNvPr id="390" name="Rectangle 19"/>
          <p:cNvSpPr/>
          <p:nvPr/>
        </p:nvSpPr>
        <p:spPr>
          <a:xfrm>
            <a:off x="1366223" y="3582173"/>
            <a:ext cx="10675161" cy="538477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24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A IA holandesa que transforma qualquer documento em dados estruturados.</a:t>
            </a:r>
          </a:p>
        </p:txBody>
      </p:sp>
      <p:sp>
        <p:nvSpPr>
          <p:cNvPr id="391" name="TextBox 20"/>
          <p:cNvSpPr txBox="1"/>
          <p:nvPr/>
        </p:nvSpPr>
        <p:spPr>
          <a:xfrm>
            <a:off x="1340203" y="4431194"/>
            <a:ext cx="10888181" cy="1605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50000"/>
              </a:lnSpc>
              <a:defRPr sz="240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>
              <a:defRPr>
                <a:solidFill>
                  <a:srgbClr val="595959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Uma plataforma de IA especializada em processamento de documentos que automatiza a extração e validação de dados de qualquer tipo, transformando processos manuais em fluxos digitais inteligentes.</a:t>
            </a:r>
          </a:p>
        </p:txBody>
      </p:sp>
      <p:sp>
        <p:nvSpPr>
          <p:cNvPr id="392" name="Freeform 31"/>
          <p:cNvSpPr/>
          <p:nvPr/>
        </p:nvSpPr>
        <p:spPr>
          <a:xfrm>
            <a:off x="21005880" y="8939324"/>
            <a:ext cx="1924307" cy="1449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67" y="0"/>
                </a:moveTo>
                <a:lnTo>
                  <a:pt x="20767" y="5015"/>
                </a:lnTo>
                <a:cubicBezTo>
                  <a:pt x="19731" y="5169"/>
                  <a:pt x="18723" y="5728"/>
                  <a:pt x="17742" y="6693"/>
                </a:cubicBezTo>
                <a:cubicBezTo>
                  <a:pt x="16761" y="7658"/>
                  <a:pt x="16197" y="8991"/>
                  <a:pt x="16049" y="10694"/>
                </a:cubicBezTo>
                <a:cubicBezTo>
                  <a:pt x="16114" y="10646"/>
                  <a:pt x="16262" y="10575"/>
                  <a:pt x="16493" y="10482"/>
                </a:cubicBezTo>
                <a:cubicBezTo>
                  <a:pt x="16724" y="10388"/>
                  <a:pt x="16983" y="10336"/>
                  <a:pt x="17270" y="10325"/>
                </a:cubicBezTo>
                <a:cubicBezTo>
                  <a:pt x="18665" y="10356"/>
                  <a:pt x="19733" y="10884"/>
                  <a:pt x="20476" y="11910"/>
                </a:cubicBezTo>
                <a:cubicBezTo>
                  <a:pt x="21218" y="12935"/>
                  <a:pt x="21593" y="14274"/>
                  <a:pt x="21600" y="15926"/>
                </a:cubicBezTo>
                <a:cubicBezTo>
                  <a:pt x="21575" y="17516"/>
                  <a:pt x="21126" y="18849"/>
                  <a:pt x="20254" y="19923"/>
                </a:cubicBezTo>
                <a:cubicBezTo>
                  <a:pt x="19382" y="20998"/>
                  <a:pt x="18239" y="21557"/>
                  <a:pt x="16826" y="21600"/>
                </a:cubicBezTo>
                <a:cubicBezTo>
                  <a:pt x="15156" y="21525"/>
                  <a:pt x="13889" y="20754"/>
                  <a:pt x="13024" y="19288"/>
                </a:cubicBezTo>
                <a:cubicBezTo>
                  <a:pt x="12159" y="17822"/>
                  <a:pt x="11725" y="16112"/>
                  <a:pt x="11720" y="14157"/>
                </a:cubicBezTo>
                <a:cubicBezTo>
                  <a:pt x="11764" y="10786"/>
                  <a:pt x="12274" y="8083"/>
                  <a:pt x="13251" y="6047"/>
                </a:cubicBezTo>
                <a:cubicBezTo>
                  <a:pt x="14229" y="4011"/>
                  <a:pt x="15409" y="2520"/>
                  <a:pt x="16793" y="1573"/>
                </a:cubicBezTo>
                <a:cubicBezTo>
                  <a:pt x="18177" y="627"/>
                  <a:pt x="19502" y="102"/>
                  <a:pt x="20767" y="0"/>
                </a:cubicBezTo>
                <a:close/>
                <a:moveTo>
                  <a:pt x="9102" y="0"/>
                </a:moveTo>
                <a:lnTo>
                  <a:pt x="9102" y="5015"/>
                </a:lnTo>
                <a:cubicBezTo>
                  <a:pt x="8066" y="5169"/>
                  <a:pt x="7058" y="5728"/>
                  <a:pt x="6078" y="6693"/>
                </a:cubicBezTo>
                <a:cubicBezTo>
                  <a:pt x="5097" y="7658"/>
                  <a:pt x="4533" y="8991"/>
                  <a:pt x="4385" y="10694"/>
                </a:cubicBezTo>
                <a:cubicBezTo>
                  <a:pt x="4449" y="10646"/>
                  <a:pt x="4597" y="10575"/>
                  <a:pt x="4829" y="10482"/>
                </a:cubicBezTo>
                <a:cubicBezTo>
                  <a:pt x="5060" y="10388"/>
                  <a:pt x="5319" y="10336"/>
                  <a:pt x="5606" y="10325"/>
                </a:cubicBezTo>
                <a:cubicBezTo>
                  <a:pt x="7000" y="10356"/>
                  <a:pt x="8069" y="10884"/>
                  <a:pt x="8812" y="11910"/>
                </a:cubicBezTo>
                <a:cubicBezTo>
                  <a:pt x="9556" y="12935"/>
                  <a:pt x="9931" y="14274"/>
                  <a:pt x="9938" y="15926"/>
                </a:cubicBezTo>
                <a:cubicBezTo>
                  <a:pt x="9912" y="17516"/>
                  <a:pt x="9463" y="18849"/>
                  <a:pt x="8590" y="19923"/>
                </a:cubicBezTo>
                <a:cubicBezTo>
                  <a:pt x="7718" y="20998"/>
                  <a:pt x="6575" y="21557"/>
                  <a:pt x="5162" y="21600"/>
                </a:cubicBezTo>
                <a:cubicBezTo>
                  <a:pt x="3490" y="21525"/>
                  <a:pt x="2213" y="20754"/>
                  <a:pt x="1332" y="19288"/>
                </a:cubicBezTo>
                <a:cubicBezTo>
                  <a:pt x="451" y="17822"/>
                  <a:pt x="7" y="16112"/>
                  <a:pt x="0" y="14157"/>
                </a:cubicBezTo>
                <a:cubicBezTo>
                  <a:pt x="45" y="10786"/>
                  <a:pt x="560" y="8083"/>
                  <a:pt x="1546" y="6047"/>
                </a:cubicBezTo>
                <a:cubicBezTo>
                  <a:pt x="2532" y="4011"/>
                  <a:pt x="3721" y="2520"/>
                  <a:pt x="5114" y="1573"/>
                </a:cubicBezTo>
                <a:cubicBezTo>
                  <a:pt x="6507" y="627"/>
                  <a:pt x="7837" y="102"/>
                  <a:pt x="9102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93" name="Picture 15" descr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59" y="379291"/>
            <a:ext cx="1637688" cy="993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Picture 16" descr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039885" y="1565815"/>
            <a:ext cx="24384001" cy="1663701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Shape 6"/>
          <p:cNvSpPr/>
          <p:nvPr/>
        </p:nvSpPr>
        <p:spPr>
          <a:xfrm>
            <a:off x="1429634" y="6347014"/>
            <a:ext cx="5218820" cy="1924052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396" name="Shape 7"/>
          <p:cNvSpPr/>
          <p:nvPr/>
        </p:nvSpPr>
        <p:spPr>
          <a:xfrm>
            <a:off x="1715383" y="6928040"/>
            <a:ext cx="762001" cy="762001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397" name="Text 8"/>
          <p:cNvSpPr txBox="1"/>
          <p:nvPr/>
        </p:nvSpPr>
        <p:spPr>
          <a:xfrm>
            <a:off x="2763135" y="6948425"/>
            <a:ext cx="897648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2438400">
              <a:defRPr sz="24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99,9%</a:t>
            </a:r>
          </a:p>
        </p:txBody>
      </p:sp>
      <p:sp>
        <p:nvSpPr>
          <p:cNvPr id="398" name="Text 9"/>
          <p:cNvSpPr txBox="1"/>
          <p:nvPr/>
        </p:nvSpPr>
        <p:spPr>
          <a:xfrm>
            <a:off x="2763135" y="7364855"/>
            <a:ext cx="3733919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Precisão na extração</a:t>
            </a:r>
          </a:p>
        </p:txBody>
      </p:sp>
      <p:sp>
        <p:nvSpPr>
          <p:cNvPr id="399" name="Shape 10"/>
          <p:cNvSpPr/>
          <p:nvPr/>
        </p:nvSpPr>
        <p:spPr>
          <a:xfrm>
            <a:off x="7098992" y="6347014"/>
            <a:ext cx="5218823" cy="1924052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400" name="Shape 11"/>
          <p:cNvSpPr/>
          <p:nvPr/>
        </p:nvSpPr>
        <p:spPr>
          <a:xfrm>
            <a:off x="7384745" y="6928040"/>
            <a:ext cx="762001" cy="762001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401" name="Text 12"/>
          <p:cNvSpPr txBox="1"/>
          <p:nvPr/>
        </p:nvSpPr>
        <p:spPr>
          <a:xfrm>
            <a:off x="8432495" y="6948425"/>
            <a:ext cx="710083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2438400">
              <a:defRPr sz="24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1000</a:t>
            </a:r>
          </a:p>
        </p:txBody>
      </p:sp>
      <p:sp>
        <p:nvSpPr>
          <p:cNvPr id="402" name="Text 13"/>
          <p:cNvSpPr txBox="1"/>
          <p:nvPr/>
        </p:nvSpPr>
        <p:spPr>
          <a:xfrm>
            <a:off x="8432495" y="7364855"/>
            <a:ext cx="2954594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Documentos/minuto</a:t>
            </a:r>
          </a:p>
        </p:txBody>
      </p:sp>
      <p:sp>
        <p:nvSpPr>
          <p:cNvPr id="403" name="Shape 14"/>
          <p:cNvSpPr/>
          <p:nvPr/>
        </p:nvSpPr>
        <p:spPr>
          <a:xfrm>
            <a:off x="1429634" y="8652063"/>
            <a:ext cx="5218820" cy="1924052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404" name="Shape 15"/>
          <p:cNvSpPr/>
          <p:nvPr/>
        </p:nvSpPr>
        <p:spPr>
          <a:xfrm>
            <a:off x="1715383" y="9233089"/>
            <a:ext cx="762001" cy="762001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405" name="Text 16"/>
          <p:cNvSpPr txBox="1"/>
          <p:nvPr/>
        </p:nvSpPr>
        <p:spPr>
          <a:xfrm>
            <a:off x="2763135" y="9301753"/>
            <a:ext cx="710084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2438400">
              <a:defRPr sz="24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200+</a:t>
            </a:r>
          </a:p>
        </p:txBody>
      </p:sp>
      <p:sp>
        <p:nvSpPr>
          <p:cNvPr id="406" name="Text 17"/>
          <p:cNvSpPr txBox="1"/>
          <p:nvPr/>
        </p:nvSpPr>
        <p:spPr>
          <a:xfrm>
            <a:off x="2763135" y="9721354"/>
            <a:ext cx="2551817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Tipos de documentos</a:t>
            </a:r>
          </a:p>
        </p:txBody>
      </p:sp>
      <p:sp>
        <p:nvSpPr>
          <p:cNvPr id="407" name="Shape 18"/>
          <p:cNvSpPr/>
          <p:nvPr/>
        </p:nvSpPr>
        <p:spPr>
          <a:xfrm>
            <a:off x="7098992" y="8652063"/>
            <a:ext cx="5218823" cy="1924052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408" name="Shape 19"/>
          <p:cNvSpPr/>
          <p:nvPr/>
        </p:nvSpPr>
        <p:spPr>
          <a:xfrm>
            <a:off x="7384745" y="9233089"/>
            <a:ext cx="762001" cy="762001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409" name="Text 20"/>
          <p:cNvSpPr txBox="1"/>
          <p:nvPr/>
        </p:nvSpPr>
        <p:spPr>
          <a:xfrm>
            <a:off x="8432495" y="9301753"/>
            <a:ext cx="810780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2438400">
              <a:defRPr sz="24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100%</a:t>
            </a:r>
          </a:p>
        </p:txBody>
      </p:sp>
      <p:sp>
        <p:nvSpPr>
          <p:cNvPr id="410" name="Text 21"/>
          <p:cNvSpPr txBox="1"/>
          <p:nvPr/>
        </p:nvSpPr>
        <p:spPr>
          <a:xfrm>
            <a:off x="8432495" y="9721354"/>
            <a:ext cx="3431626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Integração com sistemas</a:t>
            </a:r>
          </a:p>
        </p:txBody>
      </p:sp>
      <p:sp>
        <p:nvSpPr>
          <p:cNvPr id="411" name="Shape 14"/>
          <p:cNvSpPr/>
          <p:nvPr/>
        </p:nvSpPr>
        <p:spPr>
          <a:xfrm>
            <a:off x="1429633" y="10913860"/>
            <a:ext cx="10888182" cy="2139943"/>
          </a:xfrm>
          <a:prstGeom prst="rect">
            <a:avLst/>
          </a:prstGeom>
          <a:solidFill>
            <a:srgbClr val="1E2B3B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412" name="Text 23"/>
          <p:cNvSpPr txBox="1"/>
          <p:nvPr/>
        </p:nvSpPr>
        <p:spPr>
          <a:xfrm>
            <a:off x="6031966" y="11164418"/>
            <a:ext cx="1683516" cy="342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000">
                <a:solidFill>
                  <a:srgbClr val="FFFFFF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Impacto Real</a:t>
            </a:r>
          </a:p>
        </p:txBody>
      </p:sp>
      <p:sp>
        <p:nvSpPr>
          <p:cNvPr id="413" name="Text 24"/>
          <p:cNvSpPr txBox="1"/>
          <p:nvPr/>
        </p:nvSpPr>
        <p:spPr>
          <a:xfrm>
            <a:off x="2526385" y="11655081"/>
            <a:ext cx="8694678" cy="1143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2438400">
              <a:defRPr sz="2200">
                <a:solidFill>
                  <a:srgbClr val="FFFFFF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pPr>
            <a:r>
              <a:t>Empresas reduzem até </a:t>
            </a:r>
            <a:r>
              <a:rPr>
                <a:solidFill>
                  <a:srgbClr val="DD7F3A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rPr>
              <a:t>95% do tempo</a:t>
            </a:r>
            <a:r>
              <a:t> gasto com processamento manual de documentos, eliminando erros humanos e liberando equipes para atividades estratégicas.</a:t>
            </a:r>
          </a:p>
        </p:txBody>
      </p:sp>
      <p:pic>
        <p:nvPicPr>
          <p:cNvPr id="414" name="filme-colado.png" descr="filme-colad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9564" y="2146814"/>
            <a:ext cx="3215646" cy="10718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Circle: Hollow 5"/>
          <p:cNvSpPr/>
          <p:nvPr/>
        </p:nvSpPr>
        <p:spPr>
          <a:xfrm>
            <a:off x="-2793428" y="-3002647"/>
            <a:ext cx="9704745" cy="9704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4321" y="10800"/>
                </a:moveTo>
                <a:cubicBezTo>
                  <a:pt x="4321" y="14378"/>
                  <a:pt x="7222" y="17279"/>
                  <a:pt x="10800" y="17279"/>
                </a:cubicBezTo>
                <a:cubicBezTo>
                  <a:pt x="14378" y="17279"/>
                  <a:pt x="17279" y="14378"/>
                  <a:pt x="17279" y="10800"/>
                </a:cubicBezTo>
                <a:cubicBezTo>
                  <a:pt x="17279" y="7222"/>
                  <a:pt x="14378" y="4321"/>
                  <a:pt x="10800" y="4321"/>
                </a:cubicBezTo>
                <a:cubicBezTo>
                  <a:pt x="7222" y="4321"/>
                  <a:pt x="4321" y="7222"/>
                  <a:pt x="4321" y="1080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/>
            <a:endParaRPr/>
          </a:p>
        </p:txBody>
      </p:sp>
      <p:pic>
        <p:nvPicPr>
          <p:cNvPr id="422" name="Picture 29" descr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12293" y="1868010"/>
            <a:ext cx="20645123" cy="11612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Picture Placeholder 1" descr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18555" r="5855"/>
          <a:stretch>
            <a:fillRect/>
          </a:stretch>
        </p:blipFill>
        <p:spPr>
          <a:xfrm>
            <a:off x="1010014" y="2944567"/>
            <a:ext cx="8109744" cy="7146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42" y="0"/>
                </a:moveTo>
                <a:lnTo>
                  <a:pt x="0" y="6060"/>
                </a:lnTo>
                <a:lnTo>
                  <a:pt x="4123" y="21600"/>
                </a:lnTo>
                <a:lnTo>
                  <a:pt x="21600" y="14266"/>
                </a:lnTo>
                <a:lnTo>
                  <a:pt x="18042" y="0"/>
                </a:lnTo>
                <a:close/>
              </a:path>
            </a:pathLst>
          </a:custGeom>
        </p:spPr>
      </p:pic>
      <p:sp>
        <p:nvSpPr>
          <p:cNvPr id="424" name="TextBox 40"/>
          <p:cNvSpPr txBox="1"/>
          <p:nvPr/>
        </p:nvSpPr>
        <p:spPr>
          <a:xfrm>
            <a:off x="8231972" y="380962"/>
            <a:ext cx="3640833" cy="1427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8000">
                <a:latin typeface="Code Light"/>
                <a:ea typeface="Code Light"/>
                <a:cs typeface="Code Light"/>
                <a:sym typeface="Code Light"/>
              </a:defRPr>
            </a:lvl1pPr>
          </a:lstStyle>
          <a:p>
            <a:r>
              <a:t>Sapore</a:t>
            </a:r>
          </a:p>
        </p:txBody>
      </p:sp>
      <p:sp>
        <p:nvSpPr>
          <p:cNvPr id="425" name="Rectangle 42"/>
          <p:cNvSpPr/>
          <p:nvPr/>
        </p:nvSpPr>
        <p:spPr>
          <a:xfrm>
            <a:off x="8314614" y="1772373"/>
            <a:ext cx="10345259" cy="588484"/>
          </a:xfrm>
          <a:prstGeom prst="rect">
            <a:avLst/>
          </a:pr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Maior empresa de alimentação corporativa da América Latina</a:t>
            </a:r>
          </a:p>
        </p:txBody>
      </p:sp>
      <p:pic>
        <p:nvPicPr>
          <p:cNvPr id="426" name="Picture 47" descr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Picture 48" descr="Picture 48"/>
          <p:cNvPicPr>
            <a:picLocks noChangeAspect="1"/>
          </p:cNvPicPr>
          <p:nvPr/>
        </p:nvPicPr>
        <p:blipFill>
          <a:blip r:embed="rId5"/>
          <a:srcRect r="64464"/>
          <a:stretch>
            <a:fillRect/>
          </a:stretch>
        </p:blipFill>
        <p:spPr>
          <a:xfrm>
            <a:off x="15718815" y="11926049"/>
            <a:ext cx="8665185" cy="166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filme-colado.png" descr="filme-colado.png"/>
          <p:cNvPicPr>
            <a:picLocks noChangeAspect="1"/>
          </p:cNvPicPr>
          <p:nvPr/>
        </p:nvPicPr>
        <p:blipFill>
          <a:blip r:embed="rId6"/>
          <a:srcRect t="36494" b="36494"/>
          <a:stretch>
            <a:fillRect/>
          </a:stretch>
        </p:blipFill>
        <p:spPr>
          <a:xfrm>
            <a:off x="557271" y="1663511"/>
            <a:ext cx="3531934" cy="954026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Rectangle 42"/>
          <p:cNvSpPr/>
          <p:nvPr/>
        </p:nvSpPr>
        <p:spPr>
          <a:xfrm>
            <a:off x="8314614" y="2443217"/>
            <a:ext cx="12703292" cy="588483"/>
          </a:xfrm>
          <a:prstGeom prst="rect">
            <a:avLst/>
          </a:pr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Como a LEF transformou um projeto de 2 anos em uma entrega de 3 meses.</a:t>
            </a:r>
          </a:p>
        </p:txBody>
      </p:sp>
      <p:sp>
        <p:nvSpPr>
          <p:cNvPr id="430" name="Rectangle 48"/>
          <p:cNvSpPr txBox="1"/>
          <p:nvPr/>
        </p:nvSpPr>
        <p:spPr>
          <a:xfrm>
            <a:off x="10268813" y="3913876"/>
            <a:ext cx="4258815" cy="6273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20000"/>
              </a:lnSpc>
              <a:defRPr sz="3000"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O Desafio</a:t>
            </a:r>
          </a:p>
        </p:txBody>
      </p:sp>
      <p:sp>
        <p:nvSpPr>
          <p:cNvPr id="431" name="Rectangle 53"/>
          <p:cNvSpPr txBox="1"/>
          <p:nvPr/>
        </p:nvSpPr>
        <p:spPr>
          <a:xfrm>
            <a:off x="10277119" y="4525160"/>
            <a:ext cx="10493734" cy="1859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50000"/>
              </a:lnSpc>
              <a:defRPr sz="2000">
                <a:solidFill>
                  <a:srgbClr val="A6A6A6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A Sapore precisava modernizar seu sistema de gestão de contratos e fornecedores, um projeto que consultores tradicionais estimaram em 2 anos de desenvolvimento e milhões de reais em investimento. O sistema legado não permitia visibilidade completa do ciclo de vida dos contratos, causando atrasos, retrabalho e riscos jurídicos.</a:t>
            </a:r>
          </a:p>
        </p:txBody>
      </p:sp>
      <p:grpSp>
        <p:nvGrpSpPr>
          <p:cNvPr id="434" name="Group 55"/>
          <p:cNvGrpSpPr/>
          <p:nvPr/>
        </p:nvGrpSpPr>
        <p:grpSpPr>
          <a:xfrm>
            <a:off x="9349584" y="5105944"/>
            <a:ext cx="697709" cy="697709"/>
            <a:chOff x="-2" y="-2"/>
            <a:chExt cx="697707" cy="697707"/>
          </a:xfrm>
        </p:grpSpPr>
        <p:sp>
          <p:nvSpPr>
            <p:cNvPr id="432" name="Oval 56"/>
            <p:cNvSpPr/>
            <p:nvPr/>
          </p:nvSpPr>
          <p:spPr>
            <a:xfrm>
              <a:off x="-3" y="-3"/>
              <a:ext cx="697709" cy="697709"/>
            </a:xfrm>
            <a:prstGeom prst="ellipse">
              <a:avLst/>
            </a:prstGeom>
            <a:gradFill flip="none" rotWithShape="1">
              <a:gsLst>
                <a:gs pos="0">
                  <a:srgbClr val="ED7922"/>
                </a:gs>
                <a:gs pos="100000">
                  <a:srgbClr val="7D7D7D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3" name="Freeform 29"/>
            <p:cNvSpPr/>
            <p:nvPr/>
          </p:nvSpPr>
          <p:spPr>
            <a:xfrm>
              <a:off x="130728" y="180536"/>
              <a:ext cx="436244" cy="336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34" y="5760"/>
                  </a:moveTo>
                  <a:cubicBezTo>
                    <a:pt x="10983" y="18720"/>
                    <a:pt x="10983" y="18720"/>
                    <a:pt x="10983" y="18720"/>
                  </a:cubicBezTo>
                  <a:cubicBezTo>
                    <a:pt x="9153" y="21120"/>
                    <a:pt x="9153" y="21120"/>
                    <a:pt x="9153" y="21120"/>
                  </a:cubicBezTo>
                  <a:cubicBezTo>
                    <a:pt x="8786" y="21600"/>
                    <a:pt x="8786" y="21600"/>
                    <a:pt x="8420" y="21600"/>
                  </a:cubicBezTo>
                  <a:cubicBezTo>
                    <a:pt x="8054" y="21600"/>
                    <a:pt x="7688" y="21600"/>
                    <a:pt x="7322" y="21120"/>
                  </a:cubicBezTo>
                  <a:cubicBezTo>
                    <a:pt x="5492" y="18720"/>
                    <a:pt x="5492" y="18720"/>
                    <a:pt x="5492" y="18720"/>
                  </a:cubicBezTo>
                  <a:cubicBezTo>
                    <a:pt x="366" y="12480"/>
                    <a:pt x="366" y="12480"/>
                    <a:pt x="366" y="12480"/>
                  </a:cubicBezTo>
                  <a:cubicBezTo>
                    <a:pt x="0" y="12000"/>
                    <a:pt x="0" y="11520"/>
                    <a:pt x="0" y="11040"/>
                  </a:cubicBezTo>
                  <a:cubicBezTo>
                    <a:pt x="0" y="10560"/>
                    <a:pt x="0" y="10080"/>
                    <a:pt x="366" y="9600"/>
                  </a:cubicBezTo>
                  <a:cubicBezTo>
                    <a:pt x="2197" y="7200"/>
                    <a:pt x="2197" y="7200"/>
                    <a:pt x="2197" y="7200"/>
                  </a:cubicBezTo>
                  <a:cubicBezTo>
                    <a:pt x="2563" y="6720"/>
                    <a:pt x="2929" y="6720"/>
                    <a:pt x="3295" y="6720"/>
                  </a:cubicBezTo>
                  <a:cubicBezTo>
                    <a:pt x="3661" y="6720"/>
                    <a:pt x="4027" y="6720"/>
                    <a:pt x="4027" y="7200"/>
                  </a:cubicBezTo>
                  <a:cubicBezTo>
                    <a:pt x="8420" y="12480"/>
                    <a:pt x="8420" y="12480"/>
                    <a:pt x="8420" y="12480"/>
                  </a:cubicBezTo>
                  <a:cubicBezTo>
                    <a:pt x="17207" y="480"/>
                    <a:pt x="17207" y="480"/>
                    <a:pt x="17207" y="480"/>
                  </a:cubicBezTo>
                  <a:cubicBezTo>
                    <a:pt x="17573" y="480"/>
                    <a:pt x="17939" y="0"/>
                    <a:pt x="18305" y="0"/>
                  </a:cubicBezTo>
                  <a:cubicBezTo>
                    <a:pt x="18671" y="0"/>
                    <a:pt x="19037" y="480"/>
                    <a:pt x="19403" y="480"/>
                  </a:cubicBezTo>
                  <a:cubicBezTo>
                    <a:pt x="21234" y="3360"/>
                    <a:pt x="21234" y="3360"/>
                    <a:pt x="21234" y="3360"/>
                  </a:cubicBezTo>
                  <a:cubicBezTo>
                    <a:pt x="21234" y="3360"/>
                    <a:pt x="21600" y="3840"/>
                    <a:pt x="21600" y="4320"/>
                  </a:cubicBezTo>
                  <a:cubicBezTo>
                    <a:pt x="21600" y="4800"/>
                    <a:pt x="21234" y="5280"/>
                    <a:pt x="21234" y="576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>
                <a:defRPr sz="2200"/>
              </a:pPr>
              <a:endParaRPr/>
            </a:p>
          </p:txBody>
        </p:sp>
      </p:grpSp>
      <p:sp>
        <p:nvSpPr>
          <p:cNvPr id="435" name="Rectangle 48"/>
          <p:cNvSpPr txBox="1"/>
          <p:nvPr/>
        </p:nvSpPr>
        <p:spPr>
          <a:xfrm>
            <a:off x="13345123" y="6801455"/>
            <a:ext cx="4258815" cy="6273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20000"/>
              </a:lnSpc>
              <a:defRPr sz="3000"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A Solução</a:t>
            </a:r>
          </a:p>
        </p:txBody>
      </p:sp>
      <p:sp>
        <p:nvSpPr>
          <p:cNvPr id="436" name="Rectangle 53"/>
          <p:cNvSpPr txBox="1"/>
          <p:nvPr/>
        </p:nvSpPr>
        <p:spPr>
          <a:xfrm>
            <a:off x="13353428" y="7412739"/>
            <a:ext cx="10493734" cy="1859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50000"/>
              </a:lnSpc>
              <a:defRPr sz="2000">
                <a:solidFill>
                  <a:srgbClr val="A6A6A6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A LEF implementou uma solução completa usando a plataforma Thinkwise para o fluxo de contratos e Klippa para processamento automático de documentos. Em apenas 2 semanas, entregamos uma POC funcional que já demonstrou o potencial de transformação. Em 3 meses, o sistema completo estava em produção.</a:t>
            </a:r>
          </a:p>
        </p:txBody>
      </p:sp>
      <p:grpSp>
        <p:nvGrpSpPr>
          <p:cNvPr id="439" name="Group 55"/>
          <p:cNvGrpSpPr/>
          <p:nvPr/>
        </p:nvGrpSpPr>
        <p:grpSpPr>
          <a:xfrm>
            <a:off x="12425894" y="7993524"/>
            <a:ext cx="697709" cy="697709"/>
            <a:chOff x="-2" y="-2"/>
            <a:chExt cx="697707" cy="697707"/>
          </a:xfrm>
        </p:grpSpPr>
        <p:sp>
          <p:nvSpPr>
            <p:cNvPr id="437" name="Oval 56"/>
            <p:cNvSpPr/>
            <p:nvPr/>
          </p:nvSpPr>
          <p:spPr>
            <a:xfrm>
              <a:off x="-3" y="-3"/>
              <a:ext cx="697709" cy="697709"/>
            </a:xfrm>
            <a:prstGeom prst="ellipse">
              <a:avLst/>
            </a:prstGeom>
            <a:gradFill flip="none" rotWithShape="1">
              <a:gsLst>
                <a:gs pos="0">
                  <a:srgbClr val="ED7922"/>
                </a:gs>
                <a:gs pos="100000">
                  <a:srgbClr val="7D7D7D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8" name="Freeform 29"/>
            <p:cNvSpPr/>
            <p:nvPr/>
          </p:nvSpPr>
          <p:spPr>
            <a:xfrm>
              <a:off x="130728" y="180536"/>
              <a:ext cx="436244" cy="336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34" y="5760"/>
                  </a:moveTo>
                  <a:cubicBezTo>
                    <a:pt x="10983" y="18720"/>
                    <a:pt x="10983" y="18720"/>
                    <a:pt x="10983" y="18720"/>
                  </a:cubicBezTo>
                  <a:cubicBezTo>
                    <a:pt x="9153" y="21120"/>
                    <a:pt x="9153" y="21120"/>
                    <a:pt x="9153" y="21120"/>
                  </a:cubicBezTo>
                  <a:cubicBezTo>
                    <a:pt x="8786" y="21600"/>
                    <a:pt x="8786" y="21600"/>
                    <a:pt x="8420" y="21600"/>
                  </a:cubicBezTo>
                  <a:cubicBezTo>
                    <a:pt x="8054" y="21600"/>
                    <a:pt x="7688" y="21600"/>
                    <a:pt x="7322" y="21120"/>
                  </a:cubicBezTo>
                  <a:cubicBezTo>
                    <a:pt x="5492" y="18720"/>
                    <a:pt x="5492" y="18720"/>
                    <a:pt x="5492" y="18720"/>
                  </a:cubicBezTo>
                  <a:cubicBezTo>
                    <a:pt x="366" y="12480"/>
                    <a:pt x="366" y="12480"/>
                    <a:pt x="366" y="12480"/>
                  </a:cubicBezTo>
                  <a:cubicBezTo>
                    <a:pt x="0" y="12000"/>
                    <a:pt x="0" y="11520"/>
                    <a:pt x="0" y="11040"/>
                  </a:cubicBezTo>
                  <a:cubicBezTo>
                    <a:pt x="0" y="10560"/>
                    <a:pt x="0" y="10080"/>
                    <a:pt x="366" y="9600"/>
                  </a:cubicBezTo>
                  <a:cubicBezTo>
                    <a:pt x="2197" y="7200"/>
                    <a:pt x="2197" y="7200"/>
                    <a:pt x="2197" y="7200"/>
                  </a:cubicBezTo>
                  <a:cubicBezTo>
                    <a:pt x="2563" y="6720"/>
                    <a:pt x="2929" y="6720"/>
                    <a:pt x="3295" y="6720"/>
                  </a:cubicBezTo>
                  <a:cubicBezTo>
                    <a:pt x="3661" y="6720"/>
                    <a:pt x="4027" y="6720"/>
                    <a:pt x="4027" y="7200"/>
                  </a:cubicBezTo>
                  <a:cubicBezTo>
                    <a:pt x="8420" y="12480"/>
                    <a:pt x="8420" y="12480"/>
                    <a:pt x="8420" y="12480"/>
                  </a:cubicBezTo>
                  <a:cubicBezTo>
                    <a:pt x="17207" y="480"/>
                    <a:pt x="17207" y="480"/>
                    <a:pt x="17207" y="480"/>
                  </a:cubicBezTo>
                  <a:cubicBezTo>
                    <a:pt x="17573" y="480"/>
                    <a:pt x="17939" y="0"/>
                    <a:pt x="18305" y="0"/>
                  </a:cubicBezTo>
                  <a:cubicBezTo>
                    <a:pt x="18671" y="0"/>
                    <a:pt x="19037" y="480"/>
                    <a:pt x="19403" y="480"/>
                  </a:cubicBezTo>
                  <a:cubicBezTo>
                    <a:pt x="21234" y="3360"/>
                    <a:pt x="21234" y="3360"/>
                    <a:pt x="21234" y="3360"/>
                  </a:cubicBezTo>
                  <a:cubicBezTo>
                    <a:pt x="21234" y="3360"/>
                    <a:pt x="21600" y="3840"/>
                    <a:pt x="21600" y="4320"/>
                  </a:cubicBezTo>
                  <a:cubicBezTo>
                    <a:pt x="21600" y="4800"/>
                    <a:pt x="21234" y="5280"/>
                    <a:pt x="21234" y="576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>
                <a:defRPr sz="2200"/>
              </a:pPr>
              <a:endParaRPr/>
            </a:p>
          </p:txBody>
        </p:sp>
      </p:grpSp>
      <p:sp>
        <p:nvSpPr>
          <p:cNvPr id="440" name="Shape 22"/>
          <p:cNvSpPr/>
          <p:nvPr/>
        </p:nvSpPr>
        <p:spPr>
          <a:xfrm>
            <a:off x="12428256" y="11249629"/>
            <a:ext cx="12072498" cy="114301"/>
          </a:xfrm>
          <a:prstGeom prst="rect">
            <a:avLst/>
          </a:prstGeom>
          <a:solidFill>
            <a:srgbClr val="F0F0F0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441" name="Shape 23"/>
          <p:cNvSpPr/>
          <p:nvPr/>
        </p:nvSpPr>
        <p:spPr>
          <a:xfrm>
            <a:off x="11138736" y="11116279"/>
            <a:ext cx="12072499" cy="381001"/>
          </a:xfrm>
          <a:prstGeom prst="roundRect">
            <a:avLst>
              <a:gd name="adj" fmla="val 16667"/>
            </a:avLst>
          </a:prstGeom>
          <a:solidFill>
            <a:srgbClr val="8B8FA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grpSp>
        <p:nvGrpSpPr>
          <p:cNvPr id="444" name="Agrupar"/>
          <p:cNvGrpSpPr/>
          <p:nvPr/>
        </p:nvGrpSpPr>
        <p:grpSpPr>
          <a:xfrm>
            <a:off x="14378100" y="10153579"/>
            <a:ext cx="4750372" cy="590550"/>
            <a:chOff x="0" y="0"/>
            <a:chExt cx="4750370" cy="590549"/>
          </a:xfrm>
        </p:grpSpPr>
        <p:sp>
          <p:nvSpPr>
            <p:cNvPr id="442" name="Shape 24"/>
            <p:cNvSpPr/>
            <p:nvPr/>
          </p:nvSpPr>
          <p:spPr>
            <a:xfrm>
              <a:off x="0" y="0"/>
              <a:ext cx="4750371" cy="590550"/>
            </a:xfrm>
            <a:prstGeom prst="rect">
              <a:avLst/>
            </a:prstGeom>
            <a:solidFill>
              <a:srgbClr val="8B8F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443" name="Text 25"/>
            <p:cNvSpPr txBox="1"/>
            <p:nvPr/>
          </p:nvSpPr>
          <p:spPr>
            <a:xfrm>
              <a:off x="351380" y="29421"/>
              <a:ext cx="4047610" cy="53170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13453" tIns="113453" rIns="113453" bIns="113453" numCol="1" anchor="ctr">
              <a:spAutoFit/>
            </a:bodyPr>
            <a:lstStyle>
              <a:lvl1pPr defTabSz="2438400">
                <a:defRPr sz="1800">
                  <a:solidFill>
                    <a:srgbClr val="FFFFFF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rPr dirty="0" err="1"/>
                <a:t>Abordagem</a:t>
              </a:r>
              <a:r>
                <a:rPr dirty="0"/>
                <a:t> </a:t>
              </a:r>
              <a:r>
                <a:rPr dirty="0" err="1"/>
                <a:t>Tradicional</a:t>
              </a:r>
              <a:r>
                <a:rPr dirty="0"/>
                <a:t>: 24 meses</a:t>
              </a:r>
            </a:p>
          </p:txBody>
        </p:sp>
      </p:grpSp>
      <p:grpSp>
        <p:nvGrpSpPr>
          <p:cNvPr id="447" name="Agrupar"/>
          <p:cNvGrpSpPr/>
          <p:nvPr/>
        </p:nvGrpSpPr>
        <p:grpSpPr>
          <a:xfrm>
            <a:off x="11209191" y="10153579"/>
            <a:ext cx="2014017" cy="590550"/>
            <a:chOff x="0" y="0"/>
            <a:chExt cx="2014016" cy="590549"/>
          </a:xfrm>
        </p:grpSpPr>
        <p:sp>
          <p:nvSpPr>
            <p:cNvPr id="445" name="Shape 26"/>
            <p:cNvSpPr/>
            <p:nvPr/>
          </p:nvSpPr>
          <p:spPr>
            <a:xfrm>
              <a:off x="0" y="0"/>
              <a:ext cx="2014017" cy="590550"/>
            </a:xfrm>
            <a:prstGeom prst="rect">
              <a:avLst/>
            </a:prstGeom>
            <a:solidFill>
              <a:srgbClr val="FF8C4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446" name="Text 27"/>
            <p:cNvSpPr txBox="1"/>
            <p:nvPr/>
          </p:nvSpPr>
          <p:spPr>
            <a:xfrm>
              <a:off x="176936" y="29421"/>
              <a:ext cx="1660145" cy="53170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13453" tIns="113453" rIns="113453" bIns="113453" numCol="1" anchor="ctr">
              <a:spAutoFit/>
            </a:bodyPr>
            <a:lstStyle>
              <a:lvl1pPr defTabSz="2438400">
                <a:defRPr sz="1800">
                  <a:solidFill>
                    <a:srgbClr val="FFFFFF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t>LEF: 3 meses</a:t>
              </a:r>
            </a:p>
          </p:txBody>
        </p:sp>
      </p:grpSp>
      <p:sp>
        <p:nvSpPr>
          <p:cNvPr id="448" name="Shape 28"/>
          <p:cNvSpPr/>
          <p:nvPr/>
        </p:nvSpPr>
        <p:spPr>
          <a:xfrm>
            <a:off x="13495735" y="10925781"/>
            <a:ext cx="38103" cy="762001"/>
          </a:xfrm>
          <a:prstGeom prst="rect">
            <a:avLst/>
          </a:prstGeom>
          <a:solidFill>
            <a:srgbClr val="1A2B3C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449" name="Text 29"/>
          <p:cNvSpPr txBox="1"/>
          <p:nvPr/>
        </p:nvSpPr>
        <p:spPr>
          <a:xfrm>
            <a:off x="13114018" y="11869430"/>
            <a:ext cx="893496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6 meses</a:t>
            </a:r>
          </a:p>
        </p:txBody>
      </p:sp>
      <p:sp>
        <p:nvSpPr>
          <p:cNvPr id="450" name="Shape 30"/>
          <p:cNvSpPr/>
          <p:nvPr/>
        </p:nvSpPr>
        <p:spPr>
          <a:xfrm>
            <a:off x="16734234" y="10925781"/>
            <a:ext cx="38102" cy="762001"/>
          </a:xfrm>
          <a:prstGeom prst="rect">
            <a:avLst/>
          </a:prstGeom>
          <a:solidFill>
            <a:srgbClr val="1A2B3C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451" name="Text 31"/>
          <p:cNvSpPr txBox="1"/>
          <p:nvPr/>
        </p:nvSpPr>
        <p:spPr>
          <a:xfrm>
            <a:off x="16276242" y="11869430"/>
            <a:ext cx="1024256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12 meses</a:t>
            </a:r>
          </a:p>
        </p:txBody>
      </p:sp>
      <p:sp>
        <p:nvSpPr>
          <p:cNvPr id="452" name="Shape 32"/>
          <p:cNvSpPr/>
          <p:nvPr/>
        </p:nvSpPr>
        <p:spPr>
          <a:xfrm>
            <a:off x="19972735" y="10925781"/>
            <a:ext cx="38103" cy="762001"/>
          </a:xfrm>
          <a:prstGeom prst="rect">
            <a:avLst/>
          </a:prstGeom>
          <a:solidFill>
            <a:srgbClr val="1A2B3C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453" name="Text 33"/>
          <p:cNvSpPr txBox="1"/>
          <p:nvPr/>
        </p:nvSpPr>
        <p:spPr>
          <a:xfrm>
            <a:off x="19514743" y="11869430"/>
            <a:ext cx="1024256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18 meses</a:t>
            </a:r>
          </a:p>
        </p:txBody>
      </p:sp>
      <p:sp>
        <p:nvSpPr>
          <p:cNvPr id="454" name="Shape 34"/>
          <p:cNvSpPr/>
          <p:nvPr/>
        </p:nvSpPr>
        <p:spPr>
          <a:xfrm>
            <a:off x="23211234" y="10925781"/>
            <a:ext cx="38102" cy="762001"/>
          </a:xfrm>
          <a:prstGeom prst="rect">
            <a:avLst/>
          </a:prstGeom>
          <a:solidFill>
            <a:srgbClr val="1A2B3C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455" name="Text 35"/>
          <p:cNvSpPr txBox="1"/>
          <p:nvPr/>
        </p:nvSpPr>
        <p:spPr>
          <a:xfrm>
            <a:off x="22753242" y="11869430"/>
            <a:ext cx="1024256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24 meses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D7922"/>
            </a:gs>
            <a:gs pos="99000">
              <a:schemeClr val="bg1">
                <a:lumMod val="85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Picture 6">
            <a:extLst>
              <a:ext uri="{FF2B5EF4-FFF2-40B4-BE49-F238E27FC236}">
                <a16:creationId xmlns:a16="http://schemas.microsoft.com/office/drawing/2014/main" id="{EB9871E2-010C-6366-8451-8F69AD9D4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92" y="12407891"/>
            <a:ext cx="1788824" cy="88421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AEF5A5-9D22-4ED0-8199-D68B56BF0ADE}"/>
              </a:ext>
            </a:extLst>
          </p:cNvPr>
          <p:cNvSpPr txBox="1"/>
          <p:nvPr/>
        </p:nvSpPr>
        <p:spPr>
          <a:xfrm>
            <a:off x="3116188" y="2105740"/>
            <a:ext cx="18151624" cy="14157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algn="ctr">
              <a:defRPr sz="8000">
                <a:latin typeface="Code Light"/>
                <a:ea typeface="Code Light"/>
                <a:cs typeface="Code Light"/>
                <a:sym typeface="Code Light"/>
              </a:defRPr>
            </a:pPr>
            <a:r>
              <a:rPr lang="pt-BR" sz="8000" dirty="0">
                <a:solidFill>
                  <a:schemeClr val="bg1"/>
                </a:solidFill>
                <a:latin typeface="Code Light"/>
              </a:rPr>
              <a:t>Do Excel ao Escalável com Low-Code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CBC40B-FD75-79CD-7F7E-16AC9F2C3C83}"/>
              </a:ext>
            </a:extLst>
          </p:cNvPr>
          <p:cNvGrpSpPr/>
          <p:nvPr/>
        </p:nvGrpSpPr>
        <p:grpSpPr>
          <a:xfrm>
            <a:off x="2915851" y="4275570"/>
            <a:ext cx="18552299" cy="7139682"/>
            <a:chOff x="2685378" y="4275570"/>
            <a:chExt cx="18552299" cy="713968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9BF9A08-D776-A768-2CAC-E796B90D3E96}"/>
                </a:ext>
              </a:extLst>
            </p:cNvPr>
            <p:cNvSpPr/>
            <p:nvPr/>
          </p:nvSpPr>
          <p:spPr>
            <a:xfrm>
              <a:off x="2685378" y="4275570"/>
              <a:ext cx="12097422" cy="7139681"/>
            </a:xfrm>
            <a:prstGeom prst="roundRect">
              <a:avLst>
                <a:gd name="adj" fmla="val 4508"/>
              </a:avLst>
            </a:prstGeom>
            <a:solidFill>
              <a:srgbClr val="FF6600"/>
            </a:solidFill>
            <a:ln w="76200" cap="flat">
              <a:solidFill>
                <a:srgbClr val="FF66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A803DE6-5A11-5E96-7886-AE735575AAF0}"/>
                </a:ext>
              </a:extLst>
            </p:cNvPr>
            <p:cNvSpPr/>
            <p:nvPr/>
          </p:nvSpPr>
          <p:spPr>
            <a:xfrm>
              <a:off x="2837778" y="4427971"/>
              <a:ext cx="11735472" cy="6773429"/>
            </a:xfrm>
            <a:prstGeom prst="roundRect">
              <a:avLst>
                <a:gd name="adj" fmla="val 4508"/>
              </a:avLst>
            </a:prstGeom>
            <a:solidFill>
              <a:schemeClr val="bg1"/>
            </a:solidFill>
            <a:ln w="76200" cap="flat">
              <a:solidFill>
                <a:srgbClr val="FF66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FEDF972-4559-C88D-1DC7-C2CF048C7B85}"/>
                </a:ext>
              </a:extLst>
            </p:cNvPr>
            <p:cNvSpPr/>
            <p:nvPr/>
          </p:nvSpPr>
          <p:spPr>
            <a:xfrm>
              <a:off x="15580410" y="4275571"/>
              <a:ext cx="5657267" cy="7139681"/>
            </a:xfrm>
            <a:prstGeom prst="roundRect">
              <a:avLst>
                <a:gd name="adj" fmla="val 6724"/>
              </a:avLst>
            </a:prstGeom>
            <a:solidFill>
              <a:srgbClr val="1570B0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pic>
          <p:nvPicPr>
            <p:cNvPr id="2" name="Picture 2" descr="imagem do perfil">
              <a:extLst>
                <a:ext uri="{FF2B5EF4-FFF2-40B4-BE49-F238E27FC236}">
                  <a16:creationId xmlns:a16="http://schemas.microsoft.com/office/drawing/2014/main" id="{0CFFE3E6-27E5-05F1-D3AF-3DCF315882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" b="2"/>
            <a:stretch>
              <a:fillRect/>
            </a:stretch>
          </p:blipFill>
          <p:spPr bwMode="auto">
            <a:xfrm>
              <a:off x="3300950" y="5813048"/>
              <a:ext cx="4569383" cy="4569386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  <a:noFill/>
            <a:ln>
              <a:solidFill>
                <a:srgbClr val="FF66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1CEDB65-63C7-A022-2C9D-B76BE66BD55C}"/>
                </a:ext>
              </a:extLst>
            </p:cNvPr>
            <p:cNvSpPr txBox="1"/>
            <p:nvPr/>
          </p:nvSpPr>
          <p:spPr>
            <a:xfrm>
              <a:off x="8358449" y="6406295"/>
              <a:ext cx="5936234" cy="92332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4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Tiago Krommendijk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D08C00-17C8-2C4C-384D-E78A48A98CF5}"/>
                </a:ext>
              </a:extLst>
            </p:cNvPr>
            <p:cNvSpPr txBox="1"/>
            <p:nvPr/>
          </p:nvSpPr>
          <p:spPr>
            <a:xfrm>
              <a:off x="8358449" y="8191387"/>
              <a:ext cx="4004616" cy="80021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4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Sócio &amp; </a:t>
              </a:r>
              <a:r>
                <a:rPr kumimoji="0" lang="pt-BR" sz="40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Founder</a:t>
              </a:r>
              <a:endParaRPr kumimoji="0" lang="pt-BR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176F707-A1C1-91CB-5D7D-F742907803D3}"/>
                </a:ext>
              </a:extLst>
            </p:cNvPr>
            <p:cNvSpPr txBox="1"/>
            <p:nvPr/>
          </p:nvSpPr>
          <p:spPr>
            <a:xfrm>
              <a:off x="8358449" y="8991600"/>
              <a:ext cx="4634596" cy="80021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4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“Holandês do Pará”</a:t>
              </a:r>
            </a:p>
          </p:txBody>
        </p:sp>
        <p:pic>
          <p:nvPicPr>
            <p:cNvPr id="8" name="Picture 7" descr="A qr code with black squares&#10;&#10;AI-generated content may be incorrect.">
              <a:extLst>
                <a:ext uri="{FF2B5EF4-FFF2-40B4-BE49-F238E27FC236}">
                  <a16:creationId xmlns:a16="http://schemas.microsoft.com/office/drawing/2014/main" id="{863A6634-A727-622E-31B2-3819B4D37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6284" y="6181381"/>
              <a:ext cx="4805519" cy="4805519"/>
            </a:xfrm>
            <a:prstGeom prst="rect">
              <a:avLst/>
            </a:prstGeom>
          </p:spPr>
        </p:pic>
        <p:pic>
          <p:nvPicPr>
            <p:cNvPr id="7174" name="Picture 6" descr="1+ Thousand Linkedin Logo White Royalty-Free Images, Stock Photos &amp;  Pictures | Shutterstock">
              <a:extLst>
                <a:ext uri="{FF2B5EF4-FFF2-40B4-BE49-F238E27FC236}">
                  <a16:creationId xmlns:a16="http://schemas.microsoft.com/office/drawing/2014/main" id="{23999278-1FF7-B79A-A139-93BD4B9347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5759" r="93688">
                          <a14:foregroundMark x1="5869" y1="44286" x2="5869" y2="44286"/>
                          <a14:foregroundMark x1="17608" y1="42143" x2="17608" y2="42143"/>
                          <a14:foregroundMark x1="17608" y1="30357" x2="17608" y2="30357"/>
                          <a14:foregroundMark x1="21927" y1="46786" x2="21927" y2="46786"/>
                          <a14:foregroundMark x1="35659" y1="39643" x2="35659" y2="39643"/>
                          <a14:foregroundMark x1="46179" y1="42143" x2="46179" y2="42143"/>
                          <a14:foregroundMark x1="64009" y1="37500" x2="64009" y2="37500"/>
                          <a14:foregroundMark x1="79070" y1="15714" x2="85493" y2="17857"/>
                          <a14:foregroundMark x1="91362" y1="21786" x2="93688" y2="3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94110" y="4510668"/>
              <a:ext cx="4629865" cy="1435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A57A84D-3BDB-BADF-FDDC-185639E9CB20}"/>
                </a:ext>
              </a:extLst>
            </p:cNvPr>
            <p:cNvSpPr txBox="1"/>
            <p:nvPr/>
          </p:nvSpPr>
          <p:spPr>
            <a:xfrm>
              <a:off x="8358449" y="7360396"/>
              <a:ext cx="1266687" cy="80021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4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LEF </a:t>
              </a:r>
            </a:p>
          </p:txBody>
        </p:sp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Picture Placeholder 1" descr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9774" r="18589"/>
          <a:stretch>
            <a:fillRect/>
          </a:stretch>
        </p:blipFill>
        <p:spPr>
          <a:xfrm>
            <a:off x="13762490" y="-3"/>
            <a:ext cx="10621510" cy="13716003"/>
          </a:xfrm>
          <a:prstGeom prst="rect">
            <a:avLst/>
          </a:prstGeom>
        </p:spPr>
      </p:pic>
      <p:pic>
        <p:nvPicPr>
          <p:cNvPr id="458" name="Picture 18" descr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59" y="12353320"/>
            <a:ext cx="1637688" cy="993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Picture 19" descr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194866" y="1850505"/>
            <a:ext cx="24384001" cy="166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Image 3" descr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915" y="4261970"/>
            <a:ext cx="11879062" cy="41926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6" name="Agrupar"/>
          <p:cNvGrpSpPr/>
          <p:nvPr/>
        </p:nvGrpSpPr>
        <p:grpSpPr>
          <a:xfrm>
            <a:off x="1227042" y="8858703"/>
            <a:ext cx="11521330" cy="3090495"/>
            <a:chOff x="0" y="0"/>
            <a:chExt cx="11521328" cy="3090494"/>
          </a:xfrm>
        </p:grpSpPr>
        <p:sp>
          <p:nvSpPr>
            <p:cNvPr id="461" name="Shape 46"/>
            <p:cNvSpPr/>
            <p:nvPr/>
          </p:nvSpPr>
          <p:spPr>
            <a:xfrm>
              <a:off x="0" y="23665"/>
              <a:ext cx="11521328" cy="3043164"/>
            </a:xfrm>
            <a:prstGeom prst="rect">
              <a:avLst/>
            </a:pr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462" name="Shape 47"/>
            <p:cNvSpPr/>
            <p:nvPr/>
          </p:nvSpPr>
          <p:spPr>
            <a:xfrm>
              <a:off x="4423" y="0"/>
              <a:ext cx="86405" cy="3090494"/>
            </a:xfrm>
            <a:prstGeom prst="rect">
              <a:avLst/>
            </a:prstGeom>
            <a:solidFill>
              <a:srgbClr val="FF8C4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463" name="Text 48"/>
            <p:cNvSpPr txBox="1"/>
            <p:nvPr/>
          </p:nvSpPr>
          <p:spPr>
            <a:xfrm>
              <a:off x="476248" y="243625"/>
              <a:ext cx="10312010" cy="16256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2438400">
                <a:defRPr sz="2300" i="1">
                  <a:solidFill>
                    <a:srgbClr val="1A2B3C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"O que mais nos impressionou foi a velocidade. Consultores tradicionais falavam em 2 anos, a LEF entregou em 3 meses. E não foi apenas rápido, foi melhor do que imaginávamos. Hoje temos 100% de visibilidade sobre nossos contratos e reduzimos drasticamente o tempo de processamento."</a:t>
              </a:r>
            </a:p>
          </p:txBody>
        </p:sp>
        <p:sp>
          <p:nvSpPr>
            <p:cNvPr id="464" name="Text 49"/>
            <p:cNvSpPr txBox="1"/>
            <p:nvPr/>
          </p:nvSpPr>
          <p:spPr>
            <a:xfrm>
              <a:off x="8792263" y="2056084"/>
              <a:ext cx="1982915" cy="3693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r" defTabSz="2438400">
                <a:defRPr sz="2400">
                  <a:solidFill>
                    <a:srgbClr val="1A2B3C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rPr lang="nl-NL" dirty="0"/>
                <a:t>Josimar Bahia</a:t>
              </a:r>
              <a:endParaRPr dirty="0"/>
            </a:p>
          </p:txBody>
        </p:sp>
        <p:sp>
          <p:nvSpPr>
            <p:cNvPr id="465" name="Text 50"/>
            <p:cNvSpPr txBox="1"/>
            <p:nvPr/>
          </p:nvSpPr>
          <p:spPr>
            <a:xfrm>
              <a:off x="8803485" y="2530876"/>
              <a:ext cx="1971694" cy="2769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rPr lang="nl-NL" dirty="0"/>
                <a:t>PO Senior</a:t>
              </a:r>
              <a:r>
                <a:rPr dirty="0"/>
                <a:t>- Sapore</a:t>
              </a:r>
            </a:p>
          </p:txBody>
        </p:sp>
      </p:grpSp>
      <p:sp>
        <p:nvSpPr>
          <p:cNvPr id="467" name="Text 36"/>
          <p:cNvSpPr txBox="1"/>
          <p:nvPr/>
        </p:nvSpPr>
        <p:spPr>
          <a:xfrm>
            <a:off x="4468583" y="894632"/>
            <a:ext cx="5038248" cy="482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28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Resultados Impressionantes</a:t>
            </a:r>
          </a:p>
        </p:txBody>
      </p:sp>
      <p:sp>
        <p:nvSpPr>
          <p:cNvPr id="468" name="Shape 37"/>
          <p:cNvSpPr/>
          <p:nvPr/>
        </p:nvSpPr>
        <p:spPr>
          <a:xfrm>
            <a:off x="1324532" y="1721348"/>
            <a:ext cx="3599007" cy="1922016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469" name="Text 38"/>
          <p:cNvSpPr txBox="1"/>
          <p:nvPr/>
        </p:nvSpPr>
        <p:spPr>
          <a:xfrm>
            <a:off x="2537225" y="1912059"/>
            <a:ext cx="1364123" cy="901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52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87%</a:t>
            </a:r>
          </a:p>
        </p:txBody>
      </p:sp>
      <p:sp>
        <p:nvSpPr>
          <p:cNvPr id="470" name="Text 39"/>
          <p:cNvSpPr txBox="1"/>
          <p:nvPr/>
        </p:nvSpPr>
        <p:spPr>
          <a:xfrm>
            <a:off x="1592809" y="2766851"/>
            <a:ext cx="3252951" cy="685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2438400">
              <a:defRPr sz="20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Redução no tempo de processamento</a:t>
            </a:r>
          </a:p>
        </p:txBody>
      </p:sp>
      <p:sp>
        <p:nvSpPr>
          <p:cNvPr id="471" name="Shape 40"/>
          <p:cNvSpPr/>
          <p:nvPr/>
        </p:nvSpPr>
        <p:spPr>
          <a:xfrm>
            <a:off x="5188200" y="1721348"/>
            <a:ext cx="3599008" cy="1922016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472" name="Text 41"/>
          <p:cNvSpPr txBox="1"/>
          <p:nvPr/>
        </p:nvSpPr>
        <p:spPr>
          <a:xfrm>
            <a:off x="6116768" y="1912059"/>
            <a:ext cx="1741871" cy="901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52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100%</a:t>
            </a:r>
          </a:p>
        </p:txBody>
      </p:sp>
      <p:sp>
        <p:nvSpPr>
          <p:cNvPr id="473" name="Text 42"/>
          <p:cNvSpPr txBox="1"/>
          <p:nvPr/>
        </p:nvSpPr>
        <p:spPr>
          <a:xfrm>
            <a:off x="5749969" y="2766851"/>
            <a:ext cx="2475470" cy="685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2438400">
              <a:defRPr sz="20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Visibilidade do ciclo de contratos</a:t>
            </a:r>
          </a:p>
        </p:txBody>
      </p:sp>
      <p:sp>
        <p:nvSpPr>
          <p:cNvPr id="474" name="Shape 43"/>
          <p:cNvSpPr/>
          <p:nvPr/>
        </p:nvSpPr>
        <p:spPr>
          <a:xfrm>
            <a:off x="9051869" y="1721348"/>
            <a:ext cx="3599008" cy="1922016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475" name="Text 44"/>
          <p:cNvSpPr txBox="1"/>
          <p:nvPr/>
        </p:nvSpPr>
        <p:spPr>
          <a:xfrm>
            <a:off x="10169310" y="1912059"/>
            <a:ext cx="1364123" cy="901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52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65%</a:t>
            </a:r>
          </a:p>
        </p:txBody>
      </p:sp>
      <p:sp>
        <p:nvSpPr>
          <p:cNvPr id="476" name="Text 45"/>
          <p:cNvSpPr txBox="1"/>
          <p:nvPr/>
        </p:nvSpPr>
        <p:spPr>
          <a:xfrm>
            <a:off x="9515291" y="2766851"/>
            <a:ext cx="2672163" cy="685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2438400">
              <a:defRPr sz="20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Economia em custos operacionais</a:t>
            </a:r>
          </a:p>
        </p:txBody>
      </p:sp>
      <p:pic>
        <p:nvPicPr>
          <p:cNvPr id="477" name="filme-colado.png" descr="filme-colado.png"/>
          <p:cNvPicPr>
            <a:picLocks noChangeAspect="1"/>
          </p:cNvPicPr>
          <p:nvPr/>
        </p:nvPicPr>
        <p:blipFill>
          <a:blip r:embed="rId6"/>
          <a:srcRect t="36494" b="36494"/>
          <a:stretch>
            <a:fillRect/>
          </a:stretch>
        </p:blipFill>
        <p:spPr>
          <a:xfrm>
            <a:off x="9480138" y="12479711"/>
            <a:ext cx="2742342" cy="7407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Circle: Hollow 5"/>
          <p:cNvSpPr/>
          <p:nvPr/>
        </p:nvSpPr>
        <p:spPr>
          <a:xfrm>
            <a:off x="-2793428" y="-3002647"/>
            <a:ext cx="9704745" cy="9704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4321" y="10800"/>
                </a:moveTo>
                <a:cubicBezTo>
                  <a:pt x="4321" y="14378"/>
                  <a:pt x="7222" y="17279"/>
                  <a:pt x="10800" y="17279"/>
                </a:cubicBezTo>
                <a:cubicBezTo>
                  <a:pt x="14378" y="17279"/>
                  <a:pt x="17279" y="14378"/>
                  <a:pt x="17279" y="10800"/>
                </a:cubicBezTo>
                <a:cubicBezTo>
                  <a:pt x="17279" y="7222"/>
                  <a:pt x="14378" y="4321"/>
                  <a:pt x="10800" y="4321"/>
                </a:cubicBezTo>
                <a:cubicBezTo>
                  <a:pt x="7222" y="4321"/>
                  <a:pt x="4321" y="7222"/>
                  <a:pt x="4321" y="1080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/>
            <a:endParaRPr/>
          </a:p>
        </p:txBody>
      </p:sp>
      <p:pic>
        <p:nvPicPr>
          <p:cNvPr id="480" name="Picture 29" descr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12293" y="1868010"/>
            <a:ext cx="20645123" cy="11612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Picture Placeholder 1" descr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4"/>
          <a:srcRect l="26873" r="26873"/>
          <a:stretch>
            <a:fillRect/>
          </a:stretch>
        </p:blipFill>
        <p:spPr>
          <a:xfrm>
            <a:off x="1010014" y="2944567"/>
            <a:ext cx="8109744" cy="7146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42" y="0"/>
                </a:moveTo>
                <a:lnTo>
                  <a:pt x="0" y="6060"/>
                </a:lnTo>
                <a:lnTo>
                  <a:pt x="4123" y="21600"/>
                </a:lnTo>
                <a:lnTo>
                  <a:pt x="21600" y="14266"/>
                </a:lnTo>
                <a:lnTo>
                  <a:pt x="18042" y="0"/>
                </a:lnTo>
                <a:close/>
              </a:path>
            </a:pathLst>
          </a:custGeom>
        </p:spPr>
      </p:pic>
      <p:sp>
        <p:nvSpPr>
          <p:cNvPr id="482" name="TextBox 40"/>
          <p:cNvSpPr txBox="1"/>
          <p:nvPr/>
        </p:nvSpPr>
        <p:spPr>
          <a:xfrm>
            <a:off x="8231972" y="380962"/>
            <a:ext cx="6655305" cy="1427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8000">
                <a:latin typeface="Code Light"/>
                <a:ea typeface="Code Light"/>
                <a:cs typeface="Code Light"/>
                <a:sym typeface="Code Light"/>
              </a:defRPr>
            </a:lvl1pPr>
          </a:lstStyle>
          <a:p>
            <a:r>
              <a:t>Tokio Marine</a:t>
            </a:r>
          </a:p>
        </p:txBody>
      </p:sp>
      <p:sp>
        <p:nvSpPr>
          <p:cNvPr id="483" name="Rectangle 42"/>
          <p:cNvSpPr/>
          <p:nvPr/>
        </p:nvSpPr>
        <p:spPr>
          <a:xfrm>
            <a:off x="8314614" y="1772373"/>
            <a:ext cx="6657695" cy="588484"/>
          </a:xfrm>
          <a:prstGeom prst="rect">
            <a:avLst/>
          </a:pr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dirty="0"/>
              <a:t>Uma das </a:t>
            </a:r>
            <a:r>
              <a:rPr dirty="0" err="1"/>
              <a:t>maiores</a:t>
            </a:r>
            <a:r>
              <a:rPr dirty="0"/>
              <a:t> </a:t>
            </a:r>
            <a:r>
              <a:rPr dirty="0" err="1"/>
              <a:t>seguradoras</a:t>
            </a:r>
            <a:r>
              <a:rPr dirty="0"/>
              <a:t> do Brasil</a:t>
            </a:r>
          </a:p>
        </p:txBody>
      </p:sp>
      <p:pic>
        <p:nvPicPr>
          <p:cNvPr id="484" name="Picture 47" descr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Picture 48" descr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18815" y="11926049"/>
            <a:ext cx="24384001" cy="1663701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Rectangle 42"/>
          <p:cNvSpPr/>
          <p:nvPr/>
        </p:nvSpPr>
        <p:spPr>
          <a:xfrm>
            <a:off x="8314614" y="2443217"/>
            <a:ext cx="11762896" cy="588483"/>
          </a:xfrm>
          <a:prstGeom prst="rect">
            <a:avLst/>
          </a:pr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Como a LEF transformou processos manuais em fluxos automatizados.</a:t>
            </a:r>
          </a:p>
        </p:txBody>
      </p:sp>
      <p:sp>
        <p:nvSpPr>
          <p:cNvPr id="487" name="Rectangle 48"/>
          <p:cNvSpPr txBox="1"/>
          <p:nvPr/>
        </p:nvSpPr>
        <p:spPr>
          <a:xfrm>
            <a:off x="10038987" y="3329008"/>
            <a:ext cx="4258815" cy="6273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20000"/>
              </a:lnSpc>
              <a:defRPr sz="3000"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/>
              <a:t>O </a:t>
            </a:r>
            <a:r>
              <a:rPr dirty="0" err="1"/>
              <a:t>Desafio</a:t>
            </a:r>
            <a:endParaRPr dirty="0"/>
          </a:p>
        </p:txBody>
      </p:sp>
      <p:sp>
        <p:nvSpPr>
          <p:cNvPr id="488" name="Rectangle 53"/>
          <p:cNvSpPr txBox="1"/>
          <p:nvPr/>
        </p:nvSpPr>
        <p:spPr>
          <a:xfrm>
            <a:off x="10047293" y="3940292"/>
            <a:ext cx="10493734" cy="290335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50000"/>
              </a:lnSpc>
              <a:defRPr sz="2000">
                <a:solidFill>
                  <a:srgbClr val="A6A6A6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/>
              <a:t>A Tokio Marine </a:t>
            </a:r>
            <a:r>
              <a:rPr lang="nl-NL" dirty="0" err="1"/>
              <a:t>gostraiam</a:t>
            </a:r>
            <a:r>
              <a:rPr lang="nl-NL" dirty="0"/>
              <a:t> de </a:t>
            </a:r>
            <a:r>
              <a:rPr lang="nl-NL" dirty="0" err="1"/>
              <a:t>processar</a:t>
            </a:r>
            <a:r>
              <a:rPr lang="nl-NL" dirty="0"/>
              <a:t> </a:t>
            </a:r>
            <a:r>
              <a:rPr dirty="0" err="1"/>
              <a:t>mais</a:t>
            </a:r>
            <a:r>
              <a:rPr dirty="0"/>
              <a:t> de 10.000 </a:t>
            </a:r>
            <a:r>
              <a:rPr dirty="0" err="1"/>
              <a:t>documentos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mês</a:t>
            </a:r>
            <a:r>
              <a:rPr dirty="0"/>
              <a:t> </a:t>
            </a:r>
            <a:r>
              <a:rPr dirty="0" err="1"/>
              <a:t>relacionados</a:t>
            </a:r>
            <a:r>
              <a:rPr dirty="0"/>
              <a:t> a </a:t>
            </a:r>
            <a:r>
              <a:rPr lang="nl-NL" dirty="0" err="1"/>
              <a:t>documentos</a:t>
            </a:r>
            <a:r>
              <a:rPr lang="nl-NL" dirty="0"/>
              <a:t> </a:t>
            </a:r>
            <a:r>
              <a:rPr lang="nl-NL" dirty="0" err="1"/>
              <a:t>financeiros</a:t>
            </a:r>
            <a:r>
              <a:rPr lang="nl-NL" dirty="0"/>
              <a:t> para </a:t>
            </a:r>
            <a:r>
              <a:rPr lang="nl-NL" dirty="0" err="1"/>
              <a:t>análise</a:t>
            </a:r>
            <a:r>
              <a:rPr lang="nl-NL" dirty="0"/>
              <a:t> de </a:t>
            </a:r>
            <a:r>
              <a:rPr lang="nl-NL" dirty="0" err="1"/>
              <a:t>crédito</a:t>
            </a:r>
            <a:r>
              <a:rPr dirty="0"/>
              <a:t>. Cada </a:t>
            </a:r>
            <a:r>
              <a:rPr dirty="0" err="1"/>
              <a:t>documento</a:t>
            </a:r>
            <a:r>
              <a:rPr dirty="0"/>
              <a:t> </a:t>
            </a:r>
            <a:r>
              <a:rPr dirty="0" err="1"/>
              <a:t>exigia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média</a:t>
            </a:r>
            <a:r>
              <a:rPr dirty="0"/>
              <a:t> </a:t>
            </a:r>
            <a:r>
              <a:rPr lang="nl-NL" dirty="0"/>
              <a:t>2 </a:t>
            </a:r>
            <a:r>
              <a:rPr lang="nl-NL" dirty="0" err="1"/>
              <a:t>horas</a:t>
            </a:r>
            <a:r>
              <a:rPr lang="nl-NL" dirty="0"/>
              <a:t> </a:t>
            </a:r>
            <a:r>
              <a:rPr dirty="0"/>
              <a:t>de </a:t>
            </a:r>
            <a:r>
              <a:rPr dirty="0" err="1"/>
              <a:t>trabalho</a:t>
            </a:r>
            <a:r>
              <a:rPr dirty="0"/>
              <a:t> manual para </a:t>
            </a:r>
            <a:r>
              <a:rPr lang="nl-NL" dirty="0" err="1"/>
              <a:t>extrair</a:t>
            </a:r>
            <a:r>
              <a:rPr lang="nl-NL" dirty="0"/>
              <a:t> os </a:t>
            </a:r>
            <a:r>
              <a:rPr lang="nl-NL" dirty="0" err="1"/>
              <a:t>dados</a:t>
            </a:r>
            <a:r>
              <a:rPr lang="nl-NL" dirty="0"/>
              <a:t> de forma </a:t>
            </a:r>
            <a:r>
              <a:rPr lang="nl-NL" dirty="0" err="1"/>
              <a:t>correta</a:t>
            </a:r>
            <a:r>
              <a:rPr dirty="0"/>
              <a:t>. </a:t>
            </a:r>
            <a:r>
              <a:rPr lang="nl-NL" dirty="0" err="1"/>
              <a:t>Consequentemente</a:t>
            </a:r>
            <a:r>
              <a:rPr lang="nl-NL" dirty="0"/>
              <a:t>, </a:t>
            </a:r>
            <a:r>
              <a:rPr lang="nl-NL" dirty="0" err="1"/>
              <a:t>só</a:t>
            </a:r>
            <a:r>
              <a:rPr lang="nl-NL" dirty="0"/>
              <a:t> era </a:t>
            </a:r>
            <a:r>
              <a:rPr lang="nl-NL" dirty="0" err="1"/>
              <a:t>possível</a:t>
            </a:r>
            <a:r>
              <a:rPr lang="nl-NL" dirty="0"/>
              <a:t> </a:t>
            </a:r>
            <a:r>
              <a:rPr lang="nl-NL" dirty="0" err="1"/>
              <a:t>processar</a:t>
            </a:r>
            <a:r>
              <a:rPr lang="nl-NL" dirty="0"/>
              <a:t> 200. </a:t>
            </a:r>
            <a:r>
              <a:rPr dirty="0"/>
              <a:t>Este </a:t>
            </a:r>
            <a:r>
              <a:rPr dirty="0" err="1"/>
              <a:t>processo</a:t>
            </a:r>
            <a:r>
              <a:rPr dirty="0"/>
              <a:t> manual </a:t>
            </a:r>
            <a:r>
              <a:rPr dirty="0" err="1"/>
              <a:t>resultava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atrasos</a:t>
            </a:r>
            <a:r>
              <a:rPr dirty="0"/>
              <a:t>, </a:t>
            </a:r>
            <a:r>
              <a:rPr dirty="0" err="1"/>
              <a:t>erros</a:t>
            </a:r>
            <a:r>
              <a:rPr dirty="0"/>
              <a:t> e </a:t>
            </a:r>
            <a:r>
              <a:rPr dirty="0" err="1"/>
              <a:t>insatisfação</a:t>
            </a:r>
            <a:r>
              <a:rPr dirty="0"/>
              <a:t> dos </a:t>
            </a:r>
            <a:r>
              <a:rPr dirty="0" err="1"/>
              <a:t>clientes</a:t>
            </a:r>
            <a:r>
              <a:rPr dirty="0"/>
              <a:t>, </a:t>
            </a:r>
            <a:r>
              <a:rPr dirty="0" err="1"/>
              <a:t>além</a:t>
            </a:r>
            <a:r>
              <a:rPr dirty="0"/>
              <a:t> de um alto </a:t>
            </a:r>
            <a:r>
              <a:rPr dirty="0" err="1"/>
              <a:t>custo</a:t>
            </a:r>
            <a:r>
              <a:rPr dirty="0"/>
              <a:t> </a:t>
            </a:r>
            <a:r>
              <a:rPr dirty="0" err="1"/>
              <a:t>operacional</a:t>
            </a:r>
            <a:r>
              <a:rPr lang="nl-NL" dirty="0"/>
              <a:t> e grandes </a:t>
            </a:r>
            <a:r>
              <a:rPr lang="nl-NL" dirty="0" err="1"/>
              <a:t>perdas</a:t>
            </a:r>
            <a:r>
              <a:rPr lang="nl-NL" dirty="0"/>
              <a:t> de </a:t>
            </a:r>
            <a:r>
              <a:rPr lang="nl-NL" dirty="0" err="1"/>
              <a:t>oportunidades</a:t>
            </a:r>
            <a:r>
              <a:rPr dirty="0"/>
              <a:t>.</a:t>
            </a:r>
          </a:p>
        </p:txBody>
      </p:sp>
      <p:grpSp>
        <p:nvGrpSpPr>
          <p:cNvPr id="491" name="Group 55"/>
          <p:cNvGrpSpPr/>
          <p:nvPr/>
        </p:nvGrpSpPr>
        <p:grpSpPr>
          <a:xfrm>
            <a:off x="9119758" y="4521076"/>
            <a:ext cx="697709" cy="697709"/>
            <a:chOff x="-2" y="-2"/>
            <a:chExt cx="697707" cy="697707"/>
          </a:xfrm>
        </p:grpSpPr>
        <p:sp>
          <p:nvSpPr>
            <p:cNvPr id="489" name="Oval 56"/>
            <p:cNvSpPr/>
            <p:nvPr/>
          </p:nvSpPr>
          <p:spPr>
            <a:xfrm>
              <a:off x="-3" y="-3"/>
              <a:ext cx="697709" cy="697709"/>
            </a:xfrm>
            <a:prstGeom prst="ellipse">
              <a:avLst/>
            </a:prstGeom>
            <a:gradFill flip="none" rotWithShape="1">
              <a:gsLst>
                <a:gs pos="0">
                  <a:srgbClr val="ED7922"/>
                </a:gs>
                <a:gs pos="100000">
                  <a:srgbClr val="7D7D7D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0" name="Freeform 29"/>
            <p:cNvSpPr/>
            <p:nvPr/>
          </p:nvSpPr>
          <p:spPr>
            <a:xfrm>
              <a:off x="130728" y="180536"/>
              <a:ext cx="436244" cy="336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34" y="5760"/>
                  </a:moveTo>
                  <a:cubicBezTo>
                    <a:pt x="10983" y="18720"/>
                    <a:pt x="10983" y="18720"/>
                    <a:pt x="10983" y="18720"/>
                  </a:cubicBezTo>
                  <a:cubicBezTo>
                    <a:pt x="9153" y="21120"/>
                    <a:pt x="9153" y="21120"/>
                    <a:pt x="9153" y="21120"/>
                  </a:cubicBezTo>
                  <a:cubicBezTo>
                    <a:pt x="8786" y="21600"/>
                    <a:pt x="8786" y="21600"/>
                    <a:pt x="8420" y="21600"/>
                  </a:cubicBezTo>
                  <a:cubicBezTo>
                    <a:pt x="8054" y="21600"/>
                    <a:pt x="7688" y="21600"/>
                    <a:pt x="7322" y="21120"/>
                  </a:cubicBezTo>
                  <a:cubicBezTo>
                    <a:pt x="5492" y="18720"/>
                    <a:pt x="5492" y="18720"/>
                    <a:pt x="5492" y="18720"/>
                  </a:cubicBezTo>
                  <a:cubicBezTo>
                    <a:pt x="366" y="12480"/>
                    <a:pt x="366" y="12480"/>
                    <a:pt x="366" y="12480"/>
                  </a:cubicBezTo>
                  <a:cubicBezTo>
                    <a:pt x="0" y="12000"/>
                    <a:pt x="0" y="11520"/>
                    <a:pt x="0" y="11040"/>
                  </a:cubicBezTo>
                  <a:cubicBezTo>
                    <a:pt x="0" y="10560"/>
                    <a:pt x="0" y="10080"/>
                    <a:pt x="366" y="9600"/>
                  </a:cubicBezTo>
                  <a:cubicBezTo>
                    <a:pt x="2197" y="7200"/>
                    <a:pt x="2197" y="7200"/>
                    <a:pt x="2197" y="7200"/>
                  </a:cubicBezTo>
                  <a:cubicBezTo>
                    <a:pt x="2563" y="6720"/>
                    <a:pt x="2929" y="6720"/>
                    <a:pt x="3295" y="6720"/>
                  </a:cubicBezTo>
                  <a:cubicBezTo>
                    <a:pt x="3661" y="6720"/>
                    <a:pt x="4027" y="6720"/>
                    <a:pt x="4027" y="7200"/>
                  </a:cubicBezTo>
                  <a:cubicBezTo>
                    <a:pt x="8420" y="12480"/>
                    <a:pt x="8420" y="12480"/>
                    <a:pt x="8420" y="12480"/>
                  </a:cubicBezTo>
                  <a:cubicBezTo>
                    <a:pt x="17207" y="480"/>
                    <a:pt x="17207" y="480"/>
                    <a:pt x="17207" y="480"/>
                  </a:cubicBezTo>
                  <a:cubicBezTo>
                    <a:pt x="17573" y="480"/>
                    <a:pt x="17939" y="0"/>
                    <a:pt x="18305" y="0"/>
                  </a:cubicBezTo>
                  <a:cubicBezTo>
                    <a:pt x="18671" y="0"/>
                    <a:pt x="19037" y="480"/>
                    <a:pt x="19403" y="480"/>
                  </a:cubicBezTo>
                  <a:cubicBezTo>
                    <a:pt x="21234" y="3360"/>
                    <a:pt x="21234" y="3360"/>
                    <a:pt x="21234" y="3360"/>
                  </a:cubicBezTo>
                  <a:cubicBezTo>
                    <a:pt x="21234" y="3360"/>
                    <a:pt x="21600" y="3840"/>
                    <a:pt x="21600" y="4320"/>
                  </a:cubicBezTo>
                  <a:cubicBezTo>
                    <a:pt x="21600" y="4800"/>
                    <a:pt x="21234" y="5280"/>
                    <a:pt x="21234" y="576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>
                <a:defRPr sz="2200"/>
              </a:pPr>
              <a:endParaRPr/>
            </a:p>
          </p:txBody>
        </p:sp>
      </p:grpSp>
      <p:sp>
        <p:nvSpPr>
          <p:cNvPr id="492" name="Rectangle 48"/>
          <p:cNvSpPr txBox="1"/>
          <p:nvPr/>
        </p:nvSpPr>
        <p:spPr>
          <a:xfrm>
            <a:off x="13167990" y="6377969"/>
            <a:ext cx="4258815" cy="6273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20000"/>
              </a:lnSpc>
              <a:defRPr sz="3000"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/>
              <a:t>A </a:t>
            </a:r>
            <a:r>
              <a:rPr dirty="0" err="1"/>
              <a:t>Solução</a:t>
            </a:r>
            <a:endParaRPr dirty="0"/>
          </a:p>
        </p:txBody>
      </p:sp>
      <p:sp>
        <p:nvSpPr>
          <p:cNvPr id="493" name="Rectangle 53"/>
          <p:cNvSpPr txBox="1"/>
          <p:nvPr/>
        </p:nvSpPr>
        <p:spPr>
          <a:xfrm>
            <a:off x="13176295" y="6989253"/>
            <a:ext cx="10493734" cy="24416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50000"/>
              </a:lnSpc>
              <a:defRPr sz="2000">
                <a:solidFill>
                  <a:srgbClr val="A6A6A6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/>
              <a:t>A LEF </a:t>
            </a:r>
            <a:r>
              <a:rPr dirty="0" err="1"/>
              <a:t>implementou</a:t>
            </a:r>
            <a:r>
              <a:rPr dirty="0"/>
              <a:t> a </a:t>
            </a:r>
            <a:r>
              <a:rPr dirty="0" err="1"/>
              <a:t>plataforma</a:t>
            </a:r>
            <a:r>
              <a:rPr dirty="0"/>
              <a:t> </a:t>
            </a:r>
            <a:r>
              <a:rPr dirty="0" err="1"/>
              <a:t>Klippa</a:t>
            </a:r>
            <a:r>
              <a:rPr dirty="0"/>
              <a:t> para </a:t>
            </a:r>
            <a:r>
              <a:rPr dirty="0" err="1"/>
              <a:t>processamento</a:t>
            </a:r>
            <a:r>
              <a:rPr dirty="0"/>
              <a:t> </a:t>
            </a:r>
            <a:r>
              <a:rPr dirty="0" err="1"/>
              <a:t>automático</a:t>
            </a:r>
            <a:r>
              <a:rPr dirty="0"/>
              <a:t> de </a:t>
            </a:r>
            <a:r>
              <a:rPr dirty="0" err="1"/>
              <a:t>documentos</a:t>
            </a:r>
            <a:r>
              <a:rPr dirty="0"/>
              <a:t>, </a:t>
            </a:r>
            <a:r>
              <a:rPr dirty="0" err="1"/>
              <a:t>integrada</a:t>
            </a:r>
            <a:r>
              <a:rPr dirty="0"/>
              <a:t> </a:t>
            </a:r>
            <a:r>
              <a:rPr lang="nl-NL" dirty="0"/>
              <a:t>com a </a:t>
            </a:r>
            <a:r>
              <a:rPr dirty="0"/>
              <a:t> </a:t>
            </a:r>
            <a:r>
              <a:rPr dirty="0" err="1"/>
              <a:t>plataforma</a:t>
            </a:r>
            <a:r>
              <a:rPr dirty="0"/>
              <a:t> Thinkwise. A </a:t>
            </a:r>
            <a:r>
              <a:rPr dirty="0" err="1"/>
              <a:t>solução</a:t>
            </a:r>
            <a:r>
              <a:rPr dirty="0"/>
              <a:t> </a:t>
            </a:r>
            <a:r>
              <a:rPr dirty="0" err="1"/>
              <a:t>permitiu</a:t>
            </a:r>
            <a:r>
              <a:rPr dirty="0"/>
              <a:t> </a:t>
            </a:r>
            <a:r>
              <a:rPr dirty="0" err="1"/>
              <a:t>automatizar</a:t>
            </a:r>
            <a:r>
              <a:rPr dirty="0"/>
              <a:t> 80% do </a:t>
            </a:r>
            <a:r>
              <a:rPr dirty="0" err="1"/>
              <a:t>processamento</a:t>
            </a:r>
            <a:r>
              <a:rPr dirty="0"/>
              <a:t> documental, </a:t>
            </a:r>
            <a:r>
              <a:rPr dirty="0" err="1"/>
              <a:t>reduzindo</a:t>
            </a:r>
            <a:r>
              <a:rPr dirty="0"/>
              <a:t> o tempo de </a:t>
            </a:r>
            <a:r>
              <a:rPr dirty="0" err="1"/>
              <a:t>processamento</a:t>
            </a:r>
            <a:r>
              <a:rPr dirty="0"/>
              <a:t> de </a:t>
            </a:r>
            <a:r>
              <a:rPr lang="nl-NL" dirty="0"/>
              <a:t>2 </a:t>
            </a:r>
            <a:r>
              <a:rPr lang="nl-NL" dirty="0" err="1"/>
              <a:t>horas</a:t>
            </a:r>
            <a:r>
              <a:rPr lang="nl-NL" dirty="0"/>
              <a:t> </a:t>
            </a:r>
            <a:r>
              <a:rPr dirty="0"/>
              <a:t>para </a:t>
            </a:r>
            <a:r>
              <a:rPr dirty="0" err="1"/>
              <a:t>apenas</a:t>
            </a:r>
            <a:r>
              <a:rPr dirty="0"/>
              <a:t> 30 </a:t>
            </a:r>
            <a:r>
              <a:rPr dirty="0" err="1"/>
              <a:t>segundos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documento</a:t>
            </a:r>
            <a:r>
              <a:rPr lang="nl-NL" dirty="0"/>
              <a:t>, </a:t>
            </a:r>
            <a:r>
              <a:rPr lang="nl-NL" dirty="0" err="1"/>
              <a:t>elimnou</a:t>
            </a:r>
            <a:r>
              <a:rPr lang="nl-NL" dirty="0"/>
              <a:t> </a:t>
            </a:r>
            <a:r>
              <a:rPr lang="nl-NL" dirty="0" err="1"/>
              <a:t>erros</a:t>
            </a:r>
            <a:r>
              <a:rPr lang="nl-NL" dirty="0"/>
              <a:t> </a:t>
            </a:r>
            <a:r>
              <a:rPr lang="nl-NL" dirty="0" err="1"/>
              <a:t>manuais</a:t>
            </a:r>
            <a:r>
              <a:rPr lang="nl-NL" dirty="0"/>
              <a:t> e se </a:t>
            </a:r>
            <a:r>
              <a:rPr lang="nl-NL" dirty="0" err="1"/>
              <a:t>tornou</a:t>
            </a:r>
            <a:r>
              <a:rPr lang="nl-NL" dirty="0"/>
              <a:t> </a:t>
            </a:r>
            <a:r>
              <a:rPr lang="nl-NL" dirty="0" err="1"/>
              <a:t>um</a:t>
            </a:r>
            <a:r>
              <a:rPr lang="nl-NL" dirty="0"/>
              <a:t> hub de </a:t>
            </a:r>
            <a:r>
              <a:rPr lang="nl-NL" dirty="0" err="1"/>
              <a:t>dados</a:t>
            </a:r>
            <a:r>
              <a:rPr lang="nl-NL" dirty="0"/>
              <a:t> </a:t>
            </a:r>
            <a:r>
              <a:rPr lang="nl-NL" dirty="0" err="1"/>
              <a:t>financeiros</a:t>
            </a:r>
            <a:r>
              <a:rPr lang="nl-NL" dirty="0"/>
              <a:t> </a:t>
            </a:r>
            <a:r>
              <a:rPr lang="nl-NL" dirty="0" err="1"/>
              <a:t>rico</a:t>
            </a:r>
            <a:r>
              <a:rPr lang="nl-NL" dirty="0"/>
              <a:t> para os </a:t>
            </a:r>
            <a:r>
              <a:rPr lang="nl-NL" dirty="0" err="1"/>
              <a:t>demais</a:t>
            </a:r>
            <a:r>
              <a:rPr lang="nl-NL" dirty="0"/>
              <a:t> </a:t>
            </a:r>
            <a:r>
              <a:rPr lang="nl-NL" dirty="0" err="1"/>
              <a:t>departamentos</a:t>
            </a:r>
            <a:endParaRPr dirty="0"/>
          </a:p>
        </p:txBody>
      </p:sp>
      <p:grpSp>
        <p:nvGrpSpPr>
          <p:cNvPr id="496" name="Group 55"/>
          <p:cNvGrpSpPr/>
          <p:nvPr/>
        </p:nvGrpSpPr>
        <p:grpSpPr>
          <a:xfrm>
            <a:off x="12248761" y="7570038"/>
            <a:ext cx="697709" cy="697709"/>
            <a:chOff x="-2" y="-2"/>
            <a:chExt cx="697707" cy="697707"/>
          </a:xfrm>
        </p:grpSpPr>
        <p:sp>
          <p:nvSpPr>
            <p:cNvPr id="494" name="Oval 56"/>
            <p:cNvSpPr/>
            <p:nvPr/>
          </p:nvSpPr>
          <p:spPr>
            <a:xfrm>
              <a:off x="-3" y="-3"/>
              <a:ext cx="697709" cy="697709"/>
            </a:xfrm>
            <a:prstGeom prst="ellipse">
              <a:avLst/>
            </a:prstGeom>
            <a:gradFill flip="none" rotWithShape="1">
              <a:gsLst>
                <a:gs pos="0">
                  <a:srgbClr val="ED7922"/>
                </a:gs>
                <a:gs pos="100000">
                  <a:srgbClr val="7D7D7D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5" name="Freeform 29"/>
            <p:cNvSpPr/>
            <p:nvPr/>
          </p:nvSpPr>
          <p:spPr>
            <a:xfrm>
              <a:off x="130728" y="180536"/>
              <a:ext cx="436244" cy="336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34" y="5760"/>
                  </a:moveTo>
                  <a:cubicBezTo>
                    <a:pt x="10983" y="18720"/>
                    <a:pt x="10983" y="18720"/>
                    <a:pt x="10983" y="18720"/>
                  </a:cubicBezTo>
                  <a:cubicBezTo>
                    <a:pt x="9153" y="21120"/>
                    <a:pt x="9153" y="21120"/>
                    <a:pt x="9153" y="21120"/>
                  </a:cubicBezTo>
                  <a:cubicBezTo>
                    <a:pt x="8786" y="21600"/>
                    <a:pt x="8786" y="21600"/>
                    <a:pt x="8420" y="21600"/>
                  </a:cubicBezTo>
                  <a:cubicBezTo>
                    <a:pt x="8054" y="21600"/>
                    <a:pt x="7688" y="21600"/>
                    <a:pt x="7322" y="21120"/>
                  </a:cubicBezTo>
                  <a:cubicBezTo>
                    <a:pt x="5492" y="18720"/>
                    <a:pt x="5492" y="18720"/>
                    <a:pt x="5492" y="18720"/>
                  </a:cubicBezTo>
                  <a:cubicBezTo>
                    <a:pt x="366" y="12480"/>
                    <a:pt x="366" y="12480"/>
                    <a:pt x="366" y="12480"/>
                  </a:cubicBezTo>
                  <a:cubicBezTo>
                    <a:pt x="0" y="12000"/>
                    <a:pt x="0" y="11520"/>
                    <a:pt x="0" y="11040"/>
                  </a:cubicBezTo>
                  <a:cubicBezTo>
                    <a:pt x="0" y="10560"/>
                    <a:pt x="0" y="10080"/>
                    <a:pt x="366" y="9600"/>
                  </a:cubicBezTo>
                  <a:cubicBezTo>
                    <a:pt x="2197" y="7200"/>
                    <a:pt x="2197" y="7200"/>
                    <a:pt x="2197" y="7200"/>
                  </a:cubicBezTo>
                  <a:cubicBezTo>
                    <a:pt x="2563" y="6720"/>
                    <a:pt x="2929" y="6720"/>
                    <a:pt x="3295" y="6720"/>
                  </a:cubicBezTo>
                  <a:cubicBezTo>
                    <a:pt x="3661" y="6720"/>
                    <a:pt x="4027" y="6720"/>
                    <a:pt x="4027" y="7200"/>
                  </a:cubicBezTo>
                  <a:cubicBezTo>
                    <a:pt x="8420" y="12480"/>
                    <a:pt x="8420" y="12480"/>
                    <a:pt x="8420" y="12480"/>
                  </a:cubicBezTo>
                  <a:cubicBezTo>
                    <a:pt x="17207" y="480"/>
                    <a:pt x="17207" y="480"/>
                    <a:pt x="17207" y="480"/>
                  </a:cubicBezTo>
                  <a:cubicBezTo>
                    <a:pt x="17573" y="480"/>
                    <a:pt x="17939" y="0"/>
                    <a:pt x="18305" y="0"/>
                  </a:cubicBezTo>
                  <a:cubicBezTo>
                    <a:pt x="18671" y="0"/>
                    <a:pt x="19037" y="480"/>
                    <a:pt x="19403" y="480"/>
                  </a:cubicBezTo>
                  <a:cubicBezTo>
                    <a:pt x="21234" y="3360"/>
                    <a:pt x="21234" y="3360"/>
                    <a:pt x="21234" y="3360"/>
                  </a:cubicBezTo>
                  <a:cubicBezTo>
                    <a:pt x="21234" y="3360"/>
                    <a:pt x="21600" y="3840"/>
                    <a:pt x="21600" y="4320"/>
                  </a:cubicBezTo>
                  <a:cubicBezTo>
                    <a:pt x="21600" y="4800"/>
                    <a:pt x="21234" y="5280"/>
                    <a:pt x="21234" y="576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>
                <a:defRPr sz="2200"/>
              </a:pPr>
              <a:endParaRPr/>
            </a:p>
          </p:txBody>
        </p:sp>
      </p:grpSp>
      <p:pic>
        <p:nvPicPr>
          <p:cNvPr id="497" name="filme-colado.png" descr="filme-colado.png"/>
          <p:cNvPicPr>
            <a:picLocks noChangeAspect="1"/>
          </p:cNvPicPr>
          <p:nvPr/>
        </p:nvPicPr>
        <p:blipFill>
          <a:blip r:embed="rId7"/>
          <a:srcRect l="4556" t="38334" r="4556" b="38334"/>
          <a:stretch>
            <a:fillRect/>
          </a:stretch>
        </p:blipFill>
        <p:spPr>
          <a:xfrm>
            <a:off x="532902" y="1607033"/>
            <a:ext cx="3580594" cy="919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Image 3" descr="Imag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08240" y="9539796"/>
            <a:ext cx="9638401" cy="2834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Picture Placeholder 1" descr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4187" r="24187"/>
          <a:stretch>
            <a:fillRect/>
          </a:stretch>
        </p:blipFill>
        <p:spPr>
          <a:xfrm>
            <a:off x="13762489" y="-3"/>
            <a:ext cx="10621511" cy="13716003"/>
          </a:xfrm>
          <a:prstGeom prst="rect">
            <a:avLst/>
          </a:prstGeom>
        </p:spPr>
      </p:pic>
      <p:pic>
        <p:nvPicPr>
          <p:cNvPr id="501" name="Picture 18" descr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59" y="12353320"/>
            <a:ext cx="1637688" cy="993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Picture 19" descr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194866" y="1850505"/>
            <a:ext cx="24384001" cy="16637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8" name="Agrupar"/>
          <p:cNvGrpSpPr/>
          <p:nvPr/>
        </p:nvGrpSpPr>
        <p:grpSpPr>
          <a:xfrm>
            <a:off x="1227042" y="8858703"/>
            <a:ext cx="11521330" cy="3090495"/>
            <a:chOff x="0" y="0"/>
            <a:chExt cx="11521328" cy="3090494"/>
          </a:xfrm>
        </p:grpSpPr>
        <p:sp>
          <p:nvSpPr>
            <p:cNvPr id="503" name="Shape 46"/>
            <p:cNvSpPr/>
            <p:nvPr/>
          </p:nvSpPr>
          <p:spPr>
            <a:xfrm>
              <a:off x="0" y="23665"/>
              <a:ext cx="11521328" cy="3043164"/>
            </a:xfrm>
            <a:prstGeom prst="rect">
              <a:avLst/>
            </a:pr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504" name="Shape 47"/>
            <p:cNvSpPr/>
            <p:nvPr/>
          </p:nvSpPr>
          <p:spPr>
            <a:xfrm>
              <a:off x="4423" y="0"/>
              <a:ext cx="86405" cy="3090494"/>
            </a:xfrm>
            <a:prstGeom prst="rect">
              <a:avLst/>
            </a:prstGeom>
            <a:solidFill>
              <a:srgbClr val="FF8C4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505" name="Text 48"/>
            <p:cNvSpPr txBox="1"/>
            <p:nvPr/>
          </p:nvSpPr>
          <p:spPr>
            <a:xfrm>
              <a:off x="476248" y="348541"/>
              <a:ext cx="10312010" cy="141577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2438400">
                <a:defRPr sz="2300" i="1">
                  <a:solidFill>
                    <a:srgbClr val="1A2B3C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rPr lang="nl-NL" dirty="0" err="1"/>
                <a:t>Nos</a:t>
              </a:r>
              <a:r>
                <a:rPr lang="nl-NL" dirty="0"/>
                <a:t> </a:t>
              </a:r>
              <a:r>
                <a:rPr lang="nl-NL" dirty="0" err="1"/>
                <a:t>atuamos</a:t>
              </a:r>
              <a:r>
                <a:rPr lang="nl-NL" dirty="0"/>
                <a:t> </a:t>
              </a:r>
              <a:r>
                <a:rPr lang="nl-NL" dirty="0" err="1"/>
                <a:t>em</a:t>
              </a:r>
              <a:r>
                <a:rPr lang="nl-NL" dirty="0"/>
                <a:t> </a:t>
              </a:r>
              <a:r>
                <a:rPr lang="nl-NL" dirty="0" err="1"/>
                <a:t>um</a:t>
              </a:r>
              <a:r>
                <a:rPr lang="nl-NL" dirty="0"/>
                <a:t> </a:t>
              </a:r>
              <a:r>
                <a:rPr lang="nl-NL" dirty="0" err="1"/>
                <a:t>mercado</a:t>
              </a:r>
              <a:r>
                <a:rPr lang="nl-NL" dirty="0"/>
                <a:t> de </a:t>
              </a:r>
              <a:r>
                <a:rPr lang="nl-NL" dirty="0" err="1"/>
                <a:t>trilhões</a:t>
              </a:r>
              <a:r>
                <a:rPr lang="nl-NL" dirty="0"/>
                <a:t> e a LEF </a:t>
              </a:r>
              <a:r>
                <a:rPr lang="nl-NL" dirty="0" err="1"/>
                <a:t>permitiu</a:t>
              </a:r>
              <a:r>
                <a:rPr lang="nl-NL" dirty="0"/>
                <a:t> que </a:t>
              </a:r>
              <a:r>
                <a:rPr lang="nl-NL" dirty="0" err="1"/>
                <a:t>amliaremos</a:t>
              </a:r>
              <a:r>
                <a:rPr lang="nl-NL" dirty="0"/>
                <a:t> </a:t>
              </a:r>
              <a:r>
                <a:rPr lang="nl-NL" dirty="0" err="1"/>
                <a:t>drásticamente</a:t>
              </a:r>
              <a:r>
                <a:rPr lang="nl-NL" dirty="0"/>
                <a:t> a </a:t>
              </a:r>
              <a:r>
                <a:rPr lang="nl-NL" dirty="0" err="1"/>
                <a:t>nossa</a:t>
              </a:r>
              <a:r>
                <a:rPr lang="nl-NL" dirty="0"/>
                <a:t> </a:t>
              </a:r>
              <a:r>
                <a:rPr lang="nl-NL" dirty="0" err="1"/>
                <a:t>participação</a:t>
              </a:r>
              <a:r>
                <a:rPr lang="nl-NL" dirty="0"/>
                <a:t> do </a:t>
              </a:r>
              <a:r>
                <a:rPr lang="nl-NL" dirty="0" err="1"/>
                <a:t>mercado</a:t>
              </a:r>
              <a:r>
                <a:rPr lang="nl-NL" dirty="0"/>
                <a:t> de forma </a:t>
              </a:r>
              <a:r>
                <a:rPr lang="nl-NL" dirty="0" err="1"/>
                <a:t>escalável</a:t>
              </a:r>
              <a:r>
                <a:rPr lang="nl-NL" dirty="0"/>
                <a:t>, </a:t>
              </a:r>
              <a:r>
                <a:rPr lang="nl-NL" dirty="0" err="1"/>
                <a:t>reduzindo</a:t>
              </a:r>
              <a:r>
                <a:rPr lang="nl-NL" dirty="0"/>
                <a:t> o tempo de </a:t>
              </a:r>
              <a:r>
                <a:rPr lang="nl-NL" dirty="0" err="1"/>
                <a:t>analise</a:t>
              </a:r>
              <a:r>
                <a:rPr lang="nl-NL" dirty="0"/>
                <a:t> dos </a:t>
              </a:r>
              <a:r>
                <a:rPr lang="nl-NL" dirty="0" err="1"/>
                <a:t>documentos</a:t>
              </a:r>
              <a:r>
                <a:rPr lang="nl-NL" dirty="0"/>
                <a:t> </a:t>
              </a:r>
              <a:r>
                <a:rPr lang="nl-NL" dirty="0" err="1"/>
                <a:t>padrões</a:t>
              </a:r>
              <a:r>
                <a:rPr lang="nl-NL" dirty="0"/>
                <a:t>, e </a:t>
              </a:r>
              <a:r>
                <a:rPr lang="nl-NL" dirty="0" err="1"/>
                <a:t>liberando</a:t>
              </a:r>
              <a:r>
                <a:rPr lang="nl-NL" dirty="0"/>
                <a:t> tempo dos analistas de </a:t>
              </a:r>
              <a:r>
                <a:rPr lang="nl-NL" dirty="0" err="1"/>
                <a:t>cuidadr</a:t>
              </a:r>
              <a:r>
                <a:rPr lang="nl-NL" dirty="0"/>
                <a:t> das </a:t>
              </a:r>
              <a:r>
                <a:rPr lang="nl-NL" dirty="0" err="1"/>
                <a:t>oportunidades</a:t>
              </a:r>
              <a:r>
                <a:rPr lang="nl-NL" dirty="0"/>
                <a:t> grandes do </a:t>
              </a:r>
              <a:r>
                <a:rPr lang="nl-NL" dirty="0" err="1"/>
                <a:t>mercado</a:t>
              </a:r>
              <a:r>
                <a:rPr lang="nl-NL" dirty="0"/>
                <a:t>. </a:t>
              </a:r>
              <a:endParaRPr dirty="0"/>
            </a:p>
          </p:txBody>
        </p:sp>
        <p:sp>
          <p:nvSpPr>
            <p:cNvPr id="506" name="Text 49"/>
            <p:cNvSpPr txBox="1"/>
            <p:nvPr/>
          </p:nvSpPr>
          <p:spPr>
            <a:xfrm>
              <a:off x="9034317" y="2056084"/>
              <a:ext cx="1740861" cy="3693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r" defTabSz="2438400">
                <a:defRPr sz="2400">
                  <a:solidFill>
                    <a:srgbClr val="1A2B3C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rPr lang="nl-NL" dirty="0"/>
                <a:t>Jean Martin </a:t>
              </a:r>
              <a:endParaRPr dirty="0"/>
            </a:p>
          </p:txBody>
        </p:sp>
        <p:sp>
          <p:nvSpPr>
            <p:cNvPr id="507" name="Text 50"/>
            <p:cNvSpPr txBox="1"/>
            <p:nvPr/>
          </p:nvSpPr>
          <p:spPr>
            <a:xfrm>
              <a:off x="6834999" y="2530876"/>
              <a:ext cx="3940180" cy="2769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rPr dirty="0" err="1"/>
                <a:t>Diretor</a:t>
              </a:r>
              <a:r>
                <a:rPr dirty="0"/>
                <a:t> de </a:t>
              </a:r>
              <a:r>
                <a:rPr dirty="0" err="1"/>
                <a:t>Operações</a:t>
              </a:r>
              <a:r>
                <a:rPr dirty="0"/>
                <a:t> - Tokio Marine</a:t>
              </a:r>
            </a:p>
          </p:txBody>
        </p:sp>
      </p:grpSp>
      <p:sp>
        <p:nvSpPr>
          <p:cNvPr id="509" name="Text 36"/>
          <p:cNvSpPr txBox="1"/>
          <p:nvPr/>
        </p:nvSpPr>
        <p:spPr>
          <a:xfrm>
            <a:off x="4468583" y="894632"/>
            <a:ext cx="5038248" cy="482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28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Resultados Impressionantes</a:t>
            </a:r>
          </a:p>
        </p:txBody>
      </p:sp>
      <p:sp>
        <p:nvSpPr>
          <p:cNvPr id="510" name="Shape 37"/>
          <p:cNvSpPr/>
          <p:nvPr/>
        </p:nvSpPr>
        <p:spPr>
          <a:xfrm>
            <a:off x="1242846" y="1721348"/>
            <a:ext cx="3599007" cy="1922016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511" name="Text 38"/>
          <p:cNvSpPr txBox="1"/>
          <p:nvPr/>
        </p:nvSpPr>
        <p:spPr>
          <a:xfrm>
            <a:off x="2360290" y="1912059"/>
            <a:ext cx="1364123" cy="901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52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80%</a:t>
            </a:r>
          </a:p>
        </p:txBody>
      </p:sp>
      <p:sp>
        <p:nvSpPr>
          <p:cNvPr id="512" name="Text 39"/>
          <p:cNvSpPr txBox="1"/>
          <p:nvPr/>
        </p:nvSpPr>
        <p:spPr>
          <a:xfrm>
            <a:off x="1910629" y="2766851"/>
            <a:ext cx="2263442" cy="685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2438400">
              <a:defRPr sz="20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Processos automatizados</a:t>
            </a:r>
          </a:p>
        </p:txBody>
      </p:sp>
      <p:sp>
        <p:nvSpPr>
          <p:cNvPr id="513" name="Shape 40"/>
          <p:cNvSpPr/>
          <p:nvPr/>
        </p:nvSpPr>
        <p:spPr>
          <a:xfrm>
            <a:off x="5188201" y="1721348"/>
            <a:ext cx="3599007" cy="1922016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514" name="Text 41"/>
          <p:cNvSpPr txBox="1"/>
          <p:nvPr/>
        </p:nvSpPr>
        <p:spPr>
          <a:xfrm>
            <a:off x="6305642" y="1912059"/>
            <a:ext cx="1364123" cy="901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52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95%</a:t>
            </a:r>
          </a:p>
        </p:txBody>
      </p:sp>
      <p:sp>
        <p:nvSpPr>
          <p:cNvPr id="515" name="Text 42"/>
          <p:cNvSpPr txBox="1"/>
          <p:nvPr/>
        </p:nvSpPr>
        <p:spPr>
          <a:xfrm>
            <a:off x="5749969" y="2766851"/>
            <a:ext cx="2475471" cy="685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2438400">
              <a:defRPr sz="20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Redução no tempo de processamento</a:t>
            </a:r>
          </a:p>
        </p:txBody>
      </p:sp>
      <p:sp>
        <p:nvSpPr>
          <p:cNvPr id="516" name="Shape 43"/>
          <p:cNvSpPr/>
          <p:nvPr/>
        </p:nvSpPr>
        <p:spPr>
          <a:xfrm>
            <a:off x="9133561" y="1721348"/>
            <a:ext cx="3599007" cy="1922016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517" name="Text 44"/>
          <p:cNvSpPr txBox="1"/>
          <p:nvPr/>
        </p:nvSpPr>
        <p:spPr>
          <a:xfrm>
            <a:off x="9652291" y="1912059"/>
            <a:ext cx="2561547" cy="901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52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rPr dirty="0"/>
              <a:t>R$ 3,2M</a:t>
            </a:r>
          </a:p>
        </p:txBody>
      </p:sp>
      <p:sp>
        <p:nvSpPr>
          <p:cNvPr id="518" name="Text 45"/>
          <p:cNvSpPr txBox="1"/>
          <p:nvPr/>
        </p:nvSpPr>
        <p:spPr>
          <a:xfrm>
            <a:off x="10006294" y="2766851"/>
            <a:ext cx="1853544" cy="685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2438400">
              <a:defRPr sz="20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rPr dirty="0"/>
              <a:t>Economia </a:t>
            </a:r>
            <a:r>
              <a:rPr dirty="0" err="1"/>
              <a:t>anual</a:t>
            </a:r>
            <a:endParaRPr dirty="0"/>
          </a:p>
        </p:txBody>
      </p:sp>
      <p:pic>
        <p:nvPicPr>
          <p:cNvPr id="519" name="filme-colado.png" descr="filme-colado.png"/>
          <p:cNvPicPr>
            <a:picLocks noChangeAspect="1"/>
          </p:cNvPicPr>
          <p:nvPr/>
        </p:nvPicPr>
        <p:blipFill>
          <a:blip r:embed="rId5"/>
          <a:srcRect l="4556" t="38334" r="4556" b="38334"/>
          <a:stretch>
            <a:fillRect/>
          </a:stretch>
        </p:blipFill>
        <p:spPr>
          <a:xfrm>
            <a:off x="8992753" y="12425537"/>
            <a:ext cx="3306935" cy="848872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Shape 35"/>
          <p:cNvSpPr/>
          <p:nvPr/>
        </p:nvSpPr>
        <p:spPr>
          <a:xfrm>
            <a:off x="1244433" y="4307760"/>
            <a:ext cx="5547443" cy="3894009"/>
          </a:xfrm>
          <a:prstGeom prst="rect">
            <a:avLst/>
          </a:prstGeom>
          <a:solidFill>
            <a:srgbClr val="F0F0F0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521" name="Text 36"/>
          <p:cNvSpPr txBox="1"/>
          <p:nvPr/>
        </p:nvSpPr>
        <p:spPr>
          <a:xfrm>
            <a:off x="2972634" y="4113288"/>
            <a:ext cx="2091041" cy="45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600">
                <a:solidFill>
                  <a:srgbClr val="8B8FA3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Antes da LEF</a:t>
            </a:r>
          </a:p>
        </p:txBody>
      </p:sp>
      <p:grpSp>
        <p:nvGrpSpPr>
          <p:cNvPr id="525" name="Agrupar"/>
          <p:cNvGrpSpPr/>
          <p:nvPr/>
        </p:nvGrpSpPr>
        <p:grpSpPr>
          <a:xfrm>
            <a:off x="1625433" y="4787915"/>
            <a:ext cx="4678273" cy="457201"/>
            <a:chOff x="0" y="0"/>
            <a:chExt cx="4678272" cy="457200"/>
          </a:xfrm>
        </p:grpSpPr>
        <p:sp>
          <p:nvSpPr>
            <p:cNvPr id="522" name="Shape 37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rgbClr val="8B8F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523" name="Text 38"/>
            <p:cNvSpPr txBox="1"/>
            <p:nvPr/>
          </p:nvSpPr>
          <p:spPr>
            <a:xfrm>
              <a:off x="164134" y="88900"/>
              <a:ext cx="128932" cy="2794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 defTabSz="2438400">
                <a:defRPr sz="1600">
                  <a:solidFill>
                    <a:srgbClr val="FFFFFF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524" name="Text 39"/>
            <p:cNvSpPr txBox="1"/>
            <p:nvPr/>
          </p:nvSpPr>
          <p:spPr>
            <a:xfrm>
              <a:off x="647698" y="76197"/>
              <a:ext cx="4030575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666666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Recebimento manual de documentos</a:t>
              </a:r>
            </a:p>
          </p:txBody>
        </p:sp>
      </p:grpSp>
      <p:grpSp>
        <p:nvGrpSpPr>
          <p:cNvPr id="529" name="Agrupar"/>
          <p:cNvGrpSpPr/>
          <p:nvPr/>
        </p:nvGrpSpPr>
        <p:grpSpPr>
          <a:xfrm>
            <a:off x="1625433" y="5319442"/>
            <a:ext cx="3986758" cy="457201"/>
            <a:chOff x="0" y="0"/>
            <a:chExt cx="3986757" cy="457200"/>
          </a:xfrm>
        </p:grpSpPr>
        <p:sp>
          <p:nvSpPr>
            <p:cNvPr id="526" name="Shape 40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rgbClr val="8B8F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527" name="Text 41"/>
            <p:cNvSpPr txBox="1"/>
            <p:nvPr/>
          </p:nvSpPr>
          <p:spPr>
            <a:xfrm>
              <a:off x="164134" y="88900"/>
              <a:ext cx="128932" cy="2794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 defTabSz="2438400">
                <a:defRPr sz="1600">
                  <a:solidFill>
                    <a:srgbClr val="FFFFFF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528" name="Text 42"/>
            <p:cNvSpPr txBox="1"/>
            <p:nvPr/>
          </p:nvSpPr>
          <p:spPr>
            <a:xfrm>
              <a:off x="647698" y="76201"/>
              <a:ext cx="3339060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666666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Triagem e classificação manual</a:t>
              </a:r>
            </a:p>
          </p:txBody>
        </p:sp>
      </p:grpSp>
      <p:grpSp>
        <p:nvGrpSpPr>
          <p:cNvPr id="533" name="Agrupar"/>
          <p:cNvGrpSpPr/>
          <p:nvPr/>
        </p:nvGrpSpPr>
        <p:grpSpPr>
          <a:xfrm>
            <a:off x="1625433" y="5850969"/>
            <a:ext cx="3708551" cy="457201"/>
            <a:chOff x="0" y="0"/>
            <a:chExt cx="3708550" cy="457200"/>
          </a:xfrm>
        </p:grpSpPr>
        <p:sp>
          <p:nvSpPr>
            <p:cNvPr id="530" name="Shape 43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rgbClr val="8B8F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531" name="Text 44"/>
            <p:cNvSpPr txBox="1"/>
            <p:nvPr/>
          </p:nvSpPr>
          <p:spPr>
            <a:xfrm>
              <a:off x="164134" y="88900"/>
              <a:ext cx="128932" cy="2794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 defTabSz="2438400">
                <a:defRPr sz="1600">
                  <a:solidFill>
                    <a:srgbClr val="FFFFFF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532" name="Text 45"/>
            <p:cNvSpPr txBox="1"/>
            <p:nvPr/>
          </p:nvSpPr>
          <p:spPr>
            <a:xfrm>
              <a:off x="647698" y="76198"/>
              <a:ext cx="3060853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666666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Digitação manual dos dados</a:t>
              </a:r>
            </a:p>
          </p:txBody>
        </p:sp>
      </p:grpSp>
      <p:grpSp>
        <p:nvGrpSpPr>
          <p:cNvPr id="537" name="Agrupar"/>
          <p:cNvGrpSpPr/>
          <p:nvPr/>
        </p:nvGrpSpPr>
        <p:grpSpPr>
          <a:xfrm>
            <a:off x="1625433" y="6382496"/>
            <a:ext cx="4179696" cy="457201"/>
            <a:chOff x="0" y="0"/>
            <a:chExt cx="4179695" cy="457200"/>
          </a:xfrm>
        </p:grpSpPr>
        <p:sp>
          <p:nvSpPr>
            <p:cNvPr id="534" name="Shape 46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rgbClr val="8B8F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535" name="Text 47"/>
            <p:cNvSpPr txBox="1"/>
            <p:nvPr/>
          </p:nvSpPr>
          <p:spPr>
            <a:xfrm>
              <a:off x="164134" y="88900"/>
              <a:ext cx="128932" cy="2794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 defTabSz="2438400">
                <a:defRPr sz="1600">
                  <a:solidFill>
                    <a:srgbClr val="FFFFFF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536" name="Text 48"/>
            <p:cNvSpPr txBox="1"/>
            <p:nvPr/>
          </p:nvSpPr>
          <p:spPr>
            <a:xfrm>
              <a:off x="647698" y="76201"/>
              <a:ext cx="3531998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666666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Validação manual por supervisor</a:t>
              </a:r>
            </a:p>
          </p:txBody>
        </p:sp>
      </p:grpSp>
      <p:grpSp>
        <p:nvGrpSpPr>
          <p:cNvPr id="541" name="Agrupar"/>
          <p:cNvGrpSpPr/>
          <p:nvPr/>
        </p:nvGrpSpPr>
        <p:grpSpPr>
          <a:xfrm>
            <a:off x="1625433" y="6914023"/>
            <a:ext cx="3744213" cy="457201"/>
            <a:chOff x="0" y="0"/>
            <a:chExt cx="3744212" cy="457200"/>
          </a:xfrm>
        </p:grpSpPr>
        <p:sp>
          <p:nvSpPr>
            <p:cNvPr id="538" name="Shape 49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rgbClr val="8B8F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539" name="Text 50"/>
            <p:cNvSpPr txBox="1"/>
            <p:nvPr/>
          </p:nvSpPr>
          <p:spPr>
            <a:xfrm>
              <a:off x="164134" y="88900"/>
              <a:ext cx="128932" cy="2794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 defTabSz="2438400">
                <a:defRPr sz="1600">
                  <a:solidFill>
                    <a:srgbClr val="FFFFFF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540" name="Text 51"/>
            <p:cNvSpPr txBox="1"/>
            <p:nvPr/>
          </p:nvSpPr>
          <p:spPr>
            <a:xfrm>
              <a:off x="647698" y="76198"/>
              <a:ext cx="3096515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666666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Inserção manual no sistema </a:t>
              </a:r>
            </a:p>
          </p:txBody>
        </p:sp>
      </p:grpSp>
      <p:grpSp>
        <p:nvGrpSpPr>
          <p:cNvPr id="545" name="Agrupar"/>
          <p:cNvGrpSpPr/>
          <p:nvPr/>
        </p:nvGrpSpPr>
        <p:grpSpPr>
          <a:xfrm>
            <a:off x="1625433" y="7445550"/>
            <a:ext cx="4432299" cy="457201"/>
            <a:chOff x="0" y="0"/>
            <a:chExt cx="4432298" cy="457200"/>
          </a:xfrm>
        </p:grpSpPr>
        <p:sp>
          <p:nvSpPr>
            <p:cNvPr id="542" name="Shape 52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rgbClr val="8B8F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543" name="Text 53"/>
            <p:cNvSpPr txBox="1"/>
            <p:nvPr/>
          </p:nvSpPr>
          <p:spPr>
            <a:xfrm>
              <a:off x="164134" y="88900"/>
              <a:ext cx="128932" cy="2794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 defTabSz="2438400">
                <a:defRPr sz="1600">
                  <a:solidFill>
                    <a:srgbClr val="FFFFFF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544" name="Text 54"/>
            <p:cNvSpPr txBox="1"/>
            <p:nvPr/>
          </p:nvSpPr>
          <p:spPr>
            <a:xfrm>
              <a:off x="647698" y="76201"/>
              <a:ext cx="3784601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666666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Arquivamento físico do documento</a:t>
              </a:r>
            </a:p>
          </p:txBody>
        </p:sp>
      </p:grpSp>
      <p:sp>
        <p:nvSpPr>
          <p:cNvPr id="546" name="Shape 55"/>
          <p:cNvSpPr/>
          <p:nvPr/>
        </p:nvSpPr>
        <p:spPr>
          <a:xfrm>
            <a:off x="7183537" y="4295748"/>
            <a:ext cx="5547444" cy="3918032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547" name="Text 56"/>
          <p:cNvSpPr txBox="1"/>
          <p:nvPr/>
        </p:nvSpPr>
        <p:spPr>
          <a:xfrm>
            <a:off x="9120664" y="4113288"/>
            <a:ext cx="1673190" cy="45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600">
                <a:solidFill>
                  <a:srgbClr val="DD7F3A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Com a LEF</a:t>
            </a:r>
          </a:p>
        </p:txBody>
      </p:sp>
      <p:grpSp>
        <p:nvGrpSpPr>
          <p:cNvPr id="551" name="Agrupar"/>
          <p:cNvGrpSpPr/>
          <p:nvPr/>
        </p:nvGrpSpPr>
        <p:grpSpPr>
          <a:xfrm>
            <a:off x="7564537" y="4806962"/>
            <a:ext cx="3776451" cy="457201"/>
            <a:chOff x="0" y="0"/>
            <a:chExt cx="3776449" cy="457200"/>
          </a:xfrm>
        </p:grpSpPr>
        <p:sp>
          <p:nvSpPr>
            <p:cNvPr id="548" name="Shape 57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rgbClr val="FF8C4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549" name="Text 58"/>
            <p:cNvSpPr txBox="1"/>
            <p:nvPr/>
          </p:nvSpPr>
          <p:spPr>
            <a:xfrm>
              <a:off x="164134" y="88900"/>
              <a:ext cx="128932" cy="2794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600">
                  <a:solidFill>
                    <a:srgbClr val="FFFFFF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550" name="Text 59"/>
            <p:cNvSpPr txBox="1"/>
            <p:nvPr/>
          </p:nvSpPr>
          <p:spPr>
            <a:xfrm>
              <a:off x="647703" y="76201"/>
              <a:ext cx="3128747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1A2B3C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Upload ou e-mail automático</a:t>
              </a:r>
            </a:p>
          </p:txBody>
        </p:sp>
      </p:grpSp>
      <p:grpSp>
        <p:nvGrpSpPr>
          <p:cNvPr id="555" name="Agrupar"/>
          <p:cNvGrpSpPr/>
          <p:nvPr/>
        </p:nvGrpSpPr>
        <p:grpSpPr>
          <a:xfrm>
            <a:off x="7564537" y="5338490"/>
            <a:ext cx="4008937" cy="457201"/>
            <a:chOff x="0" y="0"/>
            <a:chExt cx="4008935" cy="457200"/>
          </a:xfrm>
        </p:grpSpPr>
        <p:sp>
          <p:nvSpPr>
            <p:cNvPr id="552" name="Shape 60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rgbClr val="FF8C4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553" name="Text 61"/>
            <p:cNvSpPr txBox="1"/>
            <p:nvPr/>
          </p:nvSpPr>
          <p:spPr>
            <a:xfrm>
              <a:off x="164134" y="88900"/>
              <a:ext cx="128932" cy="2794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600">
                  <a:solidFill>
                    <a:srgbClr val="FFFFFF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554" name="Text 62"/>
            <p:cNvSpPr txBox="1"/>
            <p:nvPr/>
          </p:nvSpPr>
          <p:spPr>
            <a:xfrm>
              <a:off x="647703" y="76201"/>
              <a:ext cx="3361233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1A2B3C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Classificação automática por IA</a:t>
              </a:r>
            </a:p>
          </p:txBody>
        </p:sp>
      </p:grpSp>
      <p:grpSp>
        <p:nvGrpSpPr>
          <p:cNvPr id="559" name="Agrupar"/>
          <p:cNvGrpSpPr/>
          <p:nvPr/>
        </p:nvGrpSpPr>
        <p:grpSpPr>
          <a:xfrm>
            <a:off x="7564537" y="5870018"/>
            <a:ext cx="3902181" cy="457201"/>
            <a:chOff x="0" y="0"/>
            <a:chExt cx="3902179" cy="457200"/>
          </a:xfrm>
        </p:grpSpPr>
        <p:sp>
          <p:nvSpPr>
            <p:cNvPr id="556" name="Shape 63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rgbClr val="FF8C4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557" name="Text 64"/>
            <p:cNvSpPr txBox="1"/>
            <p:nvPr/>
          </p:nvSpPr>
          <p:spPr>
            <a:xfrm>
              <a:off x="164134" y="88899"/>
              <a:ext cx="128932" cy="2794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600">
                  <a:solidFill>
                    <a:srgbClr val="FFFFFF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558" name="Text 65"/>
            <p:cNvSpPr txBox="1"/>
            <p:nvPr/>
          </p:nvSpPr>
          <p:spPr>
            <a:xfrm>
              <a:off x="647703" y="76200"/>
              <a:ext cx="3254477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1A2B3C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Extração automática de dados</a:t>
              </a:r>
            </a:p>
          </p:txBody>
        </p:sp>
      </p:grpSp>
      <p:grpSp>
        <p:nvGrpSpPr>
          <p:cNvPr id="563" name="Agrupar"/>
          <p:cNvGrpSpPr/>
          <p:nvPr/>
        </p:nvGrpSpPr>
        <p:grpSpPr>
          <a:xfrm>
            <a:off x="7564537" y="6401545"/>
            <a:ext cx="4223135" cy="457201"/>
            <a:chOff x="0" y="0"/>
            <a:chExt cx="4223134" cy="457200"/>
          </a:xfrm>
        </p:grpSpPr>
        <p:sp>
          <p:nvSpPr>
            <p:cNvPr id="560" name="Shape 66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rgbClr val="FF8C4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561" name="Text 67"/>
            <p:cNvSpPr txBox="1"/>
            <p:nvPr/>
          </p:nvSpPr>
          <p:spPr>
            <a:xfrm>
              <a:off x="164134" y="88900"/>
              <a:ext cx="128932" cy="2794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600">
                  <a:solidFill>
                    <a:srgbClr val="FFFFFF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562" name="Text 68"/>
            <p:cNvSpPr txBox="1"/>
            <p:nvPr/>
          </p:nvSpPr>
          <p:spPr>
            <a:xfrm>
              <a:off x="647703" y="76201"/>
              <a:ext cx="3575432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1A2B3C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Validação automática com regras</a:t>
              </a:r>
            </a:p>
          </p:txBody>
        </p:sp>
      </p:grpSp>
      <p:grpSp>
        <p:nvGrpSpPr>
          <p:cNvPr id="567" name="Agrupar"/>
          <p:cNvGrpSpPr/>
          <p:nvPr/>
        </p:nvGrpSpPr>
        <p:grpSpPr>
          <a:xfrm>
            <a:off x="7564537" y="6933073"/>
            <a:ext cx="4980340" cy="1498601"/>
            <a:chOff x="0" y="0"/>
            <a:chExt cx="4980339" cy="1498600"/>
          </a:xfrm>
        </p:grpSpPr>
        <p:sp>
          <p:nvSpPr>
            <p:cNvPr id="564" name="Shape 69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rgbClr val="FF8C4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565" name="Text 70"/>
            <p:cNvSpPr/>
            <p:nvPr/>
          </p:nvSpPr>
          <p:spPr>
            <a:xfrm>
              <a:off x="164134" y="228600"/>
              <a:ext cx="1270001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600">
                  <a:solidFill>
                    <a:srgbClr val="FFFFFF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566" name="Text 71"/>
            <p:cNvSpPr/>
            <p:nvPr/>
          </p:nvSpPr>
          <p:spPr>
            <a:xfrm>
              <a:off x="647703" y="228601"/>
              <a:ext cx="433263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1A2B3C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Integração automática com sistemas</a:t>
              </a:r>
            </a:p>
          </p:txBody>
        </p:sp>
      </p:grpSp>
      <p:grpSp>
        <p:nvGrpSpPr>
          <p:cNvPr id="571" name="Agrupar"/>
          <p:cNvGrpSpPr/>
          <p:nvPr/>
        </p:nvGrpSpPr>
        <p:grpSpPr>
          <a:xfrm>
            <a:off x="7564537" y="7464600"/>
            <a:ext cx="3967332" cy="457201"/>
            <a:chOff x="0" y="0"/>
            <a:chExt cx="3967330" cy="457200"/>
          </a:xfrm>
        </p:grpSpPr>
        <p:sp>
          <p:nvSpPr>
            <p:cNvPr id="568" name="Shape 72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rgbClr val="FF8C4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569" name="Text 73"/>
            <p:cNvSpPr txBox="1"/>
            <p:nvPr/>
          </p:nvSpPr>
          <p:spPr>
            <a:xfrm>
              <a:off x="164134" y="88900"/>
              <a:ext cx="128932" cy="2794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600">
                  <a:solidFill>
                    <a:srgbClr val="FFFFFF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570" name="Text 74"/>
            <p:cNvSpPr txBox="1"/>
            <p:nvPr/>
          </p:nvSpPr>
          <p:spPr>
            <a:xfrm>
              <a:off x="647703" y="76201"/>
              <a:ext cx="3319628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1A2B3C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Arquivamento digital indexado</a:t>
              </a:r>
            </a:p>
          </p:txBody>
        </p:sp>
      </p:grp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Picture Placeholder 1" descr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30997" t="1" r="30997"/>
          <a:stretch>
            <a:fillRect/>
          </a:stretch>
        </p:blipFill>
        <p:spPr>
          <a:xfrm>
            <a:off x="-561458" y="-1732673"/>
            <a:ext cx="11084737" cy="17181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83" h="21584" extrusionOk="0">
                <a:moveTo>
                  <a:pt x="4311" y="2"/>
                </a:moveTo>
                <a:cubicBezTo>
                  <a:pt x="2873" y="21"/>
                  <a:pt x="1424" y="173"/>
                  <a:pt x="0" y="465"/>
                </a:cubicBezTo>
                <a:lnTo>
                  <a:pt x="932" y="2541"/>
                </a:lnTo>
                <a:cubicBezTo>
                  <a:pt x="6133" y="1472"/>
                  <a:pt x="11764" y="2753"/>
                  <a:pt x="14954" y="5731"/>
                </a:cubicBezTo>
                <a:cubicBezTo>
                  <a:pt x="18144" y="8709"/>
                  <a:pt x="18191" y="12729"/>
                  <a:pt x="15071" y="15741"/>
                </a:cubicBezTo>
                <a:cubicBezTo>
                  <a:pt x="11951" y="18753"/>
                  <a:pt x="6351" y="20095"/>
                  <a:pt x="1125" y="19082"/>
                </a:cubicBezTo>
                <a:lnTo>
                  <a:pt x="243" y="21166"/>
                </a:lnTo>
                <a:cubicBezTo>
                  <a:pt x="1674" y="21443"/>
                  <a:pt x="3127" y="21580"/>
                  <a:pt x="4565" y="21584"/>
                </a:cubicBezTo>
                <a:cubicBezTo>
                  <a:pt x="9701" y="21599"/>
                  <a:pt x="14645" y="19930"/>
                  <a:pt x="17696" y="16985"/>
                </a:cubicBezTo>
                <a:cubicBezTo>
                  <a:pt x="21600" y="13216"/>
                  <a:pt x="21540" y="8186"/>
                  <a:pt x="17548" y="4459"/>
                </a:cubicBezTo>
                <a:cubicBezTo>
                  <a:pt x="14554" y="1664"/>
                  <a:pt x="9843" y="64"/>
                  <a:pt x="4927" y="2"/>
                </a:cubicBezTo>
                <a:cubicBezTo>
                  <a:pt x="4722" y="-1"/>
                  <a:pt x="4517" y="-1"/>
                  <a:pt x="4311" y="2"/>
                </a:cubicBezTo>
                <a:close/>
                <a:moveTo>
                  <a:pt x="5061" y="3847"/>
                </a:moveTo>
                <a:cubicBezTo>
                  <a:pt x="3720" y="3829"/>
                  <a:pt x="2358" y="3995"/>
                  <a:pt x="1060" y="4359"/>
                </a:cubicBezTo>
                <a:lnTo>
                  <a:pt x="1067" y="16785"/>
                </a:lnTo>
                <a:cubicBezTo>
                  <a:pt x="5224" y="17949"/>
                  <a:pt x="10018" y="17078"/>
                  <a:pt x="12755" y="14663"/>
                </a:cubicBezTo>
                <a:cubicBezTo>
                  <a:pt x="15493" y="12248"/>
                  <a:pt x="15491" y="8889"/>
                  <a:pt x="12751" y="6475"/>
                </a:cubicBezTo>
                <a:cubicBezTo>
                  <a:pt x="10867" y="4816"/>
                  <a:pt x="8012" y="3887"/>
                  <a:pt x="5061" y="3847"/>
                </a:cubicBezTo>
                <a:close/>
              </a:path>
            </a:pathLst>
          </a:custGeom>
        </p:spPr>
      </p:pic>
      <p:sp>
        <p:nvSpPr>
          <p:cNvPr id="665" name="TextBox 5"/>
          <p:cNvSpPr txBox="1"/>
          <p:nvPr/>
        </p:nvSpPr>
        <p:spPr>
          <a:xfrm>
            <a:off x="12174421" y="1560875"/>
            <a:ext cx="8822058" cy="9321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defRPr sz="4800">
                <a:solidFill>
                  <a:schemeClr val="accent2"/>
                </a:solidFill>
                <a:latin typeface="Code Light"/>
                <a:ea typeface="Code Light"/>
                <a:cs typeface="Code Light"/>
                <a:sym typeface="Code Light"/>
              </a:defRPr>
            </a:lvl1pPr>
          </a:lstStyle>
          <a:p>
            <a:r>
              <a:t>ROI que Fala por Si</a:t>
            </a:r>
          </a:p>
        </p:txBody>
      </p:sp>
      <p:sp>
        <p:nvSpPr>
          <p:cNvPr id="666" name="Rectangle 6"/>
          <p:cNvSpPr txBox="1"/>
          <p:nvPr/>
        </p:nvSpPr>
        <p:spPr>
          <a:xfrm>
            <a:off x="12234191" y="3889640"/>
            <a:ext cx="9188160" cy="1605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50000"/>
              </a:lnSpc>
              <a:defRPr sz="2400">
                <a:solidFill>
                  <a:srgbClr val="595959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Quando falamos de ROI, não estamos falando de promessas ou projeções. Estamos falando de resultados reais, comprovados e auditados por empresas de renome como Forrester e Gartner.</a:t>
            </a:r>
          </a:p>
        </p:txBody>
      </p:sp>
      <p:sp>
        <p:nvSpPr>
          <p:cNvPr id="667" name="Oval 20"/>
          <p:cNvSpPr/>
          <p:nvPr/>
        </p:nvSpPr>
        <p:spPr>
          <a:xfrm>
            <a:off x="8775248" y="1609414"/>
            <a:ext cx="2781301" cy="2781305"/>
          </a:xfrm>
          <a:prstGeom prst="ellipse">
            <a:avLst/>
          </a:pr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68" name="Picture 19" descr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69" name="Picture 20" descr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8451" y="11393122"/>
            <a:ext cx="24384001" cy="1663701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Rectangle 42"/>
          <p:cNvSpPr/>
          <p:nvPr/>
        </p:nvSpPr>
        <p:spPr>
          <a:xfrm>
            <a:off x="12240212" y="2458175"/>
            <a:ext cx="9176118" cy="1083783"/>
          </a:xfrm>
          <a:prstGeom prst="rect">
            <a:avLst/>
          </a:pr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Dados comprovados de retorno sobre investimento que transformam ceticismo em confiança.</a:t>
            </a:r>
          </a:p>
        </p:txBody>
      </p:sp>
      <p:sp>
        <p:nvSpPr>
          <p:cNvPr id="671" name="Text 10"/>
          <p:cNvSpPr txBox="1"/>
          <p:nvPr/>
        </p:nvSpPr>
        <p:spPr>
          <a:xfrm>
            <a:off x="18987323" y="13223368"/>
            <a:ext cx="5193920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2438400">
              <a:defRPr sz="1800" i="1">
                <a:solidFill>
                  <a:srgbClr val="1E2B3B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Fonte: Forrester Total Economic Impact Study, 2024</a:t>
            </a:r>
          </a:p>
        </p:txBody>
      </p:sp>
      <p:grpSp>
        <p:nvGrpSpPr>
          <p:cNvPr id="676" name="Agrupar"/>
          <p:cNvGrpSpPr/>
          <p:nvPr/>
        </p:nvGrpSpPr>
        <p:grpSpPr>
          <a:xfrm>
            <a:off x="12334377" y="5842599"/>
            <a:ext cx="4080791" cy="2492150"/>
            <a:chOff x="0" y="0"/>
            <a:chExt cx="4080789" cy="2492149"/>
          </a:xfrm>
        </p:grpSpPr>
        <p:sp>
          <p:nvSpPr>
            <p:cNvPr id="672" name="Shape 6"/>
            <p:cNvSpPr/>
            <p:nvPr/>
          </p:nvSpPr>
          <p:spPr>
            <a:xfrm>
              <a:off x="0" y="0"/>
              <a:ext cx="4080790" cy="2492150"/>
            </a:xfrm>
            <a:prstGeom prst="rect">
              <a:avLst/>
            </a:prstGeom>
            <a:solidFill>
              <a:srgbClr val="1A2B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673" name="Text 8"/>
            <p:cNvSpPr txBox="1"/>
            <p:nvPr/>
          </p:nvSpPr>
          <p:spPr>
            <a:xfrm>
              <a:off x="836927" y="623774"/>
              <a:ext cx="2406937" cy="12446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 defTabSz="2438400">
                <a:defRPr sz="7200">
                  <a:solidFill>
                    <a:srgbClr val="FF8C42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t>260%</a:t>
              </a:r>
            </a:p>
          </p:txBody>
        </p:sp>
        <p:sp>
          <p:nvSpPr>
            <p:cNvPr id="674" name="Text 9"/>
            <p:cNvSpPr txBox="1"/>
            <p:nvPr/>
          </p:nvSpPr>
          <p:spPr>
            <a:xfrm>
              <a:off x="415443" y="1780283"/>
              <a:ext cx="3249905" cy="2413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 defTabSz="2438400">
                <a:defRPr sz="1400">
                  <a:solidFill>
                    <a:srgbClr val="FFFFFF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Retorno sobre investimento em 3 anos</a:t>
              </a:r>
            </a:p>
          </p:txBody>
        </p:sp>
        <p:sp>
          <p:nvSpPr>
            <p:cNvPr id="675" name="Text 7"/>
            <p:cNvSpPr txBox="1"/>
            <p:nvPr/>
          </p:nvSpPr>
          <p:spPr>
            <a:xfrm>
              <a:off x="687333" y="474301"/>
              <a:ext cx="2706125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 defTabSz="2438400">
                <a:defRPr sz="1800">
                  <a:solidFill>
                    <a:srgbClr val="FFFFFF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t>ROI Médio Comprovado</a:t>
              </a:r>
            </a:p>
          </p:txBody>
        </p:sp>
      </p:grpSp>
      <p:sp>
        <p:nvSpPr>
          <p:cNvPr id="677" name="Shape 20"/>
          <p:cNvSpPr/>
          <p:nvPr/>
        </p:nvSpPr>
        <p:spPr>
          <a:xfrm>
            <a:off x="10823564" y="10937263"/>
            <a:ext cx="12422904" cy="76204"/>
          </a:xfrm>
          <a:prstGeom prst="rect">
            <a:avLst/>
          </a:prstGeom>
          <a:solidFill>
            <a:srgbClr val="F0F0F0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678" name="Shape 21"/>
          <p:cNvSpPr/>
          <p:nvPr/>
        </p:nvSpPr>
        <p:spPr>
          <a:xfrm>
            <a:off x="10686613" y="10784863"/>
            <a:ext cx="381003" cy="381004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679" name="Text 22"/>
          <p:cNvSpPr txBox="1"/>
          <p:nvPr/>
        </p:nvSpPr>
        <p:spPr>
          <a:xfrm>
            <a:off x="10553357" y="10291094"/>
            <a:ext cx="647515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18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Início</a:t>
            </a:r>
          </a:p>
        </p:txBody>
      </p:sp>
      <p:sp>
        <p:nvSpPr>
          <p:cNvPr id="680" name="Text 23"/>
          <p:cNvSpPr txBox="1"/>
          <p:nvPr/>
        </p:nvSpPr>
        <p:spPr>
          <a:xfrm>
            <a:off x="10556889" y="11354835"/>
            <a:ext cx="640451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4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R$ 0</a:t>
            </a:r>
          </a:p>
        </p:txBody>
      </p:sp>
      <p:sp>
        <p:nvSpPr>
          <p:cNvPr id="681" name="Shape 24"/>
          <p:cNvSpPr/>
          <p:nvPr/>
        </p:nvSpPr>
        <p:spPr>
          <a:xfrm>
            <a:off x="13888599" y="10784863"/>
            <a:ext cx="381004" cy="381004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682" name="Text 25"/>
          <p:cNvSpPr txBox="1"/>
          <p:nvPr/>
        </p:nvSpPr>
        <p:spPr>
          <a:xfrm>
            <a:off x="13614992" y="10291094"/>
            <a:ext cx="928218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18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6 meses</a:t>
            </a:r>
          </a:p>
        </p:txBody>
      </p:sp>
      <p:sp>
        <p:nvSpPr>
          <p:cNvPr id="683" name="Text 26"/>
          <p:cNvSpPr txBox="1"/>
          <p:nvPr/>
        </p:nvSpPr>
        <p:spPr>
          <a:xfrm>
            <a:off x="13216028" y="11354835"/>
            <a:ext cx="1726147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4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Break-even</a:t>
            </a:r>
          </a:p>
        </p:txBody>
      </p:sp>
      <p:sp>
        <p:nvSpPr>
          <p:cNvPr id="684" name="Shape 27"/>
          <p:cNvSpPr/>
          <p:nvPr/>
        </p:nvSpPr>
        <p:spPr>
          <a:xfrm>
            <a:off x="17264282" y="10784863"/>
            <a:ext cx="381004" cy="381004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685" name="Text 28"/>
          <p:cNvSpPr txBox="1"/>
          <p:nvPr/>
        </p:nvSpPr>
        <p:spPr>
          <a:xfrm>
            <a:off x="17139245" y="10291094"/>
            <a:ext cx="631078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18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1 ano</a:t>
            </a:r>
          </a:p>
        </p:txBody>
      </p:sp>
      <p:sp>
        <p:nvSpPr>
          <p:cNvPr id="686" name="Text 29"/>
          <p:cNvSpPr txBox="1"/>
          <p:nvPr/>
        </p:nvSpPr>
        <p:spPr>
          <a:xfrm>
            <a:off x="16962221" y="11354835"/>
            <a:ext cx="985126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4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+100%</a:t>
            </a:r>
          </a:p>
        </p:txBody>
      </p:sp>
      <p:sp>
        <p:nvSpPr>
          <p:cNvPr id="687" name="Shape 30"/>
          <p:cNvSpPr/>
          <p:nvPr/>
        </p:nvSpPr>
        <p:spPr>
          <a:xfrm>
            <a:off x="20269454" y="10784863"/>
            <a:ext cx="381003" cy="381004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688" name="Text 31"/>
          <p:cNvSpPr txBox="1"/>
          <p:nvPr/>
        </p:nvSpPr>
        <p:spPr>
          <a:xfrm>
            <a:off x="20087018" y="10252807"/>
            <a:ext cx="745875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18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2 anos</a:t>
            </a:r>
          </a:p>
        </p:txBody>
      </p:sp>
      <p:sp>
        <p:nvSpPr>
          <p:cNvPr id="689" name="Text 32"/>
          <p:cNvSpPr txBox="1"/>
          <p:nvPr/>
        </p:nvSpPr>
        <p:spPr>
          <a:xfrm>
            <a:off x="19967393" y="11354835"/>
            <a:ext cx="985125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4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+180%</a:t>
            </a:r>
          </a:p>
        </p:txBody>
      </p:sp>
      <p:sp>
        <p:nvSpPr>
          <p:cNvPr id="690" name="Shape 33"/>
          <p:cNvSpPr/>
          <p:nvPr/>
        </p:nvSpPr>
        <p:spPr>
          <a:xfrm>
            <a:off x="23151215" y="10784863"/>
            <a:ext cx="381004" cy="381004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691" name="Text 34"/>
          <p:cNvSpPr txBox="1"/>
          <p:nvPr/>
        </p:nvSpPr>
        <p:spPr>
          <a:xfrm>
            <a:off x="22968779" y="10252807"/>
            <a:ext cx="745876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18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3 anos</a:t>
            </a:r>
          </a:p>
        </p:txBody>
      </p:sp>
      <p:sp>
        <p:nvSpPr>
          <p:cNvPr id="692" name="Text 35"/>
          <p:cNvSpPr txBox="1"/>
          <p:nvPr/>
        </p:nvSpPr>
        <p:spPr>
          <a:xfrm>
            <a:off x="22849154" y="11354835"/>
            <a:ext cx="985125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4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+260%</a:t>
            </a:r>
          </a:p>
        </p:txBody>
      </p:sp>
      <p:grpSp>
        <p:nvGrpSpPr>
          <p:cNvPr id="696" name="Agrupar"/>
          <p:cNvGrpSpPr/>
          <p:nvPr/>
        </p:nvGrpSpPr>
        <p:grpSpPr>
          <a:xfrm>
            <a:off x="18332214" y="7950987"/>
            <a:ext cx="3098634" cy="1847030"/>
            <a:chOff x="0" y="0"/>
            <a:chExt cx="3098632" cy="1847028"/>
          </a:xfrm>
        </p:grpSpPr>
        <p:sp>
          <p:nvSpPr>
            <p:cNvPr id="693" name="Shape 11"/>
            <p:cNvSpPr/>
            <p:nvPr/>
          </p:nvSpPr>
          <p:spPr>
            <a:xfrm>
              <a:off x="0" y="0"/>
              <a:ext cx="3098633" cy="1847029"/>
            </a:xfrm>
            <a:prstGeom prst="rect">
              <a:avLst/>
            </a:pr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694" name="Text 12"/>
            <p:cNvSpPr txBox="1"/>
            <p:nvPr/>
          </p:nvSpPr>
          <p:spPr>
            <a:xfrm>
              <a:off x="678381" y="220397"/>
              <a:ext cx="1741871" cy="9017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 defTabSz="2438400">
                <a:defRPr sz="5200">
                  <a:solidFill>
                    <a:srgbClr val="FF8C42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t>100%</a:t>
              </a:r>
            </a:p>
          </p:txBody>
        </p:sp>
        <p:sp>
          <p:nvSpPr>
            <p:cNvPr id="695" name="Text 13"/>
            <p:cNvSpPr txBox="1"/>
            <p:nvPr/>
          </p:nvSpPr>
          <p:spPr>
            <a:xfrm>
              <a:off x="424347" y="1050513"/>
              <a:ext cx="2249939" cy="5080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2438400">
                <a:defRPr sz="1500">
                  <a:solidFill>
                    <a:srgbClr val="1A2B3C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t>Das empresas obtiveram ROI positivo</a:t>
              </a:r>
            </a:p>
          </p:txBody>
        </p:sp>
      </p:grpSp>
      <p:grpSp>
        <p:nvGrpSpPr>
          <p:cNvPr id="705" name="Agrupar"/>
          <p:cNvGrpSpPr/>
          <p:nvPr/>
        </p:nvGrpSpPr>
        <p:grpSpPr>
          <a:xfrm>
            <a:off x="16659221" y="5799438"/>
            <a:ext cx="6444620" cy="1847029"/>
            <a:chOff x="0" y="0"/>
            <a:chExt cx="6444619" cy="1847028"/>
          </a:xfrm>
        </p:grpSpPr>
        <p:grpSp>
          <p:nvGrpSpPr>
            <p:cNvPr id="700" name="Agrupar"/>
            <p:cNvGrpSpPr/>
            <p:nvPr/>
          </p:nvGrpSpPr>
          <p:grpSpPr>
            <a:xfrm>
              <a:off x="0" y="0"/>
              <a:ext cx="3098634" cy="1847029"/>
              <a:chOff x="0" y="0"/>
              <a:chExt cx="3098633" cy="1847028"/>
            </a:xfrm>
          </p:grpSpPr>
          <p:sp>
            <p:nvSpPr>
              <p:cNvPr id="697" name="Shape 14"/>
              <p:cNvSpPr/>
              <p:nvPr/>
            </p:nvSpPr>
            <p:spPr>
              <a:xfrm>
                <a:off x="0" y="0"/>
                <a:ext cx="3098634" cy="1847029"/>
              </a:xfrm>
              <a:prstGeom prst="rect">
                <a:avLst/>
              </a:prstGeom>
              <a:solidFill>
                <a:srgbClr val="F8F8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>
                  <a:defRPr sz="4800"/>
                </a:pPr>
                <a:endParaRPr/>
              </a:p>
            </p:txBody>
          </p:sp>
          <p:sp>
            <p:nvSpPr>
              <p:cNvPr id="698" name="Text 15"/>
              <p:cNvSpPr txBox="1"/>
              <p:nvPr/>
            </p:nvSpPr>
            <p:spPr>
              <a:xfrm>
                <a:off x="1354091" y="220397"/>
                <a:ext cx="390450" cy="9017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0" tIns="0" rIns="0" bIns="0" numCol="1" anchor="ctr">
                <a:spAutoFit/>
              </a:bodyPr>
              <a:lstStyle>
                <a:lvl1pPr algn="ctr" defTabSz="2438400">
                  <a:defRPr sz="5200">
                    <a:solidFill>
                      <a:srgbClr val="FF8C42"/>
                    </a:solidFill>
                    <a:latin typeface="Noto Sans Regular Bold"/>
                    <a:ea typeface="Noto Sans Regular Bold"/>
                    <a:cs typeface="Noto Sans Regular Bold"/>
                    <a:sym typeface="Noto Sans Regular Bold"/>
                  </a:defRPr>
                </a:lvl1pPr>
              </a:lstStyle>
              <a:p>
                <a:r>
                  <a:t>6</a:t>
                </a:r>
              </a:p>
            </p:txBody>
          </p:sp>
          <p:sp>
            <p:nvSpPr>
              <p:cNvPr id="699" name="Text 16"/>
              <p:cNvSpPr txBox="1"/>
              <p:nvPr/>
            </p:nvSpPr>
            <p:spPr>
              <a:xfrm>
                <a:off x="730473" y="1050513"/>
                <a:ext cx="1637687" cy="5080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2438400">
                  <a:defRPr sz="1500">
                    <a:solidFill>
                      <a:srgbClr val="1A2B3C"/>
                    </a:solidFill>
                    <a:latin typeface="Noto Sans Regular Bold"/>
                    <a:ea typeface="Noto Sans Regular Bold"/>
                    <a:cs typeface="Noto Sans Regular Bold"/>
                    <a:sym typeface="Noto Sans Regular Bold"/>
                  </a:defRPr>
                </a:lvl1pPr>
              </a:lstStyle>
              <a:p>
                <a:r>
                  <a:t>Meses para break-even</a:t>
                </a:r>
              </a:p>
            </p:txBody>
          </p:sp>
        </p:grpSp>
        <p:grpSp>
          <p:nvGrpSpPr>
            <p:cNvPr id="704" name="Agrupar"/>
            <p:cNvGrpSpPr/>
            <p:nvPr/>
          </p:nvGrpSpPr>
          <p:grpSpPr>
            <a:xfrm>
              <a:off x="3345986" y="0"/>
              <a:ext cx="3098634" cy="1847029"/>
              <a:chOff x="0" y="0"/>
              <a:chExt cx="3098632" cy="1847028"/>
            </a:xfrm>
          </p:grpSpPr>
          <p:sp>
            <p:nvSpPr>
              <p:cNvPr id="701" name="Shape 17"/>
              <p:cNvSpPr/>
              <p:nvPr/>
            </p:nvSpPr>
            <p:spPr>
              <a:xfrm>
                <a:off x="0" y="0"/>
                <a:ext cx="3098633" cy="1847029"/>
              </a:xfrm>
              <a:prstGeom prst="rect">
                <a:avLst/>
              </a:prstGeom>
              <a:solidFill>
                <a:srgbClr val="F8F8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>
                  <a:defRPr sz="4800"/>
                </a:pPr>
                <a:endParaRPr/>
              </a:p>
            </p:txBody>
          </p:sp>
          <p:sp>
            <p:nvSpPr>
              <p:cNvPr id="702" name="Text 18"/>
              <p:cNvSpPr txBox="1"/>
              <p:nvPr/>
            </p:nvSpPr>
            <p:spPr>
              <a:xfrm>
                <a:off x="1163236" y="220397"/>
                <a:ext cx="772161" cy="9017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0" tIns="0" rIns="0" bIns="0" numCol="1" anchor="ctr">
                <a:spAutoFit/>
              </a:bodyPr>
              <a:lstStyle>
                <a:lvl1pPr algn="ctr" defTabSz="2438400">
                  <a:defRPr sz="5200">
                    <a:solidFill>
                      <a:srgbClr val="FF8C42"/>
                    </a:solidFill>
                    <a:latin typeface="Noto Sans Regular Bold"/>
                    <a:ea typeface="Noto Sans Regular Bold"/>
                    <a:cs typeface="Noto Sans Regular Bold"/>
                    <a:sym typeface="Noto Sans Regular Bold"/>
                  </a:defRPr>
                </a:lvl1pPr>
              </a:lstStyle>
              <a:p>
                <a:r>
                  <a:t>5x</a:t>
                </a:r>
              </a:p>
            </p:txBody>
          </p:sp>
          <p:sp>
            <p:nvSpPr>
              <p:cNvPr id="703" name="Text 19"/>
              <p:cNvSpPr txBox="1"/>
              <p:nvPr/>
            </p:nvSpPr>
            <p:spPr>
              <a:xfrm>
                <a:off x="413673" y="1050513"/>
                <a:ext cx="2271284" cy="5080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2438400">
                  <a:defRPr sz="1500">
                    <a:solidFill>
                      <a:srgbClr val="1A2B3C"/>
                    </a:solidFill>
                    <a:latin typeface="Noto Sans Regular Bold"/>
                    <a:ea typeface="Noto Sans Regular Bold"/>
                    <a:cs typeface="Noto Sans Regular Bold"/>
                    <a:sym typeface="Noto Sans Regular Bold"/>
                  </a:defRPr>
                </a:lvl1pPr>
              </a:lstStyle>
              <a:p>
                <a:r>
                  <a:t>Mais rápido que métodos tradicionais</a:t>
                </a:r>
              </a:p>
            </p:txBody>
          </p:sp>
        </p:grpSp>
      </p:grp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Picture 33" descr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708" name="Picture 34" descr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180866" y="6157092"/>
            <a:ext cx="24384001" cy="166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09" name="Picture 35" descr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8136" y="6092428"/>
            <a:ext cx="24384001" cy="166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0" name="Image 1" descr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726" y="7578105"/>
            <a:ext cx="11126218" cy="3926901"/>
          </a:xfrm>
          <a:prstGeom prst="rect">
            <a:avLst/>
          </a:prstGeom>
          <a:ln w="12700">
            <a:miter lim="400000"/>
          </a:ln>
        </p:spPr>
      </p:pic>
      <p:sp>
        <p:nvSpPr>
          <p:cNvPr id="711" name="Shape 36"/>
          <p:cNvSpPr/>
          <p:nvPr/>
        </p:nvSpPr>
        <p:spPr>
          <a:xfrm>
            <a:off x="4095750" y="2960633"/>
            <a:ext cx="7772401" cy="2990852"/>
          </a:xfrm>
          <a:prstGeom prst="rect">
            <a:avLst/>
          </a:prstGeom>
          <a:solidFill>
            <a:srgbClr val="F0F0F0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12" name="Text 37"/>
          <p:cNvSpPr txBox="1"/>
          <p:nvPr/>
        </p:nvSpPr>
        <p:spPr>
          <a:xfrm>
            <a:off x="6311927" y="3370208"/>
            <a:ext cx="3340050" cy="45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600">
                <a:solidFill>
                  <a:srgbClr val="8B8FA3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Investimento Médio</a:t>
            </a:r>
          </a:p>
        </p:txBody>
      </p:sp>
      <p:sp>
        <p:nvSpPr>
          <p:cNvPr id="713" name="Text 38"/>
          <p:cNvSpPr txBox="1"/>
          <p:nvPr/>
        </p:nvSpPr>
        <p:spPr>
          <a:xfrm>
            <a:off x="6654711" y="4192534"/>
            <a:ext cx="2654483" cy="6985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4000">
                <a:solidFill>
                  <a:srgbClr val="8B8FA3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R$ 500.000</a:t>
            </a:r>
          </a:p>
        </p:txBody>
      </p:sp>
      <p:sp>
        <p:nvSpPr>
          <p:cNvPr id="714" name="Text 39"/>
          <p:cNvSpPr txBox="1"/>
          <p:nvPr/>
        </p:nvSpPr>
        <p:spPr>
          <a:xfrm>
            <a:off x="5703889" y="5179959"/>
            <a:ext cx="4556126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1800">
                <a:solidFill>
                  <a:srgbClr val="666666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Projeto completo de transformação digital</a:t>
            </a:r>
          </a:p>
        </p:txBody>
      </p:sp>
      <p:sp>
        <p:nvSpPr>
          <p:cNvPr id="715" name="Shape 40"/>
          <p:cNvSpPr/>
          <p:nvPr/>
        </p:nvSpPr>
        <p:spPr>
          <a:xfrm>
            <a:off x="12515849" y="2960633"/>
            <a:ext cx="7772401" cy="2990852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16" name="Text 41"/>
          <p:cNvSpPr txBox="1"/>
          <p:nvPr/>
        </p:nvSpPr>
        <p:spPr>
          <a:xfrm>
            <a:off x="14839717" y="3370208"/>
            <a:ext cx="3124664" cy="45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6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Retorno em 3 Anos</a:t>
            </a:r>
          </a:p>
        </p:txBody>
      </p:sp>
      <p:sp>
        <p:nvSpPr>
          <p:cNvPr id="717" name="Text 42"/>
          <p:cNvSpPr txBox="1"/>
          <p:nvPr/>
        </p:nvSpPr>
        <p:spPr>
          <a:xfrm>
            <a:off x="14858194" y="4192534"/>
            <a:ext cx="3087710" cy="6985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40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R$ 1.800.000</a:t>
            </a:r>
          </a:p>
        </p:txBody>
      </p:sp>
      <p:sp>
        <p:nvSpPr>
          <p:cNvPr id="718" name="Text 43"/>
          <p:cNvSpPr txBox="1"/>
          <p:nvPr/>
        </p:nvSpPr>
        <p:spPr>
          <a:xfrm>
            <a:off x="14052206" y="5179959"/>
            <a:ext cx="4699686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1800">
                <a:solidFill>
                  <a:srgbClr val="1A2B3C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Economia direta + ganhos de produtividade</a:t>
            </a:r>
          </a:p>
        </p:txBody>
      </p:sp>
      <p:pic>
        <p:nvPicPr>
          <p:cNvPr id="719" name="Image 2" descr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7158" y="7417182"/>
            <a:ext cx="12038116" cy="42487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Text 3"/>
          <p:cNvSpPr txBox="1"/>
          <p:nvPr/>
        </p:nvSpPr>
        <p:spPr>
          <a:xfrm>
            <a:off x="1523999" y="2063203"/>
            <a:ext cx="15997908" cy="914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2438400">
              <a:defRPr sz="2600">
                <a:solidFill>
                  <a:srgbClr val="1A2B3C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O futuro não é mais uma promessa distante. Ele está aqui, agora, batendo na sua porta. A LEF traz para você uma oportunidade exclusiva de experimentar o poder da transformação digital sem riscos.</a:t>
            </a:r>
          </a:p>
        </p:txBody>
      </p:sp>
      <p:sp>
        <p:nvSpPr>
          <p:cNvPr id="722" name="Shape 6"/>
          <p:cNvSpPr/>
          <p:nvPr/>
        </p:nvSpPr>
        <p:spPr>
          <a:xfrm>
            <a:off x="1523999" y="5223421"/>
            <a:ext cx="16192504" cy="7810502"/>
          </a:xfrm>
          <a:prstGeom prst="rect">
            <a:avLst/>
          </a:prstGeom>
          <a:solidFill>
            <a:srgbClr val="1A2B3C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23" name="Text 9"/>
          <p:cNvSpPr txBox="1"/>
          <p:nvPr/>
        </p:nvSpPr>
        <p:spPr>
          <a:xfrm>
            <a:off x="6271735" y="6036221"/>
            <a:ext cx="6887530" cy="6985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4000">
                <a:solidFill>
                  <a:srgbClr val="FFFFFF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POC Gratuita de 2 Semanas</a:t>
            </a:r>
          </a:p>
        </p:txBody>
      </p:sp>
      <p:sp>
        <p:nvSpPr>
          <p:cNvPr id="724" name="Text 10"/>
          <p:cNvSpPr txBox="1"/>
          <p:nvPr/>
        </p:nvSpPr>
        <p:spPr>
          <a:xfrm>
            <a:off x="3550424" y="7195094"/>
            <a:ext cx="12330152" cy="45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600">
                <a:solidFill>
                  <a:srgbClr val="F0F0F0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Transforme um processo crítico da sua empresa sem custo e sem compromisso</a:t>
            </a:r>
          </a:p>
        </p:txBody>
      </p:sp>
      <p:sp>
        <p:nvSpPr>
          <p:cNvPr id="725" name="Text 11"/>
          <p:cNvSpPr txBox="1"/>
          <p:nvPr/>
        </p:nvSpPr>
        <p:spPr>
          <a:xfrm>
            <a:off x="4386300" y="8315871"/>
            <a:ext cx="390450" cy="901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52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0</a:t>
            </a:r>
          </a:p>
        </p:txBody>
      </p:sp>
      <p:sp>
        <p:nvSpPr>
          <p:cNvPr id="726" name="Text 12"/>
          <p:cNvSpPr txBox="1"/>
          <p:nvPr/>
        </p:nvSpPr>
        <p:spPr>
          <a:xfrm>
            <a:off x="3714724" y="9490620"/>
            <a:ext cx="1733602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400">
                <a:solidFill>
                  <a:srgbClr val="F0F0F0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Custo inicial</a:t>
            </a:r>
          </a:p>
        </p:txBody>
      </p:sp>
      <p:sp>
        <p:nvSpPr>
          <p:cNvPr id="727" name="Text 13"/>
          <p:cNvSpPr txBox="1"/>
          <p:nvPr/>
        </p:nvSpPr>
        <p:spPr>
          <a:xfrm>
            <a:off x="9520277" y="8315871"/>
            <a:ext cx="390449" cy="901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52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2</a:t>
            </a:r>
          </a:p>
        </p:txBody>
      </p:sp>
      <p:sp>
        <p:nvSpPr>
          <p:cNvPr id="728" name="Text 14"/>
          <p:cNvSpPr txBox="1"/>
          <p:nvPr/>
        </p:nvSpPr>
        <p:spPr>
          <a:xfrm>
            <a:off x="8094778" y="9490620"/>
            <a:ext cx="3241447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400">
                <a:solidFill>
                  <a:srgbClr val="F0F0F0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Semanas para entrega</a:t>
            </a:r>
          </a:p>
        </p:txBody>
      </p:sp>
      <p:sp>
        <p:nvSpPr>
          <p:cNvPr id="729" name="Text 15"/>
          <p:cNvSpPr txBox="1"/>
          <p:nvPr/>
        </p:nvSpPr>
        <p:spPr>
          <a:xfrm>
            <a:off x="13978539" y="8315871"/>
            <a:ext cx="1741872" cy="901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52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100%</a:t>
            </a:r>
          </a:p>
        </p:txBody>
      </p:sp>
      <p:sp>
        <p:nvSpPr>
          <p:cNvPr id="730" name="Text 16"/>
          <p:cNvSpPr txBox="1"/>
          <p:nvPr/>
        </p:nvSpPr>
        <p:spPr>
          <a:xfrm>
            <a:off x="13287273" y="9490620"/>
            <a:ext cx="3124404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400">
                <a:solidFill>
                  <a:srgbClr val="F0F0F0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Funcional e integrado</a:t>
            </a:r>
          </a:p>
        </p:txBody>
      </p:sp>
      <p:sp>
        <p:nvSpPr>
          <p:cNvPr id="731" name="Shape 17"/>
          <p:cNvSpPr/>
          <p:nvPr/>
        </p:nvSpPr>
        <p:spPr>
          <a:xfrm>
            <a:off x="6349007" y="10500271"/>
            <a:ext cx="6542412" cy="1085852"/>
          </a:xfrm>
          <a:prstGeom prst="roundRect">
            <a:avLst>
              <a:gd name="adj" fmla="val 16667"/>
            </a:avLst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32" name="Text 18"/>
          <p:cNvSpPr txBox="1"/>
          <p:nvPr/>
        </p:nvSpPr>
        <p:spPr>
          <a:xfrm>
            <a:off x="6916273" y="10474575"/>
            <a:ext cx="5598378" cy="113724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0021" tIns="340021" rIns="340021" bIns="340021" anchor="ctr">
            <a:spAutoFit/>
          </a:bodyPr>
          <a:lstStyle>
            <a:lvl1pPr algn="ctr" defTabSz="2438400">
              <a:defRPr sz="2600">
                <a:solidFill>
                  <a:srgbClr val="FFFFFF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QUERO AGENDAR MINHA POC</a:t>
            </a:r>
          </a:p>
        </p:txBody>
      </p:sp>
      <p:sp>
        <p:nvSpPr>
          <p:cNvPr id="733" name="Text 19"/>
          <p:cNvSpPr txBox="1"/>
          <p:nvPr/>
        </p:nvSpPr>
        <p:spPr>
          <a:xfrm>
            <a:off x="7654493" y="11919497"/>
            <a:ext cx="4122014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1800">
                <a:solidFill>
                  <a:srgbClr val="CCCCCC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Vagas limitadas a 5 empresas por mês</a:t>
            </a:r>
          </a:p>
        </p:txBody>
      </p:sp>
      <p:sp>
        <p:nvSpPr>
          <p:cNvPr id="734" name="Shape 20"/>
          <p:cNvSpPr/>
          <p:nvPr/>
        </p:nvSpPr>
        <p:spPr>
          <a:xfrm>
            <a:off x="1523999" y="14367422"/>
            <a:ext cx="16192504" cy="2628902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35" name="Shape 21"/>
          <p:cNvSpPr/>
          <p:nvPr/>
        </p:nvSpPr>
        <p:spPr>
          <a:xfrm>
            <a:off x="1523999" y="14367422"/>
            <a:ext cx="95252" cy="2628902"/>
          </a:xfrm>
          <a:prstGeom prst="rect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36" name="Shape 22"/>
          <p:cNvSpPr/>
          <p:nvPr/>
        </p:nvSpPr>
        <p:spPr>
          <a:xfrm>
            <a:off x="2000250" y="15110370"/>
            <a:ext cx="1143004" cy="1143004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37" name="Text 23"/>
          <p:cNvSpPr txBox="1"/>
          <p:nvPr/>
        </p:nvSpPr>
        <p:spPr>
          <a:xfrm>
            <a:off x="3524250" y="14888122"/>
            <a:ext cx="2520585" cy="482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28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Garantia Total</a:t>
            </a:r>
          </a:p>
        </p:txBody>
      </p:sp>
      <p:sp>
        <p:nvSpPr>
          <p:cNvPr id="738" name="Text 24"/>
          <p:cNvSpPr txBox="1"/>
          <p:nvPr/>
        </p:nvSpPr>
        <p:spPr>
          <a:xfrm>
            <a:off x="3524250" y="15641389"/>
            <a:ext cx="13218247" cy="838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2438400">
              <a:defRPr sz="24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Se em 2 semanas você não ver valor real na solução, não pagará absolutamente nada. Sem letras miúdas, sem condições ocultas.</a:t>
            </a:r>
          </a:p>
        </p:txBody>
      </p:sp>
      <p:sp>
        <p:nvSpPr>
          <p:cNvPr id="739" name="Text 25"/>
          <p:cNvSpPr txBox="1"/>
          <p:nvPr/>
        </p:nvSpPr>
        <p:spPr>
          <a:xfrm>
            <a:off x="8999115" y="16079539"/>
            <a:ext cx="4631017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24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Nós assumimos 100% do risco.</a:t>
            </a:r>
          </a:p>
        </p:txBody>
      </p:sp>
      <p:sp>
        <p:nvSpPr>
          <p:cNvPr id="740" name="Text 26"/>
          <p:cNvSpPr txBox="1"/>
          <p:nvPr/>
        </p:nvSpPr>
        <p:spPr>
          <a:xfrm>
            <a:off x="24883226" y="2984501"/>
            <a:ext cx="4145054" cy="584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34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O Que Você Recebe</a:t>
            </a:r>
          </a:p>
        </p:txBody>
      </p:sp>
      <p:sp>
        <p:nvSpPr>
          <p:cNvPr id="741" name="Shape 27"/>
          <p:cNvSpPr/>
          <p:nvPr/>
        </p:nvSpPr>
        <p:spPr>
          <a:xfrm>
            <a:off x="18859501" y="4000501"/>
            <a:ext cx="7905751" cy="2571747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42" name="Shape 28"/>
          <p:cNvSpPr/>
          <p:nvPr/>
        </p:nvSpPr>
        <p:spPr>
          <a:xfrm>
            <a:off x="19240501" y="4381501"/>
            <a:ext cx="952502" cy="952502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43" name="Text 29"/>
          <p:cNvSpPr txBox="1"/>
          <p:nvPr/>
        </p:nvSpPr>
        <p:spPr>
          <a:xfrm>
            <a:off x="20478750" y="4410076"/>
            <a:ext cx="3644481" cy="45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26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Diagnóstico Completo</a:t>
            </a:r>
          </a:p>
        </p:txBody>
      </p:sp>
      <p:sp>
        <p:nvSpPr>
          <p:cNvPr id="744" name="Text 30"/>
          <p:cNvSpPr txBox="1"/>
          <p:nvPr/>
        </p:nvSpPr>
        <p:spPr>
          <a:xfrm>
            <a:off x="20478750" y="5133976"/>
            <a:ext cx="5905502" cy="914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Mapeamento detalhado de um processo crítico da sua empresa, identificando gargalos e oportunidades de melhoria.</a:t>
            </a:r>
          </a:p>
        </p:txBody>
      </p:sp>
      <p:sp>
        <p:nvSpPr>
          <p:cNvPr id="745" name="Shape 31"/>
          <p:cNvSpPr/>
          <p:nvPr/>
        </p:nvSpPr>
        <p:spPr>
          <a:xfrm>
            <a:off x="27146250" y="4000501"/>
            <a:ext cx="7905750" cy="2571747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46" name="Shape 32"/>
          <p:cNvSpPr/>
          <p:nvPr/>
        </p:nvSpPr>
        <p:spPr>
          <a:xfrm>
            <a:off x="27527250" y="4381501"/>
            <a:ext cx="952502" cy="952502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47" name="Text 33"/>
          <p:cNvSpPr txBox="1"/>
          <p:nvPr/>
        </p:nvSpPr>
        <p:spPr>
          <a:xfrm>
            <a:off x="28765503" y="4410076"/>
            <a:ext cx="2970044" cy="45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26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Solução Funcional</a:t>
            </a:r>
          </a:p>
        </p:txBody>
      </p:sp>
      <p:sp>
        <p:nvSpPr>
          <p:cNvPr id="748" name="Text 34"/>
          <p:cNvSpPr txBox="1"/>
          <p:nvPr/>
        </p:nvSpPr>
        <p:spPr>
          <a:xfrm>
            <a:off x="28765503" y="5286376"/>
            <a:ext cx="5905502" cy="609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Aplicação completa e funcional desenvolvida com Thinkwise, pronta para uso em ambiente de produção.</a:t>
            </a:r>
          </a:p>
        </p:txBody>
      </p:sp>
      <p:sp>
        <p:nvSpPr>
          <p:cNvPr id="749" name="Shape 35"/>
          <p:cNvSpPr/>
          <p:nvPr/>
        </p:nvSpPr>
        <p:spPr>
          <a:xfrm>
            <a:off x="18859501" y="6953250"/>
            <a:ext cx="7905751" cy="2571748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50" name="Shape 36"/>
          <p:cNvSpPr/>
          <p:nvPr/>
        </p:nvSpPr>
        <p:spPr>
          <a:xfrm>
            <a:off x="19240501" y="7334250"/>
            <a:ext cx="952502" cy="952503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51" name="Text 37"/>
          <p:cNvSpPr txBox="1"/>
          <p:nvPr/>
        </p:nvSpPr>
        <p:spPr>
          <a:xfrm>
            <a:off x="20478750" y="7362825"/>
            <a:ext cx="4160289" cy="45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26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Integração com Sistemas</a:t>
            </a:r>
          </a:p>
        </p:txBody>
      </p:sp>
      <p:sp>
        <p:nvSpPr>
          <p:cNvPr id="752" name="Text 38"/>
          <p:cNvSpPr txBox="1"/>
          <p:nvPr/>
        </p:nvSpPr>
        <p:spPr>
          <a:xfrm>
            <a:off x="20478750" y="8239125"/>
            <a:ext cx="5905502" cy="609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Integração completa com seus sistemas legados, garantindo fluxo contínuo de dados e processos.</a:t>
            </a:r>
          </a:p>
        </p:txBody>
      </p:sp>
      <p:sp>
        <p:nvSpPr>
          <p:cNvPr id="753" name="Shape 39"/>
          <p:cNvSpPr/>
          <p:nvPr/>
        </p:nvSpPr>
        <p:spPr>
          <a:xfrm>
            <a:off x="27146250" y="6953250"/>
            <a:ext cx="7905750" cy="2571748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54" name="Shape 40"/>
          <p:cNvSpPr/>
          <p:nvPr/>
        </p:nvSpPr>
        <p:spPr>
          <a:xfrm>
            <a:off x="27527250" y="7334250"/>
            <a:ext cx="952502" cy="952503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55" name="Text 41"/>
          <p:cNvSpPr txBox="1"/>
          <p:nvPr/>
        </p:nvSpPr>
        <p:spPr>
          <a:xfrm>
            <a:off x="28765503" y="7362825"/>
            <a:ext cx="2396933" cy="45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26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Análise de ROI</a:t>
            </a:r>
          </a:p>
        </p:txBody>
      </p:sp>
      <p:sp>
        <p:nvSpPr>
          <p:cNvPr id="756" name="Text 42"/>
          <p:cNvSpPr txBox="1"/>
          <p:nvPr/>
        </p:nvSpPr>
        <p:spPr>
          <a:xfrm>
            <a:off x="28765503" y="8086725"/>
            <a:ext cx="5905502" cy="914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Relatório detalhado com projeção de ROI para implementação completa, baseado em dados reais da sua empresa.</a:t>
            </a:r>
          </a:p>
        </p:txBody>
      </p:sp>
      <p:sp>
        <p:nvSpPr>
          <p:cNvPr id="757" name="Shape 43"/>
          <p:cNvSpPr/>
          <p:nvPr/>
        </p:nvSpPr>
        <p:spPr>
          <a:xfrm>
            <a:off x="18859501" y="9906000"/>
            <a:ext cx="7905751" cy="2571747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58" name="Shape 44"/>
          <p:cNvSpPr/>
          <p:nvPr/>
        </p:nvSpPr>
        <p:spPr>
          <a:xfrm>
            <a:off x="19240501" y="10287000"/>
            <a:ext cx="952502" cy="952502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59" name="Text 45"/>
          <p:cNvSpPr txBox="1"/>
          <p:nvPr/>
        </p:nvSpPr>
        <p:spPr>
          <a:xfrm>
            <a:off x="20478750" y="10315575"/>
            <a:ext cx="3809759" cy="45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26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Treinamento da Equipe</a:t>
            </a:r>
          </a:p>
        </p:txBody>
      </p:sp>
      <p:sp>
        <p:nvSpPr>
          <p:cNvPr id="760" name="Text 46"/>
          <p:cNvSpPr txBox="1"/>
          <p:nvPr/>
        </p:nvSpPr>
        <p:spPr>
          <a:xfrm>
            <a:off x="20478750" y="11191875"/>
            <a:ext cx="5905502" cy="609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Capacitação da sua equipe para operar a solução, com documentação completa e suporte.</a:t>
            </a:r>
          </a:p>
        </p:txBody>
      </p:sp>
      <p:sp>
        <p:nvSpPr>
          <p:cNvPr id="761" name="Shape 47"/>
          <p:cNvSpPr/>
          <p:nvPr/>
        </p:nvSpPr>
        <p:spPr>
          <a:xfrm>
            <a:off x="27146250" y="9906000"/>
            <a:ext cx="7905750" cy="2571747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62" name="Shape 48"/>
          <p:cNvSpPr/>
          <p:nvPr/>
        </p:nvSpPr>
        <p:spPr>
          <a:xfrm>
            <a:off x="27527250" y="10287000"/>
            <a:ext cx="952502" cy="952502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63" name="Text 49"/>
          <p:cNvSpPr txBox="1"/>
          <p:nvPr/>
        </p:nvSpPr>
        <p:spPr>
          <a:xfrm>
            <a:off x="28765503" y="10315575"/>
            <a:ext cx="3870875" cy="45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26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Proposta Personalizada</a:t>
            </a:r>
          </a:p>
        </p:txBody>
      </p:sp>
      <p:sp>
        <p:nvSpPr>
          <p:cNvPr id="764" name="Text 50"/>
          <p:cNvSpPr txBox="1"/>
          <p:nvPr/>
        </p:nvSpPr>
        <p:spPr>
          <a:xfrm>
            <a:off x="28765503" y="11191875"/>
            <a:ext cx="5905502" cy="609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Plano detalhado para implementação completa, com cronograma, escopo e investimento.</a:t>
            </a:r>
          </a:p>
        </p:txBody>
      </p:sp>
      <p:sp>
        <p:nvSpPr>
          <p:cNvPr id="765" name="Shape 51"/>
          <p:cNvSpPr/>
          <p:nvPr/>
        </p:nvSpPr>
        <p:spPr>
          <a:xfrm>
            <a:off x="18859501" y="13430251"/>
            <a:ext cx="16192504" cy="3638551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66" name="Text 52"/>
          <p:cNvSpPr txBox="1"/>
          <p:nvPr/>
        </p:nvSpPr>
        <p:spPr>
          <a:xfrm>
            <a:off x="19335750" y="13944601"/>
            <a:ext cx="15240000" cy="838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2438400">
              <a:defRPr sz="2400" i="1">
                <a:solidFill>
                  <a:srgbClr val="1A2B3C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"Aceitamos a POC gratuita sem grandes expectativas. Em duas semanas, a LEF entregou uma solução que resolveu um problema que nos incomodava há anos. Hoje, somos clientes e fãs."</a:t>
            </a:r>
          </a:p>
        </p:txBody>
      </p:sp>
      <p:sp>
        <p:nvSpPr>
          <p:cNvPr id="767" name="Text 53"/>
          <p:cNvSpPr txBox="1"/>
          <p:nvPr/>
        </p:nvSpPr>
        <p:spPr>
          <a:xfrm>
            <a:off x="19335750" y="15154276"/>
            <a:ext cx="1826377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18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Ricardo Mendes</a:t>
            </a:r>
          </a:p>
        </p:txBody>
      </p:sp>
      <p:sp>
        <p:nvSpPr>
          <p:cNvPr id="768" name="Text 54"/>
          <p:cNvSpPr txBox="1"/>
          <p:nvPr/>
        </p:nvSpPr>
        <p:spPr>
          <a:xfrm>
            <a:off x="19335750" y="15538451"/>
            <a:ext cx="2551481" cy="279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16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CIO - Grupo Pão de Açúcar</a:t>
            </a:r>
          </a:p>
        </p:txBody>
      </p:sp>
      <p:sp>
        <p:nvSpPr>
          <p:cNvPr id="769" name="Shape 55"/>
          <p:cNvSpPr/>
          <p:nvPr/>
        </p:nvSpPr>
        <p:spPr>
          <a:xfrm>
            <a:off x="26400249" y="16287750"/>
            <a:ext cx="190502" cy="190502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70" name="Shape 56"/>
          <p:cNvSpPr/>
          <p:nvPr/>
        </p:nvSpPr>
        <p:spPr>
          <a:xfrm>
            <a:off x="26860503" y="16287750"/>
            <a:ext cx="190502" cy="190502"/>
          </a:xfrm>
          <a:prstGeom prst="ellipse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71" name="Shape 57"/>
          <p:cNvSpPr/>
          <p:nvPr/>
        </p:nvSpPr>
        <p:spPr>
          <a:xfrm>
            <a:off x="27320750" y="16287750"/>
            <a:ext cx="190503" cy="190502"/>
          </a:xfrm>
          <a:prstGeom prst="ellipse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pic>
        <p:nvPicPr>
          <p:cNvPr id="772" name="Image 8" descr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00" y="761999"/>
            <a:ext cx="1905000" cy="9525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>
      <p:transition spd="slow">
        <p:wip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Image 0" descr="Image 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94401" y="-5029201"/>
            <a:ext cx="24384001" cy="21271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75" name="Image 1" descr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94401" y="-5029201"/>
            <a:ext cx="36576001" cy="21271115"/>
          </a:xfrm>
          <a:prstGeom prst="rect">
            <a:avLst/>
          </a:prstGeom>
          <a:ln w="12700">
            <a:miter lim="400000"/>
          </a:ln>
        </p:spPr>
      </p:pic>
      <p:sp>
        <p:nvSpPr>
          <p:cNvPr id="776" name="Shape 0"/>
          <p:cNvSpPr/>
          <p:nvPr/>
        </p:nvSpPr>
        <p:spPr>
          <a:xfrm>
            <a:off x="-5994401" y="-5029201"/>
            <a:ext cx="36576001" cy="21271115"/>
          </a:xfrm>
          <a:prstGeom prst="rect">
            <a:avLst/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77" name="Shape 2"/>
          <p:cNvSpPr/>
          <p:nvPr/>
        </p:nvSpPr>
        <p:spPr>
          <a:xfrm>
            <a:off x="25819103" y="11479410"/>
            <a:ext cx="5715003" cy="5715004"/>
          </a:xfrm>
          <a:prstGeom prst="ellipse">
            <a:avLst/>
          </a:prstGeom>
          <a:solidFill>
            <a:srgbClr val="FF8C42">
              <a:alpha val="20000"/>
            </a:srgbClr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78" name="Text 5"/>
          <p:cNvSpPr txBox="1"/>
          <p:nvPr/>
        </p:nvSpPr>
        <p:spPr>
          <a:xfrm>
            <a:off x="3721100" y="505370"/>
            <a:ext cx="17145001" cy="1168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2438400">
              <a:defRPr sz="3400">
                <a:solidFill>
                  <a:srgbClr val="FFFFFF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Transforme sua empresa em tempo recorde. Agende sua POC gratuita e dê o primeiro passo para o futuro.</a:t>
            </a:r>
          </a:p>
        </p:txBody>
      </p:sp>
      <p:sp>
        <p:nvSpPr>
          <p:cNvPr id="779" name="Shape 6"/>
          <p:cNvSpPr/>
          <p:nvPr/>
        </p:nvSpPr>
        <p:spPr>
          <a:xfrm>
            <a:off x="2768600" y="2964061"/>
            <a:ext cx="19050000" cy="8058151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80" name="Text 7"/>
          <p:cNvSpPr txBox="1"/>
          <p:nvPr/>
        </p:nvSpPr>
        <p:spPr>
          <a:xfrm>
            <a:off x="10060342" y="3776861"/>
            <a:ext cx="4466516" cy="6985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40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Entre em Contato</a:t>
            </a:r>
          </a:p>
        </p:txBody>
      </p:sp>
      <p:sp>
        <p:nvSpPr>
          <p:cNvPr id="781" name="Shape 8"/>
          <p:cNvSpPr/>
          <p:nvPr/>
        </p:nvSpPr>
        <p:spPr>
          <a:xfrm>
            <a:off x="5594325" y="5097660"/>
            <a:ext cx="1333505" cy="1333506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82" name="Text 9"/>
          <p:cNvSpPr txBox="1"/>
          <p:nvPr/>
        </p:nvSpPr>
        <p:spPr>
          <a:xfrm>
            <a:off x="5647134" y="6745486"/>
            <a:ext cx="1418381" cy="45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6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Telefone</a:t>
            </a:r>
          </a:p>
        </p:txBody>
      </p:sp>
      <p:sp>
        <p:nvSpPr>
          <p:cNvPr id="783" name="Text 10"/>
          <p:cNvSpPr txBox="1"/>
          <p:nvPr/>
        </p:nvSpPr>
        <p:spPr>
          <a:xfrm>
            <a:off x="5312734" y="7370446"/>
            <a:ext cx="2087111" cy="3693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4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rPr dirty="0"/>
              <a:t>(11)</a:t>
            </a:r>
            <a:r>
              <a:rPr lang="nl-NL" dirty="0"/>
              <a:t>984846005</a:t>
            </a:r>
            <a:endParaRPr dirty="0"/>
          </a:p>
        </p:txBody>
      </p:sp>
      <p:sp>
        <p:nvSpPr>
          <p:cNvPr id="784" name="Shape 11"/>
          <p:cNvSpPr/>
          <p:nvPr/>
        </p:nvSpPr>
        <p:spPr>
          <a:xfrm>
            <a:off x="11626775" y="5097660"/>
            <a:ext cx="1333505" cy="1333506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85" name="Text 12"/>
          <p:cNvSpPr txBox="1"/>
          <p:nvPr/>
        </p:nvSpPr>
        <p:spPr>
          <a:xfrm>
            <a:off x="11878945" y="6745486"/>
            <a:ext cx="1019661" cy="45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6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E-mail</a:t>
            </a:r>
          </a:p>
        </p:txBody>
      </p:sp>
      <p:sp>
        <p:nvSpPr>
          <p:cNvPr id="786" name="Text 13"/>
          <p:cNvSpPr txBox="1"/>
          <p:nvPr/>
        </p:nvSpPr>
        <p:spPr>
          <a:xfrm>
            <a:off x="11245872" y="7370446"/>
            <a:ext cx="2285882" cy="3693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4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rPr lang="nl-NL" dirty="0" err="1"/>
              <a:t>tiago</a:t>
            </a:r>
            <a:r>
              <a:rPr dirty="0"/>
              <a:t>@lef.tec.br</a:t>
            </a:r>
          </a:p>
        </p:txBody>
      </p:sp>
      <p:sp>
        <p:nvSpPr>
          <p:cNvPr id="787" name="Shape 14"/>
          <p:cNvSpPr/>
          <p:nvPr/>
        </p:nvSpPr>
        <p:spPr>
          <a:xfrm>
            <a:off x="17659300" y="5097660"/>
            <a:ext cx="1333505" cy="1333506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88" name="Text 15"/>
          <p:cNvSpPr txBox="1"/>
          <p:nvPr/>
        </p:nvSpPr>
        <p:spPr>
          <a:xfrm>
            <a:off x="18037509" y="6774031"/>
            <a:ext cx="577082" cy="40011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6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rPr lang="nl-NL" dirty="0"/>
              <a:t>Site</a:t>
            </a:r>
            <a:endParaRPr dirty="0"/>
          </a:p>
        </p:txBody>
      </p:sp>
      <p:sp>
        <p:nvSpPr>
          <p:cNvPr id="789" name="Text 16"/>
          <p:cNvSpPr txBox="1"/>
          <p:nvPr/>
        </p:nvSpPr>
        <p:spPr>
          <a:xfrm>
            <a:off x="17139831" y="7370446"/>
            <a:ext cx="2372445" cy="3693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4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rPr lang="nl-NL" dirty="0"/>
              <a:t>https://lef.tec.br</a:t>
            </a:r>
            <a:endParaRPr dirty="0"/>
          </a:p>
        </p:txBody>
      </p:sp>
      <p:sp>
        <p:nvSpPr>
          <p:cNvPr id="790" name="Shape 17"/>
          <p:cNvSpPr/>
          <p:nvPr/>
        </p:nvSpPr>
        <p:spPr>
          <a:xfrm>
            <a:off x="8989316" y="8926712"/>
            <a:ext cx="6608492" cy="1333502"/>
          </a:xfrm>
          <a:prstGeom prst="roundRect">
            <a:avLst>
              <a:gd name="adj" fmla="val 16667"/>
            </a:avLst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91" name="Text 18"/>
          <p:cNvSpPr txBox="1"/>
          <p:nvPr/>
        </p:nvSpPr>
        <p:spPr>
          <a:xfrm>
            <a:off x="9669698" y="8898687"/>
            <a:ext cx="5438228" cy="13895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3474" tIns="453474" rIns="453474" bIns="453474" anchor="ctr">
            <a:spAutoFit/>
          </a:bodyPr>
          <a:lstStyle>
            <a:lvl1pPr algn="ctr" defTabSz="2438400">
              <a:defRPr sz="2800">
                <a:solidFill>
                  <a:srgbClr val="FFFFFF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rPr dirty="0"/>
              <a:t>AGENDAR POC GRATUITA</a:t>
            </a:r>
          </a:p>
        </p:txBody>
      </p:sp>
      <p:sp>
        <p:nvSpPr>
          <p:cNvPr id="792" name="Shape 19"/>
          <p:cNvSpPr/>
          <p:nvPr/>
        </p:nvSpPr>
        <p:spPr>
          <a:xfrm>
            <a:off x="9817101" y="11422263"/>
            <a:ext cx="952502" cy="952503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pic>
        <p:nvPicPr>
          <p:cNvPr id="793" name="Image 5" descr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3325" y="11669913"/>
            <a:ext cx="400051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794" name="Shape 20"/>
          <p:cNvSpPr/>
          <p:nvPr/>
        </p:nvSpPr>
        <p:spPr>
          <a:xfrm>
            <a:off x="11150600" y="11422263"/>
            <a:ext cx="952502" cy="952503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pic>
        <p:nvPicPr>
          <p:cNvPr id="795" name="Image 6" descr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6825" y="11669913"/>
            <a:ext cx="400051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796" name="Shape 21"/>
          <p:cNvSpPr/>
          <p:nvPr/>
        </p:nvSpPr>
        <p:spPr>
          <a:xfrm>
            <a:off x="12484101" y="11422263"/>
            <a:ext cx="952502" cy="952503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pic>
        <p:nvPicPr>
          <p:cNvPr id="797" name="Image 7" descr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17475" y="11669913"/>
            <a:ext cx="28575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798" name="Shape 22"/>
          <p:cNvSpPr/>
          <p:nvPr/>
        </p:nvSpPr>
        <p:spPr>
          <a:xfrm>
            <a:off x="13817600" y="11422263"/>
            <a:ext cx="952502" cy="952503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pic>
        <p:nvPicPr>
          <p:cNvPr id="799" name="Image 8" descr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36675" y="11669913"/>
            <a:ext cx="51435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800" name="Text 23"/>
          <p:cNvSpPr txBox="1"/>
          <p:nvPr/>
        </p:nvSpPr>
        <p:spPr>
          <a:xfrm>
            <a:off x="8616201" y="12755761"/>
            <a:ext cx="7545224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400">
                <a:solidFill>
                  <a:srgbClr val="FFFFFF">
                    <a:alpha val="70000"/>
                  </a:srgbClr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© 2025 LEF Tecnologia. Todos os direitos reservados.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Rectangle 3"/>
          <p:cNvSpPr/>
          <p:nvPr/>
        </p:nvSpPr>
        <p:spPr>
          <a:xfrm>
            <a:off x="12573000" y="1028700"/>
            <a:ext cx="5181600" cy="11658600"/>
          </a:xfrm>
          <a:prstGeom prst="rect">
            <a:avLst/>
          </a:pr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03" name="TextBox 12"/>
          <p:cNvSpPr txBox="1"/>
          <p:nvPr/>
        </p:nvSpPr>
        <p:spPr>
          <a:xfrm>
            <a:off x="1856589" y="7656598"/>
            <a:ext cx="6189977" cy="1427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/>
          <a:p>
            <a:pPr>
              <a:defRPr sz="8000">
                <a:latin typeface="Code Light"/>
                <a:ea typeface="Code Light"/>
                <a:cs typeface="Code Light"/>
                <a:sym typeface="Code Light"/>
              </a:defRPr>
            </a:pPr>
            <a:r>
              <a:t>Loren </a:t>
            </a:r>
            <a:r>
              <a:rPr>
                <a:solidFill>
                  <a:srgbClr val="ED7922"/>
                </a:solidFill>
              </a:rPr>
              <a:t>ipsum</a:t>
            </a:r>
            <a:r>
              <a:t>.</a:t>
            </a:r>
          </a:p>
        </p:txBody>
      </p:sp>
      <p:sp>
        <p:nvSpPr>
          <p:cNvPr id="804" name="TextBox 13"/>
          <p:cNvSpPr txBox="1"/>
          <p:nvPr/>
        </p:nvSpPr>
        <p:spPr>
          <a:xfrm>
            <a:off x="1856588" y="7129048"/>
            <a:ext cx="7936465" cy="11480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defRPr sz="3200">
                <a:solidFill>
                  <a:srgbClr val="BFBFB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Uma oportunidade única para transformar sua empresa em tempo recorde.</a:t>
            </a:r>
          </a:p>
        </p:txBody>
      </p:sp>
      <p:sp>
        <p:nvSpPr>
          <p:cNvPr id="805" name="Rectangle 14"/>
          <p:cNvSpPr/>
          <p:nvPr/>
        </p:nvSpPr>
        <p:spPr>
          <a:xfrm>
            <a:off x="2052465" y="9110666"/>
            <a:ext cx="1865429" cy="665477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LEF Slide</a:t>
            </a:r>
          </a:p>
        </p:txBody>
      </p:sp>
      <p:sp>
        <p:nvSpPr>
          <p:cNvPr id="806" name="TextBox 15"/>
          <p:cNvSpPr txBox="1"/>
          <p:nvPr/>
        </p:nvSpPr>
        <p:spPr>
          <a:xfrm>
            <a:off x="1856587" y="10389460"/>
            <a:ext cx="7490974" cy="1859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>
              <a:lnSpc>
                <a:spcPct val="150000"/>
              </a:lnSpc>
              <a:defRPr sz="2800">
                <a:solidFill>
                  <a:srgbClr val="595959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Lorem Ipsum is simply dummy </a:t>
            </a:r>
            <a:r>
              <a:rPr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text of the printing and typeset ting industry.  Lorem Ipsum has been the industry's standard</a:t>
            </a:r>
          </a:p>
        </p:txBody>
      </p:sp>
      <p:sp>
        <p:nvSpPr>
          <p:cNvPr id="807" name="TextBox 24"/>
          <p:cNvSpPr txBox="1"/>
          <p:nvPr/>
        </p:nvSpPr>
        <p:spPr>
          <a:xfrm rot="16200000">
            <a:off x="11459290" y="6862091"/>
            <a:ext cx="7434219" cy="26720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>
              <a:defRPr sz="8000">
                <a:solidFill>
                  <a:srgbClr val="F2F2F2"/>
                </a:solidFill>
                <a:effectLst>
                  <a:outerShdw blurRad="1003300" rotWithShape="0">
                    <a:srgbClr val="000000">
                      <a:alpha val="85000"/>
                    </a:srgbClr>
                  </a:outerShdw>
                </a:effectLst>
                <a:latin typeface="Code Light"/>
                <a:ea typeface="Code Light"/>
                <a:cs typeface="Code Light"/>
                <a:sym typeface="Code Light"/>
              </a:defRPr>
            </a:pPr>
            <a:r>
              <a:t>Lorem</a:t>
            </a:r>
          </a:p>
          <a:p>
            <a:pPr>
              <a:defRPr sz="8000">
                <a:solidFill>
                  <a:srgbClr val="F2F2F2"/>
                </a:solidFill>
                <a:effectLst>
                  <a:outerShdw blurRad="1003300" rotWithShape="0">
                    <a:srgbClr val="000000">
                      <a:alpha val="85000"/>
                    </a:srgbClr>
                  </a:outerShdw>
                </a:effectLst>
                <a:latin typeface="Code Light"/>
                <a:ea typeface="Code Light"/>
                <a:cs typeface="Code Light"/>
                <a:sym typeface="Code Light"/>
              </a:defRPr>
            </a:pPr>
            <a:r>
              <a:t>Ipsum amet</a:t>
            </a:r>
          </a:p>
        </p:txBody>
      </p:sp>
      <p:pic>
        <p:nvPicPr>
          <p:cNvPr id="808" name="Picture Placeholder 1" descr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809" name="Picture Placeholder 2" descr="Picture Placeholder 2"/>
          <p:cNvPicPr>
            <a:picLocks noGrp="1" noChangeAspect="1"/>
          </p:cNvPicPr>
          <p:nvPr>
            <p:ph type="pic" idx="22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810" name="Picture 18" descr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94866" y="6595967"/>
            <a:ext cx="24384001" cy="166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1" name="Picture 19" descr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TextBox 57"/>
          <p:cNvSpPr txBox="1"/>
          <p:nvPr/>
        </p:nvSpPr>
        <p:spPr>
          <a:xfrm>
            <a:off x="2259165" y="7745308"/>
            <a:ext cx="3031422" cy="716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>
                <a:solidFill>
                  <a:srgbClr val="808080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Keyword Here</a:t>
            </a:r>
          </a:p>
        </p:txBody>
      </p:sp>
      <p:sp>
        <p:nvSpPr>
          <p:cNvPr id="814" name="TextBox 58"/>
          <p:cNvSpPr txBox="1"/>
          <p:nvPr/>
        </p:nvSpPr>
        <p:spPr>
          <a:xfrm>
            <a:off x="6466877" y="7745308"/>
            <a:ext cx="3031422" cy="716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>
                <a:solidFill>
                  <a:srgbClr val="808080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Keyword Here</a:t>
            </a:r>
          </a:p>
        </p:txBody>
      </p:sp>
      <p:sp>
        <p:nvSpPr>
          <p:cNvPr id="815" name="TextBox 59"/>
          <p:cNvSpPr txBox="1"/>
          <p:nvPr/>
        </p:nvSpPr>
        <p:spPr>
          <a:xfrm>
            <a:off x="10677992" y="7745308"/>
            <a:ext cx="3031423" cy="716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>
                <a:solidFill>
                  <a:srgbClr val="808080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Keyword Here</a:t>
            </a:r>
          </a:p>
        </p:txBody>
      </p:sp>
      <p:sp>
        <p:nvSpPr>
          <p:cNvPr id="816" name="TextBox 60"/>
          <p:cNvSpPr txBox="1"/>
          <p:nvPr/>
        </p:nvSpPr>
        <p:spPr>
          <a:xfrm>
            <a:off x="14882306" y="7745308"/>
            <a:ext cx="3031423" cy="716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>
                <a:solidFill>
                  <a:srgbClr val="808080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Keyword Here</a:t>
            </a:r>
          </a:p>
        </p:txBody>
      </p:sp>
      <p:sp>
        <p:nvSpPr>
          <p:cNvPr id="817" name="TextBox 61"/>
          <p:cNvSpPr txBox="1"/>
          <p:nvPr/>
        </p:nvSpPr>
        <p:spPr>
          <a:xfrm>
            <a:off x="19093421" y="7745308"/>
            <a:ext cx="3031423" cy="716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>
                <a:solidFill>
                  <a:srgbClr val="808080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Keyword Here</a:t>
            </a:r>
          </a:p>
        </p:txBody>
      </p:sp>
      <p:sp>
        <p:nvSpPr>
          <p:cNvPr id="818" name="TextBox 62"/>
          <p:cNvSpPr txBox="1"/>
          <p:nvPr/>
        </p:nvSpPr>
        <p:spPr>
          <a:xfrm>
            <a:off x="1623934" y="9068184"/>
            <a:ext cx="4110148" cy="1605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ctr">
              <a:lnSpc>
                <a:spcPct val="150000"/>
              </a:lnSpc>
              <a:defRPr sz="2400">
                <a:solidFill>
                  <a:srgbClr val="A6A6A6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Sed ut perspiciatis unde omnis iste natus error voluptatem</a:t>
            </a:r>
          </a:p>
        </p:txBody>
      </p:sp>
      <p:sp>
        <p:nvSpPr>
          <p:cNvPr id="819" name="TextBox 63"/>
          <p:cNvSpPr txBox="1"/>
          <p:nvPr/>
        </p:nvSpPr>
        <p:spPr>
          <a:xfrm>
            <a:off x="5831645" y="9068184"/>
            <a:ext cx="4110149" cy="1605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ctr">
              <a:lnSpc>
                <a:spcPct val="150000"/>
              </a:lnSpc>
              <a:defRPr sz="2400">
                <a:solidFill>
                  <a:srgbClr val="A6A6A6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Sed ut perspiciatis unde omnis iste natus error voluptatem</a:t>
            </a:r>
          </a:p>
        </p:txBody>
      </p:sp>
      <p:sp>
        <p:nvSpPr>
          <p:cNvPr id="820" name="TextBox 64"/>
          <p:cNvSpPr txBox="1"/>
          <p:nvPr/>
        </p:nvSpPr>
        <p:spPr>
          <a:xfrm>
            <a:off x="10042762" y="9068184"/>
            <a:ext cx="4110149" cy="1605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ctr">
              <a:lnSpc>
                <a:spcPct val="150000"/>
              </a:lnSpc>
              <a:defRPr sz="2400">
                <a:solidFill>
                  <a:srgbClr val="A6A6A6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Sed ut perspiciatis unde omnis iste natus error voluptatem</a:t>
            </a:r>
          </a:p>
        </p:txBody>
      </p:sp>
      <p:sp>
        <p:nvSpPr>
          <p:cNvPr id="821" name="TextBox 65"/>
          <p:cNvSpPr txBox="1"/>
          <p:nvPr/>
        </p:nvSpPr>
        <p:spPr>
          <a:xfrm>
            <a:off x="14247076" y="9068184"/>
            <a:ext cx="4110149" cy="1605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ctr">
              <a:lnSpc>
                <a:spcPct val="150000"/>
              </a:lnSpc>
              <a:defRPr sz="2400">
                <a:solidFill>
                  <a:srgbClr val="A6A6A6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Sed ut perspiciatis unde omnis iste natus error voluptatem</a:t>
            </a:r>
          </a:p>
        </p:txBody>
      </p:sp>
      <p:sp>
        <p:nvSpPr>
          <p:cNvPr id="822" name="TextBox 66"/>
          <p:cNvSpPr txBox="1"/>
          <p:nvPr/>
        </p:nvSpPr>
        <p:spPr>
          <a:xfrm>
            <a:off x="18458192" y="9068184"/>
            <a:ext cx="4110149" cy="1605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ctr">
              <a:lnSpc>
                <a:spcPct val="150000"/>
              </a:lnSpc>
              <a:defRPr sz="2400">
                <a:solidFill>
                  <a:srgbClr val="A6A6A6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Sed ut perspiciatis unde omnis iste natus error voluptatem</a:t>
            </a:r>
          </a:p>
        </p:txBody>
      </p:sp>
      <p:sp>
        <p:nvSpPr>
          <p:cNvPr id="823" name="Notched Right Arrow 38"/>
          <p:cNvSpPr/>
          <p:nvPr/>
        </p:nvSpPr>
        <p:spPr>
          <a:xfrm>
            <a:off x="1570098" y="4189560"/>
            <a:ext cx="4793168" cy="2529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246"/>
                </a:moveTo>
                <a:lnTo>
                  <a:pt x="15901" y="4246"/>
                </a:lnTo>
                <a:lnTo>
                  <a:pt x="15901" y="0"/>
                </a:lnTo>
                <a:lnTo>
                  <a:pt x="21600" y="10800"/>
                </a:lnTo>
                <a:lnTo>
                  <a:pt x="15901" y="21600"/>
                </a:lnTo>
                <a:lnTo>
                  <a:pt x="15901" y="17354"/>
                </a:lnTo>
                <a:lnTo>
                  <a:pt x="0" y="17354"/>
                </a:lnTo>
                <a:lnTo>
                  <a:pt x="3459" y="10800"/>
                </a:lnTo>
                <a:close/>
              </a:path>
            </a:pathLst>
          </a:custGeom>
          <a:solidFill>
            <a:srgbClr val="7D7D7D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24" name="Notched Right Arrow 39"/>
          <p:cNvSpPr/>
          <p:nvPr/>
        </p:nvSpPr>
        <p:spPr>
          <a:xfrm>
            <a:off x="5774604" y="4189560"/>
            <a:ext cx="4793167" cy="2529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246"/>
                </a:moveTo>
                <a:lnTo>
                  <a:pt x="15901" y="4246"/>
                </a:lnTo>
                <a:lnTo>
                  <a:pt x="15901" y="0"/>
                </a:lnTo>
                <a:lnTo>
                  <a:pt x="21600" y="10800"/>
                </a:lnTo>
                <a:lnTo>
                  <a:pt x="15901" y="21600"/>
                </a:lnTo>
                <a:lnTo>
                  <a:pt x="15901" y="17354"/>
                </a:lnTo>
                <a:lnTo>
                  <a:pt x="0" y="17354"/>
                </a:lnTo>
                <a:lnTo>
                  <a:pt x="3459" y="10800"/>
                </a:lnTo>
                <a:close/>
              </a:path>
            </a:pathLst>
          </a:custGeom>
          <a:solidFill>
            <a:srgbClr val="ED7922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25" name="Notched Right Arrow 40"/>
          <p:cNvSpPr/>
          <p:nvPr/>
        </p:nvSpPr>
        <p:spPr>
          <a:xfrm>
            <a:off x="9979105" y="4189560"/>
            <a:ext cx="4793167" cy="2529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246"/>
                </a:moveTo>
                <a:lnTo>
                  <a:pt x="15901" y="4246"/>
                </a:lnTo>
                <a:lnTo>
                  <a:pt x="15901" y="0"/>
                </a:lnTo>
                <a:lnTo>
                  <a:pt x="21600" y="10800"/>
                </a:lnTo>
                <a:lnTo>
                  <a:pt x="15901" y="21600"/>
                </a:lnTo>
                <a:lnTo>
                  <a:pt x="15901" y="17354"/>
                </a:lnTo>
                <a:lnTo>
                  <a:pt x="0" y="17354"/>
                </a:lnTo>
                <a:lnTo>
                  <a:pt x="3459" y="10800"/>
                </a:lnTo>
                <a:close/>
              </a:path>
            </a:pathLst>
          </a:custGeom>
          <a:solidFill>
            <a:srgbClr val="7D7D7D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26" name="Freeform 6"/>
          <p:cNvSpPr/>
          <p:nvPr/>
        </p:nvSpPr>
        <p:spPr>
          <a:xfrm>
            <a:off x="10829294" y="4115489"/>
            <a:ext cx="2677173" cy="2677602"/>
          </a:xfrm>
          <a:prstGeom prst="ellipse">
            <a:avLst/>
          </a:prstGeom>
          <a:solidFill>
            <a:srgbClr val="7D7D7D"/>
          </a:solidFill>
          <a:ln w="25400">
            <a:miter lim="400000"/>
          </a:ln>
          <a:effectLst>
            <a:outerShdw blurRad="177800" dist="76200" dir="2700000" rotWithShape="0">
              <a:srgbClr val="000000">
                <a:alpha val="20000"/>
              </a:srgbClr>
            </a:outerShdw>
          </a:effectLst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827" name="Notched Right Arrow 42"/>
          <p:cNvSpPr/>
          <p:nvPr/>
        </p:nvSpPr>
        <p:spPr>
          <a:xfrm>
            <a:off x="14183610" y="4189560"/>
            <a:ext cx="4793167" cy="2529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246"/>
                </a:moveTo>
                <a:lnTo>
                  <a:pt x="15901" y="4246"/>
                </a:lnTo>
                <a:lnTo>
                  <a:pt x="15901" y="0"/>
                </a:lnTo>
                <a:lnTo>
                  <a:pt x="21600" y="10800"/>
                </a:lnTo>
                <a:lnTo>
                  <a:pt x="15901" y="21600"/>
                </a:lnTo>
                <a:lnTo>
                  <a:pt x="15901" y="17354"/>
                </a:lnTo>
                <a:lnTo>
                  <a:pt x="0" y="17354"/>
                </a:lnTo>
                <a:lnTo>
                  <a:pt x="3459" y="10800"/>
                </a:lnTo>
                <a:close/>
              </a:path>
            </a:pathLst>
          </a:custGeom>
          <a:solidFill>
            <a:srgbClr val="ED7922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28" name="Notched Right Arrow 43"/>
          <p:cNvSpPr/>
          <p:nvPr/>
        </p:nvSpPr>
        <p:spPr>
          <a:xfrm>
            <a:off x="18388111" y="4189560"/>
            <a:ext cx="4793167" cy="2529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246"/>
                </a:moveTo>
                <a:lnTo>
                  <a:pt x="15901" y="4246"/>
                </a:lnTo>
                <a:lnTo>
                  <a:pt x="15901" y="0"/>
                </a:lnTo>
                <a:lnTo>
                  <a:pt x="21600" y="10800"/>
                </a:lnTo>
                <a:lnTo>
                  <a:pt x="15901" y="21600"/>
                </a:lnTo>
                <a:lnTo>
                  <a:pt x="15901" y="17354"/>
                </a:lnTo>
                <a:lnTo>
                  <a:pt x="0" y="17354"/>
                </a:lnTo>
                <a:lnTo>
                  <a:pt x="3459" y="10800"/>
                </a:lnTo>
                <a:close/>
              </a:path>
            </a:pathLst>
          </a:custGeom>
          <a:solidFill>
            <a:srgbClr val="7D7D7D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29" name="Freeform 6"/>
          <p:cNvSpPr/>
          <p:nvPr/>
        </p:nvSpPr>
        <p:spPr>
          <a:xfrm>
            <a:off x="2420285" y="4115489"/>
            <a:ext cx="2677174" cy="2677602"/>
          </a:xfrm>
          <a:prstGeom prst="ellipse">
            <a:avLst/>
          </a:prstGeom>
          <a:solidFill>
            <a:srgbClr val="7D7D7D"/>
          </a:solidFill>
          <a:ln w="25400">
            <a:miter lim="400000"/>
          </a:ln>
          <a:effectLst>
            <a:outerShdw blurRad="177800" dist="76200" dir="2700000" rotWithShape="0">
              <a:srgbClr val="000000">
                <a:alpha val="20000"/>
              </a:srgbClr>
            </a:outerShdw>
          </a:effectLst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830" name="Freeform 7"/>
          <p:cNvSpPr/>
          <p:nvPr/>
        </p:nvSpPr>
        <p:spPr>
          <a:xfrm>
            <a:off x="2608474" y="4302381"/>
            <a:ext cx="2300795" cy="2303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91" h="19674" extrusionOk="0">
                <a:moveTo>
                  <a:pt x="16826" y="16784"/>
                </a:moveTo>
                <a:cubicBezTo>
                  <a:pt x="16826" y="16784"/>
                  <a:pt x="16826" y="16784"/>
                  <a:pt x="16826" y="16784"/>
                </a:cubicBezTo>
                <a:cubicBezTo>
                  <a:pt x="12966" y="20637"/>
                  <a:pt x="6724" y="20637"/>
                  <a:pt x="2864" y="16784"/>
                </a:cubicBezTo>
                <a:cubicBezTo>
                  <a:pt x="2864" y="16784"/>
                  <a:pt x="2864" y="16784"/>
                  <a:pt x="2864" y="16784"/>
                </a:cubicBezTo>
                <a:cubicBezTo>
                  <a:pt x="-955" y="12931"/>
                  <a:pt x="-955" y="6743"/>
                  <a:pt x="2864" y="2890"/>
                </a:cubicBezTo>
                <a:cubicBezTo>
                  <a:pt x="2864" y="2890"/>
                  <a:pt x="2864" y="2890"/>
                  <a:pt x="2864" y="2890"/>
                </a:cubicBezTo>
                <a:cubicBezTo>
                  <a:pt x="6724" y="-963"/>
                  <a:pt x="12966" y="-963"/>
                  <a:pt x="16826" y="2890"/>
                </a:cubicBezTo>
                <a:cubicBezTo>
                  <a:pt x="16826" y="2890"/>
                  <a:pt x="16826" y="2890"/>
                  <a:pt x="16826" y="2890"/>
                </a:cubicBezTo>
                <a:cubicBezTo>
                  <a:pt x="20645" y="6743"/>
                  <a:pt x="20645" y="12931"/>
                  <a:pt x="16826" y="1678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831" name="Freeform 6"/>
          <p:cNvSpPr/>
          <p:nvPr/>
        </p:nvSpPr>
        <p:spPr>
          <a:xfrm>
            <a:off x="6624790" y="4115489"/>
            <a:ext cx="2677173" cy="2677602"/>
          </a:xfrm>
          <a:prstGeom prst="ellipse">
            <a:avLst/>
          </a:prstGeom>
          <a:solidFill>
            <a:srgbClr val="ED7922"/>
          </a:solidFill>
          <a:ln w="25400">
            <a:miter lim="400000"/>
          </a:ln>
          <a:effectLst>
            <a:outerShdw blurRad="177800" dist="76200" dir="2700000" rotWithShape="0">
              <a:srgbClr val="000000">
                <a:alpha val="20000"/>
              </a:srgbClr>
            </a:outerShdw>
          </a:effectLst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832" name="Freeform 7"/>
          <p:cNvSpPr/>
          <p:nvPr/>
        </p:nvSpPr>
        <p:spPr>
          <a:xfrm>
            <a:off x="6812980" y="4302381"/>
            <a:ext cx="2300793" cy="2303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90" h="19674" extrusionOk="0">
                <a:moveTo>
                  <a:pt x="16826" y="16784"/>
                </a:moveTo>
                <a:cubicBezTo>
                  <a:pt x="16826" y="16784"/>
                  <a:pt x="16826" y="16784"/>
                  <a:pt x="16826" y="16784"/>
                </a:cubicBezTo>
                <a:cubicBezTo>
                  <a:pt x="12966" y="20637"/>
                  <a:pt x="6724" y="20637"/>
                  <a:pt x="2864" y="16784"/>
                </a:cubicBezTo>
                <a:cubicBezTo>
                  <a:pt x="2864" y="16784"/>
                  <a:pt x="2864" y="16784"/>
                  <a:pt x="2864" y="16784"/>
                </a:cubicBezTo>
                <a:cubicBezTo>
                  <a:pt x="-955" y="12931"/>
                  <a:pt x="-955" y="6743"/>
                  <a:pt x="2864" y="2890"/>
                </a:cubicBezTo>
                <a:cubicBezTo>
                  <a:pt x="2864" y="2890"/>
                  <a:pt x="2864" y="2890"/>
                  <a:pt x="2864" y="2890"/>
                </a:cubicBezTo>
                <a:cubicBezTo>
                  <a:pt x="6724" y="-963"/>
                  <a:pt x="12966" y="-963"/>
                  <a:pt x="16826" y="2890"/>
                </a:cubicBezTo>
                <a:cubicBezTo>
                  <a:pt x="16826" y="2890"/>
                  <a:pt x="16826" y="2890"/>
                  <a:pt x="16826" y="2890"/>
                </a:cubicBezTo>
                <a:cubicBezTo>
                  <a:pt x="20645" y="6743"/>
                  <a:pt x="20645" y="12931"/>
                  <a:pt x="16826" y="1678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833" name="Freeform 7"/>
          <p:cNvSpPr/>
          <p:nvPr/>
        </p:nvSpPr>
        <p:spPr>
          <a:xfrm>
            <a:off x="11017484" y="4302381"/>
            <a:ext cx="2300794" cy="2303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90" h="19674" extrusionOk="0">
                <a:moveTo>
                  <a:pt x="16826" y="16784"/>
                </a:moveTo>
                <a:cubicBezTo>
                  <a:pt x="16826" y="16784"/>
                  <a:pt x="16826" y="16784"/>
                  <a:pt x="16826" y="16784"/>
                </a:cubicBezTo>
                <a:cubicBezTo>
                  <a:pt x="12966" y="20637"/>
                  <a:pt x="6724" y="20637"/>
                  <a:pt x="2864" y="16784"/>
                </a:cubicBezTo>
                <a:cubicBezTo>
                  <a:pt x="2864" y="16784"/>
                  <a:pt x="2864" y="16784"/>
                  <a:pt x="2864" y="16784"/>
                </a:cubicBezTo>
                <a:cubicBezTo>
                  <a:pt x="-955" y="12931"/>
                  <a:pt x="-955" y="6743"/>
                  <a:pt x="2864" y="2890"/>
                </a:cubicBezTo>
                <a:cubicBezTo>
                  <a:pt x="2864" y="2890"/>
                  <a:pt x="2864" y="2890"/>
                  <a:pt x="2864" y="2890"/>
                </a:cubicBezTo>
                <a:cubicBezTo>
                  <a:pt x="6724" y="-963"/>
                  <a:pt x="12966" y="-963"/>
                  <a:pt x="16826" y="2890"/>
                </a:cubicBezTo>
                <a:cubicBezTo>
                  <a:pt x="16826" y="2890"/>
                  <a:pt x="16826" y="2890"/>
                  <a:pt x="16826" y="2890"/>
                </a:cubicBezTo>
                <a:cubicBezTo>
                  <a:pt x="20645" y="6743"/>
                  <a:pt x="20645" y="12931"/>
                  <a:pt x="16826" y="1678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834" name="Freeform 6"/>
          <p:cNvSpPr/>
          <p:nvPr/>
        </p:nvSpPr>
        <p:spPr>
          <a:xfrm>
            <a:off x="15033795" y="4115489"/>
            <a:ext cx="2677173" cy="2677602"/>
          </a:xfrm>
          <a:prstGeom prst="ellipse">
            <a:avLst/>
          </a:prstGeom>
          <a:solidFill>
            <a:srgbClr val="ED7922"/>
          </a:solidFill>
          <a:ln w="25400">
            <a:miter lim="400000"/>
          </a:ln>
          <a:effectLst>
            <a:outerShdw blurRad="177800" dist="76200" dir="2700000" rotWithShape="0">
              <a:srgbClr val="000000">
                <a:alpha val="20000"/>
              </a:srgbClr>
            </a:outerShdw>
          </a:effectLst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835" name="Freeform 7"/>
          <p:cNvSpPr/>
          <p:nvPr/>
        </p:nvSpPr>
        <p:spPr>
          <a:xfrm>
            <a:off x="15221984" y="4302381"/>
            <a:ext cx="2300793" cy="2303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90" h="19674" extrusionOk="0">
                <a:moveTo>
                  <a:pt x="16826" y="16784"/>
                </a:moveTo>
                <a:cubicBezTo>
                  <a:pt x="16826" y="16784"/>
                  <a:pt x="16826" y="16784"/>
                  <a:pt x="16826" y="16784"/>
                </a:cubicBezTo>
                <a:cubicBezTo>
                  <a:pt x="12966" y="20637"/>
                  <a:pt x="6724" y="20637"/>
                  <a:pt x="2864" y="16784"/>
                </a:cubicBezTo>
                <a:cubicBezTo>
                  <a:pt x="2864" y="16784"/>
                  <a:pt x="2864" y="16784"/>
                  <a:pt x="2864" y="16784"/>
                </a:cubicBezTo>
                <a:cubicBezTo>
                  <a:pt x="-955" y="12931"/>
                  <a:pt x="-955" y="6743"/>
                  <a:pt x="2864" y="2890"/>
                </a:cubicBezTo>
                <a:cubicBezTo>
                  <a:pt x="2864" y="2890"/>
                  <a:pt x="2864" y="2890"/>
                  <a:pt x="2864" y="2890"/>
                </a:cubicBezTo>
                <a:cubicBezTo>
                  <a:pt x="6724" y="-963"/>
                  <a:pt x="12966" y="-963"/>
                  <a:pt x="16826" y="2890"/>
                </a:cubicBezTo>
                <a:cubicBezTo>
                  <a:pt x="16826" y="2890"/>
                  <a:pt x="16826" y="2890"/>
                  <a:pt x="16826" y="2890"/>
                </a:cubicBezTo>
                <a:cubicBezTo>
                  <a:pt x="20645" y="6743"/>
                  <a:pt x="20645" y="12931"/>
                  <a:pt x="16826" y="1678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836" name="Freeform 6"/>
          <p:cNvSpPr/>
          <p:nvPr/>
        </p:nvSpPr>
        <p:spPr>
          <a:xfrm>
            <a:off x="19238300" y="4115489"/>
            <a:ext cx="2677173" cy="2677602"/>
          </a:xfrm>
          <a:prstGeom prst="ellipse">
            <a:avLst/>
          </a:prstGeom>
          <a:solidFill>
            <a:srgbClr val="7D7D7D"/>
          </a:solidFill>
          <a:ln w="25400">
            <a:miter lim="400000"/>
          </a:ln>
          <a:effectLst>
            <a:outerShdw blurRad="177800" dist="76200" dir="2700000" rotWithShape="0">
              <a:srgbClr val="000000">
                <a:alpha val="20000"/>
              </a:srgbClr>
            </a:outerShdw>
          </a:effectLst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837" name="Freeform 7"/>
          <p:cNvSpPr/>
          <p:nvPr/>
        </p:nvSpPr>
        <p:spPr>
          <a:xfrm>
            <a:off x="19426488" y="4302381"/>
            <a:ext cx="2300795" cy="2303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91" h="19674" extrusionOk="0">
                <a:moveTo>
                  <a:pt x="16826" y="16784"/>
                </a:moveTo>
                <a:cubicBezTo>
                  <a:pt x="16826" y="16784"/>
                  <a:pt x="16826" y="16784"/>
                  <a:pt x="16826" y="16784"/>
                </a:cubicBezTo>
                <a:cubicBezTo>
                  <a:pt x="12966" y="20637"/>
                  <a:pt x="6724" y="20637"/>
                  <a:pt x="2864" y="16784"/>
                </a:cubicBezTo>
                <a:cubicBezTo>
                  <a:pt x="2864" y="16784"/>
                  <a:pt x="2864" y="16784"/>
                  <a:pt x="2864" y="16784"/>
                </a:cubicBezTo>
                <a:cubicBezTo>
                  <a:pt x="-955" y="12931"/>
                  <a:pt x="-955" y="6743"/>
                  <a:pt x="2864" y="2890"/>
                </a:cubicBezTo>
                <a:cubicBezTo>
                  <a:pt x="2864" y="2890"/>
                  <a:pt x="2864" y="2890"/>
                  <a:pt x="2864" y="2890"/>
                </a:cubicBezTo>
                <a:cubicBezTo>
                  <a:pt x="6724" y="-963"/>
                  <a:pt x="12966" y="-963"/>
                  <a:pt x="16826" y="2890"/>
                </a:cubicBezTo>
                <a:cubicBezTo>
                  <a:pt x="16826" y="2890"/>
                  <a:pt x="16826" y="2890"/>
                  <a:pt x="16826" y="2890"/>
                </a:cubicBezTo>
                <a:cubicBezTo>
                  <a:pt x="20645" y="6743"/>
                  <a:pt x="20645" y="12931"/>
                  <a:pt x="16826" y="1678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838" name="Text Placeholder 1"/>
          <p:cNvSpPr txBox="1"/>
          <p:nvPr/>
        </p:nvSpPr>
        <p:spPr>
          <a:xfrm>
            <a:off x="1034185" y="2118973"/>
            <a:ext cx="22315632" cy="7189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 algn="ctr">
              <a:lnSpc>
                <a:spcPct val="90000"/>
              </a:lnSpc>
              <a:spcBef>
                <a:spcPts val="2000"/>
              </a:spcBef>
              <a:defRPr>
                <a:solidFill>
                  <a:srgbClr val="BFBFBF"/>
                </a:solidFill>
              </a:defRPr>
            </a:pPr>
            <a:r>
              <a:t>Type the subtitle of your </a:t>
            </a:r>
            <a:r>
              <a:rPr>
                <a:latin typeface="Roboto Regular"/>
                <a:ea typeface="Roboto Regular"/>
                <a:cs typeface="Roboto Regular"/>
                <a:sym typeface="Roboto Regular"/>
              </a:rPr>
              <a:t>great</a:t>
            </a:r>
            <a:r>
              <a:t> here</a:t>
            </a:r>
          </a:p>
        </p:txBody>
      </p:sp>
      <p:sp>
        <p:nvSpPr>
          <p:cNvPr id="839" name="Title 2"/>
          <p:cNvSpPr txBox="1"/>
          <p:nvPr/>
        </p:nvSpPr>
        <p:spPr>
          <a:xfrm>
            <a:off x="1016003" y="910172"/>
            <a:ext cx="22315632" cy="1554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ctr">
              <a:lnSpc>
                <a:spcPct val="90000"/>
              </a:lnSpc>
              <a:defRPr sz="8800" spc="1200">
                <a:solidFill>
                  <a:schemeClr val="accent2"/>
                </a:solidFill>
                <a:latin typeface="Code Light"/>
                <a:ea typeface="Code Light"/>
                <a:cs typeface="Code Light"/>
                <a:sym typeface="Code Light"/>
              </a:defRPr>
            </a:lvl1pPr>
          </a:lstStyle>
          <a:p>
            <a:r>
              <a:t>LEF Infographic</a:t>
            </a:r>
          </a:p>
        </p:txBody>
      </p:sp>
      <p:pic>
        <p:nvPicPr>
          <p:cNvPr id="840" name="Picture 50" descr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841" name="Picture 51" descr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69386" y="7272243"/>
            <a:ext cx="24384001" cy="166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2" name="Picture 52" descr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7173" y="7269571"/>
            <a:ext cx="24384001" cy="1663701"/>
          </a:xfrm>
          <a:prstGeom prst="rect">
            <a:avLst/>
          </a:prstGeom>
          <a:ln w="12700">
            <a:miter lim="400000"/>
          </a:ln>
        </p:spPr>
      </p:pic>
      <p:sp>
        <p:nvSpPr>
          <p:cNvPr id="843" name="Rectangle 1"/>
          <p:cNvSpPr/>
          <p:nvPr/>
        </p:nvSpPr>
        <p:spPr>
          <a:xfrm>
            <a:off x="1319752" y="1545996"/>
            <a:ext cx="921694" cy="572977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1"/>
            </a:solidFill>
            <a:miter/>
          </a:ln>
        </p:spPr>
        <p:txBody>
          <a:bodyPr lIns="91437" tIns="91437" rIns="91437" bIns="91437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7" name="Rectangle 4"/>
          <p:cNvGrpSpPr/>
          <p:nvPr/>
        </p:nvGrpSpPr>
        <p:grpSpPr>
          <a:xfrm>
            <a:off x="12269914" y="4315906"/>
            <a:ext cx="4767458" cy="6443337"/>
            <a:chOff x="0" y="0"/>
            <a:chExt cx="4767457" cy="6443336"/>
          </a:xfrm>
        </p:grpSpPr>
        <p:sp>
          <p:nvSpPr>
            <p:cNvPr id="845" name="Rectangle"/>
            <p:cNvSpPr/>
            <p:nvPr/>
          </p:nvSpPr>
          <p:spPr>
            <a:xfrm>
              <a:off x="0" y="0"/>
              <a:ext cx="4767458" cy="6443337"/>
            </a:xfrm>
            <a:prstGeom prst="rect">
              <a:avLst/>
            </a:prstGeom>
            <a:solidFill>
              <a:srgbClr val="7D7D7D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46" name="5"/>
            <p:cNvSpPr txBox="1"/>
            <p:nvPr/>
          </p:nvSpPr>
          <p:spPr>
            <a:xfrm>
              <a:off x="0" y="0"/>
              <a:ext cx="4767458" cy="1783077"/>
            </a:xfrm>
            <a:prstGeom prst="rect">
              <a:avLst/>
            </a:prstGeom>
            <a:solidFill>
              <a:srgbClr val="7D7D7D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7" tIns="91437" rIns="91437" bIns="91437" numCol="1" anchor="t">
              <a:spAutoFit/>
            </a:bodyPr>
            <a:lstStyle>
              <a:lvl1pPr algn="ctr">
                <a:defRPr sz="108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850" name="Rectangle 5"/>
          <p:cNvGrpSpPr/>
          <p:nvPr/>
        </p:nvGrpSpPr>
        <p:grpSpPr>
          <a:xfrm>
            <a:off x="10571613" y="6330105"/>
            <a:ext cx="3808433" cy="5147195"/>
            <a:chOff x="0" y="0"/>
            <a:chExt cx="3808431" cy="5147194"/>
          </a:xfrm>
        </p:grpSpPr>
        <p:sp>
          <p:nvSpPr>
            <p:cNvPr id="848" name="Rectangle"/>
            <p:cNvSpPr/>
            <p:nvPr/>
          </p:nvSpPr>
          <p:spPr>
            <a:xfrm>
              <a:off x="0" y="0"/>
              <a:ext cx="3808432" cy="5147194"/>
            </a:xfrm>
            <a:prstGeom prst="rect">
              <a:avLst/>
            </a:prstGeom>
            <a:solidFill>
              <a:srgbClr val="ED7922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49" name="4"/>
            <p:cNvSpPr txBox="1"/>
            <p:nvPr/>
          </p:nvSpPr>
          <p:spPr>
            <a:xfrm>
              <a:off x="0" y="-1"/>
              <a:ext cx="3808432" cy="1783077"/>
            </a:xfrm>
            <a:prstGeom prst="rect">
              <a:avLst/>
            </a:prstGeom>
            <a:solidFill>
              <a:srgbClr val="ED7922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7" tIns="91437" rIns="91437" bIns="91437" numCol="1" anchor="t">
              <a:spAutoFit/>
            </a:bodyPr>
            <a:lstStyle>
              <a:lvl1pPr algn="ctr">
                <a:defRPr sz="108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853" name="Rectangle 6"/>
          <p:cNvGrpSpPr/>
          <p:nvPr/>
        </p:nvGrpSpPr>
        <p:grpSpPr>
          <a:xfrm>
            <a:off x="8942079" y="8348354"/>
            <a:ext cx="2770519" cy="3744420"/>
            <a:chOff x="0" y="0"/>
            <a:chExt cx="2770517" cy="3744419"/>
          </a:xfrm>
        </p:grpSpPr>
        <p:sp>
          <p:nvSpPr>
            <p:cNvPr id="851" name="Rectangle"/>
            <p:cNvSpPr/>
            <p:nvPr/>
          </p:nvSpPr>
          <p:spPr>
            <a:xfrm>
              <a:off x="0" y="0"/>
              <a:ext cx="2770518" cy="3744420"/>
            </a:xfrm>
            <a:prstGeom prst="rect">
              <a:avLst/>
            </a:prstGeom>
            <a:solidFill>
              <a:srgbClr val="7D7D7D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52" name="3"/>
            <p:cNvSpPr txBox="1"/>
            <p:nvPr/>
          </p:nvSpPr>
          <p:spPr>
            <a:xfrm>
              <a:off x="0" y="0"/>
              <a:ext cx="2770518" cy="1605277"/>
            </a:xfrm>
            <a:prstGeom prst="rect">
              <a:avLst/>
            </a:prstGeom>
            <a:solidFill>
              <a:srgbClr val="7D7D7D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7" tIns="91437" rIns="91437" bIns="91437" numCol="1" anchor="t">
              <a:spAutoFit/>
            </a:bodyPr>
            <a:lstStyle>
              <a:lvl1pPr algn="ctr">
                <a:defRPr sz="96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856" name="Rectangle 7"/>
          <p:cNvGrpSpPr/>
          <p:nvPr/>
        </p:nvGrpSpPr>
        <p:grpSpPr>
          <a:xfrm>
            <a:off x="7763346" y="10171258"/>
            <a:ext cx="1800157" cy="2432955"/>
            <a:chOff x="0" y="0"/>
            <a:chExt cx="1800156" cy="2432954"/>
          </a:xfrm>
        </p:grpSpPr>
        <p:sp>
          <p:nvSpPr>
            <p:cNvPr id="854" name="Rectangle"/>
            <p:cNvSpPr/>
            <p:nvPr/>
          </p:nvSpPr>
          <p:spPr>
            <a:xfrm>
              <a:off x="-1" y="-1"/>
              <a:ext cx="1800158" cy="2432956"/>
            </a:xfrm>
            <a:prstGeom prst="rect">
              <a:avLst/>
            </a:prstGeom>
            <a:solidFill>
              <a:srgbClr val="ED7922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55" name="2"/>
            <p:cNvSpPr txBox="1"/>
            <p:nvPr/>
          </p:nvSpPr>
          <p:spPr>
            <a:xfrm>
              <a:off x="-1" y="-1"/>
              <a:ext cx="1800158" cy="1135377"/>
            </a:xfrm>
            <a:prstGeom prst="rect">
              <a:avLst/>
            </a:prstGeom>
            <a:solidFill>
              <a:srgbClr val="ED7922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7" tIns="91437" rIns="91437" bIns="91437" numCol="1" anchor="t">
              <a:spAutoFit/>
            </a:bodyPr>
            <a:lstStyle>
              <a:lvl1pPr algn="ctr">
                <a:defRPr sz="64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859" name="Rectangle 8"/>
          <p:cNvGrpSpPr/>
          <p:nvPr/>
        </p:nvGrpSpPr>
        <p:grpSpPr>
          <a:xfrm>
            <a:off x="6507480" y="11420908"/>
            <a:ext cx="1235253" cy="1669471"/>
            <a:chOff x="0" y="0"/>
            <a:chExt cx="1235252" cy="1669469"/>
          </a:xfrm>
        </p:grpSpPr>
        <p:sp>
          <p:nvSpPr>
            <p:cNvPr id="857" name="Rectangle"/>
            <p:cNvSpPr/>
            <p:nvPr/>
          </p:nvSpPr>
          <p:spPr>
            <a:xfrm>
              <a:off x="-1" y="0"/>
              <a:ext cx="1235254" cy="1669470"/>
            </a:xfrm>
            <a:prstGeom prst="rect">
              <a:avLst/>
            </a:prstGeom>
            <a:solidFill>
              <a:srgbClr val="7D7D7D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58" name="1"/>
            <p:cNvSpPr txBox="1"/>
            <p:nvPr/>
          </p:nvSpPr>
          <p:spPr>
            <a:xfrm>
              <a:off x="-1" y="0"/>
              <a:ext cx="1235254" cy="1135377"/>
            </a:xfrm>
            <a:prstGeom prst="rect">
              <a:avLst/>
            </a:prstGeom>
            <a:solidFill>
              <a:srgbClr val="7D7D7D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7" tIns="91437" rIns="91437" bIns="91437" numCol="1" anchor="t">
              <a:spAutoFit/>
            </a:bodyPr>
            <a:lstStyle>
              <a:lvl1pPr algn="ctr">
                <a:defRPr sz="64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860" name="Connector: Elbow 48"/>
          <p:cNvSpPr/>
          <p:nvPr/>
        </p:nvSpPr>
        <p:spPr>
          <a:xfrm>
            <a:off x="5859355" y="9013104"/>
            <a:ext cx="1447051" cy="1379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7D7D7D"/>
            </a:solidFill>
            <a:prstDash val="dash"/>
            <a:miter/>
            <a:tailEnd type="triangle"/>
          </a:ln>
        </p:spPr>
        <p:txBody>
          <a:bodyPr lIns="91437" tIns="91437" rIns="91437" bIns="91437" anchor="ctr"/>
          <a:lstStyle/>
          <a:p>
            <a:pPr>
              <a:defRPr>
                <a:solidFill>
                  <a:srgbClr val="7D7D7D"/>
                </a:solidFill>
              </a:defRPr>
            </a:pPr>
            <a:endParaRPr/>
          </a:p>
        </p:txBody>
      </p:sp>
      <p:sp>
        <p:nvSpPr>
          <p:cNvPr id="861" name="Connector: Elbow 49"/>
          <p:cNvSpPr/>
          <p:nvPr/>
        </p:nvSpPr>
        <p:spPr>
          <a:xfrm>
            <a:off x="5859353" y="6332921"/>
            <a:ext cx="3368576" cy="2553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>
            <a:solidFill>
              <a:schemeClr val="accent2"/>
            </a:solidFill>
            <a:prstDash val="dash"/>
            <a:miter/>
            <a:tailEnd type="triangle"/>
          </a:ln>
        </p:spPr>
        <p:txBody>
          <a:bodyPr lIns="91437" tIns="91437" rIns="91437" bIns="91437" anchor="ctr"/>
          <a:lstStyle/>
          <a:p>
            <a:endParaRPr/>
          </a:p>
        </p:txBody>
      </p:sp>
      <p:sp>
        <p:nvSpPr>
          <p:cNvPr id="862" name="Connector: Elbow 50"/>
          <p:cNvSpPr/>
          <p:nvPr/>
        </p:nvSpPr>
        <p:spPr>
          <a:xfrm>
            <a:off x="5859353" y="3652744"/>
            <a:ext cx="5694417" cy="38323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7D7D7D"/>
            </a:solidFill>
            <a:prstDash val="dash"/>
            <a:miter/>
            <a:tailEnd type="triangle"/>
          </a:ln>
        </p:spPr>
        <p:txBody>
          <a:bodyPr lIns="91437" tIns="91437" rIns="91437" bIns="91437" anchor="ctr"/>
          <a:lstStyle/>
          <a:p>
            <a:pPr>
              <a:defRPr>
                <a:solidFill>
                  <a:srgbClr val="7D7D7D"/>
                </a:solidFill>
              </a:defRPr>
            </a:pPr>
            <a:endParaRPr/>
          </a:p>
        </p:txBody>
      </p:sp>
      <p:sp>
        <p:nvSpPr>
          <p:cNvPr id="863" name="Straight Arrow Connector 12"/>
          <p:cNvSpPr/>
          <p:nvPr/>
        </p:nvSpPr>
        <p:spPr>
          <a:xfrm flipH="1">
            <a:off x="17340654" y="7254873"/>
            <a:ext cx="1324019" cy="4"/>
          </a:xfrm>
          <a:prstGeom prst="line">
            <a:avLst/>
          </a:prstGeom>
          <a:ln w="25400">
            <a:solidFill>
              <a:srgbClr val="7D7D7D"/>
            </a:solidFill>
            <a:prstDash val="dash"/>
            <a:miter/>
            <a:tailEnd type="triangle"/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864" name="Straight Arrow Connector 13"/>
          <p:cNvSpPr/>
          <p:nvPr/>
        </p:nvSpPr>
        <p:spPr>
          <a:xfrm flipH="1">
            <a:off x="15021582" y="9746993"/>
            <a:ext cx="3643091" cy="10484"/>
          </a:xfrm>
          <a:prstGeom prst="line">
            <a:avLst/>
          </a:prstGeom>
          <a:ln w="25400">
            <a:solidFill>
              <a:schemeClr val="accent2"/>
            </a:solidFill>
            <a:prstDash val="dash"/>
            <a:miter/>
            <a:tailEnd type="triangle"/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865" name="TextBox 16"/>
          <p:cNvSpPr txBox="1"/>
          <p:nvPr/>
        </p:nvSpPr>
        <p:spPr>
          <a:xfrm>
            <a:off x="18869122" y="6917148"/>
            <a:ext cx="2962987" cy="665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rgbClr val="7D7D7D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Insert title here</a:t>
            </a:r>
          </a:p>
        </p:txBody>
      </p:sp>
      <p:sp>
        <p:nvSpPr>
          <p:cNvPr id="866" name="TextBox 18"/>
          <p:cNvSpPr txBox="1"/>
          <p:nvPr/>
        </p:nvSpPr>
        <p:spPr>
          <a:xfrm>
            <a:off x="18856783" y="7583018"/>
            <a:ext cx="4705467" cy="92963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10000"/>
              </a:lnSpc>
              <a:defRPr sz="240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Sed perspiciatis unde omnis iste natus error voluptatem rem.</a:t>
            </a:r>
          </a:p>
        </p:txBody>
      </p:sp>
      <p:sp>
        <p:nvSpPr>
          <p:cNvPr id="867" name="TextBox 19"/>
          <p:cNvSpPr txBox="1"/>
          <p:nvPr/>
        </p:nvSpPr>
        <p:spPr>
          <a:xfrm>
            <a:off x="18869122" y="9431748"/>
            <a:ext cx="2962987" cy="665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chemeClr val="accent2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Insert title here</a:t>
            </a:r>
          </a:p>
        </p:txBody>
      </p:sp>
      <p:sp>
        <p:nvSpPr>
          <p:cNvPr id="868" name="TextBox 21"/>
          <p:cNvSpPr txBox="1"/>
          <p:nvPr/>
        </p:nvSpPr>
        <p:spPr>
          <a:xfrm>
            <a:off x="18856783" y="10097618"/>
            <a:ext cx="4705467" cy="92963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10000"/>
              </a:lnSpc>
              <a:defRPr sz="240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Sed perspiciatis unde omnis iste natus error voluptatem rem.</a:t>
            </a:r>
          </a:p>
        </p:txBody>
      </p:sp>
      <p:sp>
        <p:nvSpPr>
          <p:cNvPr id="869" name="TextBox 22"/>
          <p:cNvSpPr txBox="1"/>
          <p:nvPr/>
        </p:nvSpPr>
        <p:spPr>
          <a:xfrm>
            <a:off x="2624632" y="3350104"/>
            <a:ext cx="2962986" cy="665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r">
              <a:defRPr sz="3200">
                <a:solidFill>
                  <a:srgbClr val="7D7D7D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Insert title here</a:t>
            </a:r>
          </a:p>
        </p:txBody>
      </p:sp>
      <p:sp>
        <p:nvSpPr>
          <p:cNvPr id="870" name="TextBox 24"/>
          <p:cNvSpPr txBox="1"/>
          <p:nvPr/>
        </p:nvSpPr>
        <p:spPr>
          <a:xfrm>
            <a:off x="882154" y="4015971"/>
            <a:ext cx="4705464" cy="92963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r">
              <a:lnSpc>
                <a:spcPct val="110000"/>
              </a:lnSpc>
              <a:defRPr sz="240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Sed perspiciatis unde omnis iste natus error voluptatem rem.</a:t>
            </a:r>
          </a:p>
        </p:txBody>
      </p:sp>
      <p:sp>
        <p:nvSpPr>
          <p:cNvPr id="871" name="TextBox 25"/>
          <p:cNvSpPr txBox="1"/>
          <p:nvPr/>
        </p:nvSpPr>
        <p:spPr>
          <a:xfrm>
            <a:off x="2624632" y="5991695"/>
            <a:ext cx="2962986" cy="665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r">
              <a:defRPr sz="3200">
                <a:solidFill>
                  <a:schemeClr val="accent2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Insert title here</a:t>
            </a:r>
          </a:p>
        </p:txBody>
      </p:sp>
      <p:sp>
        <p:nvSpPr>
          <p:cNvPr id="872" name="TextBox 27"/>
          <p:cNvSpPr txBox="1"/>
          <p:nvPr/>
        </p:nvSpPr>
        <p:spPr>
          <a:xfrm>
            <a:off x="882154" y="6657566"/>
            <a:ext cx="4705464" cy="92963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r">
              <a:lnSpc>
                <a:spcPct val="110000"/>
              </a:lnSpc>
              <a:defRPr sz="240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Sed perspiciatis unde omnis iste natus error voluptatem rem.</a:t>
            </a:r>
          </a:p>
        </p:txBody>
      </p:sp>
      <p:sp>
        <p:nvSpPr>
          <p:cNvPr id="873" name="TextBox 28"/>
          <p:cNvSpPr txBox="1"/>
          <p:nvPr/>
        </p:nvSpPr>
        <p:spPr>
          <a:xfrm>
            <a:off x="2624632" y="8662322"/>
            <a:ext cx="2962986" cy="665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r">
              <a:defRPr sz="3200">
                <a:solidFill>
                  <a:srgbClr val="7D7D7D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Insert title here</a:t>
            </a:r>
          </a:p>
        </p:txBody>
      </p:sp>
      <p:sp>
        <p:nvSpPr>
          <p:cNvPr id="874" name="TextBox 30"/>
          <p:cNvSpPr txBox="1"/>
          <p:nvPr/>
        </p:nvSpPr>
        <p:spPr>
          <a:xfrm>
            <a:off x="882154" y="9328192"/>
            <a:ext cx="4705464" cy="92963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r">
              <a:lnSpc>
                <a:spcPct val="110000"/>
              </a:lnSpc>
              <a:defRPr sz="240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Sed perspiciatis unde omnis iste natus error voluptatem rem.</a:t>
            </a:r>
          </a:p>
        </p:txBody>
      </p:sp>
      <p:sp>
        <p:nvSpPr>
          <p:cNvPr id="875" name="Text Placeholder 1"/>
          <p:cNvSpPr txBox="1"/>
          <p:nvPr/>
        </p:nvSpPr>
        <p:spPr>
          <a:xfrm>
            <a:off x="1034185" y="2118973"/>
            <a:ext cx="22315632" cy="7189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 algn="ctr">
              <a:lnSpc>
                <a:spcPct val="90000"/>
              </a:lnSpc>
              <a:spcBef>
                <a:spcPts val="2000"/>
              </a:spcBef>
              <a:defRPr>
                <a:solidFill>
                  <a:srgbClr val="BFBFBF"/>
                </a:solidFill>
              </a:defRPr>
            </a:pPr>
            <a:r>
              <a:t>Type the subtitle of your </a:t>
            </a:r>
            <a:r>
              <a:rPr>
                <a:latin typeface="Roboto Regular"/>
                <a:ea typeface="Roboto Regular"/>
                <a:cs typeface="Roboto Regular"/>
                <a:sym typeface="Roboto Regular"/>
              </a:rPr>
              <a:t>great</a:t>
            </a:r>
            <a:r>
              <a:t> here</a:t>
            </a:r>
          </a:p>
        </p:txBody>
      </p:sp>
      <p:sp>
        <p:nvSpPr>
          <p:cNvPr id="876" name="Title 2"/>
          <p:cNvSpPr txBox="1"/>
          <p:nvPr/>
        </p:nvSpPr>
        <p:spPr>
          <a:xfrm>
            <a:off x="1016003" y="910172"/>
            <a:ext cx="22315632" cy="1554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ctr">
              <a:lnSpc>
                <a:spcPct val="90000"/>
              </a:lnSpc>
              <a:defRPr sz="8800" spc="1200">
                <a:solidFill>
                  <a:schemeClr val="accent2"/>
                </a:solidFill>
                <a:latin typeface="Code Light"/>
                <a:ea typeface="Code Light"/>
                <a:cs typeface="Code Light"/>
                <a:sym typeface="Code Light"/>
              </a:defRPr>
            </a:lvl1pPr>
          </a:lstStyle>
          <a:p>
            <a:r>
              <a:t>LEF Infographic</a:t>
            </a:r>
          </a:p>
        </p:txBody>
      </p:sp>
      <p:pic>
        <p:nvPicPr>
          <p:cNvPr id="877" name="Picture 38" descr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878" name="Picture 39" descr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180866" y="11991460"/>
            <a:ext cx="24384001" cy="166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9" name="Picture 40" descr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8136" y="11926796"/>
            <a:ext cx="24384001" cy="1663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rgbClr val="ED7922"/>
            </a:gs>
            <a:gs pos="99000">
              <a:srgbClr val="009B59">
                <a:alpha val="50196"/>
              </a:srgbClr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952449-160A-7080-EB43-6E7652064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E2A8D3-4B48-C703-132C-1ABF1582BB9F}"/>
              </a:ext>
            </a:extLst>
          </p:cNvPr>
          <p:cNvSpPr txBox="1"/>
          <p:nvPr/>
        </p:nvSpPr>
        <p:spPr>
          <a:xfrm>
            <a:off x="3116188" y="619871"/>
            <a:ext cx="18151624" cy="14157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algn="ctr">
              <a:defRPr sz="8000">
                <a:latin typeface="Code Light"/>
                <a:ea typeface="Code Light"/>
                <a:cs typeface="Code Light"/>
                <a:sym typeface="Code Light"/>
              </a:defRPr>
            </a:pPr>
            <a:r>
              <a:rPr lang="pt-BR" sz="8000" dirty="0">
                <a:solidFill>
                  <a:schemeClr val="bg1"/>
                </a:solidFill>
                <a:latin typeface="Code Light"/>
              </a:rPr>
              <a:t>Do Excel ao Escalável com Low-Code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0AEC88C-FA71-47CA-866B-9CE628CE55C8}"/>
              </a:ext>
            </a:extLst>
          </p:cNvPr>
          <p:cNvSpPr/>
          <p:nvPr/>
        </p:nvSpPr>
        <p:spPr>
          <a:xfrm>
            <a:off x="592961" y="2199151"/>
            <a:ext cx="14782800" cy="5211330"/>
          </a:xfrm>
          <a:prstGeom prst="roundRect">
            <a:avLst>
              <a:gd name="adj" fmla="val 4508"/>
            </a:avLst>
          </a:prstGeom>
          <a:solidFill>
            <a:srgbClr val="FF6600"/>
          </a:solidFill>
          <a:ln w="76200" cap="flat">
            <a:solidFill>
              <a:srgbClr val="FF66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2716B56-A8EE-195E-23A8-05D91AF73AA6}"/>
              </a:ext>
            </a:extLst>
          </p:cNvPr>
          <p:cNvSpPr/>
          <p:nvPr/>
        </p:nvSpPr>
        <p:spPr>
          <a:xfrm>
            <a:off x="802511" y="2351552"/>
            <a:ext cx="14344650" cy="4811279"/>
          </a:xfrm>
          <a:prstGeom prst="roundRect">
            <a:avLst>
              <a:gd name="adj" fmla="val 4508"/>
            </a:avLst>
          </a:prstGeom>
          <a:solidFill>
            <a:schemeClr val="bg1"/>
          </a:solidFill>
          <a:ln w="76200" cap="flat">
            <a:solidFill>
              <a:srgbClr val="FF66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" name="Picture 2" descr="imagem do perfil">
            <a:extLst>
              <a:ext uri="{FF2B5EF4-FFF2-40B4-BE49-F238E27FC236}">
                <a16:creationId xmlns:a16="http://schemas.microsoft.com/office/drawing/2014/main" id="{7C7A27D6-9D00-97EF-9BAF-387E295A3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"/>
          <a:stretch>
            <a:fillRect/>
          </a:stretch>
        </p:blipFill>
        <p:spPr bwMode="auto">
          <a:xfrm>
            <a:off x="1259302" y="3241092"/>
            <a:ext cx="3514600" cy="3514602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  <a:noFill/>
          <a:ln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A947C1-FA12-115E-7E30-0FBD5C0CE48F}"/>
              </a:ext>
            </a:extLst>
          </p:cNvPr>
          <p:cNvSpPr txBox="1"/>
          <p:nvPr/>
        </p:nvSpPr>
        <p:spPr>
          <a:xfrm>
            <a:off x="5459105" y="3249612"/>
            <a:ext cx="5936234" cy="92332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Tiago Krommendijk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8F044C-5309-5082-9EA1-D1B39C81E72C}"/>
              </a:ext>
            </a:extLst>
          </p:cNvPr>
          <p:cNvSpPr txBox="1"/>
          <p:nvPr/>
        </p:nvSpPr>
        <p:spPr>
          <a:xfrm>
            <a:off x="5459105" y="4208590"/>
            <a:ext cx="4004616" cy="80021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Sócio &amp; </a:t>
            </a:r>
            <a:r>
              <a:rPr kumimoji="0" lang="pt-BR" sz="4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Founder</a:t>
            </a:r>
            <a:endParaRPr kumimoji="0" lang="pt-BR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C11D2F-C674-DAF2-F925-E67421F6509F}"/>
              </a:ext>
            </a:extLst>
          </p:cNvPr>
          <p:cNvSpPr txBox="1"/>
          <p:nvPr/>
        </p:nvSpPr>
        <p:spPr>
          <a:xfrm>
            <a:off x="5459105" y="5615753"/>
            <a:ext cx="4634596" cy="80021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“Holandês do Pará”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4A95508-60C7-539C-7717-74234DAF5184}"/>
              </a:ext>
            </a:extLst>
          </p:cNvPr>
          <p:cNvGrpSpPr/>
          <p:nvPr/>
        </p:nvGrpSpPr>
        <p:grpSpPr>
          <a:xfrm>
            <a:off x="11903268" y="3175930"/>
            <a:ext cx="2904625" cy="3665745"/>
            <a:chOff x="11370335" y="7944515"/>
            <a:chExt cx="2904625" cy="366574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8EAF2F5-D5A8-FD77-C54A-AECADD196D04}"/>
                </a:ext>
              </a:extLst>
            </p:cNvPr>
            <p:cNvSpPr/>
            <p:nvPr/>
          </p:nvSpPr>
          <p:spPr>
            <a:xfrm>
              <a:off x="11370335" y="7944515"/>
              <a:ext cx="2904625" cy="3665745"/>
            </a:xfrm>
            <a:prstGeom prst="roundRect">
              <a:avLst>
                <a:gd name="adj" fmla="val 6724"/>
              </a:avLst>
            </a:prstGeom>
            <a:solidFill>
              <a:srgbClr val="1570B0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pic>
          <p:nvPicPr>
            <p:cNvPr id="8" name="Picture 7" descr="A qr code with black squares&#10;&#10;AI-generated content may be incorrect.">
              <a:extLst>
                <a:ext uri="{FF2B5EF4-FFF2-40B4-BE49-F238E27FC236}">
                  <a16:creationId xmlns:a16="http://schemas.microsoft.com/office/drawing/2014/main" id="{DBA3FA07-2A15-E1AD-F28B-F0A4D18ED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3273" y="8974289"/>
              <a:ext cx="2478751" cy="2478751"/>
            </a:xfrm>
            <a:prstGeom prst="rect">
              <a:avLst/>
            </a:prstGeom>
          </p:spPr>
        </p:pic>
        <p:pic>
          <p:nvPicPr>
            <p:cNvPr id="7174" name="Picture 6" descr="1+ Thousand Linkedin Logo White Royalty-Free Images, Stock Photos &amp;  Pictures | Shutterstock">
              <a:extLst>
                <a:ext uri="{FF2B5EF4-FFF2-40B4-BE49-F238E27FC236}">
                  <a16:creationId xmlns:a16="http://schemas.microsoft.com/office/drawing/2014/main" id="{471C5D2C-1BB5-11D8-0FAF-EEC81E95C2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5759" r="93688">
                          <a14:foregroundMark x1="5869" y1="44286" x2="5869" y2="44286"/>
                          <a14:foregroundMark x1="17608" y1="42143" x2="17608" y2="42143"/>
                          <a14:foregroundMark x1="17608" y1="30357" x2="17608" y2="30357"/>
                          <a14:foregroundMark x1="21927" y1="46786" x2="21927" y2="46786"/>
                          <a14:foregroundMark x1="35659" y1="39643" x2="35659" y2="39643"/>
                          <a14:foregroundMark x1="46179" y1="42143" x2="46179" y2="42143"/>
                          <a14:foregroundMark x1="64009" y1="37500" x2="64009" y2="37500"/>
                          <a14:foregroundMark x1="79070" y1="15714" x2="85493" y2="17857"/>
                          <a14:foregroundMark x1="91362" y1="21786" x2="93688" y2="3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83273" y="8227331"/>
              <a:ext cx="2163196" cy="670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8FB0849-EB19-4A01-028B-1C23666511A0}"/>
              </a:ext>
            </a:extLst>
          </p:cNvPr>
          <p:cNvSpPr txBox="1"/>
          <p:nvPr/>
        </p:nvSpPr>
        <p:spPr>
          <a:xfrm>
            <a:off x="5515846" y="4927000"/>
            <a:ext cx="1266687" cy="80021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LEF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E26286-426E-64D3-F594-8EC1B7F3FAC9}"/>
              </a:ext>
            </a:extLst>
          </p:cNvPr>
          <p:cNvSpPr/>
          <p:nvPr/>
        </p:nvSpPr>
        <p:spPr>
          <a:xfrm>
            <a:off x="8651111" y="7819268"/>
            <a:ext cx="14782800" cy="5211330"/>
          </a:xfrm>
          <a:prstGeom prst="roundRect">
            <a:avLst>
              <a:gd name="adj" fmla="val 4508"/>
            </a:avLst>
          </a:prstGeom>
          <a:solidFill>
            <a:srgbClr val="009B59"/>
          </a:solidFill>
          <a:ln w="76200" cap="flat">
            <a:solidFill>
              <a:srgbClr val="009B59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C75048A-ACCF-EA7F-B10B-47564807CA01}"/>
              </a:ext>
            </a:extLst>
          </p:cNvPr>
          <p:cNvSpPr/>
          <p:nvPr/>
        </p:nvSpPr>
        <p:spPr>
          <a:xfrm>
            <a:off x="8860661" y="7971669"/>
            <a:ext cx="14344650" cy="4811279"/>
          </a:xfrm>
          <a:prstGeom prst="roundRect">
            <a:avLst>
              <a:gd name="adj" fmla="val 4508"/>
            </a:avLst>
          </a:prstGeom>
          <a:solidFill>
            <a:schemeClr val="bg1"/>
          </a:solidFill>
          <a:ln w="76200" cap="flat">
            <a:solidFill>
              <a:srgbClr val="009B59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0B878B85-CABF-959E-4F3D-257E9D54E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17452" y="8861209"/>
            <a:ext cx="3514600" cy="3514602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  <a:noFill/>
          <a:ln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690DCE1-0222-5234-45FA-5714C31BE153}"/>
              </a:ext>
            </a:extLst>
          </p:cNvPr>
          <p:cNvSpPr txBox="1"/>
          <p:nvPr/>
        </p:nvSpPr>
        <p:spPr>
          <a:xfrm>
            <a:off x="13517255" y="8869729"/>
            <a:ext cx="4637802" cy="92332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Heltoni</a:t>
            </a:r>
            <a:r>
              <a:rPr kumimoji="0" lang="pt-BR" sz="4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Silveira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EC2A16-2DD5-4576-B05A-FD74E466C27A}"/>
              </a:ext>
            </a:extLst>
          </p:cNvPr>
          <p:cNvSpPr txBox="1"/>
          <p:nvPr/>
        </p:nvSpPr>
        <p:spPr>
          <a:xfrm>
            <a:off x="13517255" y="9828707"/>
            <a:ext cx="4519180" cy="73865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t">
            <a:spAutoFit/>
          </a:bodyPr>
          <a:lstStyle/>
          <a:p>
            <a:r>
              <a:rPr lang="nl-NL" dirty="0" err="1"/>
              <a:t>Analista</a:t>
            </a:r>
            <a:r>
              <a:rPr lang="nl-NL" dirty="0"/>
              <a:t> de </a:t>
            </a:r>
            <a:r>
              <a:rPr lang="nl-NL" dirty="0" err="1"/>
              <a:t>Negócios</a:t>
            </a:r>
            <a:endParaRPr kumimoji="0" lang="pt-BR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DC47C73-167D-5E87-4725-0960F6D91B0E}"/>
              </a:ext>
            </a:extLst>
          </p:cNvPr>
          <p:cNvGrpSpPr/>
          <p:nvPr/>
        </p:nvGrpSpPr>
        <p:grpSpPr>
          <a:xfrm>
            <a:off x="19961418" y="8796047"/>
            <a:ext cx="2904625" cy="3665745"/>
            <a:chOff x="11370335" y="7944515"/>
            <a:chExt cx="2904625" cy="366574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1F12F63-8CED-9A70-7BF8-7F36D037ADA8}"/>
                </a:ext>
              </a:extLst>
            </p:cNvPr>
            <p:cNvSpPr/>
            <p:nvPr/>
          </p:nvSpPr>
          <p:spPr>
            <a:xfrm>
              <a:off x="11370335" y="7944515"/>
              <a:ext cx="2904625" cy="3665745"/>
            </a:xfrm>
            <a:prstGeom prst="roundRect">
              <a:avLst>
                <a:gd name="adj" fmla="val 6724"/>
              </a:avLst>
            </a:prstGeom>
            <a:solidFill>
              <a:srgbClr val="1570B0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26BB4F1-28F0-36A1-4031-C5DE35E36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583273" y="8974289"/>
              <a:ext cx="2478751" cy="2478751"/>
            </a:xfrm>
            <a:prstGeom prst="rect">
              <a:avLst/>
            </a:prstGeom>
          </p:spPr>
        </p:pic>
        <p:pic>
          <p:nvPicPr>
            <p:cNvPr id="24" name="Picture 6" descr="1+ Thousand Linkedin Logo White Royalty-Free Images, Stock Photos &amp;  Pictures | Shutterstock">
              <a:extLst>
                <a:ext uri="{FF2B5EF4-FFF2-40B4-BE49-F238E27FC236}">
                  <a16:creationId xmlns:a16="http://schemas.microsoft.com/office/drawing/2014/main" id="{2A2BD742-3D66-B08B-B4DE-BD309BD4CA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5759" r="93688">
                          <a14:foregroundMark x1="5869" y1="44286" x2="5869" y2="44286"/>
                          <a14:foregroundMark x1="17608" y1="42143" x2="17608" y2="42143"/>
                          <a14:foregroundMark x1="17608" y1="30357" x2="17608" y2="30357"/>
                          <a14:foregroundMark x1="21927" y1="46786" x2="21927" y2="46786"/>
                          <a14:foregroundMark x1="35659" y1="39643" x2="35659" y2="39643"/>
                          <a14:foregroundMark x1="46179" y1="42143" x2="46179" y2="42143"/>
                          <a14:foregroundMark x1="64009" y1="37500" x2="64009" y2="37500"/>
                          <a14:foregroundMark x1="79070" y1="15714" x2="85493" y2="17857"/>
                          <a14:foregroundMark x1="91362" y1="21786" x2="93688" y2="3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83273" y="8227331"/>
              <a:ext cx="2163196" cy="670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B4BFD44-34F1-4BAF-3E28-83A099AC015B}"/>
              </a:ext>
            </a:extLst>
          </p:cNvPr>
          <p:cNvSpPr txBox="1"/>
          <p:nvPr/>
        </p:nvSpPr>
        <p:spPr>
          <a:xfrm>
            <a:off x="13573996" y="10547117"/>
            <a:ext cx="3377842" cy="80021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Unimed Fesp </a:t>
            </a:r>
          </a:p>
        </p:txBody>
      </p:sp>
      <p:pic>
        <p:nvPicPr>
          <p:cNvPr id="26" name="Picture 6" descr="Picture 6">
            <a:extLst>
              <a:ext uri="{FF2B5EF4-FFF2-40B4-BE49-F238E27FC236}">
                <a16:creationId xmlns:a16="http://schemas.microsoft.com/office/drawing/2014/main" id="{83D324E3-EA92-7A12-200F-1ECDBCABFE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392" y="12407891"/>
            <a:ext cx="1788824" cy="884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1064EB-1733-4DA3-74CE-C8A9A3032F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73996" y="11516849"/>
            <a:ext cx="2586037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6803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1" name="Group 889"/>
          <p:cNvGrpSpPr/>
          <p:nvPr/>
        </p:nvGrpSpPr>
        <p:grpSpPr>
          <a:xfrm>
            <a:off x="4758396" y="5108651"/>
            <a:ext cx="14424463" cy="7144650"/>
            <a:chOff x="0" y="0"/>
            <a:chExt cx="14424462" cy="7144648"/>
          </a:xfrm>
        </p:grpSpPr>
        <p:sp>
          <p:nvSpPr>
            <p:cNvPr id="881" name="Freeform 6"/>
            <p:cNvSpPr/>
            <p:nvPr/>
          </p:nvSpPr>
          <p:spPr>
            <a:xfrm>
              <a:off x="6065680" y="3036598"/>
              <a:ext cx="2751216" cy="3079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32" y="1491"/>
                  </a:moveTo>
                  <a:cubicBezTo>
                    <a:pt x="12603" y="1491"/>
                    <a:pt x="12603" y="1491"/>
                    <a:pt x="12603" y="1491"/>
                  </a:cubicBezTo>
                  <a:cubicBezTo>
                    <a:pt x="12603" y="1630"/>
                    <a:pt x="12720" y="1664"/>
                    <a:pt x="12758" y="1734"/>
                  </a:cubicBezTo>
                  <a:cubicBezTo>
                    <a:pt x="12836" y="1838"/>
                    <a:pt x="13107" y="1768"/>
                    <a:pt x="13301" y="1838"/>
                  </a:cubicBezTo>
                  <a:cubicBezTo>
                    <a:pt x="13650" y="1942"/>
                    <a:pt x="14154" y="2080"/>
                    <a:pt x="14542" y="2080"/>
                  </a:cubicBezTo>
                  <a:cubicBezTo>
                    <a:pt x="14891" y="2080"/>
                    <a:pt x="15008" y="1942"/>
                    <a:pt x="15357" y="1942"/>
                  </a:cubicBezTo>
                  <a:cubicBezTo>
                    <a:pt x="15550" y="1942"/>
                    <a:pt x="15667" y="2080"/>
                    <a:pt x="15938" y="2080"/>
                  </a:cubicBezTo>
                  <a:cubicBezTo>
                    <a:pt x="16093" y="2080"/>
                    <a:pt x="16093" y="2011"/>
                    <a:pt x="16248" y="1976"/>
                  </a:cubicBezTo>
                  <a:cubicBezTo>
                    <a:pt x="16326" y="2184"/>
                    <a:pt x="16442" y="2288"/>
                    <a:pt x="16442" y="2496"/>
                  </a:cubicBezTo>
                  <a:cubicBezTo>
                    <a:pt x="16442" y="2566"/>
                    <a:pt x="16287" y="2947"/>
                    <a:pt x="16248" y="3051"/>
                  </a:cubicBezTo>
                  <a:cubicBezTo>
                    <a:pt x="16016" y="3051"/>
                    <a:pt x="15822" y="2600"/>
                    <a:pt x="15628" y="2427"/>
                  </a:cubicBezTo>
                  <a:cubicBezTo>
                    <a:pt x="15628" y="2600"/>
                    <a:pt x="15628" y="2600"/>
                    <a:pt x="15628" y="2600"/>
                  </a:cubicBezTo>
                  <a:cubicBezTo>
                    <a:pt x="16675" y="4265"/>
                    <a:pt x="16675" y="4265"/>
                    <a:pt x="16675" y="4265"/>
                  </a:cubicBezTo>
                  <a:cubicBezTo>
                    <a:pt x="16636" y="4473"/>
                    <a:pt x="16946" y="4923"/>
                    <a:pt x="17140" y="5027"/>
                  </a:cubicBezTo>
                  <a:cubicBezTo>
                    <a:pt x="17140" y="5547"/>
                    <a:pt x="17140" y="5547"/>
                    <a:pt x="17140" y="5547"/>
                  </a:cubicBezTo>
                  <a:cubicBezTo>
                    <a:pt x="17257" y="5825"/>
                    <a:pt x="17451" y="5825"/>
                    <a:pt x="17645" y="6033"/>
                  </a:cubicBezTo>
                  <a:cubicBezTo>
                    <a:pt x="17838" y="6275"/>
                    <a:pt x="17722" y="6518"/>
                    <a:pt x="17916" y="6691"/>
                  </a:cubicBezTo>
                  <a:cubicBezTo>
                    <a:pt x="18071" y="6865"/>
                    <a:pt x="18226" y="6865"/>
                    <a:pt x="18420" y="7004"/>
                  </a:cubicBezTo>
                  <a:cubicBezTo>
                    <a:pt x="18575" y="7108"/>
                    <a:pt x="18692" y="7524"/>
                    <a:pt x="19041" y="7524"/>
                  </a:cubicBezTo>
                  <a:cubicBezTo>
                    <a:pt x="19041" y="7697"/>
                    <a:pt x="19157" y="7732"/>
                    <a:pt x="19041" y="7836"/>
                  </a:cubicBezTo>
                  <a:cubicBezTo>
                    <a:pt x="19196" y="7940"/>
                    <a:pt x="19351" y="8252"/>
                    <a:pt x="19506" y="8252"/>
                  </a:cubicBezTo>
                  <a:cubicBezTo>
                    <a:pt x="19700" y="8252"/>
                    <a:pt x="19700" y="8113"/>
                    <a:pt x="19855" y="8078"/>
                  </a:cubicBezTo>
                  <a:cubicBezTo>
                    <a:pt x="20010" y="8044"/>
                    <a:pt x="20126" y="8113"/>
                    <a:pt x="20282" y="8078"/>
                  </a:cubicBezTo>
                  <a:cubicBezTo>
                    <a:pt x="20708" y="8044"/>
                    <a:pt x="21135" y="7870"/>
                    <a:pt x="21522" y="7801"/>
                  </a:cubicBezTo>
                  <a:cubicBezTo>
                    <a:pt x="21561" y="7836"/>
                    <a:pt x="21600" y="7870"/>
                    <a:pt x="21600" y="7940"/>
                  </a:cubicBezTo>
                  <a:cubicBezTo>
                    <a:pt x="21600" y="8494"/>
                    <a:pt x="21096" y="9257"/>
                    <a:pt x="20824" y="9569"/>
                  </a:cubicBezTo>
                  <a:cubicBezTo>
                    <a:pt x="20475" y="9985"/>
                    <a:pt x="20359" y="10332"/>
                    <a:pt x="19932" y="10644"/>
                  </a:cubicBezTo>
                  <a:cubicBezTo>
                    <a:pt x="19196" y="11129"/>
                    <a:pt x="18420" y="11303"/>
                    <a:pt x="18149" y="12204"/>
                  </a:cubicBezTo>
                  <a:cubicBezTo>
                    <a:pt x="18071" y="12447"/>
                    <a:pt x="17761" y="12516"/>
                    <a:pt x="17761" y="12794"/>
                  </a:cubicBezTo>
                  <a:cubicBezTo>
                    <a:pt x="17761" y="13106"/>
                    <a:pt x="17838" y="13244"/>
                    <a:pt x="17838" y="13522"/>
                  </a:cubicBezTo>
                  <a:cubicBezTo>
                    <a:pt x="17838" y="13868"/>
                    <a:pt x="18265" y="14042"/>
                    <a:pt x="18265" y="14215"/>
                  </a:cubicBezTo>
                  <a:cubicBezTo>
                    <a:pt x="18265" y="14284"/>
                    <a:pt x="18187" y="14354"/>
                    <a:pt x="18187" y="14388"/>
                  </a:cubicBezTo>
                  <a:cubicBezTo>
                    <a:pt x="18187" y="14631"/>
                    <a:pt x="18187" y="14631"/>
                    <a:pt x="18187" y="14631"/>
                  </a:cubicBezTo>
                  <a:cubicBezTo>
                    <a:pt x="18187" y="14770"/>
                    <a:pt x="18149" y="14978"/>
                    <a:pt x="18149" y="15255"/>
                  </a:cubicBezTo>
                  <a:cubicBezTo>
                    <a:pt x="18226" y="15325"/>
                    <a:pt x="18226" y="15359"/>
                    <a:pt x="18226" y="15463"/>
                  </a:cubicBezTo>
                  <a:cubicBezTo>
                    <a:pt x="18226" y="16226"/>
                    <a:pt x="16791" y="16157"/>
                    <a:pt x="16636" y="16781"/>
                  </a:cubicBezTo>
                  <a:cubicBezTo>
                    <a:pt x="16481" y="16815"/>
                    <a:pt x="16326" y="16989"/>
                    <a:pt x="16326" y="17093"/>
                  </a:cubicBezTo>
                  <a:cubicBezTo>
                    <a:pt x="16326" y="17301"/>
                    <a:pt x="16636" y="17474"/>
                    <a:pt x="16636" y="17752"/>
                  </a:cubicBezTo>
                  <a:cubicBezTo>
                    <a:pt x="16636" y="17925"/>
                    <a:pt x="16597" y="18237"/>
                    <a:pt x="16520" y="18341"/>
                  </a:cubicBezTo>
                  <a:cubicBezTo>
                    <a:pt x="16481" y="18410"/>
                    <a:pt x="16287" y="18376"/>
                    <a:pt x="16210" y="18410"/>
                  </a:cubicBezTo>
                  <a:cubicBezTo>
                    <a:pt x="15938" y="18514"/>
                    <a:pt x="15783" y="18618"/>
                    <a:pt x="15667" y="18861"/>
                  </a:cubicBezTo>
                  <a:cubicBezTo>
                    <a:pt x="15744" y="18930"/>
                    <a:pt x="15822" y="19000"/>
                    <a:pt x="15822" y="19069"/>
                  </a:cubicBezTo>
                  <a:cubicBezTo>
                    <a:pt x="15822" y="19346"/>
                    <a:pt x="15512" y="19589"/>
                    <a:pt x="15357" y="19693"/>
                  </a:cubicBezTo>
                  <a:cubicBezTo>
                    <a:pt x="15124" y="19936"/>
                    <a:pt x="15085" y="20144"/>
                    <a:pt x="14930" y="20352"/>
                  </a:cubicBezTo>
                  <a:cubicBezTo>
                    <a:pt x="14659" y="20664"/>
                    <a:pt x="14542" y="20941"/>
                    <a:pt x="14077" y="21149"/>
                  </a:cubicBezTo>
                  <a:cubicBezTo>
                    <a:pt x="13883" y="21219"/>
                    <a:pt x="13611" y="21149"/>
                    <a:pt x="13573" y="21323"/>
                  </a:cubicBezTo>
                  <a:cubicBezTo>
                    <a:pt x="13418" y="21323"/>
                    <a:pt x="13340" y="21392"/>
                    <a:pt x="13224" y="21392"/>
                  </a:cubicBezTo>
                  <a:cubicBezTo>
                    <a:pt x="13107" y="21392"/>
                    <a:pt x="13030" y="21288"/>
                    <a:pt x="12913" y="21288"/>
                  </a:cubicBezTo>
                  <a:cubicBezTo>
                    <a:pt x="12448" y="21288"/>
                    <a:pt x="12177" y="21600"/>
                    <a:pt x="11750" y="21600"/>
                  </a:cubicBezTo>
                  <a:cubicBezTo>
                    <a:pt x="11556" y="21600"/>
                    <a:pt x="11479" y="21496"/>
                    <a:pt x="11401" y="21392"/>
                  </a:cubicBezTo>
                  <a:cubicBezTo>
                    <a:pt x="11324" y="21392"/>
                    <a:pt x="11324" y="21427"/>
                    <a:pt x="11285" y="21427"/>
                  </a:cubicBezTo>
                  <a:cubicBezTo>
                    <a:pt x="11285" y="21253"/>
                    <a:pt x="11168" y="21011"/>
                    <a:pt x="11091" y="20941"/>
                  </a:cubicBezTo>
                  <a:cubicBezTo>
                    <a:pt x="11168" y="20872"/>
                    <a:pt x="11246" y="20803"/>
                    <a:pt x="11246" y="20664"/>
                  </a:cubicBezTo>
                  <a:cubicBezTo>
                    <a:pt x="11246" y="20525"/>
                    <a:pt x="10936" y="20213"/>
                    <a:pt x="10858" y="20144"/>
                  </a:cubicBezTo>
                  <a:cubicBezTo>
                    <a:pt x="10470" y="19520"/>
                    <a:pt x="9966" y="18930"/>
                    <a:pt x="9966" y="18064"/>
                  </a:cubicBezTo>
                  <a:cubicBezTo>
                    <a:pt x="9966" y="17890"/>
                    <a:pt x="9966" y="17856"/>
                    <a:pt x="9966" y="17786"/>
                  </a:cubicBezTo>
                  <a:cubicBezTo>
                    <a:pt x="9966" y="17648"/>
                    <a:pt x="9811" y="17613"/>
                    <a:pt x="9734" y="17474"/>
                  </a:cubicBezTo>
                  <a:cubicBezTo>
                    <a:pt x="9423" y="16989"/>
                    <a:pt x="9074" y="16607"/>
                    <a:pt x="9074" y="15983"/>
                  </a:cubicBezTo>
                  <a:cubicBezTo>
                    <a:pt x="9074" y="15290"/>
                    <a:pt x="9772" y="15117"/>
                    <a:pt x="9772" y="14562"/>
                  </a:cubicBezTo>
                  <a:cubicBezTo>
                    <a:pt x="9772" y="14319"/>
                    <a:pt x="9656" y="14215"/>
                    <a:pt x="9656" y="14007"/>
                  </a:cubicBezTo>
                  <a:cubicBezTo>
                    <a:pt x="9578" y="13591"/>
                    <a:pt x="9462" y="13418"/>
                    <a:pt x="9346" y="13175"/>
                  </a:cubicBezTo>
                  <a:cubicBezTo>
                    <a:pt x="9268" y="13002"/>
                    <a:pt x="9307" y="12759"/>
                    <a:pt x="9191" y="12586"/>
                  </a:cubicBezTo>
                  <a:cubicBezTo>
                    <a:pt x="8880" y="12274"/>
                    <a:pt x="8260" y="11927"/>
                    <a:pt x="8260" y="11441"/>
                  </a:cubicBezTo>
                  <a:cubicBezTo>
                    <a:pt x="8260" y="11337"/>
                    <a:pt x="8415" y="11095"/>
                    <a:pt x="8493" y="11060"/>
                  </a:cubicBezTo>
                  <a:cubicBezTo>
                    <a:pt x="8454" y="10956"/>
                    <a:pt x="8493" y="10921"/>
                    <a:pt x="8493" y="10887"/>
                  </a:cubicBezTo>
                  <a:cubicBezTo>
                    <a:pt x="8493" y="10783"/>
                    <a:pt x="8493" y="10471"/>
                    <a:pt x="8609" y="10401"/>
                  </a:cubicBezTo>
                  <a:cubicBezTo>
                    <a:pt x="8493" y="10193"/>
                    <a:pt x="8299" y="9985"/>
                    <a:pt x="7911" y="9985"/>
                  </a:cubicBezTo>
                  <a:cubicBezTo>
                    <a:pt x="7717" y="9985"/>
                    <a:pt x="7562" y="9985"/>
                    <a:pt x="7446" y="9985"/>
                  </a:cubicBezTo>
                  <a:cubicBezTo>
                    <a:pt x="7097" y="9985"/>
                    <a:pt x="7019" y="9396"/>
                    <a:pt x="6592" y="9396"/>
                  </a:cubicBezTo>
                  <a:cubicBezTo>
                    <a:pt x="6011" y="9396"/>
                    <a:pt x="5623" y="9639"/>
                    <a:pt x="5196" y="9743"/>
                  </a:cubicBezTo>
                  <a:cubicBezTo>
                    <a:pt x="5003" y="9812"/>
                    <a:pt x="4964" y="9916"/>
                    <a:pt x="4809" y="9916"/>
                  </a:cubicBezTo>
                  <a:cubicBezTo>
                    <a:pt x="4615" y="9916"/>
                    <a:pt x="4343" y="9777"/>
                    <a:pt x="4111" y="9777"/>
                  </a:cubicBezTo>
                  <a:cubicBezTo>
                    <a:pt x="3684" y="9777"/>
                    <a:pt x="3490" y="9985"/>
                    <a:pt x="3064" y="9985"/>
                  </a:cubicBezTo>
                  <a:cubicBezTo>
                    <a:pt x="2947" y="9985"/>
                    <a:pt x="2792" y="9916"/>
                    <a:pt x="2753" y="9916"/>
                  </a:cubicBezTo>
                  <a:cubicBezTo>
                    <a:pt x="2443" y="9708"/>
                    <a:pt x="1784" y="9361"/>
                    <a:pt x="1551" y="9049"/>
                  </a:cubicBezTo>
                  <a:cubicBezTo>
                    <a:pt x="1318" y="8737"/>
                    <a:pt x="1280" y="8494"/>
                    <a:pt x="1008" y="8321"/>
                  </a:cubicBezTo>
                  <a:cubicBezTo>
                    <a:pt x="931" y="8252"/>
                    <a:pt x="310" y="7801"/>
                    <a:pt x="310" y="7766"/>
                  </a:cubicBezTo>
                  <a:cubicBezTo>
                    <a:pt x="271" y="7697"/>
                    <a:pt x="233" y="7662"/>
                    <a:pt x="194" y="7628"/>
                  </a:cubicBezTo>
                  <a:cubicBezTo>
                    <a:pt x="194" y="7628"/>
                    <a:pt x="194" y="7628"/>
                    <a:pt x="194" y="7628"/>
                  </a:cubicBezTo>
                  <a:cubicBezTo>
                    <a:pt x="194" y="7454"/>
                    <a:pt x="155" y="7385"/>
                    <a:pt x="155" y="7281"/>
                  </a:cubicBezTo>
                  <a:cubicBezTo>
                    <a:pt x="155" y="7142"/>
                    <a:pt x="78" y="7108"/>
                    <a:pt x="0" y="6969"/>
                  </a:cubicBezTo>
                  <a:cubicBezTo>
                    <a:pt x="233" y="6865"/>
                    <a:pt x="465" y="6310"/>
                    <a:pt x="465" y="6067"/>
                  </a:cubicBezTo>
                  <a:cubicBezTo>
                    <a:pt x="465" y="5617"/>
                    <a:pt x="233" y="5339"/>
                    <a:pt x="233" y="4958"/>
                  </a:cubicBezTo>
                  <a:cubicBezTo>
                    <a:pt x="233" y="4750"/>
                    <a:pt x="504" y="4646"/>
                    <a:pt x="543" y="4473"/>
                  </a:cubicBezTo>
                  <a:cubicBezTo>
                    <a:pt x="698" y="4091"/>
                    <a:pt x="1008" y="3571"/>
                    <a:pt x="1280" y="3224"/>
                  </a:cubicBezTo>
                  <a:cubicBezTo>
                    <a:pt x="1435" y="3051"/>
                    <a:pt x="1745" y="3051"/>
                    <a:pt x="1939" y="2982"/>
                  </a:cubicBezTo>
                  <a:cubicBezTo>
                    <a:pt x="2094" y="2878"/>
                    <a:pt x="2366" y="2670"/>
                    <a:pt x="2443" y="2531"/>
                  </a:cubicBezTo>
                  <a:cubicBezTo>
                    <a:pt x="2559" y="2150"/>
                    <a:pt x="2404" y="1976"/>
                    <a:pt x="2637" y="1734"/>
                  </a:cubicBezTo>
                  <a:cubicBezTo>
                    <a:pt x="2908" y="1422"/>
                    <a:pt x="3296" y="1109"/>
                    <a:pt x="3568" y="797"/>
                  </a:cubicBezTo>
                  <a:cubicBezTo>
                    <a:pt x="3568" y="797"/>
                    <a:pt x="3568" y="797"/>
                    <a:pt x="3568" y="797"/>
                  </a:cubicBezTo>
                  <a:cubicBezTo>
                    <a:pt x="3645" y="693"/>
                    <a:pt x="3645" y="624"/>
                    <a:pt x="3762" y="520"/>
                  </a:cubicBezTo>
                  <a:cubicBezTo>
                    <a:pt x="4033" y="693"/>
                    <a:pt x="4343" y="763"/>
                    <a:pt x="4731" y="763"/>
                  </a:cubicBezTo>
                  <a:cubicBezTo>
                    <a:pt x="4964" y="763"/>
                    <a:pt x="5003" y="659"/>
                    <a:pt x="5119" y="589"/>
                  </a:cubicBezTo>
                  <a:cubicBezTo>
                    <a:pt x="5584" y="416"/>
                    <a:pt x="6399" y="139"/>
                    <a:pt x="6903" y="139"/>
                  </a:cubicBezTo>
                  <a:cubicBezTo>
                    <a:pt x="7058" y="139"/>
                    <a:pt x="7174" y="243"/>
                    <a:pt x="7290" y="243"/>
                  </a:cubicBezTo>
                  <a:cubicBezTo>
                    <a:pt x="7407" y="243"/>
                    <a:pt x="7562" y="69"/>
                    <a:pt x="7756" y="69"/>
                  </a:cubicBezTo>
                  <a:cubicBezTo>
                    <a:pt x="7872" y="69"/>
                    <a:pt x="7950" y="139"/>
                    <a:pt x="8066" y="139"/>
                  </a:cubicBezTo>
                  <a:cubicBezTo>
                    <a:pt x="8299" y="139"/>
                    <a:pt x="8299" y="0"/>
                    <a:pt x="8531" y="0"/>
                  </a:cubicBezTo>
                  <a:cubicBezTo>
                    <a:pt x="8725" y="0"/>
                    <a:pt x="8687" y="173"/>
                    <a:pt x="8842" y="173"/>
                  </a:cubicBezTo>
                  <a:cubicBezTo>
                    <a:pt x="8919" y="173"/>
                    <a:pt x="8958" y="139"/>
                    <a:pt x="9036" y="104"/>
                  </a:cubicBezTo>
                  <a:cubicBezTo>
                    <a:pt x="8997" y="277"/>
                    <a:pt x="8842" y="243"/>
                    <a:pt x="8842" y="381"/>
                  </a:cubicBezTo>
                  <a:cubicBezTo>
                    <a:pt x="8842" y="485"/>
                    <a:pt x="8997" y="520"/>
                    <a:pt x="8997" y="589"/>
                  </a:cubicBezTo>
                  <a:cubicBezTo>
                    <a:pt x="8997" y="763"/>
                    <a:pt x="8842" y="832"/>
                    <a:pt x="8842" y="971"/>
                  </a:cubicBezTo>
                  <a:cubicBezTo>
                    <a:pt x="8842" y="1213"/>
                    <a:pt x="9152" y="1456"/>
                    <a:pt x="9346" y="1456"/>
                  </a:cubicBezTo>
                  <a:cubicBezTo>
                    <a:pt x="9501" y="1456"/>
                    <a:pt x="9578" y="1456"/>
                    <a:pt x="9656" y="1456"/>
                  </a:cubicBezTo>
                  <a:cubicBezTo>
                    <a:pt x="10393" y="1456"/>
                    <a:pt x="10664" y="2254"/>
                    <a:pt x="11479" y="2254"/>
                  </a:cubicBezTo>
                  <a:cubicBezTo>
                    <a:pt x="11556" y="2254"/>
                    <a:pt x="11711" y="2150"/>
                    <a:pt x="11711" y="2080"/>
                  </a:cubicBezTo>
                  <a:cubicBezTo>
                    <a:pt x="11711" y="2011"/>
                    <a:pt x="11711" y="1976"/>
                    <a:pt x="11711" y="1907"/>
                  </a:cubicBezTo>
                  <a:cubicBezTo>
                    <a:pt x="11711" y="1560"/>
                    <a:pt x="11983" y="1560"/>
                    <a:pt x="12293" y="1491"/>
                  </a:cubicBezTo>
                  <a:lnTo>
                    <a:pt x="12332" y="1491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>
                <a:defRPr sz="4800"/>
              </a:pPr>
              <a:endParaRPr/>
            </a:p>
          </p:txBody>
        </p:sp>
        <p:grpSp>
          <p:nvGrpSpPr>
            <p:cNvPr id="908" name="Group 718"/>
            <p:cNvGrpSpPr/>
            <p:nvPr/>
          </p:nvGrpSpPr>
          <p:grpSpPr>
            <a:xfrm>
              <a:off x="10689419" y="4533617"/>
              <a:ext cx="2505884" cy="1987688"/>
              <a:chOff x="0" y="0"/>
              <a:chExt cx="2505882" cy="1987686"/>
            </a:xfrm>
          </p:grpSpPr>
          <p:sp>
            <p:nvSpPr>
              <p:cNvPr id="882" name="Freeform 12"/>
              <p:cNvSpPr/>
              <p:nvPr/>
            </p:nvSpPr>
            <p:spPr>
              <a:xfrm>
                <a:off x="856154" y="25032"/>
                <a:ext cx="255350" cy="29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723" y="7920"/>
                    </a:moveTo>
                    <a:cubicBezTo>
                      <a:pt x="7892" y="8280"/>
                      <a:pt x="7892" y="9000"/>
                      <a:pt x="7062" y="9000"/>
                    </a:cubicBezTo>
                    <a:cubicBezTo>
                      <a:pt x="5400" y="9000"/>
                      <a:pt x="4569" y="6840"/>
                      <a:pt x="4569" y="5400"/>
                    </a:cubicBezTo>
                    <a:cubicBezTo>
                      <a:pt x="4569" y="3240"/>
                      <a:pt x="6646" y="3600"/>
                      <a:pt x="8723" y="3600"/>
                    </a:cubicBezTo>
                    <a:cubicBezTo>
                      <a:pt x="10800" y="3600"/>
                      <a:pt x="11631" y="3240"/>
                      <a:pt x="13292" y="3240"/>
                    </a:cubicBezTo>
                    <a:cubicBezTo>
                      <a:pt x="14538" y="3240"/>
                      <a:pt x="15785" y="3960"/>
                      <a:pt x="17446" y="3960"/>
                    </a:cubicBezTo>
                    <a:cubicBezTo>
                      <a:pt x="19938" y="3960"/>
                      <a:pt x="20769" y="2160"/>
                      <a:pt x="20769" y="720"/>
                    </a:cubicBezTo>
                    <a:cubicBezTo>
                      <a:pt x="21185" y="720"/>
                      <a:pt x="21600" y="360"/>
                      <a:pt x="21600" y="0"/>
                    </a:cubicBezTo>
                    <a:cubicBezTo>
                      <a:pt x="20769" y="0"/>
                      <a:pt x="20769" y="0"/>
                      <a:pt x="20769" y="0"/>
                    </a:cubicBezTo>
                    <a:cubicBezTo>
                      <a:pt x="19523" y="720"/>
                      <a:pt x="17862" y="1800"/>
                      <a:pt x="17031" y="2160"/>
                    </a:cubicBezTo>
                    <a:cubicBezTo>
                      <a:pt x="16200" y="2160"/>
                      <a:pt x="16200" y="2160"/>
                      <a:pt x="16200" y="2160"/>
                    </a:cubicBezTo>
                    <a:cubicBezTo>
                      <a:pt x="7892" y="1080"/>
                      <a:pt x="7892" y="1080"/>
                      <a:pt x="7892" y="1080"/>
                    </a:cubicBezTo>
                    <a:cubicBezTo>
                      <a:pt x="4569" y="1080"/>
                      <a:pt x="3323" y="4320"/>
                      <a:pt x="3323" y="6840"/>
                    </a:cubicBezTo>
                    <a:cubicBezTo>
                      <a:pt x="3323" y="7560"/>
                      <a:pt x="2077" y="7920"/>
                      <a:pt x="2077" y="8280"/>
                    </a:cubicBezTo>
                    <a:cubicBezTo>
                      <a:pt x="1246" y="10800"/>
                      <a:pt x="0" y="11880"/>
                      <a:pt x="0" y="14040"/>
                    </a:cubicBezTo>
                    <a:cubicBezTo>
                      <a:pt x="0" y="15120"/>
                      <a:pt x="1662" y="15120"/>
                      <a:pt x="2492" y="15480"/>
                    </a:cubicBezTo>
                    <a:cubicBezTo>
                      <a:pt x="2492" y="16920"/>
                      <a:pt x="2492" y="19080"/>
                      <a:pt x="2492" y="20160"/>
                    </a:cubicBezTo>
                    <a:cubicBezTo>
                      <a:pt x="2492" y="20880"/>
                      <a:pt x="3323" y="21600"/>
                      <a:pt x="4154" y="21600"/>
                    </a:cubicBezTo>
                    <a:cubicBezTo>
                      <a:pt x="5400" y="21600"/>
                      <a:pt x="6231" y="18000"/>
                      <a:pt x="6231" y="17640"/>
                    </a:cubicBezTo>
                    <a:cubicBezTo>
                      <a:pt x="6231" y="16200"/>
                      <a:pt x="4985" y="15480"/>
                      <a:pt x="4985" y="14040"/>
                    </a:cubicBezTo>
                    <a:cubicBezTo>
                      <a:pt x="4985" y="13320"/>
                      <a:pt x="5815" y="12960"/>
                      <a:pt x="6646" y="12960"/>
                    </a:cubicBezTo>
                    <a:cubicBezTo>
                      <a:pt x="7062" y="12960"/>
                      <a:pt x="7477" y="12960"/>
                      <a:pt x="7892" y="12960"/>
                    </a:cubicBezTo>
                    <a:cubicBezTo>
                      <a:pt x="7062" y="15120"/>
                      <a:pt x="7062" y="15120"/>
                      <a:pt x="7062" y="15120"/>
                    </a:cubicBezTo>
                    <a:cubicBezTo>
                      <a:pt x="7062" y="16560"/>
                      <a:pt x="9138" y="16920"/>
                      <a:pt x="9138" y="18360"/>
                    </a:cubicBezTo>
                    <a:cubicBezTo>
                      <a:pt x="9138" y="18720"/>
                      <a:pt x="9138" y="18720"/>
                      <a:pt x="9138" y="19080"/>
                    </a:cubicBezTo>
                    <a:cubicBezTo>
                      <a:pt x="10800" y="19080"/>
                      <a:pt x="10800" y="19080"/>
                      <a:pt x="10800" y="19080"/>
                    </a:cubicBezTo>
                    <a:cubicBezTo>
                      <a:pt x="10800" y="18000"/>
                      <a:pt x="13292" y="18000"/>
                      <a:pt x="13292" y="16920"/>
                    </a:cubicBezTo>
                    <a:cubicBezTo>
                      <a:pt x="12877" y="16920"/>
                      <a:pt x="11631" y="15840"/>
                      <a:pt x="11631" y="15120"/>
                    </a:cubicBezTo>
                    <a:cubicBezTo>
                      <a:pt x="11631" y="15120"/>
                      <a:pt x="12046" y="14760"/>
                      <a:pt x="12046" y="14400"/>
                    </a:cubicBezTo>
                    <a:cubicBezTo>
                      <a:pt x="11215" y="14400"/>
                      <a:pt x="9138" y="10440"/>
                      <a:pt x="9138" y="10080"/>
                    </a:cubicBezTo>
                    <a:cubicBezTo>
                      <a:pt x="12462" y="10080"/>
                      <a:pt x="12877" y="7920"/>
                      <a:pt x="15369" y="7200"/>
                    </a:cubicBezTo>
                    <a:cubicBezTo>
                      <a:pt x="15369" y="6480"/>
                      <a:pt x="15369" y="6480"/>
                      <a:pt x="15369" y="6480"/>
                    </a:cubicBezTo>
                    <a:cubicBezTo>
                      <a:pt x="14538" y="6120"/>
                      <a:pt x="8308" y="7920"/>
                      <a:pt x="8308" y="8280"/>
                    </a:cubicBezTo>
                    <a:lnTo>
                      <a:pt x="8723" y="792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83" name="Freeform 13"/>
              <p:cNvSpPr/>
              <p:nvPr/>
            </p:nvSpPr>
            <p:spPr>
              <a:xfrm>
                <a:off x="315424" y="325440"/>
                <a:ext cx="415563" cy="1251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829" y="20736"/>
                    </a:moveTo>
                    <a:cubicBezTo>
                      <a:pt x="20057" y="20736"/>
                      <a:pt x="20057" y="19008"/>
                      <a:pt x="19286" y="19008"/>
                    </a:cubicBezTo>
                    <a:cubicBezTo>
                      <a:pt x="19029" y="19008"/>
                      <a:pt x="19029" y="20736"/>
                      <a:pt x="19286" y="21600"/>
                    </a:cubicBezTo>
                    <a:cubicBezTo>
                      <a:pt x="16714" y="18144"/>
                      <a:pt x="14400" y="17280"/>
                      <a:pt x="11314" y="17280"/>
                    </a:cubicBezTo>
                    <a:cubicBezTo>
                      <a:pt x="10543" y="17280"/>
                      <a:pt x="10286" y="14688"/>
                      <a:pt x="9514" y="14688"/>
                    </a:cubicBezTo>
                    <a:cubicBezTo>
                      <a:pt x="8229" y="14688"/>
                      <a:pt x="6943" y="13824"/>
                      <a:pt x="5400" y="12960"/>
                    </a:cubicBezTo>
                    <a:cubicBezTo>
                      <a:pt x="4371" y="11232"/>
                      <a:pt x="3343" y="13824"/>
                      <a:pt x="2571" y="11232"/>
                    </a:cubicBezTo>
                    <a:cubicBezTo>
                      <a:pt x="1800" y="8640"/>
                      <a:pt x="1286" y="6048"/>
                      <a:pt x="0" y="6048"/>
                    </a:cubicBezTo>
                    <a:cubicBezTo>
                      <a:pt x="257" y="5184"/>
                      <a:pt x="1543" y="864"/>
                      <a:pt x="2057" y="864"/>
                    </a:cubicBezTo>
                    <a:cubicBezTo>
                      <a:pt x="2057" y="864"/>
                      <a:pt x="2314" y="1728"/>
                      <a:pt x="2571" y="1728"/>
                    </a:cubicBezTo>
                    <a:cubicBezTo>
                      <a:pt x="3086" y="1728"/>
                      <a:pt x="3343" y="0"/>
                      <a:pt x="3600" y="0"/>
                    </a:cubicBezTo>
                    <a:cubicBezTo>
                      <a:pt x="5914" y="0"/>
                      <a:pt x="6943" y="8640"/>
                      <a:pt x="9257" y="8640"/>
                    </a:cubicBezTo>
                    <a:cubicBezTo>
                      <a:pt x="10543" y="8640"/>
                      <a:pt x="10543" y="4320"/>
                      <a:pt x="11571" y="4320"/>
                    </a:cubicBezTo>
                    <a:cubicBezTo>
                      <a:pt x="13114" y="4320"/>
                      <a:pt x="13629" y="8640"/>
                      <a:pt x="14914" y="8640"/>
                    </a:cubicBezTo>
                    <a:cubicBezTo>
                      <a:pt x="16971" y="7776"/>
                      <a:pt x="16971" y="7776"/>
                      <a:pt x="16971" y="7776"/>
                    </a:cubicBezTo>
                    <a:cubicBezTo>
                      <a:pt x="17743" y="7776"/>
                      <a:pt x="17743" y="7776"/>
                      <a:pt x="17743" y="7776"/>
                    </a:cubicBezTo>
                    <a:cubicBezTo>
                      <a:pt x="17486" y="9504"/>
                      <a:pt x="15171" y="10368"/>
                      <a:pt x="14914" y="9504"/>
                    </a:cubicBezTo>
                    <a:cubicBezTo>
                      <a:pt x="15686" y="12096"/>
                      <a:pt x="16714" y="12960"/>
                      <a:pt x="18000" y="12960"/>
                    </a:cubicBezTo>
                    <a:cubicBezTo>
                      <a:pt x="18514" y="12960"/>
                      <a:pt x="18514" y="14688"/>
                      <a:pt x="18514" y="15552"/>
                    </a:cubicBezTo>
                    <a:cubicBezTo>
                      <a:pt x="19029" y="17280"/>
                      <a:pt x="19800" y="14688"/>
                      <a:pt x="20314" y="15552"/>
                    </a:cubicBezTo>
                    <a:cubicBezTo>
                      <a:pt x="21086" y="16416"/>
                      <a:pt x="21086" y="17280"/>
                      <a:pt x="21600" y="18144"/>
                    </a:cubicBezTo>
                    <a:cubicBezTo>
                      <a:pt x="21343" y="19008"/>
                      <a:pt x="20829" y="20736"/>
                      <a:pt x="20829" y="20736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84" name="Freeform 14"/>
              <p:cNvSpPr/>
              <p:nvPr/>
            </p:nvSpPr>
            <p:spPr>
              <a:xfrm>
                <a:off x="898710" y="425574"/>
                <a:ext cx="125174" cy="300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688" y="21600"/>
                    </a:moveTo>
                    <a:cubicBezTo>
                      <a:pt x="11232" y="21600"/>
                      <a:pt x="7776" y="21600"/>
                      <a:pt x="6048" y="21600"/>
                    </a:cubicBezTo>
                    <a:cubicBezTo>
                      <a:pt x="4320" y="21600"/>
                      <a:pt x="0" y="21600"/>
                      <a:pt x="0" y="10800"/>
                    </a:cubicBezTo>
                    <a:cubicBezTo>
                      <a:pt x="0" y="0"/>
                      <a:pt x="3456" y="3600"/>
                      <a:pt x="5184" y="3600"/>
                    </a:cubicBezTo>
                    <a:cubicBezTo>
                      <a:pt x="9504" y="3600"/>
                      <a:pt x="11232" y="10800"/>
                      <a:pt x="14688" y="10800"/>
                    </a:cubicBezTo>
                    <a:cubicBezTo>
                      <a:pt x="18144" y="10800"/>
                      <a:pt x="19872" y="3600"/>
                      <a:pt x="21600" y="0"/>
                    </a:cubicBezTo>
                    <a:cubicBezTo>
                      <a:pt x="19872" y="14400"/>
                      <a:pt x="18144" y="14400"/>
                      <a:pt x="14688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85" name="Freeform 15"/>
              <p:cNvSpPr/>
              <p:nvPr/>
            </p:nvSpPr>
            <p:spPr>
              <a:xfrm>
                <a:off x="776044" y="430580"/>
                <a:ext cx="90125" cy="300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4400"/>
                    </a:moveTo>
                    <a:cubicBezTo>
                      <a:pt x="18000" y="14400"/>
                      <a:pt x="18000" y="14400"/>
                      <a:pt x="18000" y="14400"/>
                    </a:cubicBezTo>
                    <a:cubicBezTo>
                      <a:pt x="15600" y="10800"/>
                      <a:pt x="15600" y="10800"/>
                      <a:pt x="15600" y="10800"/>
                    </a:cubicBezTo>
                    <a:cubicBezTo>
                      <a:pt x="12000" y="14400"/>
                      <a:pt x="10800" y="21600"/>
                      <a:pt x="7200" y="21600"/>
                    </a:cubicBezTo>
                    <a:cubicBezTo>
                      <a:pt x="4800" y="21600"/>
                      <a:pt x="0" y="18000"/>
                      <a:pt x="0" y="14400"/>
                    </a:cubicBezTo>
                    <a:cubicBezTo>
                      <a:pt x="0" y="3600"/>
                      <a:pt x="3600" y="3600"/>
                      <a:pt x="6000" y="3600"/>
                    </a:cubicBezTo>
                    <a:cubicBezTo>
                      <a:pt x="9600" y="3600"/>
                      <a:pt x="10800" y="7200"/>
                      <a:pt x="13200" y="7200"/>
                    </a:cubicBezTo>
                    <a:cubicBezTo>
                      <a:pt x="13200" y="3600"/>
                      <a:pt x="13200" y="3600"/>
                      <a:pt x="13200" y="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7200"/>
                      <a:pt x="20400" y="14400"/>
                      <a:pt x="21600" y="144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86" name="Freeform 16"/>
              <p:cNvSpPr/>
              <p:nvPr/>
            </p:nvSpPr>
            <p:spPr>
              <a:xfrm>
                <a:off x="871174" y="469836"/>
                <a:ext cx="62587" cy="45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786" extrusionOk="0">
                    <a:moveTo>
                      <a:pt x="14954" y="19786"/>
                    </a:moveTo>
                    <a:cubicBezTo>
                      <a:pt x="13292" y="19786"/>
                      <a:pt x="13292" y="13306"/>
                      <a:pt x="13292" y="11146"/>
                    </a:cubicBezTo>
                    <a:cubicBezTo>
                      <a:pt x="8308" y="11146"/>
                      <a:pt x="0" y="11146"/>
                      <a:pt x="0" y="4666"/>
                    </a:cubicBezTo>
                    <a:cubicBezTo>
                      <a:pt x="0" y="-1814"/>
                      <a:pt x="6646" y="346"/>
                      <a:pt x="9969" y="346"/>
                    </a:cubicBezTo>
                    <a:cubicBezTo>
                      <a:pt x="9969" y="346"/>
                      <a:pt x="13292" y="346"/>
                      <a:pt x="13292" y="346"/>
                    </a:cubicBezTo>
                    <a:cubicBezTo>
                      <a:pt x="13292" y="8986"/>
                      <a:pt x="21600" y="6826"/>
                      <a:pt x="21600" y="15466"/>
                    </a:cubicBezTo>
                    <a:cubicBezTo>
                      <a:pt x="21600" y="17626"/>
                      <a:pt x="18277" y="19786"/>
                      <a:pt x="16615" y="19786"/>
                    </a:cubicBezTo>
                    <a:cubicBezTo>
                      <a:pt x="16615" y="19786"/>
                      <a:pt x="16615" y="19786"/>
                      <a:pt x="14954" y="19786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87" name="Freeform 17"/>
              <p:cNvSpPr/>
              <p:nvPr/>
            </p:nvSpPr>
            <p:spPr>
              <a:xfrm>
                <a:off x="745822" y="430398"/>
                <a:ext cx="25403" cy="2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320" y="0"/>
                      <a:pt x="8640" y="0"/>
                      <a:pt x="8640" y="0"/>
                    </a:cubicBezTo>
                    <a:cubicBezTo>
                      <a:pt x="17280" y="0"/>
                      <a:pt x="17280" y="4320"/>
                      <a:pt x="21600" y="8640"/>
                    </a:cubicBezTo>
                    <a:cubicBezTo>
                      <a:pt x="21600" y="12960"/>
                      <a:pt x="17280" y="21600"/>
                      <a:pt x="8640" y="21600"/>
                    </a:cubicBezTo>
                    <a:cubicBezTo>
                      <a:pt x="4320" y="21600"/>
                      <a:pt x="0" y="12960"/>
                      <a:pt x="0" y="12960"/>
                    </a:cubicBezTo>
                    <a:cubicBezTo>
                      <a:pt x="0" y="8640"/>
                      <a:pt x="0" y="4320"/>
                      <a:pt x="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88" name="Freeform 18"/>
              <p:cNvSpPr/>
              <p:nvPr/>
            </p:nvSpPr>
            <p:spPr>
              <a:xfrm>
                <a:off x="1048917" y="435385"/>
                <a:ext cx="142695" cy="803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381" extrusionOk="0">
                    <a:moveTo>
                      <a:pt x="8938" y="10216"/>
                    </a:moveTo>
                    <a:cubicBezTo>
                      <a:pt x="8193" y="10216"/>
                      <a:pt x="8938" y="12757"/>
                      <a:pt x="8193" y="14028"/>
                    </a:cubicBezTo>
                    <a:cubicBezTo>
                      <a:pt x="7448" y="16569"/>
                      <a:pt x="3724" y="20381"/>
                      <a:pt x="1490" y="20381"/>
                    </a:cubicBezTo>
                    <a:cubicBezTo>
                      <a:pt x="745" y="20381"/>
                      <a:pt x="0" y="19110"/>
                      <a:pt x="0" y="17840"/>
                    </a:cubicBezTo>
                    <a:cubicBezTo>
                      <a:pt x="0" y="8946"/>
                      <a:pt x="3724" y="8946"/>
                      <a:pt x="7448" y="7675"/>
                    </a:cubicBezTo>
                    <a:cubicBezTo>
                      <a:pt x="8193" y="7675"/>
                      <a:pt x="8193" y="5134"/>
                      <a:pt x="8193" y="3863"/>
                    </a:cubicBezTo>
                    <a:cubicBezTo>
                      <a:pt x="10428" y="52"/>
                      <a:pt x="20110" y="-1219"/>
                      <a:pt x="21600" y="1322"/>
                    </a:cubicBezTo>
                    <a:cubicBezTo>
                      <a:pt x="19366" y="6405"/>
                      <a:pt x="12662" y="10216"/>
                      <a:pt x="8938" y="10216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89" name="Freeform 19"/>
              <p:cNvSpPr/>
              <p:nvPr/>
            </p:nvSpPr>
            <p:spPr>
              <a:xfrm>
                <a:off x="1471801" y="317928"/>
                <a:ext cx="25403" cy="575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280" y="0"/>
                    </a:moveTo>
                    <a:cubicBezTo>
                      <a:pt x="21600" y="3600"/>
                      <a:pt x="21600" y="1800"/>
                      <a:pt x="21600" y="5400"/>
                    </a:cubicBezTo>
                    <a:cubicBezTo>
                      <a:pt x="21600" y="9000"/>
                      <a:pt x="21600" y="10800"/>
                      <a:pt x="12960" y="10800"/>
                    </a:cubicBezTo>
                    <a:cubicBezTo>
                      <a:pt x="12960" y="16200"/>
                      <a:pt x="17280" y="21600"/>
                      <a:pt x="4320" y="21600"/>
                    </a:cubicBezTo>
                    <a:cubicBezTo>
                      <a:pt x="4320" y="21600"/>
                      <a:pt x="0" y="18000"/>
                      <a:pt x="0" y="18000"/>
                    </a:cubicBezTo>
                    <a:cubicBezTo>
                      <a:pt x="0" y="12600"/>
                      <a:pt x="12960" y="10800"/>
                      <a:pt x="12960" y="9000"/>
                    </a:cubicBezTo>
                    <a:cubicBezTo>
                      <a:pt x="12960" y="5400"/>
                      <a:pt x="8640" y="0"/>
                      <a:pt x="1728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90" name="Freeform 20"/>
              <p:cNvSpPr/>
              <p:nvPr/>
            </p:nvSpPr>
            <p:spPr>
              <a:xfrm>
                <a:off x="1151551" y="215371"/>
                <a:ext cx="40057" cy="374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962" extrusionOk="0">
                    <a:moveTo>
                      <a:pt x="21600" y="8362"/>
                    </a:moveTo>
                    <a:cubicBezTo>
                      <a:pt x="21600" y="8362"/>
                      <a:pt x="16200" y="17962"/>
                      <a:pt x="13500" y="17962"/>
                    </a:cubicBezTo>
                    <a:cubicBezTo>
                      <a:pt x="8100" y="17962"/>
                      <a:pt x="0" y="8362"/>
                      <a:pt x="0" y="3562"/>
                    </a:cubicBezTo>
                    <a:cubicBezTo>
                      <a:pt x="0" y="-3638"/>
                      <a:pt x="21600" y="1162"/>
                      <a:pt x="21600" y="8362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91" name="Freeform 21"/>
              <p:cNvSpPr/>
              <p:nvPr/>
            </p:nvSpPr>
            <p:spPr>
              <a:xfrm>
                <a:off x="1226653" y="212786"/>
                <a:ext cx="112655" cy="30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783" y="0"/>
                    </a:moveTo>
                    <a:cubicBezTo>
                      <a:pt x="18783" y="10800"/>
                      <a:pt x="21600" y="10800"/>
                      <a:pt x="21600" y="21600"/>
                    </a:cubicBezTo>
                    <a:cubicBezTo>
                      <a:pt x="21600" y="21600"/>
                      <a:pt x="20661" y="21600"/>
                      <a:pt x="19722" y="21600"/>
                    </a:cubicBezTo>
                    <a:cubicBezTo>
                      <a:pt x="15965" y="21600"/>
                      <a:pt x="14087" y="10800"/>
                      <a:pt x="10330" y="10800"/>
                    </a:cubicBezTo>
                    <a:cubicBezTo>
                      <a:pt x="7513" y="10800"/>
                      <a:pt x="6574" y="10800"/>
                      <a:pt x="4696" y="10800"/>
                    </a:cubicBezTo>
                    <a:cubicBezTo>
                      <a:pt x="3757" y="10800"/>
                      <a:pt x="0" y="7200"/>
                      <a:pt x="0" y="7200"/>
                    </a:cubicBezTo>
                    <a:cubicBezTo>
                      <a:pt x="0" y="3600"/>
                      <a:pt x="939" y="0"/>
                      <a:pt x="1878" y="0"/>
                    </a:cubicBezTo>
                    <a:cubicBezTo>
                      <a:pt x="13148" y="0"/>
                      <a:pt x="13148" y="0"/>
                      <a:pt x="13148" y="0"/>
                    </a:cubicBezTo>
                    <a:cubicBezTo>
                      <a:pt x="14087" y="7200"/>
                      <a:pt x="15965" y="3600"/>
                      <a:pt x="17843" y="3600"/>
                    </a:cubicBezTo>
                    <a:lnTo>
                      <a:pt x="1878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92" name="Freeform 22"/>
              <p:cNvSpPr/>
              <p:nvPr/>
            </p:nvSpPr>
            <p:spPr>
              <a:xfrm>
                <a:off x="1206627" y="0"/>
                <a:ext cx="47567" cy="110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480" y="17673"/>
                    </a:moveTo>
                    <a:cubicBezTo>
                      <a:pt x="6480" y="15709"/>
                      <a:pt x="6480" y="15709"/>
                      <a:pt x="6480" y="15709"/>
                    </a:cubicBezTo>
                    <a:cubicBezTo>
                      <a:pt x="10800" y="15709"/>
                      <a:pt x="17280" y="14727"/>
                      <a:pt x="19440" y="14727"/>
                    </a:cubicBezTo>
                    <a:cubicBezTo>
                      <a:pt x="19440" y="12764"/>
                      <a:pt x="15120" y="11782"/>
                      <a:pt x="15120" y="10800"/>
                    </a:cubicBezTo>
                    <a:cubicBezTo>
                      <a:pt x="15120" y="8836"/>
                      <a:pt x="21600" y="8836"/>
                      <a:pt x="21600" y="6873"/>
                    </a:cubicBezTo>
                    <a:cubicBezTo>
                      <a:pt x="10800" y="5891"/>
                      <a:pt x="6480" y="3927"/>
                      <a:pt x="4320" y="0"/>
                    </a:cubicBezTo>
                    <a:cubicBezTo>
                      <a:pt x="0" y="982"/>
                      <a:pt x="0" y="2945"/>
                      <a:pt x="0" y="4909"/>
                    </a:cubicBezTo>
                    <a:cubicBezTo>
                      <a:pt x="0" y="8836"/>
                      <a:pt x="4320" y="9818"/>
                      <a:pt x="4320" y="12764"/>
                    </a:cubicBezTo>
                    <a:cubicBezTo>
                      <a:pt x="4320" y="15709"/>
                      <a:pt x="4320" y="14727"/>
                      <a:pt x="4320" y="16691"/>
                    </a:cubicBezTo>
                    <a:cubicBezTo>
                      <a:pt x="4320" y="18655"/>
                      <a:pt x="6480" y="21600"/>
                      <a:pt x="12960" y="21600"/>
                    </a:cubicBezTo>
                    <a:cubicBezTo>
                      <a:pt x="8640" y="19636"/>
                      <a:pt x="8640" y="18655"/>
                      <a:pt x="6480" y="17673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93" name="Freeform 23"/>
              <p:cNvSpPr/>
              <p:nvPr/>
            </p:nvSpPr>
            <p:spPr>
              <a:xfrm>
                <a:off x="2060280" y="257848"/>
                <a:ext cx="157717" cy="92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20463"/>
                    </a:moveTo>
                    <a:cubicBezTo>
                      <a:pt x="4050" y="17053"/>
                      <a:pt x="675" y="18189"/>
                      <a:pt x="0" y="13642"/>
                    </a:cubicBezTo>
                    <a:cubicBezTo>
                      <a:pt x="6075" y="13642"/>
                      <a:pt x="6075" y="13642"/>
                      <a:pt x="6075" y="13642"/>
                    </a:cubicBezTo>
                    <a:cubicBezTo>
                      <a:pt x="6075" y="13642"/>
                      <a:pt x="8100" y="12505"/>
                      <a:pt x="8100" y="12505"/>
                    </a:cubicBezTo>
                    <a:cubicBezTo>
                      <a:pt x="10800" y="10232"/>
                      <a:pt x="14175" y="11368"/>
                      <a:pt x="15525" y="10232"/>
                    </a:cubicBezTo>
                    <a:cubicBezTo>
                      <a:pt x="18225" y="7958"/>
                      <a:pt x="16875" y="0"/>
                      <a:pt x="19575" y="0"/>
                    </a:cubicBezTo>
                    <a:cubicBezTo>
                      <a:pt x="20925" y="0"/>
                      <a:pt x="21600" y="3411"/>
                      <a:pt x="21600" y="5684"/>
                    </a:cubicBezTo>
                    <a:cubicBezTo>
                      <a:pt x="21600" y="12505"/>
                      <a:pt x="17550" y="10232"/>
                      <a:pt x="17550" y="17053"/>
                    </a:cubicBezTo>
                    <a:cubicBezTo>
                      <a:pt x="14175" y="18189"/>
                      <a:pt x="12150" y="21600"/>
                      <a:pt x="8100" y="21600"/>
                    </a:cubicBezTo>
                    <a:cubicBezTo>
                      <a:pt x="7425" y="21600"/>
                      <a:pt x="4725" y="19326"/>
                      <a:pt x="4725" y="18189"/>
                    </a:cubicBezTo>
                    <a:lnTo>
                      <a:pt x="5400" y="20463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94" name="Freeform 24"/>
              <p:cNvSpPr/>
              <p:nvPr/>
            </p:nvSpPr>
            <p:spPr>
              <a:xfrm>
                <a:off x="1339307" y="100134"/>
                <a:ext cx="821112" cy="42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4469"/>
                    </a:moveTo>
                    <a:cubicBezTo>
                      <a:pt x="11190" y="5462"/>
                      <a:pt x="12492" y="6207"/>
                      <a:pt x="13533" y="6207"/>
                    </a:cubicBezTo>
                    <a:cubicBezTo>
                      <a:pt x="13923" y="6207"/>
                      <a:pt x="14183" y="7200"/>
                      <a:pt x="14573" y="7200"/>
                    </a:cubicBezTo>
                    <a:cubicBezTo>
                      <a:pt x="14573" y="7945"/>
                      <a:pt x="14964" y="7945"/>
                      <a:pt x="15094" y="7945"/>
                    </a:cubicBezTo>
                    <a:cubicBezTo>
                      <a:pt x="16265" y="8690"/>
                      <a:pt x="16265" y="10676"/>
                      <a:pt x="17176" y="11421"/>
                    </a:cubicBezTo>
                    <a:cubicBezTo>
                      <a:pt x="17566" y="11917"/>
                      <a:pt x="18347" y="11172"/>
                      <a:pt x="18347" y="12662"/>
                    </a:cubicBezTo>
                    <a:cubicBezTo>
                      <a:pt x="18347" y="13407"/>
                      <a:pt x="17566" y="13159"/>
                      <a:pt x="17566" y="13903"/>
                    </a:cubicBezTo>
                    <a:cubicBezTo>
                      <a:pt x="17566" y="14152"/>
                      <a:pt x="18217" y="15393"/>
                      <a:pt x="18347" y="15393"/>
                    </a:cubicBezTo>
                    <a:cubicBezTo>
                      <a:pt x="18737" y="16138"/>
                      <a:pt x="18607" y="16634"/>
                      <a:pt x="18867" y="17628"/>
                    </a:cubicBezTo>
                    <a:cubicBezTo>
                      <a:pt x="18998" y="17876"/>
                      <a:pt x="19518" y="18372"/>
                      <a:pt x="19778" y="18372"/>
                    </a:cubicBezTo>
                    <a:cubicBezTo>
                      <a:pt x="19778" y="18372"/>
                      <a:pt x="19908" y="18869"/>
                      <a:pt x="20039" y="19117"/>
                    </a:cubicBezTo>
                    <a:cubicBezTo>
                      <a:pt x="20039" y="19366"/>
                      <a:pt x="20299" y="19117"/>
                      <a:pt x="20429" y="19117"/>
                    </a:cubicBezTo>
                    <a:cubicBezTo>
                      <a:pt x="20689" y="19366"/>
                      <a:pt x="20819" y="19862"/>
                      <a:pt x="20819" y="20110"/>
                    </a:cubicBezTo>
                    <a:cubicBezTo>
                      <a:pt x="20949" y="20359"/>
                      <a:pt x="21470" y="20359"/>
                      <a:pt x="21600" y="20359"/>
                    </a:cubicBezTo>
                    <a:cubicBezTo>
                      <a:pt x="21340" y="20607"/>
                      <a:pt x="21080" y="21103"/>
                      <a:pt x="21080" y="21600"/>
                    </a:cubicBezTo>
                    <a:cubicBezTo>
                      <a:pt x="21080" y="21600"/>
                      <a:pt x="20949" y="21600"/>
                      <a:pt x="20819" y="21600"/>
                    </a:cubicBezTo>
                    <a:cubicBezTo>
                      <a:pt x="20819" y="21600"/>
                      <a:pt x="20299" y="20855"/>
                      <a:pt x="20169" y="20607"/>
                    </a:cubicBezTo>
                    <a:cubicBezTo>
                      <a:pt x="19258" y="20607"/>
                      <a:pt x="19258" y="20607"/>
                      <a:pt x="19258" y="20607"/>
                    </a:cubicBezTo>
                    <a:cubicBezTo>
                      <a:pt x="18607" y="20359"/>
                      <a:pt x="17827" y="19614"/>
                      <a:pt x="17827" y="18869"/>
                    </a:cubicBezTo>
                    <a:cubicBezTo>
                      <a:pt x="17827" y="18621"/>
                      <a:pt x="17436" y="18372"/>
                      <a:pt x="17436" y="18372"/>
                    </a:cubicBezTo>
                    <a:cubicBezTo>
                      <a:pt x="16655" y="16883"/>
                      <a:pt x="16005" y="14897"/>
                      <a:pt x="14704" y="14897"/>
                    </a:cubicBezTo>
                    <a:cubicBezTo>
                      <a:pt x="13793" y="14897"/>
                      <a:pt x="13923" y="16138"/>
                      <a:pt x="13402" y="16634"/>
                    </a:cubicBezTo>
                    <a:cubicBezTo>
                      <a:pt x="13533" y="17628"/>
                      <a:pt x="13142" y="17876"/>
                      <a:pt x="13142" y="18372"/>
                    </a:cubicBezTo>
                    <a:cubicBezTo>
                      <a:pt x="12361" y="18372"/>
                      <a:pt x="12231" y="18372"/>
                      <a:pt x="11711" y="18372"/>
                    </a:cubicBezTo>
                    <a:cubicBezTo>
                      <a:pt x="10800" y="18372"/>
                      <a:pt x="10540" y="16138"/>
                      <a:pt x="9629" y="16138"/>
                    </a:cubicBezTo>
                    <a:cubicBezTo>
                      <a:pt x="9369" y="16138"/>
                      <a:pt x="8978" y="16138"/>
                      <a:pt x="8978" y="16634"/>
                    </a:cubicBezTo>
                    <a:cubicBezTo>
                      <a:pt x="8198" y="16634"/>
                      <a:pt x="8198" y="16634"/>
                      <a:pt x="8198" y="16634"/>
                    </a:cubicBezTo>
                    <a:cubicBezTo>
                      <a:pt x="7937" y="16634"/>
                      <a:pt x="7677" y="16634"/>
                      <a:pt x="7677" y="15890"/>
                    </a:cubicBezTo>
                    <a:cubicBezTo>
                      <a:pt x="7677" y="15145"/>
                      <a:pt x="8328" y="14897"/>
                      <a:pt x="8588" y="14648"/>
                    </a:cubicBezTo>
                    <a:cubicBezTo>
                      <a:pt x="8067" y="13655"/>
                      <a:pt x="8198" y="12662"/>
                      <a:pt x="8067" y="11421"/>
                    </a:cubicBezTo>
                    <a:cubicBezTo>
                      <a:pt x="7937" y="10676"/>
                      <a:pt x="6896" y="9931"/>
                      <a:pt x="6506" y="9434"/>
                    </a:cubicBezTo>
                    <a:cubicBezTo>
                      <a:pt x="6116" y="9186"/>
                      <a:pt x="5075" y="8690"/>
                      <a:pt x="4424" y="8690"/>
                    </a:cubicBezTo>
                    <a:cubicBezTo>
                      <a:pt x="3904" y="8690"/>
                      <a:pt x="3643" y="6952"/>
                      <a:pt x="3123" y="7200"/>
                    </a:cubicBezTo>
                    <a:cubicBezTo>
                      <a:pt x="3123" y="6703"/>
                      <a:pt x="3123" y="6703"/>
                      <a:pt x="3123" y="6703"/>
                    </a:cubicBezTo>
                    <a:cubicBezTo>
                      <a:pt x="2993" y="7200"/>
                      <a:pt x="2863" y="7945"/>
                      <a:pt x="2602" y="7945"/>
                    </a:cubicBezTo>
                    <a:cubicBezTo>
                      <a:pt x="2472" y="7945"/>
                      <a:pt x="2212" y="7945"/>
                      <a:pt x="2212" y="7697"/>
                    </a:cubicBezTo>
                    <a:cubicBezTo>
                      <a:pt x="1952" y="6952"/>
                      <a:pt x="2212" y="6703"/>
                      <a:pt x="1952" y="6207"/>
                    </a:cubicBezTo>
                    <a:cubicBezTo>
                      <a:pt x="1822" y="5710"/>
                      <a:pt x="1431" y="5959"/>
                      <a:pt x="1301" y="5214"/>
                    </a:cubicBezTo>
                    <a:cubicBezTo>
                      <a:pt x="1822" y="4717"/>
                      <a:pt x="2993" y="4966"/>
                      <a:pt x="3253" y="4221"/>
                    </a:cubicBezTo>
                    <a:cubicBezTo>
                      <a:pt x="2993" y="4221"/>
                      <a:pt x="2993" y="4221"/>
                      <a:pt x="2993" y="4221"/>
                    </a:cubicBezTo>
                    <a:cubicBezTo>
                      <a:pt x="2602" y="4221"/>
                      <a:pt x="2342" y="4469"/>
                      <a:pt x="1822" y="4469"/>
                    </a:cubicBezTo>
                    <a:cubicBezTo>
                      <a:pt x="1692" y="4469"/>
                      <a:pt x="1561" y="4221"/>
                      <a:pt x="1301" y="4221"/>
                    </a:cubicBezTo>
                    <a:cubicBezTo>
                      <a:pt x="1301" y="4221"/>
                      <a:pt x="1171" y="3724"/>
                      <a:pt x="1171" y="3476"/>
                    </a:cubicBezTo>
                    <a:cubicBezTo>
                      <a:pt x="911" y="2483"/>
                      <a:pt x="0" y="2979"/>
                      <a:pt x="0" y="1986"/>
                    </a:cubicBezTo>
                    <a:cubicBezTo>
                      <a:pt x="0" y="1490"/>
                      <a:pt x="260" y="1241"/>
                      <a:pt x="520" y="1241"/>
                    </a:cubicBezTo>
                    <a:cubicBezTo>
                      <a:pt x="911" y="1241"/>
                      <a:pt x="1171" y="0"/>
                      <a:pt x="1822" y="0"/>
                    </a:cubicBezTo>
                    <a:cubicBezTo>
                      <a:pt x="2472" y="0"/>
                      <a:pt x="2993" y="1241"/>
                      <a:pt x="3643" y="1490"/>
                    </a:cubicBezTo>
                    <a:cubicBezTo>
                      <a:pt x="3643" y="2483"/>
                      <a:pt x="3643" y="3476"/>
                      <a:pt x="3643" y="4221"/>
                    </a:cubicBezTo>
                    <a:cubicBezTo>
                      <a:pt x="3643" y="4469"/>
                      <a:pt x="3904" y="4717"/>
                      <a:pt x="4164" y="4717"/>
                    </a:cubicBezTo>
                    <a:cubicBezTo>
                      <a:pt x="4164" y="4966"/>
                      <a:pt x="4684" y="6207"/>
                      <a:pt x="4945" y="6207"/>
                    </a:cubicBezTo>
                    <a:cubicBezTo>
                      <a:pt x="5205" y="6207"/>
                      <a:pt x="5595" y="5214"/>
                      <a:pt x="5595" y="4966"/>
                    </a:cubicBezTo>
                    <a:cubicBezTo>
                      <a:pt x="5986" y="4469"/>
                      <a:pt x="5986" y="4221"/>
                      <a:pt x="6506" y="3972"/>
                    </a:cubicBezTo>
                    <a:cubicBezTo>
                      <a:pt x="6896" y="3724"/>
                      <a:pt x="7287" y="2483"/>
                      <a:pt x="7807" y="2483"/>
                    </a:cubicBezTo>
                    <a:cubicBezTo>
                      <a:pt x="7807" y="2731"/>
                      <a:pt x="8067" y="2731"/>
                      <a:pt x="8198" y="2731"/>
                    </a:cubicBezTo>
                    <a:cubicBezTo>
                      <a:pt x="8718" y="2979"/>
                      <a:pt x="8978" y="3972"/>
                      <a:pt x="9239" y="4221"/>
                    </a:cubicBezTo>
                    <a:cubicBezTo>
                      <a:pt x="10149" y="4221"/>
                      <a:pt x="10149" y="4221"/>
                      <a:pt x="10149" y="4221"/>
                    </a:cubicBezTo>
                    <a:cubicBezTo>
                      <a:pt x="10410" y="4469"/>
                      <a:pt x="10800" y="4717"/>
                      <a:pt x="10930" y="4717"/>
                    </a:cubicBezTo>
                    <a:cubicBezTo>
                      <a:pt x="10930" y="4966"/>
                      <a:pt x="10930" y="4966"/>
                      <a:pt x="10930" y="4966"/>
                    </a:cubicBezTo>
                    <a:lnTo>
                      <a:pt x="10800" y="4469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95" name="Freeform 25"/>
              <p:cNvSpPr/>
              <p:nvPr/>
            </p:nvSpPr>
            <p:spPr>
              <a:xfrm>
                <a:off x="2172932" y="192760"/>
                <a:ext cx="80111" cy="82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94" extrusionOk="0">
                    <a:moveTo>
                      <a:pt x="18900" y="20329"/>
                    </a:moveTo>
                    <a:cubicBezTo>
                      <a:pt x="14850" y="20329"/>
                      <a:pt x="14850" y="17788"/>
                      <a:pt x="16200" y="13976"/>
                    </a:cubicBezTo>
                    <a:cubicBezTo>
                      <a:pt x="10800" y="11435"/>
                      <a:pt x="10800" y="7624"/>
                      <a:pt x="6750" y="5082"/>
                    </a:cubicBezTo>
                    <a:cubicBezTo>
                      <a:pt x="2700" y="2541"/>
                      <a:pt x="0" y="3812"/>
                      <a:pt x="0" y="0"/>
                    </a:cubicBezTo>
                    <a:cubicBezTo>
                      <a:pt x="6750" y="2541"/>
                      <a:pt x="10800" y="7624"/>
                      <a:pt x="14850" y="11435"/>
                    </a:cubicBezTo>
                    <a:cubicBezTo>
                      <a:pt x="17550" y="13976"/>
                      <a:pt x="21600" y="12706"/>
                      <a:pt x="21600" y="17788"/>
                    </a:cubicBezTo>
                    <a:cubicBezTo>
                      <a:pt x="21600" y="19059"/>
                      <a:pt x="21600" y="20329"/>
                      <a:pt x="21600" y="20329"/>
                    </a:cubicBezTo>
                    <a:cubicBezTo>
                      <a:pt x="21600" y="20329"/>
                      <a:pt x="20250" y="21600"/>
                      <a:pt x="18900" y="20329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96" name="Freeform 26"/>
              <p:cNvSpPr/>
              <p:nvPr/>
            </p:nvSpPr>
            <p:spPr>
              <a:xfrm>
                <a:off x="2318126" y="312920"/>
                <a:ext cx="37555" cy="52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11782"/>
                    </a:moveTo>
                    <a:cubicBezTo>
                      <a:pt x="2700" y="11782"/>
                      <a:pt x="0" y="5891"/>
                      <a:pt x="0" y="0"/>
                    </a:cubicBezTo>
                    <a:cubicBezTo>
                      <a:pt x="5400" y="1964"/>
                      <a:pt x="21600" y="13745"/>
                      <a:pt x="21600" y="15709"/>
                    </a:cubicBezTo>
                    <a:cubicBezTo>
                      <a:pt x="21600" y="17673"/>
                      <a:pt x="18900" y="21600"/>
                      <a:pt x="16200" y="21600"/>
                    </a:cubicBezTo>
                    <a:cubicBezTo>
                      <a:pt x="13500" y="21600"/>
                      <a:pt x="10800" y="17673"/>
                      <a:pt x="10800" y="17673"/>
                    </a:cubicBezTo>
                    <a:cubicBezTo>
                      <a:pt x="10800" y="15709"/>
                      <a:pt x="10800" y="13745"/>
                      <a:pt x="10800" y="11782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97" name="Freeform 27"/>
              <p:cNvSpPr/>
              <p:nvPr/>
            </p:nvSpPr>
            <p:spPr>
              <a:xfrm>
                <a:off x="2450806" y="390526"/>
                <a:ext cx="55077" cy="30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64" y="0"/>
                    </a:moveTo>
                    <a:cubicBezTo>
                      <a:pt x="7855" y="3600"/>
                      <a:pt x="19636" y="10800"/>
                      <a:pt x="21600" y="18000"/>
                    </a:cubicBezTo>
                    <a:cubicBezTo>
                      <a:pt x="21600" y="21600"/>
                      <a:pt x="19636" y="21600"/>
                      <a:pt x="17673" y="21600"/>
                    </a:cubicBezTo>
                    <a:cubicBezTo>
                      <a:pt x="13745" y="21600"/>
                      <a:pt x="0" y="14400"/>
                      <a:pt x="0" y="3600"/>
                    </a:cubicBezTo>
                    <a:cubicBezTo>
                      <a:pt x="1964" y="3600"/>
                      <a:pt x="1964" y="3600"/>
                      <a:pt x="1964" y="3600"/>
                    </a:cubicBezTo>
                    <a:lnTo>
                      <a:pt x="1964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98" name="Freeform 28"/>
              <p:cNvSpPr/>
              <p:nvPr/>
            </p:nvSpPr>
            <p:spPr>
              <a:xfrm>
                <a:off x="2385720" y="352794"/>
                <a:ext cx="35049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9257" y="10800"/>
                      <a:pt x="15429" y="5400"/>
                      <a:pt x="21600" y="21600"/>
                    </a:cubicBezTo>
                    <a:cubicBezTo>
                      <a:pt x="12343" y="21600"/>
                      <a:pt x="12343" y="21600"/>
                      <a:pt x="12343" y="21600"/>
                    </a:cubicBezTo>
                    <a:cubicBezTo>
                      <a:pt x="0" y="5400"/>
                      <a:pt x="0" y="5400"/>
                      <a:pt x="0" y="5400"/>
                    </a:cubicBezTo>
                    <a:cubicBezTo>
                      <a:pt x="0" y="5400"/>
                      <a:pt x="6171" y="5400"/>
                      <a:pt x="617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99" name="Freeform 29"/>
              <p:cNvSpPr/>
              <p:nvPr/>
            </p:nvSpPr>
            <p:spPr>
              <a:xfrm>
                <a:off x="1897559" y="1834900"/>
                <a:ext cx="157716" cy="15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25" extrusionOk="0">
                    <a:moveTo>
                      <a:pt x="10800" y="2025"/>
                    </a:moveTo>
                    <a:cubicBezTo>
                      <a:pt x="13500" y="2025"/>
                      <a:pt x="16875" y="1350"/>
                      <a:pt x="19575" y="0"/>
                    </a:cubicBezTo>
                    <a:cubicBezTo>
                      <a:pt x="20250" y="2700"/>
                      <a:pt x="21600" y="4050"/>
                      <a:pt x="21600" y="6075"/>
                    </a:cubicBezTo>
                    <a:cubicBezTo>
                      <a:pt x="21600" y="10125"/>
                      <a:pt x="16200" y="20925"/>
                      <a:pt x="12150" y="20925"/>
                    </a:cubicBezTo>
                    <a:cubicBezTo>
                      <a:pt x="6750" y="20925"/>
                      <a:pt x="0" y="6075"/>
                      <a:pt x="0" y="2025"/>
                    </a:cubicBezTo>
                    <a:cubicBezTo>
                      <a:pt x="0" y="-675"/>
                      <a:pt x="10800" y="2025"/>
                      <a:pt x="10800" y="2025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00" name="Freeform 30"/>
              <p:cNvSpPr/>
              <p:nvPr/>
            </p:nvSpPr>
            <p:spPr>
              <a:xfrm>
                <a:off x="2030056" y="1799748"/>
                <a:ext cx="25403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12960"/>
                      <a:pt x="21600" y="12960"/>
                      <a:pt x="21600" y="21600"/>
                    </a:cubicBezTo>
                    <a:cubicBezTo>
                      <a:pt x="0" y="17280"/>
                      <a:pt x="0" y="8640"/>
                      <a:pt x="0" y="0"/>
                    </a:cubicBezTo>
                    <a:cubicBezTo>
                      <a:pt x="720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01" name="Freeform 31"/>
              <p:cNvSpPr/>
              <p:nvPr/>
            </p:nvSpPr>
            <p:spPr>
              <a:xfrm>
                <a:off x="1572119" y="1600461"/>
                <a:ext cx="47569" cy="2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659" extrusionOk="0">
                    <a:moveTo>
                      <a:pt x="21600" y="6480"/>
                    </a:moveTo>
                    <a:cubicBezTo>
                      <a:pt x="15120" y="15120"/>
                      <a:pt x="6480" y="19440"/>
                      <a:pt x="0" y="6480"/>
                    </a:cubicBezTo>
                    <a:cubicBezTo>
                      <a:pt x="12960" y="-2160"/>
                      <a:pt x="12960" y="-2160"/>
                      <a:pt x="21600" y="648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02" name="Freeform 32"/>
              <p:cNvSpPr/>
              <p:nvPr/>
            </p:nvSpPr>
            <p:spPr>
              <a:xfrm>
                <a:off x="1309265" y="549522"/>
                <a:ext cx="55077" cy="2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069" extrusionOk="0">
                    <a:moveTo>
                      <a:pt x="21600" y="1789"/>
                    </a:moveTo>
                    <a:cubicBezTo>
                      <a:pt x="21600" y="19069"/>
                      <a:pt x="21600" y="19069"/>
                      <a:pt x="21600" y="19069"/>
                    </a:cubicBezTo>
                    <a:cubicBezTo>
                      <a:pt x="19636" y="19069"/>
                      <a:pt x="17673" y="19069"/>
                      <a:pt x="15709" y="19069"/>
                    </a:cubicBezTo>
                    <a:cubicBezTo>
                      <a:pt x="9818" y="19069"/>
                      <a:pt x="1964" y="10429"/>
                      <a:pt x="0" y="6109"/>
                    </a:cubicBezTo>
                    <a:cubicBezTo>
                      <a:pt x="9818" y="1789"/>
                      <a:pt x="13745" y="-2531"/>
                      <a:pt x="21600" y="1789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03" name="Freeform 33"/>
              <p:cNvSpPr/>
              <p:nvPr/>
            </p:nvSpPr>
            <p:spPr>
              <a:xfrm>
                <a:off x="637612" y="528213"/>
                <a:ext cx="1625445" cy="12366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extrusionOk="0">
                    <a:moveTo>
                      <a:pt x="21019" y="10541"/>
                    </a:moveTo>
                    <a:cubicBezTo>
                      <a:pt x="21347" y="11059"/>
                      <a:pt x="21543" y="12355"/>
                      <a:pt x="21543" y="13133"/>
                    </a:cubicBezTo>
                    <a:cubicBezTo>
                      <a:pt x="21543" y="13651"/>
                      <a:pt x="21412" y="14429"/>
                      <a:pt x="21281" y="14602"/>
                    </a:cubicBezTo>
                    <a:cubicBezTo>
                      <a:pt x="21281" y="15293"/>
                      <a:pt x="21281" y="15293"/>
                      <a:pt x="21281" y="15293"/>
                    </a:cubicBezTo>
                    <a:cubicBezTo>
                      <a:pt x="21150" y="15552"/>
                      <a:pt x="21216" y="15638"/>
                      <a:pt x="21150" y="15811"/>
                    </a:cubicBezTo>
                    <a:cubicBezTo>
                      <a:pt x="20758" y="16502"/>
                      <a:pt x="20430" y="16762"/>
                      <a:pt x="20234" y="17539"/>
                    </a:cubicBezTo>
                    <a:cubicBezTo>
                      <a:pt x="20103" y="18144"/>
                      <a:pt x="19710" y="18922"/>
                      <a:pt x="19710" y="19786"/>
                    </a:cubicBezTo>
                    <a:cubicBezTo>
                      <a:pt x="19710" y="19786"/>
                      <a:pt x="19710" y="19786"/>
                      <a:pt x="19710" y="19786"/>
                    </a:cubicBezTo>
                    <a:cubicBezTo>
                      <a:pt x="19514" y="20909"/>
                      <a:pt x="17943" y="20390"/>
                      <a:pt x="17812" y="21600"/>
                    </a:cubicBezTo>
                    <a:cubicBezTo>
                      <a:pt x="17681" y="21514"/>
                      <a:pt x="16896" y="20995"/>
                      <a:pt x="16896" y="20822"/>
                    </a:cubicBezTo>
                    <a:cubicBezTo>
                      <a:pt x="16438" y="20822"/>
                      <a:pt x="16568" y="21341"/>
                      <a:pt x="16110" y="21341"/>
                    </a:cubicBezTo>
                    <a:cubicBezTo>
                      <a:pt x="15390" y="21341"/>
                      <a:pt x="14212" y="20736"/>
                      <a:pt x="14212" y="19699"/>
                    </a:cubicBezTo>
                    <a:cubicBezTo>
                      <a:pt x="14212" y="19354"/>
                      <a:pt x="13950" y="19008"/>
                      <a:pt x="13950" y="18749"/>
                    </a:cubicBezTo>
                    <a:cubicBezTo>
                      <a:pt x="13950" y="18749"/>
                      <a:pt x="13885" y="18576"/>
                      <a:pt x="13885" y="18576"/>
                    </a:cubicBezTo>
                    <a:cubicBezTo>
                      <a:pt x="13754" y="18662"/>
                      <a:pt x="13688" y="18749"/>
                      <a:pt x="13558" y="18749"/>
                    </a:cubicBezTo>
                    <a:cubicBezTo>
                      <a:pt x="13296" y="18749"/>
                      <a:pt x="13296" y="18749"/>
                      <a:pt x="13296" y="18749"/>
                    </a:cubicBezTo>
                    <a:cubicBezTo>
                      <a:pt x="13361" y="18576"/>
                      <a:pt x="13427" y="18490"/>
                      <a:pt x="13427" y="18230"/>
                    </a:cubicBezTo>
                    <a:cubicBezTo>
                      <a:pt x="13427" y="17885"/>
                      <a:pt x="13296" y="17798"/>
                      <a:pt x="13230" y="17712"/>
                    </a:cubicBezTo>
                    <a:cubicBezTo>
                      <a:pt x="13230" y="17798"/>
                      <a:pt x="13230" y="17885"/>
                      <a:pt x="13230" y="17971"/>
                    </a:cubicBezTo>
                    <a:cubicBezTo>
                      <a:pt x="13034" y="18058"/>
                      <a:pt x="13034" y="18490"/>
                      <a:pt x="12772" y="18490"/>
                    </a:cubicBezTo>
                    <a:cubicBezTo>
                      <a:pt x="12641" y="18490"/>
                      <a:pt x="12576" y="18403"/>
                      <a:pt x="12576" y="18230"/>
                    </a:cubicBezTo>
                    <a:cubicBezTo>
                      <a:pt x="13034" y="18144"/>
                      <a:pt x="13099" y="16848"/>
                      <a:pt x="13099" y="16502"/>
                    </a:cubicBezTo>
                    <a:cubicBezTo>
                      <a:pt x="12772" y="16934"/>
                      <a:pt x="12314" y="18230"/>
                      <a:pt x="11921" y="18230"/>
                    </a:cubicBezTo>
                    <a:cubicBezTo>
                      <a:pt x="11659" y="18230"/>
                      <a:pt x="11725" y="17798"/>
                      <a:pt x="11725" y="17798"/>
                    </a:cubicBezTo>
                    <a:cubicBezTo>
                      <a:pt x="11594" y="17798"/>
                      <a:pt x="11201" y="16589"/>
                      <a:pt x="11070" y="16243"/>
                    </a:cubicBezTo>
                    <a:cubicBezTo>
                      <a:pt x="10743" y="15811"/>
                      <a:pt x="9630" y="15552"/>
                      <a:pt x="9041" y="15552"/>
                    </a:cubicBezTo>
                    <a:cubicBezTo>
                      <a:pt x="8321" y="15552"/>
                      <a:pt x="8190" y="15898"/>
                      <a:pt x="7798" y="16070"/>
                    </a:cubicBezTo>
                    <a:cubicBezTo>
                      <a:pt x="6816" y="16502"/>
                      <a:pt x="5638" y="16070"/>
                      <a:pt x="5507" y="17366"/>
                    </a:cubicBezTo>
                    <a:cubicBezTo>
                      <a:pt x="5114" y="17366"/>
                      <a:pt x="4787" y="17539"/>
                      <a:pt x="4394" y="17539"/>
                    </a:cubicBezTo>
                    <a:cubicBezTo>
                      <a:pt x="4067" y="17280"/>
                      <a:pt x="4067" y="17539"/>
                      <a:pt x="3870" y="17539"/>
                    </a:cubicBezTo>
                    <a:cubicBezTo>
                      <a:pt x="3216" y="17539"/>
                      <a:pt x="2888" y="18317"/>
                      <a:pt x="2103" y="18317"/>
                    </a:cubicBezTo>
                    <a:cubicBezTo>
                      <a:pt x="1776" y="18317"/>
                      <a:pt x="859" y="17798"/>
                      <a:pt x="859" y="17453"/>
                    </a:cubicBezTo>
                    <a:cubicBezTo>
                      <a:pt x="859" y="17107"/>
                      <a:pt x="1318" y="16934"/>
                      <a:pt x="1318" y="16330"/>
                    </a:cubicBezTo>
                    <a:cubicBezTo>
                      <a:pt x="1318" y="15638"/>
                      <a:pt x="990" y="15206"/>
                      <a:pt x="925" y="14774"/>
                    </a:cubicBezTo>
                    <a:cubicBezTo>
                      <a:pt x="663" y="13738"/>
                      <a:pt x="598" y="13392"/>
                      <a:pt x="401" y="12355"/>
                    </a:cubicBezTo>
                    <a:cubicBezTo>
                      <a:pt x="270" y="12010"/>
                      <a:pt x="-57" y="11923"/>
                      <a:pt x="8" y="11491"/>
                    </a:cubicBezTo>
                    <a:cubicBezTo>
                      <a:pt x="74" y="11405"/>
                      <a:pt x="74" y="11318"/>
                      <a:pt x="139" y="11232"/>
                    </a:cubicBezTo>
                    <a:cubicBezTo>
                      <a:pt x="139" y="11318"/>
                      <a:pt x="205" y="11405"/>
                      <a:pt x="270" y="11491"/>
                    </a:cubicBezTo>
                    <a:cubicBezTo>
                      <a:pt x="336" y="11405"/>
                      <a:pt x="270" y="11318"/>
                      <a:pt x="270" y="11232"/>
                    </a:cubicBezTo>
                    <a:cubicBezTo>
                      <a:pt x="270" y="10800"/>
                      <a:pt x="74" y="10541"/>
                      <a:pt x="74" y="9936"/>
                    </a:cubicBezTo>
                    <a:cubicBezTo>
                      <a:pt x="74" y="9158"/>
                      <a:pt x="74" y="9072"/>
                      <a:pt x="74" y="8467"/>
                    </a:cubicBezTo>
                    <a:cubicBezTo>
                      <a:pt x="74" y="8294"/>
                      <a:pt x="205" y="8208"/>
                      <a:pt x="270" y="8208"/>
                    </a:cubicBezTo>
                    <a:cubicBezTo>
                      <a:pt x="270" y="8208"/>
                      <a:pt x="270" y="8381"/>
                      <a:pt x="270" y="8381"/>
                    </a:cubicBezTo>
                    <a:cubicBezTo>
                      <a:pt x="663" y="8381"/>
                      <a:pt x="1056" y="7776"/>
                      <a:pt x="1318" y="7517"/>
                    </a:cubicBezTo>
                    <a:cubicBezTo>
                      <a:pt x="1514" y="7171"/>
                      <a:pt x="2168" y="7085"/>
                      <a:pt x="2561" y="7085"/>
                    </a:cubicBezTo>
                    <a:cubicBezTo>
                      <a:pt x="3216" y="6912"/>
                      <a:pt x="4787" y="6221"/>
                      <a:pt x="4787" y="5357"/>
                    </a:cubicBezTo>
                    <a:cubicBezTo>
                      <a:pt x="4787" y="5184"/>
                      <a:pt x="4787" y="5098"/>
                      <a:pt x="4787" y="4925"/>
                    </a:cubicBezTo>
                    <a:cubicBezTo>
                      <a:pt x="4787" y="4666"/>
                      <a:pt x="4787" y="4406"/>
                      <a:pt x="4983" y="4320"/>
                    </a:cubicBezTo>
                    <a:cubicBezTo>
                      <a:pt x="5114" y="4579"/>
                      <a:pt x="5179" y="4666"/>
                      <a:pt x="5310" y="4838"/>
                    </a:cubicBezTo>
                    <a:cubicBezTo>
                      <a:pt x="5507" y="4666"/>
                      <a:pt x="5376" y="4234"/>
                      <a:pt x="5507" y="3974"/>
                    </a:cubicBezTo>
                    <a:cubicBezTo>
                      <a:pt x="5638" y="4061"/>
                      <a:pt x="5768" y="4234"/>
                      <a:pt x="5899" y="4234"/>
                    </a:cubicBezTo>
                    <a:cubicBezTo>
                      <a:pt x="5899" y="3542"/>
                      <a:pt x="6292" y="3370"/>
                      <a:pt x="6292" y="2851"/>
                    </a:cubicBezTo>
                    <a:cubicBezTo>
                      <a:pt x="6816" y="2851"/>
                      <a:pt x="6881" y="2333"/>
                      <a:pt x="7274" y="2333"/>
                    </a:cubicBezTo>
                    <a:cubicBezTo>
                      <a:pt x="7667" y="2333"/>
                      <a:pt x="7798" y="2851"/>
                      <a:pt x="7863" y="3283"/>
                    </a:cubicBezTo>
                    <a:cubicBezTo>
                      <a:pt x="7928" y="3110"/>
                      <a:pt x="8125" y="3024"/>
                      <a:pt x="8256" y="3024"/>
                    </a:cubicBezTo>
                    <a:cubicBezTo>
                      <a:pt x="8387" y="3024"/>
                      <a:pt x="8518" y="3197"/>
                      <a:pt x="8583" y="3197"/>
                    </a:cubicBezTo>
                    <a:cubicBezTo>
                      <a:pt x="8648" y="3024"/>
                      <a:pt x="8583" y="2851"/>
                      <a:pt x="8583" y="2592"/>
                    </a:cubicBezTo>
                    <a:cubicBezTo>
                      <a:pt x="8583" y="2246"/>
                      <a:pt x="8910" y="2074"/>
                      <a:pt x="8910" y="1728"/>
                    </a:cubicBezTo>
                    <a:cubicBezTo>
                      <a:pt x="8910" y="1382"/>
                      <a:pt x="9630" y="1123"/>
                      <a:pt x="9958" y="1123"/>
                    </a:cubicBezTo>
                    <a:cubicBezTo>
                      <a:pt x="10088" y="1123"/>
                      <a:pt x="10219" y="1037"/>
                      <a:pt x="10285" y="950"/>
                    </a:cubicBezTo>
                    <a:cubicBezTo>
                      <a:pt x="10219" y="778"/>
                      <a:pt x="10023" y="691"/>
                      <a:pt x="9958" y="432"/>
                    </a:cubicBezTo>
                    <a:cubicBezTo>
                      <a:pt x="10612" y="778"/>
                      <a:pt x="11005" y="1123"/>
                      <a:pt x="11659" y="1123"/>
                    </a:cubicBezTo>
                    <a:cubicBezTo>
                      <a:pt x="11921" y="1123"/>
                      <a:pt x="11987" y="864"/>
                      <a:pt x="12183" y="864"/>
                    </a:cubicBezTo>
                    <a:cubicBezTo>
                      <a:pt x="12314" y="864"/>
                      <a:pt x="12576" y="1123"/>
                      <a:pt x="12576" y="1382"/>
                    </a:cubicBezTo>
                    <a:cubicBezTo>
                      <a:pt x="12576" y="1642"/>
                      <a:pt x="12248" y="1728"/>
                      <a:pt x="12118" y="1814"/>
                    </a:cubicBezTo>
                    <a:cubicBezTo>
                      <a:pt x="11921" y="3110"/>
                      <a:pt x="11921" y="3110"/>
                      <a:pt x="11921" y="3110"/>
                    </a:cubicBezTo>
                    <a:cubicBezTo>
                      <a:pt x="11921" y="3283"/>
                      <a:pt x="12183" y="3197"/>
                      <a:pt x="12248" y="3370"/>
                    </a:cubicBezTo>
                    <a:cubicBezTo>
                      <a:pt x="12379" y="3456"/>
                      <a:pt x="12379" y="3802"/>
                      <a:pt x="12445" y="3802"/>
                    </a:cubicBezTo>
                    <a:cubicBezTo>
                      <a:pt x="12968" y="4061"/>
                      <a:pt x="13230" y="4234"/>
                      <a:pt x="13688" y="4406"/>
                    </a:cubicBezTo>
                    <a:cubicBezTo>
                      <a:pt x="14016" y="4579"/>
                      <a:pt x="14081" y="5098"/>
                      <a:pt x="14408" y="5098"/>
                    </a:cubicBezTo>
                    <a:cubicBezTo>
                      <a:pt x="14998" y="5098"/>
                      <a:pt x="15128" y="3629"/>
                      <a:pt x="15194" y="3110"/>
                    </a:cubicBezTo>
                    <a:cubicBezTo>
                      <a:pt x="15194" y="864"/>
                      <a:pt x="15194" y="864"/>
                      <a:pt x="15194" y="864"/>
                    </a:cubicBezTo>
                    <a:cubicBezTo>
                      <a:pt x="15521" y="518"/>
                      <a:pt x="15456" y="259"/>
                      <a:pt x="15718" y="0"/>
                    </a:cubicBezTo>
                    <a:cubicBezTo>
                      <a:pt x="15783" y="691"/>
                      <a:pt x="16045" y="1123"/>
                      <a:pt x="16176" y="1555"/>
                    </a:cubicBezTo>
                    <a:cubicBezTo>
                      <a:pt x="16241" y="1901"/>
                      <a:pt x="16176" y="2419"/>
                      <a:pt x="16372" y="2592"/>
                    </a:cubicBezTo>
                    <a:cubicBezTo>
                      <a:pt x="16568" y="2678"/>
                      <a:pt x="16896" y="2851"/>
                      <a:pt x="16961" y="2851"/>
                    </a:cubicBezTo>
                    <a:cubicBezTo>
                      <a:pt x="17223" y="3024"/>
                      <a:pt x="17223" y="3888"/>
                      <a:pt x="17288" y="4234"/>
                    </a:cubicBezTo>
                    <a:cubicBezTo>
                      <a:pt x="17485" y="4925"/>
                      <a:pt x="17616" y="5270"/>
                      <a:pt x="17747" y="5875"/>
                    </a:cubicBezTo>
                    <a:cubicBezTo>
                      <a:pt x="17878" y="6480"/>
                      <a:pt x="18728" y="6653"/>
                      <a:pt x="19056" y="7085"/>
                    </a:cubicBezTo>
                    <a:cubicBezTo>
                      <a:pt x="19252" y="7430"/>
                      <a:pt x="19318" y="7862"/>
                      <a:pt x="19383" y="8208"/>
                    </a:cubicBezTo>
                    <a:cubicBezTo>
                      <a:pt x="19448" y="8554"/>
                      <a:pt x="19776" y="8554"/>
                      <a:pt x="19972" y="8554"/>
                    </a:cubicBezTo>
                    <a:cubicBezTo>
                      <a:pt x="19972" y="9504"/>
                      <a:pt x="20692" y="9936"/>
                      <a:pt x="21085" y="10454"/>
                    </a:cubicBezTo>
                    <a:lnTo>
                      <a:pt x="21019" y="10541"/>
                    </a:lnTo>
                    <a:close/>
                  </a:path>
                </a:pathLst>
              </a:custGeom>
              <a:solidFill>
                <a:srgbClr val="DCDC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04" name="Freeform 48"/>
              <p:cNvSpPr/>
              <p:nvPr/>
            </p:nvSpPr>
            <p:spPr>
              <a:xfrm>
                <a:off x="307914" y="147698"/>
                <a:ext cx="67597" cy="65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343" y="18277"/>
                    </a:moveTo>
                    <a:cubicBezTo>
                      <a:pt x="12343" y="18277"/>
                      <a:pt x="9257" y="13292"/>
                      <a:pt x="9257" y="11631"/>
                    </a:cubicBezTo>
                    <a:cubicBezTo>
                      <a:pt x="7714" y="8308"/>
                      <a:pt x="0" y="9969"/>
                      <a:pt x="0" y="6646"/>
                    </a:cubicBezTo>
                    <a:cubicBezTo>
                      <a:pt x="0" y="3323"/>
                      <a:pt x="6171" y="0"/>
                      <a:pt x="9257" y="0"/>
                    </a:cubicBezTo>
                    <a:cubicBezTo>
                      <a:pt x="12343" y="6646"/>
                      <a:pt x="15429" y="16615"/>
                      <a:pt x="21600" y="16615"/>
                    </a:cubicBezTo>
                    <a:cubicBezTo>
                      <a:pt x="21600" y="18277"/>
                      <a:pt x="21600" y="19938"/>
                      <a:pt x="21600" y="21600"/>
                    </a:cubicBezTo>
                    <a:cubicBezTo>
                      <a:pt x="20057" y="21600"/>
                      <a:pt x="18514" y="21600"/>
                      <a:pt x="18514" y="21600"/>
                    </a:cubicBezTo>
                    <a:cubicBezTo>
                      <a:pt x="15429" y="21600"/>
                      <a:pt x="13886" y="18277"/>
                      <a:pt x="12343" y="18277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05" name="Freeform 49"/>
              <p:cNvSpPr/>
              <p:nvPr/>
            </p:nvSpPr>
            <p:spPr>
              <a:xfrm>
                <a:off x="410552" y="192576"/>
                <a:ext cx="30043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3600" y="0"/>
                      <a:pt x="7200" y="0"/>
                      <a:pt x="10800" y="0"/>
                    </a:cubicBezTo>
                    <a:cubicBezTo>
                      <a:pt x="14400" y="0"/>
                      <a:pt x="18000" y="8640"/>
                      <a:pt x="21600" y="8640"/>
                    </a:cubicBezTo>
                    <a:cubicBezTo>
                      <a:pt x="18000" y="17280"/>
                      <a:pt x="14400" y="21600"/>
                      <a:pt x="7200" y="21600"/>
                    </a:cubicBezTo>
                    <a:cubicBezTo>
                      <a:pt x="3600" y="21600"/>
                      <a:pt x="0" y="12960"/>
                      <a:pt x="0" y="8640"/>
                    </a:cubicBezTo>
                    <a:cubicBezTo>
                      <a:pt x="0" y="864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06" name="Freeform 50"/>
              <p:cNvSpPr/>
              <p:nvPr/>
            </p:nvSpPr>
            <p:spPr>
              <a:xfrm>
                <a:off x="50066" y="132678"/>
                <a:ext cx="26339" cy="40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6" h="21600" extrusionOk="0">
                    <a:moveTo>
                      <a:pt x="3600" y="0"/>
                    </a:moveTo>
                    <a:cubicBezTo>
                      <a:pt x="14400" y="8100"/>
                      <a:pt x="21600" y="10800"/>
                      <a:pt x="18000" y="21600"/>
                    </a:cubicBezTo>
                    <a:cubicBezTo>
                      <a:pt x="14400" y="21600"/>
                      <a:pt x="0" y="8100"/>
                      <a:pt x="0" y="2700"/>
                    </a:cubicBezTo>
                    <a:cubicBezTo>
                      <a:pt x="0" y="2700"/>
                      <a:pt x="0" y="0"/>
                      <a:pt x="0" y="0"/>
                    </a:cubicBezTo>
                    <a:cubicBezTo>
                      <a:pt x="7200" y="0"/>
                      <a:pt x="7200" y="0"/>
                      <a:pt x="7200" y="0"/>
                    </a:cubicBezTo>
                    <a:cubicBezTo>
                      <a:pt x="7200" y="0"/>
                      <a:pt x="7200" y="2700"/>
                      <a:pt x="7200" y="2700"/>
                    </a:cubicBezTo>
                    <a:lnTo>
                      <a:pt x="3600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07" name="Freeform 51"/>
              <p:cNvSpPr/>
              <p:nvPr/>
            </p:nvSpPr>
            <p:spPr>
              <a:xfrm>
                <a:off x="-1" y="45060"/>
                <a:ext cx="29719" cy="35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26" h="21600" extrusionOk="0">
                    <a:moveTo>
                      <a:pt x="2700" y="0"/>
                    </a:moveTo>
                    <a:cubicBezTo>
                      <a:pt x="8100" y="3086"/>
                      <a:pt x="21600" y="21600"/>
                      <a:pt x="13500" y="21600"/>
                    </a:cubicBezTo>
                    <a:cubicBezTo>
                      <a:pt x="10800" y="21600"/>
                      <a:pt x="0" y="9257"/>
                      <a:pt x="0" y="3086"/>
                    </a:cubicBezTo>
                    <a:cubicBezTo>
                      <a:pt x="0" y="3086"/>
                      <a:pt x="0" y="3086"/>
                      <a:pt x="0" y="3086"/>
                    </a:cubicBezTo>
                    <a:lnTo>
                      <a:pt x="2700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</p:grpSp>
        <p:grpSp>
          <p:nvGrpSpPr>
            <p:cNvPr id="911" name="Group 745"/>
            <p:cNvGrpSpPr/>
            <p:nvPr/>
          </p:nvGrpSpPr>
          <p:grpSpPr>
            <a:xfrm>
              <a:off x="3487202" y="4143093"/>
              <a:ext cx="1882545" cy="3001556"/>
              <a:chOff x="-1" y="0"/>
              <a:chExt cx="1882544" cy="3001554"/>
            </a:xfrm>
          </p:grpSpPr>
          <p:sp>
            <p:nvSpPr>
              <p:cNvPr id="909" name="Freeform 94"/>
              <p:cNvSpPr/>
              <p:nvPr/>
            </p:nvSpPr>
            <p:spPr>
              <a:xfrm>
                <a:off x="1234165" y="495668"/>
                <a:ext cx="95131" cy="72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958" y="0"/>
                    </a:moveTo>
                    <a:cubicBezTo>
                      <a:pt x="9095" y="1440"/>
                      <a:pt x="11368" y="4320"/>
                      <a:pt x="14779" y="4320"/>
                    </a:cubicBezTo>
                    <a:cubicBezTo>
                      <a:pt x="14779" y="10080"/>
                      <a:pt x="18189" y="4320"/>
                      <a:pt x="19326" y="4320"/>
                    </a:cubicBezTo>
                    <a:cubicBezTo>
                      <a:pt x="20463" y="4320"/>
                      <a:pt x="21600" y="7200"/>
                      <a:pt x="21600" y="8640"/>
                    </a:cubicBezTo>
                    <a:cubicBezTo>
                      <a:pt x="21600" y="12960"/>
                      <a:pt x="17053" y="21600"/>
                      <a:pt x="12505" y="21600"/>
                    </a:cubicBezTo>
                    <a:cubicBezTo>
                      <a:pt x="7958" y="21600"/>
                      <a:pt x="0" y="14400"/>
                      <a:pt x="0" y="10080"/>
                    </a:cubicBezTo>
                    <a:cubicBezTo>
                      <a:pt x="0" y="4320"/>
                      <a:pt x="2274" y="0"/>
                      <a:pt x="5684" y="0"/>
                    </a:cubicBezTo>
                    <a:cubicBezTo>
                      <a:pt x="6821" y="0"/>
                      <a:pt x="7958" y="1440"/>
                      <a:pt x="795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10" name="Freeform 96"/>
              <p:cNvSpPr/>
              <p:nvPr/>
            </p:nvSpPr>
            <p:spPr>
              <a:xfrm>
                <a:off x="-2" y="0"/>
                <a:ext cx="1882545" cy="3001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195" y="21173"/>
                    </a:moveTo>
                    <a:cubicBezTo>
                      <a:pt x="3742" y="21173"/>
                      <a:pt x="3628" y="21031"/>
                      <a:pt x="3402" y="20888"/>
                    </a:cubicBezTo>
                    <a:cubicBezTo>
                      <a:pt x="3345" y="20853"/>
                      <a:pt x="3231" y="20817"/>
                      <a:pt x="3231" y="20782"/>
                    </a:cubicBezTo>
                    <a:cubicBezTo>
                      <a:pt x="3231" y="20710"/>
                      <a:pt x="3572" y="20710"/>
                      <a:pt x="3572" y="20639"/>
                    </a:cubicBezTo>
                    <a:cubicBezTo>
                      <a:pt x="3515" y="20604"/>
                      <a:pt x="3458" y="20604"/>
                      <a:pt x="3458" y="20568"/>
                    </a:cubicBezTo>
                    <a:cubicBezTo>
                      <a:pt x="3458" y="20532"/>
                      <a:pt x="3572" y="20461"/>
                      <a:pt x="3572" y="20390"/>
                    </a:cubicBezTo>
                    <a:cubicBezTo>
                      <a:pt x="3572" y="20141"/>
                      <a:pt x="3118" y="20212"/>
                      <a:pt x="3118" y="19963"/>
                    </a:cubicBezTo>
                    <a:cubicBezTo>
                      <a:pt x="3118" y="19892"/>
                      <a:pt x="3118" y="19892"/>
                      <a:pt x="3118" y="19821"/>
                    </a:cubicBezTo>
                    <a:cubicBezTo>
                      <a:pt x="3118" y="19607"/>
                      <a:pt x="2891" y="19251"/>
                      <a:pt x="2891" y="19073"/>
                    </a:cubicBezTo>
                    <a:cubicBezTo>
                      <a:pt x="2891" y="18896"/>
                      <a:pt x="3231" y="18824"/>
                      <a:pt x="3231" y="18646"/>
                    </a:cubicBezTo>
                    <a:cubicBezTo>
                      <a:pt x="3231" y="18575"/>
                      <a:pt x="3061" y="18433"/>
                      <a:pt x="3005" y="18291"/>
                    </a:cubicBezTo>
                    <a:cubicBezTo>
                      <a:pt x="3005" y="18219"/>
                      <a:pt x="3005" y="18219"/>
                      <a:pt x="3005" y="18219"/>
                    </a:cubicBezTo>
                    <a:cubicBezTo>
                      <a:pt x="3005" y="18219"/>
                      <a:pt x="3005" y="18219"/>
                      <a:pt x="3005" y="18219"/>
                    </a:cubicBezTo>
                    <a:cubicBezTo>
                      <a:pt x="3005" y="18148"/>
                      <a:pt x="3118" y="18077"/>
                      <a:pt x="3175" y="18077"/>
                    </a:cubicBezTo>
                    <a:cubicBezTo>
                      <a:pt x="3458" y="18077"/>
                      <a:pt x="3345" y="18291"/>
                      <a:pt x="3572" y="18291"/>
                    </a:cubicBezTo>
                    <a:cubicBezTo>
                      <a:pt x="4139" y="16760"/>
                      <a:pt x="4139" y="16760"/>
                      <a:pt x="4139" y="16760"/>
                    </a:cubicBezTo>
                    <a:cubicBezTo>
                      <a:pt x="4139" y="16618"/>
                      <a:pt x="4139" y="16618"/>
                      <a:pt x="4139" y="16618"/>
                    </a:cubicBezTo>
                    <a:cubicBezTo>
                      <a:pt x="4082" y="16618"/>
                      <a:pt x="4025" y="16618"/>
                      <a:pt x="3969" y="16618"/>
                    </a:cubicBezTo>
                    <a:cubicBezTo>
                      <a:pt x="3855" y="16654"/>
                      <a:pt x="3855" y="16725"/>
                      <a:pt x="3742" y="16725"/>
                    </a:cubicBezTo>
                    <a:cubicBezTo>
                      <a:pt x="3628" y="16725"/>
                      <a:pt x="3515" y="16476"/>
                      <a:pt x="3515" y="16369"/>
                    </a:cubicBezTo>
                    <a:cubicBezTo>
                      <a:pt x="3515" y="16191"/>
                      <a:pt x="3628" y="16084"/>
                      <a:pt x="3685" y="15906"/>
                    </a:cubicBezTo>
                    <a:cubicBezTo>
                      <a:pt x="3798" y="15906"/>
                      <a:pt x="3855" y="15871"/>
                      <a:pt x="3855" y="15871"/>
                    </a:cubicBezTo>
                    <a:cubicBezTo>
                      <a:pt x="3855" y="15800"/>
                      <a:pt x="3742" y="15729"/>
                      <a:pt x="3742" y="15729"/>
                    </a:cubicBezTo>
                    <a:cubicBezTo>
                      <a:pt x="3685" y="15729"/>
                      <a:pt x="3685" y="15444"/>
                      <a:pt x="3685" y="15373"/>
                    </a:cubicBezTo>
                    <a:cubicBezTo>
                      <a:pt x="3685" y="15159"/>
                      <a:pt x="3912" y="14910"/>
                      <a:pt x="4025" y="14768"/>
                    </a:cubicBezTo>
                    <a:cubicBezTo>
                      <a:pt x="4082" y="14697"/>
                      <a:pt x="4139" y="14554"/>
                      <a:pt x="4195" y="14483"/>
                    </a:cubicBezTo>
                    <a:cubicBezTo>
                      <a:pt x="4252" y="14447"/>
                      <a:pt x="4365" y="14447"/>
                      <a:pt x="4365" y="14412"/>
                    </a:cubicBezTo>
                    <a:cubicBezTo>
                      <a:pt x="4479" y="14163"/>
                      <a:pt x="4479" y="14020"/>
                      <a:pt x="4592" y="13771"/>
                    </a:cubicBezTo>
                    <a:cubicBezTo>
                      <a:pt x="4535" y="12988"/>
                      <a:pt x="4535" y="12988"/>
                      <a:pt x="4535" y="12988"/>
                    </a:cubicBezTo>
                    <a:cubicBezTo>
                      <a:pt x="4479" y="12811"/>
                      <a:pt x="4649" y="12668"/>
                      <a:pt x="4649" y="12490"/>
                    </a:cubicBezTo>
                    <a:cubicBezTo>
                      <a:pt x="4649" y="12134"/>
                      <a:pt x="4989" y="11850"/>
                      <a:pt x="4989" y="11529"/>
                    </a:cubicBezTo>
                    <a:cubicBezTo>
                      <a:pt x="4989" y="11494"/>
                      <a:pt x="4989" y="11458"/>
                      <a:pt x="4989" y="11423"/>
                    </a:cubicBezTo>
                    <a:cubicBezTo>
                      <a:pt x="4989" y="11352"/>
                      <a:pt x="5102" y="11174"/>
                      <a:pt x="5102" y="11067"/>
                    </a:cubicBezTo>
                    <a:cubicBezTo>
                      <a:pt x="5102" y="10747"/>
                      <a:pt x="5102" y="10747"/>
                      <a:pt x="5102" y="10604"/>
                    </a:cubicBezTo>
                    <a:cubicBezTo>
                      <a:pt x="5102" y="10462"/>
                      <a:pt x="5272" y="10213"/>
                      <a:pt x="5272" y="10035"/>
                    </a:cubicBezTo>
                    <a:cubicBezTo>
                      <a:pt x="5272" y="9928"/>
                      <a:pt x="5216" y="9323"/>
                      <a:pt x="5159" y="9216"/>
                    </a:cubicBezTo>
                    <a:cubicBezTo>
                      <a:pt x="4989" y="8967"/>
                      <a:pt x="4762" y="8825"/>
                      <a:pt x="4422" y="8718"/>
                    </a:cubicBezTo>
                    <a:cubicBezTo>
                      <a:pt x="4195" y="8647"/>
                      <a:pt x="4025" y="8683"/>
                      <a:pt x="3855" y="8576"/>
                    </a:cubicBezTo>
                    <a:cubicBezTo>
                      <a:pt x="3628" y="8434"/>
                      <a:pt x="3572" y="8398"/>
                      <a:pt x="3345" y="8362"/>
                    </a:cubicBezTo>
                    <a:cubicBezTo>
                      <a:pt x="2891" y="8256"/>
                      <a:pt x="2665" y="8113"/>
                      <a:pt x="2324" y="7935"/>
                    </a:cubicBezTo>
                    <a:cubicBezTo>
                      <a:pt x="2211" y="7864"/>
                      <a:pt x="2268" y="7757"/>
                      <a:pt x="2268" y="7615"/>
                    </a:cubicBezTo>
                    <a:cubicBezTo>
                      <a:pt x="2268" y="7473"/>
                      <a:pt x="2041" y="7366"/>
                      <a:pt x="1984" y="7224"/>
                    </a:cubicBezTo>
                    <a:cubicBezTo>
                      <a:pt x="1814" y="6975"/>
                      <a:pt x="1531" y="6797"/>
                      <a:pt x="1417" y="6583"/>
                    </a:cubicBezTo>
                    <a:cubicBezTo>
                      <a:pt x="1304" y="6334"/>
                      <a:pt x="1191" y="6227"/>
                      <a:pt x="1020" y="6014"/>
                    </a:cubicBezTo>
                    <a:cubicBezTo>
                      <a:pt x="1020" y="5943"/>
                      <a:pt x="907" y="5978"/>
                      <a:pt x="850" y="5943"/>
                    </a:cubicBezTo>
                    <a:cubicBezTo>
                      <a:pt x="737" y="5871"/>
                      <a:pt x="680" y="5729"/>
                      <a:pt x="624" y="5658"/>
                    </a:cubicBezTo>
                    <a:cubicBezTo>
                      <a:pt x="567" y="5587"/>
                      <a:pt x="454" y="5622"/>
                      <a:pt x="397" y="5587"/>
                    </a:cubicBezTo>
                    <a:cubicBezTo>
                      <a:pt x="227" y="5480"/>
                      <a:pt x="0" y="5267"/>
                      <a:pt x="0" y="5089"/>
                    </a:cubicBezTo>
                    <a:cubicBezTo>
                      <a:pt x="0" y="4946"/>
                      <a:pt x="113" y="4804"/>
                      <a:pt x="170" y="4768"/>
                    </a:cubicBezTo>
                    <a:cubicBezTo>
                      <a:pt x="283" y="4626"/>
                      <a:pt x="624" y="4590"/>
                      <a:pt x="680" y="4413"/>
                    </a:cubicBezTo>
                    <a:cubicBezTo>
                      <a:pt x="510" y="4341"/>
                      <a:pt x="510" y="4413"/>
                      <a:pt x="397" y="4413"/>
                    </a:cubicBezTo>
                    <a:cubicBezTo>
                      <a:pt x="170" y="4413"/>
                      <a:pt x="170" y="4199"/>
                      <a:pt x="170" y="4057"/>
                    </a:cubicBezTo>
                    <a:cubicBezTo>
                      <a:pt x="170" y="3808"/>
                      <a:pt x="567" y="3879"/>
                      <a:pt x="510" y="3416"/>
                    </a:cubicBezTo>
                    <a:cubicBezTo>
                      <a:pt x="964" y="3416"/>
                      <a:pt x="1077" y="3131"/>
                      <a:pt x="1191" y="2989"/>
                    </a:cubicBezTo>
                    <a:cubicBezTo>
                      <a:pt x="1361" y="2740"/>
                      <a:pt x="1814" y="2811"/>
                      <a:pt x="1871" y="2562"/>
                    </a:cubicBezTo>
                    <a:cubicBezTo>
                      <a:pt x="1814" y="2527"/>
                      <a:pt x="1701" y="2491"/>
                      <a:pt x="1701" y="2455"/>
                    </a:cubicBezTo>
                    <a:cubicBezTo>
                      <a:pt x="1814" y="2349"/>
                      <a:pt x="1814" y="2349"/>
                      <a:pt x="1814" y="2349"/>
                    </a:cubicBezTo>
                    <a:cubicBezTo>
                      <a:pt x="1814" y="2384"/>
                      <a:pt x="1814" y="2384"/>
                      <a:pt x="1814" y="2384"/>
                    </a:cubicBezTo>
                    <a:cubicBezTo>
                      <a:pt x="1814" y="2349"/>
                      <a:pt x="1814" y="2349"/>
                      <a:pt x="1814" y="2313"/>
                    </a:cubicBezTo>
                    <a:cubicBezTo>
                      <a:pt x="1814" y="2242"/>
                      <a:pt x="1701" y="2171"/>
                      <a:pt x="1701" y="2100"/>
                    </a:cubicBezTo>
                    <a:cubicBezTo>
                      <a:pt x="1701" y="1957"/>
                      <a:pt x="1757" y="1922"/>
                      <a:pt x="1757" y="1815"/>
                    </a:cubicBezTo>
                    <a:cubicBezTo>
                      <a:pt x="1757" y="1601"/>
                      <a:pt x="1474" y="1637"/>
                      <a:pt x="1474" y="1459"/>
                    </a:cubicBezTo>
                    <a:cubicBezTo>
                      <a:pt x="1474" y="1317"/>
                      <a:pt x="1814" y="1245"/>
                      <a:pt x="1871" y="1174"/>
                    </a:cubicBezTo>
                    <a:cubicBezTo>
                      <a:pt x="2041" y="1174"/>
                      <a:pt x="1984" y="1174"/>
                      <a:pt x="2098" y="1174"/>
                    </a:cubicBezTo>
                    <a:cubicBezTo>
                      <a:pt x="2098" y="1139"/>
                      <a:pt x="2098" y="1139"/>
                      <a:pt x="2098" y="1103"/>
                    </a:cubicBezTo>
                    <a:cubicBezTo>
                      <a:pt x="2098" y="1103"/>
                      <a:pt x="2154" y="1068"/>
                      <a:pt x="2154" y="1068"/>
                    </a:cubicBezTo>
                    <a:cubicBezTo>
                      <a:pt x="2154" y="961"/>
                      <a:pt x="2324" y="925"/>
                      <a:pt x="2438" y="890"/>
                    </a:cubicBezTo>
                    <a:cubicBezTo>
                      <a:pt x="2551" y="854"/>
                      <a:pt x="2551" y="712"/>
                      <a:pt x="2608" y="641"/>
                    </a:cubicBezTo>
                    <a:cubicBezTo>
                      <a:pt x="2665" y="463"/>
                      <a:pt x="2835" y="427"/>
                      <a:pt x="3005" y="391"/>
                    </a:cubicBezTo>
                    <a:cubicBezTo>
                      <a:pt x="3402" y="320"/>
                      <a:pt x="3685" y="285"/>
                      <a:pt x="4082" y="178"/>
                    </a:cubicBezTo>
                    <a:cubicBezTo>
                      <a:pt x="4309" y="142"/>
                      <a:pt x="4365" y="0"/>
                      <a:pt x="4535" y="0"/>
                    </a:cubicBezTo>
                    <a:cubicBezTo>
                      <a:pt x="4649" y="0"/>
                      <a:pt x="4706" y="107"/>
                      <a:pt x="4706" y="107"/>
                    </a:cubicBezTo>
                    <a:cubicBezTo>
                      <a:pt x="4706" y="214"/>
                      <a:pt x="4592" y="249"/>
                      <a:pt x="4535" y="249"/>
                    </a:cubicBezTo>
                    <a:cubicBezTo>
                      <a:pt x="4479" y="391"/>
                      <a:pt x="4365" y="569"/>
                      <a:pt x="4365" y="676"/>
                    </a:cubicBezTo>
                    <a:cubicBezTo>
                      <a:pt x="4365" y="783"/>
                      <a:pt x="4479" y="961"/>
                      <a:pt x="4649" y="961"/>
                    </a:cubicBezTo>
                    <a:cubicBezTo>
                      <a:pt x="4706" y="961"/>
                      <a:pt x="4819" y="854"/>
                      <a:pt x="4819" y="818"/>
                    </a:cubicBezTo>
                    <a:cubicBezTo>
                      <a:pt x="4819" y="676"/>
                      <a:pt x="4649" y="605"/>
                      <a:pt x="4649" y="498"/>
                    </a:cubicBezTo>
                    <a:cubicBezTo>
                      <a:pt x="4649" y="320"/>
                      <a:pt x="4876" y="356"/>
                      <a:pt x="5046" y="285"/>
                    </a:cubicBezTo>
                    <a:cubicBezTo>
                      <a:pt x="5443" y="285"/>
                      <a:pt x="5443" y="285"/>
                      <a:pt x="5443" y="285"/>
                    </a:cubicBezTo>
                    <a:cubicBezTo>
                      <a:pt x="5329" y="178"/>
                      <a:pt x="5102" y="214"/>
                      <a:pt x="5102" y="107"/>
                    </a:cubicBezTo>
                    <a:cubicBezTo>
                      <a:pt x="5386" y="107"/>
                      <a:pt x="5386" y="107"/>
                      <a:pt x="5386" y="107"/>
                    </a:cubicBezTo>
                    <a:cubicBezTo>
                      <a:pt x="5443" y="249"/>
                      <a:pt x="5839" y="320"/>
                      <a:pt x="6066" y="356"/>
                    </a:cubicBezTo>
                    <a:cubicBezTo>
                      <a:pt x="6066" y="463"/>
                      <a:pt x="6180" y="534"/>
                      <a:pt x="6293" y="534"/>
                    </a:cubicBezTo>
                    <a:cubicBezTo>
                      <a:pt x="6520" y="534"/>
                      <a:pt x="6973" y="534"/>
                      <a:pt x="7143" y="534"/>
                    </a:cubicBezTo>
                    <a:cubicBezTo>
                      <a:pt x="7143" y="641"/>
                      <a:pt x="7313" y="641"/>
                      <a:pt x="7483" y="641"/>
                    </a:cubicBezTo>
                    <a:cubicBezTo>
                      <a:pt x="7710" y="641"/>
                      <a:pt x="7880" y="641"/>
                      <a:pt x="7994" y="498"/>
                    </a:cubicBezTo>
                    <a:cubicBezTo>
                      <a:pt x="7994" y="463"/>
                      <a:pt x="8334" y="463"/>
                      <a:pt x="8391" y="463"/>
                    </a:cubicBezTo>
                    <a:cubicBezTo>
                      <a:pt x="8561" y="463"/>
                      <a:pt x="8844" y="498"/>
                      <a:pt x="8844" y="498"/>
                    </a:cubicBezTo>
                    <a:cubicBezTo>
                      <a:pt x="8787" y="534"/>
                      <a:pt x="8617" y="534"/>
                      <a:pt x="8617" y="498"/>
                    </a:cubicBezTo>
                    <a:cubicBezTo>
                      <a:pt x="8617" y="605"/>
                      <a:pt x="8617" y="605"/>
                      <a:pt x="8617" y="605"/>
                    </a:cubicBezTo>
                    <a:cubicBezTo>
                      <a:pt x="8731" y="747"/>
                      <a:pt x="9071" y="747"/>
                      <a:pt x="9298" y="818"/>
                    </a:cubicBezTo>
                    <a:cubicBezTo>
                      <a:pt x="9524" y="854"/>
                      <a:pt x="9468" y="996"/>
                      <a:pt x="9524" y="1139"/>
                    </a:cubicBezTo>
                    <a:cubicBezTo>
                      <a:pt x="9978" y="1139"/>
                      <a:pt x="9978" y="1139"/>
                      <a:pt x="9978" y="1139"/>
                    </a:cubicBezTo>
                    <a:cubicBezTo>
                      <a:pt x="10261" y="1317"/>
                      <a:pt x="10431" y="1317"/>
                      <a:pt x="10602" y="1566"/>
                    </a:cubicBezTo>
                    <a:cubicBezTo>
                      <a:pt x="10658" y="1601"/>
                      <a:pt x="10772" y="1637"/>
                      <a:pt x="10885" y="1637"/>
                    </a:cubicBezTo>
                    <a:cubicBezTo>
                      <a:pt x="10998" y="1922"/>
                      <a:pt x="11679" y="1886"/>
                      <a:pt x="12132" y="1922"/>
                    </a:cubicBezTo>
                    <a:cubicBezTo>
                      <a:pt x="12529" y="1922"/>
                      <a:pt x="12529" y="1922"/>
                      <a:pt x="12529" y="1922"/>
                    </a:cubicBezTo>
                    <a:cubicBezTo>
                      <a:pt x="12643" y="1957"/>
                      <a:pt x="12926" y="2028"/>
                      <a:pt x="13039" y="2028"/>
                    </a:cubicBezTo>
                    <a:cubicBezTo>
                      <a:pt x="13039" y="2064"/>
                      <a:pt x="13039" y="2064"/>
                      <a:pt x="13039" y="2064"/>
                    </a:cubicBezTo>
                    <a:cubicBezTo>
                      <a:pt x="13096" y="2064"/>
                      <a:pt x="13153" y="2064"/>
                      <a:pt x="13153" y="2064"/>
                    </a:cubicBezTo>
                    <a:cubicBezTo>
                      <a:pt x="13436" y="2064"/>
                      <a:pt x="13776" y="2384"/>
                      <a:pt x="14060" y="2420"/>
                    </a:cubicBezTo>
                    <a:cubicBezTo>
                      <a:pt x="14060" y="2562"/>
                      <a:pt x="14230" y="2882"/>
                      <a:pt x="14343" y="2989"/>
                    </a:cubicBezTo>
                    <a:cubicBezTo>
                      <a:pt x="14400" y="3096"/>
                      <a:pt x="14627" y="3096"/>
                      <a:pt x="14627" y="3203"/>
                    </a:cubicBezTo>
                    <a:cubicBezTo>
                      <a:pt x="14343" y="3416"/>
                      <a:pt x="13890" y="3523"/>
                      <a:pt x="13890" y="3808"/>
                    </a:cubicBezTo>
                    <a:cubicBezTo>
                      <a:pt x="13890" y="3914"/>
                      <a:pt x="14060" y="3914"/>
                      <a:pt x="14117" y="3914"/>
                    </a:cubicBezTo>
                    <a:cubicBezTo>
                      <a:pt x="14287" y="3986"/>
                      <a:pt x="14343" y="4057"/>
                      <a:pt x="14400" y="4163"/>
                    </a:cubicBezTo>
                    <a:cubicBezTo>
                      <a:pt x="14797" y="4163"/>
                      <a:pt x="14797" y="4163"/>
                      <a:pt x="14797" y="4163"/>
                    </a:cubicBezTo>
                    <a:cubicBezTo>
                      <a:pt x="14797" y="4199"/>
                      <a:pt x="14797" y="4270"/>
                      <a:pt x="14854" y="4270"/>
                    </a:cubicBezTo>
                    <a:cubicBezTo>
                      <a:pt x="14910" y="4270"/>
                      <a:pt x="15024" y="4199"/>
                      <a:pt x="15024" y="4163"/>
                    </a:cubicBezTo>
                    <a:cubicBezTo>
                      <a:pt x="15194" y="3986"/>
                      <a:pt x="15420" y="3772"/>
                      <a:pt x="15647" y="3772"/>
                    </a:cubicBezTo>
                    <a:cubicBezTo>
                      <a:pt x="15987" y="3772"/>
                      <a:pt x="16554" y="3986"/>
                      <a:pt x="16781" y="4057"/>
                    </a:cubicBezTo>
                    <a:cubicBezTo>
                      <a:pt x="16894" y="4092"/>
                      <a:pt x="17008" y="4092"/>
                      <a:pt x="17065" y="4163"/>
                    </a:cubicBezTo>
                    <a:cubicBezTo>
                      <a:pt x="17121" y="4270"/>
                      <a:pt x="17121" y="4341"/>
                      <a:pt x="17121" y="4413"/>
                    </a:cubicBezTo>
                    <a:cubicBezTo>
                      <a:pt x="17235" y="4413"/>
                      <a:pt x="17235" y="4413"/>
                      <a:pt x="17235" y="4413"/>
                    </a:cubicBezTo>
                    <a:cubicBezTo>
                      <a:pt x="17348" y="4377"/>
                      <a:pt x="17405" y="4306"/>
                      <a:pt x="17575" y="4306"/>
                    </a:cubicBezTo>
                    <a:cubicBezTo>
                      <a:pt x="17915" y="4306"/>
                      <a:pt x="17972" y="4484"/>
                      <a:pt x="18312" y="4484"/>
                    </a:cubicBezTo>
                    <a:cubicBezTo>
                      <a:pt x="18935" y="4413"/>
                      <a:pt x="18935" y="4413"/>
                      <a:pt x="18935" y="4413"/>
                    </a:cubicBezTo>
                    <a:cubicBezTo>
                      <a:pt x="19219" y="4448"/>
                      <a:pt x="19502" y="4519"/>
                      <a:pt x="19672" y="4590"/>
                    </a:cubicBezTo>
                    <a:cubicBezTo>
                      <a:pt x="19843" y="4733"/>
                      <a:pt x="20353" y="5017"/>
                      <a:pt x="20580" y="5089"/>
                    </a:cubicBezTo>
                    <a:cubicBezTo>
                      <a:pt x="20806" y="5124"/>
                      <a:pt x="20976" y="5053"/>
                      <a:pt x="21203" y="5089"/>
                    </a:cubicBezTo>
                    <a:cubicBezTo>
                      <a:pt x="21543" y="5160"/>
                      <a:pt x="21600" y="5373"/>
                      <a:pt x="21600" y="5587"/>
                    </a:cubicBezTo>
                    <a:cubicBezTo>
                      <a:pt x="21600" y="6334"/>
                      <a:pt x="20920" y="6548"/>
                      <a:pt x="20523" y="6939"/>
                    </a:cubicBezTo>
                    <a:cubicBezTo>
                      <a:pt x="20409" y="7046"/>
                      <a:pt x="20353" y="7081"/>
                      <a:pt x="20239" y="7153"/>
                    </a:cubicBezTo>
                    <a:cubicBezTo>
                      <a:pt x="20069" y="7330"/>
                      <a:pt x="19899" y="7330"/>
                      <a:pt x="19729" y="7437"/>
                    </a:cubicBezTo>
                    <a:cubicBezTo>
                      <a:pt x="19502" y="7580"/>
                      <a:pt x="19729" y="7935"/>
                      <a:pt x="19729" y="8185"/>
                    </a:cubicBezTo>
                    <a:cubicBezTo>
                      <a:pt x="19729" y="8362"/>
                      <a:pt x="19616" y="8505"/>
                      <a:pt x="19616" y="8647"/>
                    </a:cubicBezTo>
                    <a:cubicBezTo>
                      <a:pt x="19616" y="8718"/>
                      <a:pt x="19559" y="8754"/>
                      <a:pt x="19559" y="8789"/>
                    </a:cubicBezTo>
                    <a:cubicBezTo>
                      <a:pt x="19502" y="8825"/>
                      <a:pt x="19332" y="8932"/>
                      <a:pt x="19332" y="9003"/>
                    </a:cubicBezTo>
                    <a:cubicBezTo>
                      <a:pt x="19332" y="9110"/>
                      <a:pt x="19276" y="9323"/>
                      <a:pt x="19219" y="9359"/>
                    </a:cubicBezTo>
                    <a:cubicBezTo>
                      <a:pt x="18992" y="9608"/>
                      <a:pt x="18935" y="9715"/>
                      <a:pt x="18652" y="9893"/>
                    </a:cubicBezTo>
                    <a:cubicBezTo>
                      <a:pt x="18595" y="9964"/>
                      <a:pt x="18652" y="10071"/>
                      <a:pt x="18595" y="10142"/>
                    </a:cubicBezTo>
                    <a:cubicBezTo>
                      <a:pt x="18482" y="10248"/>
                      <a:pt x="18142" y="10391"/>
                      <a:pt x="17858" y="10391"/>
                    </a:cubicBezTo>
                    <a:cubicBezTo>
                      <a:pt x="17575" y="10391"/>
                      <a:pt x="17348" y="10391"/>
                      <a:pt x="17065" y="10462"/>
                    </a:cubicBezTo>
                    <a:cubicBezTo>
                      <a:pt x="17008" y="10498"/>
                      <a:pt x="16951" y="10533"/>
                      <a:pt x="16894" y="10569"/>
                    </a:cubicBezTo>
                    <a:cubicBezTo>
                      <a:pt x="16554" y="10818"/>
                      <a:pt x="16101" y="10675"/>
                      <a:pt x="15817" y="10960"/>
                    </a:cubicBezTo>
                    <a:cubicBezTo>
                      <a:pt x="15704" y="11102"/>
                      <a:pt x="15477" y="11102"/>
                      <a:pt x="15364" y="11174"/>
                    </a:cubicBezTo>
                    <a:cubicBezTo>
                      <a:pt x="15137" y="11316"/>
                      <a:pt x="15194" y="11458"/>
                      <a:pt x="15194" y="11636"/>
                    </a:cubicBezTo>
                    <a:cubicBezTo>
                      <a:pt x="15194" y="12134"/>
                      <a:pt x="15194" y="12134"/>
                      <a:pt x="15194" y="12134"/>
                    </a:cubicBezTo>
                    <a:cubicBezTo>
                      <a:pt x="14854" y="12206"/>
                      <a:pt x="14683" y="12384"/>
                      <a:pt x="14513" y="12597"/>
                    </a:cubicBezTo>
                    <a:cubicBezTo>
                      <a:pt x="14513" y="12597"/>
                      <a:pt x="14513" y="12597"/>
                      <a:pt x="14513" y="12597"/>
                    </a:cubicBezTo>
                    <a:cubicBezTo>
                      <a:pt x="14400" y="12739"/>
                      <a:pt x="14457" y="12811"/>
                      <a:pt x="14287" y="12917"/>
                    </a:cubicBezTo>
                    <a:cubicBezTo>
                      <a:pt x="14003" y="13202"/>
                      <a:pt x="13663" y="13238"/>
                      <a:pt x="13380" y="13522"/>
                    </a:cubicBezTo>
                    <a:cubicBezTo>
                      <a:pt x="13096" y="13807"/>
                      <a:pt x="12983" y="14305"/>
                      <a:pt x="12189" y="14305"/>
                    </a:cubicBezTo>
                    <a:cubicBezTo>
                      <a:pt x="11962" y="14305"/>
                      <a:pt x="11565" y="14198"/>
                      <a:pt x="11452" y="14198"/>
                    </a:cubicBezTo>
                    <a:cubicBezTo>
                      <a:pt x="11225" y="14198"/>
                      <a:pt x="11055" y="14092"/>
                      <a:pt x="10772" y="14092"/>
                    </a:cubicBezTo>
                    <a:cubicBezTo>
                      <a:pt x="10715" y="14092"/>
                      <a:pt x="10658" y="14092"/>
                      <a:pt x="10658" y="14127"/>
                    </a:cubicBezTo>
                    <a:cubicBezTo>
                      <a:pt x="10658" y="14234"/>
                      <a:pt x="10885" y="14270"/>
                      <a:pt x="10942" y="14305"/>
                    </a:cubicBezTo>
                    <a:cubicBezTo>
                      <a:pt x="11055" y="14376"/>
                      <a:pt x="11055" y="14519"/>
                      <a:pt x="11169" y="14625"/>
                    </a:cubicBezTo>
                    <a:cubicBezTo>
                      <a:pt x="11169" y="14732"/>
                      <a:pt x="11452" y="14732"/>
                      <a:pt x="11452" y="14839"/>
                    </a:cubicBezTo>
                    <a:cubicBezTo>
                      <a:pt x="11452" y="14981"/>
                      <a:pt x="11452" y="15052"/>
                      <a:pt x="11395" y="15124"/>
                    </a:cubicBezTo>
                    <a:cubicBezTo>
                      <a:pt x="11225" y="15266"/>
                      <a:pt x="11112" y="15337"/>
                      <a:pt x="10942" y="15444"/>
                    </a:cubicBezTo>
                    <a:cubicBezTo>
                      <a:pt x="10658" y="15622"/>
                      <a:pt x="10318" y="15551"/>
                      <a:pt x="9921" y="15657"/>
                    </a:cubicBezTo>
                    <a:cubicBezTo>
                      <a:pt x="9694" y="15693"/>
                      <a:pt x="9128" y="15586"/>
                      <a:pt x="9014" y="15657"/>
                    </a:cubicBezTo>
                    <a:cubicBezTo>
                      <a:pt x="8787" y="15800"/>
                      <a:pt x="8957" y="16120"/>
                      <a:pt x="8844" y="16262"/>
                    </a:cubicBezTo>
                    <a:cubicBezTo>
                      <a:pt x="8844" y="16227"/>
                      <a:pt x="8844" y="16227"/>
                      <a:pt x="8844" y="16227"/>
                    </a:cubicBezTo>
                    <a:cubicBezTo>
                      <a:pt x="8844" y="16262"/>
                      <a:pt x="8844" y="16333"/>
                      <a:pt x="8844" y="16369"/>
                    </a:cubicBezTo>
                    <a:cubicBezTo>
                      <a:pt x="8844" y="16405"/>
                      <a:pt x="8561" y="16476"/>
                      <a:pt x="8447" y="16476"/>
                    </a:cubicBezTo>
                    <a:cubicBezTo>
                      <a:pt x="8107" y="16476"/>
                      <a:pt x="8050" y="16333"/>
                      <a:pt x="7710" y="16333"/>
                    </a:cubicBezTo>
                    <a:cubicBezTo>
                      <a:pt x="7597" y="16333"/>
                      <a:pt x="7540" y="16405"/>
                      <a:pt x="7540" y="16440"/>
                    </a:cubicBezTo>
                    <a:cubicBezTo>
                      <a:pt x="7540" y="16618"/>
                      <a:pt x="7767" y="16867"/>
                      <a:pt x="7880" y="16867"/>
                    </a:cubicBezTo>
                    <a:cubicBezTo>
                      <a:pt x="7994" y="16867"/>
                      <a:pt x="8107" y="16796"/>
                      <a:pt x="8164" y="16796"/>
                    </a:cubicBezTo>
                    <a:cubicBezTo>
                      <a:pt x="8220" y="16832"/>
                      <a:pt x="8277" y="16832"/>
                      <a:pt x="8277" y="16903"/>
                    </a:cubicBezTo>
                    <a:cubicBezTo>
                      <a:pt x="8277" y="16974"/>
                      <a:pt x="8164" y="17045"/>
                      <a:pt x="8107" y="17045"/>
                    </a:cubicBezTo>
                    <a:cubicBezTo>
                      <a:pt x="7937" y="17045"/>
                      <a:pt x="7880" y="16938"/>
                      <a:pt x="7710" y="16938"/>
                    </a:cubicBezTo>
                    <a:cubicBezTo>
                      <a:pt x="7710" y="17045"/>
                      <a:pt x="7767" y="17081"/>
                      <a:pt x="7880" y="17081"/>
                    </a:cubicBezTo>
                    <a:cubicBezTo>
                      <a:pt x="7597" y="17259"/>
                      <a:pt x="7597" y="17472"/>
                      <a:pt x="7483" y="17721"/>
                    </a:cubicBezTo>
                    <a:cubicBezTo>
                      <a:pt x="7427" y="17828"/>
                      <a:pt x="7143" y="17828"/>
                      <a:pt x="7030" y="17864"/>
                    </a:cubicBezTo>
                    <a:cubicBezTo>
                      <a:pt x="6803" y="17899"/>
                      <a:pt x="6576" y="18042"/>
                      <a:pt x="6576" y="18219"/>
                    </a:cubicBezTo>
                    <a:cubicBezTo>
                      <a:pt x="6576" y="18611"/>
                      <a:pt x="7313" y="18469"/>
                      <a:pt x="7313" y="18789"/>
                    </a:cubicBezTo>
                    <a:cubicBezTo>
                      <a:pt x="7313" y="19073"/>
                      <a:pt x="6860" y="19109"/>
                      <a:pt x="6633" y="19251"/>
                    </a:cubicBezTo>
                    <a:cubicBezTo>
                      <a:pt x="6520" y="19323"/>
                      <a:pt x="6576" y="19465"/>
                      <a:pt x="6463" y="19572"/>
                    </a:cubicBezTo>
                    <a:cubicBezTo>
                      <a:pt x="6350" y="19714"/>
                      <a:pt x="6123" y="19678"/>
                      <a:pt x="5953" y="19750"/>
                    </a:cubicBezTo>
                    <a:cubicBezTo>
                      <a:pt x="5783" y="19892"/>
                      <a:pt x="5669" y="20034"/>
                      <a:pt x="5669" y="20212"/>
                    </a:cubicBezTo>
                    <a:cubicBezTo>
                      <a:pt x="5669" y="20319"/>
                      <a:pt x="5839" y="20426"/>
                      <a:pt x="5896" y="20461"/>
                    </a:cubicBezTo>
                    <a:cubicBezTo>
                      <a:pt x="6236" y="20568"/>
                      <a:pt x="6180" y="21031"/>
                      <a:pt x="6406" y="21137"/>
                    </a:cubicBezTo>
                    <a:cubicBezTo>
                      <a:pt x="6746" y="21386"/>
                      <a:pt x="7200" y="21458"/>
                      <a:pt x="7654" y="21600"/>
                    </a:cubicBezTo>
                  </a:path>
                </a:pathLst>
              </a:custGeom>
              <a:solidFill>
                <a:srgbClr val="ED79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</p:grpSp>
        <p:grpSp>
          <p:nvGrpSpPr>
            <p:cNvPr id="928" name="Group 748"/>
            <p:cNvGrpSpPr/>
            <p:nvPr/>
          </p:nvGrpSpPr>
          <p:grpSpPr>
            <a:xfrm>
              <a:off x="6358573" y="310420"/>
              <a:ext cx="1659747" cy="2793773"/>
              <a:chOff x="-2" y="0"/>
              <a:chExt cx="1659746" cy="2793772"/>
            </a:xfrm>
          </p:grpSpPr>
          <p:sp>
            <p:nvSpPr>
              <p:cNvPr id="912" name="Freeform 61"/>
              <p:cNvSpPr/>
              <p:nvPr/>
            </p:nvSpPr>
            <p:spPr>
              <a:xfrm>
                <a:off x="27538" y="1677263"/>
                <a:ext cx="1562115" cy="1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190" y="13381"/>
                    </a:moveTo>
                    <a:cubicBezTo>
                      <a:pt x="21122" y="13858"/>
                      <a:pt x="21122" y="13572"/>
                      <a:pt x="21053" y="13763"/>
                    </a:cubicBezTo>
                    <a:cubicBezTo>
                      <a:pt x="21053" y="14432"/>
                      <a:pt x="21053" y="14432"/>
                      <a:pt x="21053" y="14432"/>
                    </a:cubicBezTo>
                    <a:cubicBezTo>
                      <a:pt x="20848" y="14719"/>
                      <a:pt x="20506" y="15292"/>
                      <a:pt x="20506" y="15674"/>
                    </a:cubicBezTo>
                    <a:cubicBezTo>
                      <a:pt x="20506" y="16248"/>
                      <a:pt x="21053" y="16630"/>
                      <a:pt x="21122" y="16821"/>
                    </a:cubicBezTo>
                    <a:cubicBezTo>
                      <a:pt x="21053" y="17012"/>
                      <a:pt x="20985" y="16917"/>
                      <a:pt x="20916" y="17012"/>
                    </a:cubicBezTo>
                    <a:cubicBezTo>
                      <a:pt x="20711" y="17012"/>
                      <a:pt x="20575" y="16917"/>
                      <a:pt x="20370" y="17012"/>
                    </a:cubicBezTo>
                    <a:cubicBezTo>
                      <a:pt x="20165" y="17204"/>
                      <a:pt x="20096" y="17586"/>
                      <a:pt x="19823" y="17586"/>
                    </a:cubicBezTo>
                    <a:cubicBezTo>
                      <a:pt x="19549" y="17586"/>
                      <a:pt x="19344" y="17012"/>
                      <a:pt x="19003" y="17012"/>
                    </a:cubicBezTo>
                    <a:cubicBezTo>
                      <a:pt x="18661" y="17012"/>
                      <a:pt x="18592" y="17299"/>
                      <a:pt x="18319" y="17395"/>
                    </a:cubicBezTo>
                    <a:cubicBezTo>
                      <a:pt x="18387" y="17586"/>
                      <a:pt x="18387" y="17777"/>
                      <a:pt x="18319" y="17968"/>
                    </a:cubicBezTo>
                    <a:cubicBezTo>
                      <a:pt x="18046" y="17968"/>
                      <a:pt x="18046" y="17586"/>
                      <a:pt x="17841" y="17586"/>
                    </a:cubicBezTo>
                    <a:cubicBezTo>
                      <a:pt x="17772" y="17586"/>
                      <a:pt x="17635" y="17777"/>
                      <a:pt x="17635" y="17873"/>
                    </a:cubicBezTo>
                    <a:cubicBezTo>
                      <a:pt x="17977" y="18446"/>
                      <a:pt x="17977" y="18446"/>
                      <a:pt x="17977" y="18446"/>
                    </a:cubicBezTo>
                    <a:cubicBezTo>
                      <a:pt x="17977" y="18637"/>
                      <a:pt x="17909" y="18733"/>
                      <a:pt x="17909" y="18828"/>
                    </a:cubicBezTo>
                    <a:cubicBezTo>
                      <a:pt x="17909" y="18924"/>
                      <a:pt x="18456" y="19593"/>
                      <a:pt x="18592" y="19593"/>
                    </a:cubicBezTo>
                    <a:cubicBezTo>
                      <a:pt x="18592" y="19688"/>
                      <a:pt x="18661" y="19784"/>
                      <a:pt x="18661" y="19784"/>
                    </a:cubicBezTo>
                    <a:cubicBezTo>
                      <a:pt x="18592" y="19880"/>
                      <a:pt x="18387" y="19784"/>
                      <a:pt x="18319" y="19975"/>
                    </a:cubicBezTo>
                    <a:cubicBezTo>
                      <a:pt x="18319" y="19975"/>
                      <a:pt x="18319" y="19975"/>
                      <a:pt x="18319" y="19975"/>
                    </a:cubicBezTo>
                    <a:cubicBezTo>
                      <a:pt x="18114" y="19975"/>
                      <a:pt x="17909" y="19688"/>
                      <a:pt x="17772" y="19593"/>
                    </a:cubicBezTo>
                    <a:cubicBezTo>
                      <a:pt x="17772" y="19784"/>
                      <a:pt x="17772" y="19784"/>
                      <a:pt x="17772" y="19784"/>
                    </a:cubicBezTo>
                    <a:cubicBezTo>
                      <a:pt x="17841" y="19975"/>
                      <a:pt x="17909" y="20071"/>
                      <a:pt x="17909" y="20262"/>
                    </a:cubicBezTo>
                    <a:cubicBezTo>
                      <a:pt x="17909" y="20453"/>
                      <a:pt x="17704" y="20740"/>
                      <a:pt x="17909" y="20931"/>
                    </a:cubicBezTo>
                    <a:cubicBezTo>
                      <a:pt x="17841" y="20931"/>
                      <a:pt x="17635" y="20931"/>
                      <a:pt x="17635" y="20931"/>
                    </a:cubicBezTo>
                    <a:cubicBezTo>
                      <a:pt x="17362" y="20931"/>
                      <a:pt x="17089" y="20453"/>
                      <a:pt x="17089" y="19975"/>
                    </a:cubicBezTo>
                    <a:cubicBezTo>
                      <a:pt x="17089" y="19784"/>
                      <a:pt x="17225" y="19688"/>
                      <a:pt x="17294" y="19593"/>
                    </a:cubicBezTo>
                    <a:cubicBezTo>
                      <a:pt x="17225" y="19593"/>
                      <a:pt x="17089" y="19593"/>
                      <a:pt x="16952" y="19593"/>
                    </a:cubicBezTo>
                    <a:cubicBezTo>
                      <a:pt x="16884" y="19593"/>
                      <a:pt x="16884" y="19306"/>
                      <a:pt x="16884" y="19306"/>
                    </a:cubicBezTo>
                    <a:cubicBezTo>
                      <a:pt x="16815" y="18924"/>
                      <a:pt x="16610" y="18637"/>
                      <a:pt x="16473" y="18446"/>
                    </a:cubicBezTo>
                    <a:cubicBezTo>
                      <a:pt x="16200" y="18064"/>
                      <a:pt x="15927" y="17777"/>
                      <a:pt x="15927" y="17204"/>
                    </a:cubicBezTo>
                    <a:cubicBezTo>
                      <a:pt x="15927" y="16917"/>
                      <a:pt x="15927" y="16726"/>
                      <a:pt x="15927" y="16535"/>
                    </a:cubicBezTo>
                    <a:cubicBezTo>
                      <a:pt x="15927" y="16152"/>
                      <a:pt x="15448" y="15579"/>
                      <a:pt x="15175" y="15388"/>
                    </a:cubicBezTo>
                    <a:cubicBezTo>
                      <a:pt x="14901" y="15196"/>
                      <a:pt x="14628" y="15196"/>
                      <a:pt x="14628" y="14814"/>
                    </a:cubicBezTo>
                    <a:cubicBezTo>
                      <a:pt x="14491" y="14814"/>
                      <a:pt x="14423" y="14814"/>
                      <a:pt x="14354" y="14814"/>
                    </a:cubicBezTo>
                    <a:cubicBezTo>
                      <a:pt x="13876" y="14814"/>
                      <a:pt x="13397" y="13858"/>
                      <a:pt x="13397" y="13189"/>
                    </a:cubicBezTo>
                    <a:cubicBezTo>
                      <a:pt x="13192" y="13189"/>
                      <a:pt x="13056" y="13189"/>
                      <a:pt x="12851" y="13189"/>
                    </a:cubicBezTo>
                    <a:cubicBezTo>
                      <a:pt x="12577" y="13189"/>
                      <a:pt x="12714" y="12616"/>
                      <a:pt x="12577" y="12520"/>
                    </a:cubicBezTo>
                    <a:cubicBezTo>
                      <a:pt x="12372" y="12712"/>
                      <a:pt x="11894" y="12712"/>
                      <a:pt x="11894" y="12998"/>
                    </a:cubicBezTo>
                    <a:cubicBezTo>
                      <a:pt x="11894" y="12998"/>
                      <a:pt x="11962" y="13094"/>
                      <a:pt x="12030" y="13094"/>
                    </a:cubicBezTo>
                    <a:cubicBezTo>
                      <a:pt x="11962" y="13285"/>
                      <a:pt x="11962" y="13476"/>
                      <a:pt x="11962" y="13667"/>
                    </a:cubicBezTo>
                    <a:cubicBezTo>
                      <a:pt x="11962" y="14050"/>
                      <a:pt x="12099" y="14241"/>
                      <a:pt x="12372" y="14336"/>
                    </a:cubicBezTo>
                    <a:cubicBezTo>
                      <a:pt x="12646" y="14432"/>
                      <a:pt x="12782" y="14910"/>
                      <a:pt x="12851" y="15196"/>
                    </a:cubicBezTo>
                    <a:cubicBezTo>
                      <a:pt x="12919" y="15579"/>
                      <a:pt x="13056" y="15961"/>
                      <a:pt x="13261" y="16057"/>
                    </a:cubicBezTo>
                    <a:cubicBezTo>
                      <a:pt x="13534" y="16248"/>
                      <a:pt x="13739" y="16152"/>
                      <a:pt x="14013" y="16152"/>
                    </a:cubicBezTo>
                    <a:cubicBezTo>
                      <a:pt x="14013" y="16248"/>
                      <a:pt x="14013" y="16343"/>
                      <a:pt x="14013" y="16343"/>
                    </a:cubicBezTo>
                    <a:cubicBezTo>
                      <a:pt x="13876" y="16726"/>
                      <a:pt x="14354" y="16821"/>
                      <a:pt x="14491" y="16917"/>
                    </a:cubicBezTo>
                    <a:cubicBezTo>
                      <a:pt x="14901" y="17204"/>
                      <a:pt x="15380" y="17395"/>
                      <a:pt x="15311" y="17968"/>
                    </a:cubicBezTo>
                    <a:cubicBezTo>
                      <a:pt x="15106" y="17968"/>
                      <a:pt x="14970" y="17586"/>
                      <a:pt x="14696" y="17586"/>
                    </a:cubicBezTo>
                    <a:cubicBezTo>
                      <a:pt x="14423" y="17586"/>
                      <a:pt x="14218" y="17777"/>
                      <a:pt x="14218" y="17968"/>
                    </a:cubicBezTo>
                    <a:cubicBezTo>
                      <a:pt x="14218" y="18350"/>
                      <a:pt x="14559" y="18446"/>
                      <a:pt x="14559" y="18828"/>
                    </a:cubicBezTo>
                    <a:cubicBezTo>
                      <a:pt x="14559" y="18924"/>
                      <a:pt x="14354" y="18924"/>
                      <a:pt x="14354" y="18924"/>
                    </a:cubicBezTo>
                    <a:cubicBezTo>
                      <a:pt x="14149" y="19211"/>
                      <a:pt x="14218" y="19784"/>
                      <a:pt x="13944" y="19784"/>
                    </a:cubicBezTo>
                    <a:cubicBezTo>
                      <a:pt x="13808" y="19784"/>
                      <a:pt x="13671" y="19688"/>
                      <a:pt x="13671" y="19593"/>
                    </a:cubicBezTo>
                    <a:cubicBezTo>
                      <a:pt x="13944" y="19593"/>
                      <a:pt x="14013" y="19211"/>
                      <a:pt x="14013" y="18828"/>
                    </a:cubicBezTo>
                    <a:cubicBezTo>
                      <a:pt x="14013" y="18446"/>
                      <a:pt x="13876" y="18350"/>
                      <a:pt x="13808" y="18064"/>
                    </a:cubicBezTo>
                    <a:cubicBezTo>
                      <a:pt x="13808" y="18064"/>
                      <a:pt x="13329" y="17395"/>
                      <a:pt x="13261" y="17299"/>
                    </a:cubicBezTo>
                    <a:cubicBezTo>
                      <a:pt x="13192" y="17299"/>
                      <a:pt x="12919" y="17108"/>
                      <a:pt x="12919" y="17012"/>
                    </a:cubicBezTo>
                    <a:cubicBezTo>
                      <a:pt x="12304" y="16821"/>
                      <a:pt x="12167" y="16535"/>
                      <a:pt x="11825" y="16057"/>
                    </a:cubicBezTo>
                    <a:cubicBezTo>
                      <a:pt x="11689" y="15865"/>
                      <a:pt x="11415" y="15770"/>
                      <a:pt x="11347" y="15579"/>
                    </a:cubicBezTo>
                    <a:cubicBezTo>
                      <a:pt x="11005" y="14910"/>
                      <a:pt x="10868" y="13858"/>
                      <a:pt x="10185" y="13858"/>
                    </a:cubicBezTo>
                    <a:cubicBezTo>
                      <a:pt x="9775" y="13858"/>
                      <a:pt x="9775" y="14145"/>
                      <a:pt x="9638" y="14241"/>
                    </a:cubicBezTo>
                    <a:cubicBezTo>
                      <a:pt x="9228" y="14527"/>
                      <a:pt x="8954" y="15005"/>
                      <a:pt x="8544" y="15005"/>
                    </a:cubicBezTo>
                    <a:cubicBezTo>
                      <a:pt x="8134" y="15005"/>
                      <a:pt x="7861" y="14719"/>
                      <a:pt x="7451" y="14719"/>
                    </a:cubicBezTo>
                    <a:cubicBezTo>
                      <a:pt x="7177" y="14719"/>
                      <a:pt x="6835" y="15005"/>
                      <a:pt x="6835" y="15388"/>
                    </a:cubicBezTo>
                    <a:cubicBezTo>
                      <a:pt x="6972" y="16057"/>
                      <a:pt x="6972" y="16057"/>
                      <a:pt x="6972" y="16057"/>
                    </a:cubicBezTo>
                    <a:cubicBezTo>
                      <a:pt x="6835" y="16535"/>
                      <a:pt x="6425" y="16726"/>
                      <a:pt x="6015" y="16917"/>
                    </a:cubicBezTo>
                    <a:cubicBezTo>
                      <a:pt x="5673" y="17012"/>
                      <a:pt x="5058" y="18159"/>
                      <a:pt x="5058" y="18733"/>
                    </a:cubicBezTo>
                    <a:cubicBezTo>
                      <a:pt x="5058" y="18924"/>
                      <a:pt x="5195" y="19019"/>
                      <a:pt x="5263" y="19115"/>
                    </a:cubicBezTo>
                    <a:cubicBezTo>
                      <a:pt x="4990" y="19593"/>
                      <a:pt x="4922" y="19975"/>
                      <a:pt x="4511" y="20262"/>
                    </a:cubicBezTo>
                    <a:cubicBezTo>
                      <a:pt x="4238" y="20358"/>
                      <a:pt x="4238" y="21122"/>
                      <a:pt x="3828" y="20931"/>
                    </a:cubicBezTo>
                    <a:cubicBezTo>
                      <a:pt x="3828" y="20931"/>
                      <a:pt x="3828" y="20931"/>
                      <a:pt x="3828" y="20931"/>
                    </a:cubicBezTo>
                    <a:cubicBezTo>
                      <a:pt x="3623" y="20835"/>
                      <a:pt x="3281" y="21027"/>
                      <a:pt x="3213" y="21027"/>
                    </a:cubicBezTo>
                    <a:cubicBezTo>
                      <a:pt x="2734" y="21027"/>
                      <a:pt x="2461" y="21600"/>
                      <a:pt x="2051" y="21600"/>
                    </a:cubicBezTo>
                    <a:cubicBezTo>
                      <a:pt x="1777" y="21600"/>
                      <a:pt x="1709" y="20549"/>
                      <a:pt x="1299" y="20549"/>
                    </a:cubicBezTo>
                    <a:cubicBezTo>
                      <a:pt x="957" y="20549"/>
                      <a:pt x="752" y="20740"/>
                      <a:pt x="410" y="20740"/>
                    </a:cubicBezTo>
                    <a:cubicBezTo>
                      <a:pt x="342" y="20740"/>
                      <a:pt x="273" y="20549"/>
                      <a:pt x="273" y="20549"/>
                    </a:cubicBezTo>
                    <a:cubicBezTo>
                      <a:pt x="273" y="19975"/>
                      <a:pt x="273" y="19784"/>
                      <a:pt x="273" y="19402"/>
                    </a:cubicBezTo>
                    <a:cubicBezTo>
                      <a:pt x="137" y="19402"/>
                      <a:pt x="0" y="19211"/>
                      <a:pt x="0" y="19019"/>
                    </a:cubicBezTo>
                    <a:cubicBezTo>
                      <a:pt x="0" y="18637"/>
                      <a:pt x="205" y="18637"/>
                      <a:pt x="205" y="18446"/>
                    </a:cubicBezTo>
                    <a:cubicBezTo>
                      <a:pt x="205" y="17681"/>
                      <a:pt x="342" y="17012"/>
                      <a:pt x="342" y="16248"/>
                    </a:cubicBezTo>
                    <a:cubicBezTo>
                      <a:pt x="342" y="15865"/>
                      <a:pt x="137" y="15483"/>
                      <a:pt x="137" y="15292"/>
                    </a:cubicBezTo>
                    <a:cubicBezTo>
                      <a:pt x="137" y="15101"/>
                      <a:pt x="820" y="14527"/>
                      <a:pt x="957" y="14527"/>
                    </a:cubicBezTo>
                    <a:cubicBezTo>
                      <a:pt x="1025" y="14527"/>
                      <a:pt x="1094" y="14623"/>
                      <a:pt x="1230" y="14623"/>
                    </a:cubicBezTo>
                    <a:cubicBezTo>
                      <a:pt x="2119" y="14623"/>
                      <a:pt x="2119" y="14623"/>
                      <a:pt x="2119" y="14623"/>
                    </a:cubicBezTo>
                    <a:cubicBezTo>
                      <a:pt x="2187" y="14719"/>
                      <a:pt x="2324" y="14719"/>
                      <a:pt x="2461" y="14814"/>
                    </a:cubicBezTo>
                    <a:cubicBezTo>
                      <a:pt x="3418" y="14814"/>
                      <a:pt x="3418" y="14814"/>
                      <a:pt x="3418" y="14814"/>
                    </a:cubicBezTo>
                    <a:cubicBezTo>
                      <a:pt x="3623" y="14719"/>
                      <a:pt x="3759" y="14910"/>
                      <a:pt x="3965" y="14910"/>
                    </a:cubicBezTo>
                    <a:cubicBezTo>
                      <a:pt x="4101" y="14910"/>
                      <a:pt x="4375" y="14719"/>
                      <a:pt x="4443" y="14719"/>
                    </a:cubicBezTo>
                    <a:cubicBezTo>
                      <a:pt x="4443" y="14241"/>
                      <a:pt x="4648" y="14050"/>
                      <a:pt x="4648" y="13476"/>
                    </a:cubicBezTo>
                    <a:cubicBezTo>
                      <a:pt x="4648" y="13381"/>
                      <a:pt x="4648" y="12903"/>
                      <a:pt x="4648" y="12807"/>
                    </a:cubicBezTo>
                    <a:cubicBezTo>
                      <a:pt x="4648" y="12807"/>
                      <a:pt x="4648" y="12807"/>
                      <a:pt x="4648" y="12807"/>
                    </a:cubicBezTo>
                    <a:cubicBezTo>
                      <a:pt x="4648" y="12712"/>
                      <a:pt x="4716" y="12520"/>
                      <a:pt x="4716" y="12425"/>
                    </a:cubicBezTo>
                    <a:cubicBezTo>
                      <a:pt x="4716" y="12138"/>
                      <a:pt x="4580" y="12234"/>
                      <a:pt x="4580" y="11947"/>
                    </a:cubicBezTo>
                    <a:cubicBezTo>
                      <a:pt x="4170" y="11947"/>
                      <a:pt x="4101" y="11469"/>
                      <a:pt x="4101" y="11087"/>
                    </a:cubicBezTo>
                    <a:cubicBezTo>
                      <a:pt x="3965" y="10991"/>
                      <a:pt x="3965" y="10896"/>
                      <a:pt x="3828" y="10896"/>
                    </a:cubicBezTo>
                    <a:cubicBezTo>
                      <a:pt x="3554" y="10704"/>
                      <a:pt x="2666" y="10513"/>
                      <a:pt x="2666" y="10131"/>
                    </a:cubicBezTo>
                    <a:cubicBezTo>
                      <a:pt x="2666" y="10131"/>
                      <a:pt x="2666" y="10035"/>
                      <a:pt x="2666" y="9940"/>
                    </a:cubicBezTo>
                    <a:cubicBezTo>
                      <a:pt x="2666" y="9749"/>
                      <a:pt x="3213" y="9558"/>
                      <a:pt x="3418" y="9462"/>
                    </a:cubicBezTo>
                    <a:cubicBezTo>
                      <a:pt x="3418" y="9653"/>
                      <a:pt x="3759" y="9749"/>
                      <a:pt x="3896" y="9749"/>
                    </a:cubicBezTo>
                    <a:cubicBezTo>
                      <a:pt x="4101" y="9749"/>
                      <a:pt x="4306" y="9653"/>
                      <a:pt x="4375" y="9653"/>
                    </a:cubicBezTo>
                    <a:cubicBezTo>
                      <a:pt x="4375" y="9462"/>
                      <a:pt x="4375" y="9462"/>
                      <a:pt x="4375" y="9462"/>
                    </a:cubicBezTo>
                    <a:cubicBezTo>
                      <a:pt x="4238" y="9366"/>
                      <a:pt x="4306" y="8984"/>
                      <a:pt x="4238" y="8888"/>
                    </a:cubicBezTo>
                    <a:cubicBezTo>
                      <a:pt x="4238" y="8697"/>
                      <a:pt x="4238" y="8697"/>
                      <a:pt x="4238" y="8697"/>
                    </a:cubicBezTo>
                    <a:cubicBezTo>
                      <a:pt x="4443" y="8697"/>
                      <a:pt x="4443" y="8697"/>
                      <a:pt x="4443" y="8697"/>
                    </a:cubicBezTo>
                    <a:cubicBezTo>
                      <a:pt x="4648" y="8888"/>
                      <a:pt x="4785" y="8984"/>
                      <a:pt x="5058" y="8984"/>
                    </a:cubicBezTo>
                    <a:cubicBezTo>
                      <a:pt x="5195" y="8984"/>
                      <a:pt x="5332" y="8793"/>
                      <a:pt x="5400" y="8602"/>
                    </a:cubicBezTo>
                    <a:cubicBezTo>
                      <a:pt x="5947" y="8602"/>
                      <a:pt x="6152" y="8028"/>
                      <a:pt x="6220" y="7359"/>
                    </a:cubicBezTo>
                    <a:cubicBezTo>
                      <a:pt x="6357" y="7359"/>
                      <a:pt x="6425" y="7359"/>
                      <a:pt x="6494" y="7264"/>
                    </a:cubicBezTo>
                    <a:cubicBezTo>
                      <a:pt x="6630" y="7264"/>
                      <a:pt x="7451" y="6786"/>
                      <a:pt x="7519" y="6690"/>
                    </a:cubicBezTo>
                    <a:cubicBezTo>
                      <a:pt x="7656" y="6499"/>
                      <a:pt x="7587" y="6117"/>
                      <a:pt x="7587" y="5830"/>
                    </a:cubicBezTo>
                    <a:cubicBezTo>
                      <a:pt x="7587" y="5735"/>
                      <a:pt x="7792" y="5543"/>
                      <a:pt x="7792" y="5543"/>
                    </a:cubicBezTo>
                    <a:cubicBezTo>
                      <a:pt x="8066" y="5161"/>
                      <a:pt x="8339" y="4683"/>
                      <a:pt x="8818" y="4683"/>
                    </a:cubicBezTo>
                    <a:cubicBezTo>
                      <a:pt x="9023" y="4683"/>
                      <a:pt x="8954" y="4779"/>
                      <a:pt x="9091" y="4683"/>
                    </a:cubicBezTo>
                    <a:cubicBezTo>
                      <a:pt x="9159" y="4779"/>
                      <a:pt x="9159" y="4588"/>
                      <a:pt x="9228" y="4492"/>
                    </a:cubicBezTo>
                    <a:cubicBezTo>
                      <a:pt x="9365" y="4301"/>
                      <a:pt x="9570" y="4492"/>
                      <a:pt x="9706" y="4492"/>
                    </a:cubicBezTo>
                    <a:cubicBezTo>
                      <a:pt x="9843" y="4492"/>
                      <a:pt x="10185" y="4205"/>
                      <a:pt x="10185" y="4014"/>
                    </a:cubicBezTo>
                    <a:cubicBezTo>
                      <a:pt x="10185" y="3823"/>
                      <a:pt x="10048" y="3345"/>
                      <a:pt x="10048" y="3345"/>
                    </a:cubicBezTo>
                    <a:cubicBezTo>
                      <a:pt x="9911" y="2581"/>
                      <a:pt x="9638" y="2389"/>
                      <a:pt x="9638" y="1720"/>
                    </a:cubicBezTo>
                    <a:cubicBezTo>
                      <a:pt x="9638" y="573"/>
                      <a:pt x="10390" y="478"/>
                      <a:pt x="10868" y="0"/>
                    </a:cubicBezTo>
                    <a:cubicBezTo>
                      <a:pt x="10868" y="287"/>
                      <a:pt x="10868" y="287"/>
                      <a:pt x="10868" y="287"/>
                    </a:cubicBezTo>
                    <a:cubicBezTo>
                      <a:pt x="10800" y="573"/>
                      <a:pt x="10732" y="765"/>
                      <a:pt x="10732" y="1051"/>
                    </a:cubicBezTo>
                    <a:cubicBezTo>
                      <a:pt x="10732" y="1242"/>
                      <a:pt x="11005" y="1338"/>
                      <a:pt x="11142" y="1338"/>
                    </a:cubicBezTo>
                    <a:cubicBezTo>
                      <a:pt x="11142" y="1434"/>
                      <a:pt x="11142" y="1434"/>
                      <a:pt x="11142" y="1529"/>
                    </a:cubicBezTo>
                    <a:cubicBezTo>
                      <a:pt x="11142" y="1625"/>
                      <a:pt x="10937" y="1720"/>
                      <a:pt x="10868" y="1816"/>
                    </a:cubicBezTo>
                    <a:cubicBezTo>
                      <a:pt x="10732" y="2103"/>
                      <a:pt x="10458" y="2294"/>
                      <a:pt x="10458" y="2867"/>
                    </a:cubicBezTo>
                    <a:cubicBezTo>
                      <a:pt x="10458" y="3058"/>
                      <a:pt x="10595" y="3250"/>
                      <a:pt x="10663" y="3345"/>
                    </a:cubicBezTo>
                    <a:cubicBezTo>
                      <a:pt x="10663" y="3441"/>
                      <a:pt x="10732" y="3536"/>
                      <a:pt x="10663" y="3632"/>
                    </a:cubicBezTo>
                    <a:cubicBezTo>
                      <a:pt x="10868" y="3632"/>
                      <a:pt x="11005" y="3727"/>
                      <a:pt x="11142" y="3727"/>
                    </a:cubicBezTo>
                    <a:cubicBezTo>
                      <a:pt x="11210" y="3823"/>
                      <a:pt x="11210" y="4014"/>
                      <a:pt x="11278" y="4014"/>
                    </a:cubicBezTo>
                    <a:cubicBezTo>
                      <a:pt x="11825" y="4014"/>
                      <a:pt x="12167" y="3441"/>
                      <a:pt x="12646" y="3536"/>
                    </a:cubicBezTo>
                    <a:cubicBezTo>
                      <a:pt x="12646" y="3632"/>
                      <a:pt x="12509" y="3727"/>
                      <a:pt x="12509" y="3823"/>
                    </a:cubicBezTo>
                    <a:cubicBezTo>
                      <a:pt x="12509" y="3823"/>
                      <a:pt x="12851" y="4205"/>
                      <a:pt x="12851" y="4205"/>
                    </a:cubicBezTo>
                    <a:cubicBezTo>
                      <a:pt x="13056" y="4205"/>
                      <a:pt x="13124" y="4014"/>
                      <a:pt x="13192" y="3919"/>
                    </a:cubicBezTo>
                    <a:cubicBezTo>
                      <a:pt x="13534" y="3727"/>
                      <a:pt x="13808" y="3823"/>
                      <a:pt x="14081" y="3632"/>
                    </a:cubicBezTo>
                    <a:cubicBezTo>
                      <a:pt x="14286" y="3536"/>
                      <a:pt x="14559" y="3058"/>
                      <a:pt x="14833" y="3058"/>
                    </a:cubicBezTo>
                    <a:cubicBezTo>
                      <a:pt x="15038" y="3058"/>
                      <a:pt x="15311" y="3154"/>
                      <a:pt x="15448" y="3250"/>
                    </a:cubicBezTo>
                    <a:cubicBezTo>
                      <a:pt x="15448" y="3345"/>
                      <a:pt x="15380" y="3441"/>
                      <a:pt x="15380" y="3536"/>
                    </a:cubicBezTo>
                    <a:cubicBezTo>
                      <a:pt x="15927" y="3536"/>
                      <a:pt x="16405" y="3345"/>
                      <a:pt x="16815" y="3345"/>
                    </a:cubicBezTo>
                    <a:cubicBezTo>
                      <a:pt x="17157" y="3345"/>
                      <a:pt x="17430" y="3345"/>
                      <a:pt x="17772" y="3345"/>
                    </a:cubicBezTo>
                    <a:cubicBezTo>
                      <a:pt x="18182" y="3345"/>
                      <a:pt x="18387" y="4396"/>
                      <a:pt x="18387" y="4970"/>
                    </a:cubicBezTo>
                    <a:cubicBezTo>
                      <a:pt x="18387" y="5352"/>
                      <a:pt x="18114" y="5543"/>
                      <a:pt x="18114" y="5830"/>
                    </a:cubicBezTo>
                    <a:cubicBezTo>
                      <a:pt x="18114" y="6404"/>
                      <a:pt x="18524" y="6786"/>
                      <a:pt x="18524" y="7359"/>
                    </a:cubicBezTo>
                    <a:cubicBezTo>
                      <a:pt x="18524" y="7646"/>
                      <a:pt x="18114" y="7742"/>
                      <a:pt x="18046" y="7933"/>
                    </a:cubicBezTo>
                    <a:cubicBezTo>
                      <a:pt x="17841" y="8411"/>
                      <a:pt x="17772" y="8888"/>
                      <a:pt x="17772" y="9558"/>
                    </a:cubicBezTo>
                    <a:cubicBezTo>
                      <a:pt x="17772" y="10322"/>
                      <a:pt x="18114" y="10131"/>
                      <a:pt x="18592" y="10131"/>
                    </a:cubicBezTo>
                    <a:cubicBezTo>
                      <a:pt x="19208" y="10131"/>
                      <a:pt x="19481" y="9749"/>
                      <a:pt x="19959" y="9749"/>
                    </a:cubicBezTo>
                    <a:cubicBezTo>
                      <a:pt x="20506" y="9749"/>
                      <a:pt x="20370" y="11182"/>
                      <a:pt x="20916" y="11182"/>
                    </a:cubicBezTo>
                    <a:cubicBezTo>
                      <a:pt x="20916" y="12329"/>
                      <a:pt x="20916" y="12329"/>
                      <a:pt x="20916" y="12329"/>
                    </a:cubicBezTo>
                    <a:cubicBezTo>
                      <a:pt x="20916" y="12425"/>
                      <a:pt x="20916" y="12425"/>
                      <a:pt x="20985" y="12520"/>
                    </a:cubicBezTo>
                    <a:cubicBezTo>
                      <a:pt x="21053" y="12712"/>
                      <a:pt x="21053" y="12712"/>
                      <a:pt x="21053" y="12712"/>
                    </a:cubicBezTo>
                    <a:cubicBezTo>
                      <a:pt x="21190" y="12712"/>
                      <a:pt x="21395" y="12520"/>
                      <a:pt x="21532" y="12520"/>
                    </a:cubicBezTo>
                    <a:cubicBezTo>
                      <a:pt x="21600" y="12616"/>
                      <a:pt x="21532" y="12807"/>
                      <a:pt x="21600" y="12903"/>
                    </a:cubicBezTo>
                    <a:cubicBezTo>
                      <a:pt x="21395" y="12998"/>
                      <a:pt x="21190" y="13094"/>
                      <a:pt x="21190" y="13381"/>
                    </a:cubicBezTo>
                    <a:close/>
                  </a:path>
                </a:pathLst>
              </a:custGeom>
              <a:solidFill>
                <a:srgbClr val="ED79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13" name="Freeform 62"/>
              <p:cNvSpPr/>
              <p:nvPr/>
            </p:nvSpPr>
            <p:spPr>
              <a:xfrm>
                <a:off x="605817" y="795952"/>
                <a:ext cx="1053928" cy="1013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1" extrusionOk="0">
                    <a:moveTo>
                      <a:pt x="4969" y="16591"/>
                    </a:moveTo>
                    <a:cubicBezTo>
                      <a:pt x="4665" y="16382"/>
                      <a:pt x="4563" y="16174"/>
                      <a:pt x="4361" y="15861"/>
                    </a:cubicBezTo>
                    <a:cubicBezTo>
                      <a:pt x="3752" y="16695"/>
                      <a:pt x="2839" y="17843"/>
                      <a:pt x="1623" y="17843"/>
                    </a:cubicBezTo>
                    <a:cubicBezTo>
                      <a:pt x="1420" y="17843"/>
                      <a:pt x="304" y="17113"/>
                      <a:pt x="304" y="17008"/>
                    </a:cubicBezTo>
                    <a:cubicBezTo>
                      <a:pt x="304" y="16800"/>
                      <a:pt x="710" y="16695"/>
                      <a:pt x="811" y="16591"/>
                    </a:cubicBezTo>
                    <a:cubicBezTo>
                      <a:pt x="811" y="16174"/>
                      <a:pt x="811" y="16174"/>
                      <a:pt x="811" y="16174"/>
                    </a:cubicBezTo>
                    <a:cubicBezTo>
                      <a:pt x="406" y="16174"/>
                      <a:pt x="406" y="16174"/>
                      <a:pt x="0" y="16278"/>
                    </a:cubicBezTo>
                    <a:cubicBezTo>
                      <a:pt x="0" y="16069"/>
                      <a:pt x="304" y="15756"/>
                      <a:pt x="507" y="15548"/>
                    </a:cubicBezTo>
                    <a:cubicBezTo>
                      <a:pt x="101" y="15026"/>
                      <a:pt x="0" y="14191"/>
                      <a:pt x="0" y="13356"/>
                    </a:cubicBezTo>
                    <a:cubicBezTo>
                      <a:pt x="0" y="12939"/>
                      <a:pt x="507" y="12939"/>
                      <a:pt x="608" y="12730"/>
                    </a:cubicBezTo>
                    <a:cubicBezTo>
                      <a:pt x="1014" y="12208"/>
                      <a:pt x="1318" y="11791"/>
                      <a:pt x="1927" y="11687"/>
                    </a:cubicBezTo>
                    <a:cubicBezTo>
                      <a:pt x="2434" y="11478"/>
                      <a:pt x="2637" y="10748"/>
                      <a:pt x="3651" y="10852"/>
                    </a:cubicBezTo>
                    <a:cubicBezTo>
                      <a:pt x="3346" y="10852"/>
                      <a:pt x="3245" y="10748"/>
                      <a:pt x="2941" y="10643"/>
                    </a:cubicBezTo>
                    <a:cubicBezTo>
                      <a:pt x="4259" y="10330"/>
                      <a:pt x="4665" y="9287"/>
                      <a:pt x="5577" y="8556"/>
                    </a:cubicBezTo>
                    <a:cubicBezTo>
                      <a:pt x="5983" y="8348"/>
                      <a:pt x="5882" y="7408"/>
                      <a:pt x="6085" y="7408"/>
                    </a:cubicBezTo>
                    <a:cubicBezTo>
                      <a:pt x="6085" y="7408"/>
                      <a:pt x="6389" y="6782"/>
                      <a:pt x="6389" y="6678"/>
                    </a:cubicBezTo>
                    <a:cubicBezTo>
                      <a:pt x="6794" y="6156"/>
                      <a:pt x="7200" y="5739"/>
                      <a:pt x="7808" y="5426"/>
                    </a:cubicBezTo>
                    <a:cubicBezTo>
                      <a:pt x="8417" y="5217"/>
                      <a:pt x="9228" y="4174"/>
                      <a:pt x="9330" y="3548"/>
                    </a:cubicBezTo>
                    <a:cubicBezTo>
                      <a:pt x="8620" y="3756"/>
                      <a:pt x="8315" y="4069"/>
                      <a:pt x="7606" y="4069"/>
                    </a:cubicBezTo>
                    <a:cubicBezTo>
                      <a:pt x="7808" y="3861"/>
                      <a:pt x="8113" y="3756"/>
                      <a:pt x="8214" y="3652"/>
                    </a:cubicBezTo>
                    <a:cubicBezTo>
                      <a:pt x="8011" y="3652"/>
                      <a:pt x="7808" y="3548"/>
                      <a:pt x="7808" y="3548"/>
                    </a:cubicBezTo>
                    <a:cubicBezTo>
                      <a:pt x="7808" y="3339"/>
                      <a:pt x="8011" y="3130"/>
                      <a:pt x="8214" y="3130"/>
                    </a:cubicBezTo>
                    <a:cubicBezTo>
                      <a:pt x="8315" y="3130"/>
                      <a:pt x="8315" y="3234"/>
                      <a:pt x="8417" y="3234"/>
                    </a:cubicBezTo>
                    <a:cubicBezTo>
                      <a:pt x="8518" y="3026"/>
                      <a:pt x="8620" y="2921"/>
                      <a:pt x="8721" y="2817"/>
                    </a:cubicBezTo>
                    <a:cubicBezTo>
                      <a:pt x="8823" y="3026"/>
                      <a:pt x="8924" y="3130"/>
                      <a:pt x="8823" y="3339"/>
                    </a:cubicBezTo>
                    <a:cubicBezTo>
                      <a:pt x="9228" y="3339"/>
                      <a:pt x="9330" y="3652"/>
                      <a:pt x="9735" y="3652"/>
                    </a:cubicBezTo>
                    <a:cubicBezTo>
                      <a:pt x="9938" y="3652"/>
                      <a:pt x="10242" y="2921"/>
                      <a:pt x="10242" y="2921"/>
                    </a:cubicBezTo>
                    <a:cubicBezTo>
                      <a:pt x="10039" y="2817"/>
                      <a:pt x="10039" y="2817"/>
                      <a:pt x="9837" y="2817"/>
                    </a:cubicBezTo>
                    <a:cubicBezTo>
                      <a:pt x="9938" y="2608"/>
                      <a:pt x="10141" y="2400"/>
                      <a:pt x="10445" y="2400"/>
                    </a:cubicBezTo>
                    <a:cubicBezTo>
                      <a:pt x="10648" y="2400"/>
                      <a:pt x="10851" y="2400"/>
                      <a:pt x="11054" y="2295"/>
                    </a:cubicBezTo>
                    <a:cubicBezTo>
                      <a:pt x="10952" y="2191"/>
                      <a:pt x="10952" y="2191"/>
                      <a:pt x="10851" y="2087"/>
                    </a:cubicBezTo>
                    <a:cubicBezTo>
                      <a:pt x="11155" y="1774"/>
                      <a:pt x="11662" y="1774"/>
                      <a:pt x="12068" y="1669"/>
                    </a:cubicBezTo>
                    <a:cubicBezTo>
                      <a:pt x="12068" y="2087"/>
                      <a:pt x="12068" y="2087"/>
                      <a:pt x="12068" y="2087"/>
                    </a:cubicBezTo>
                    <a:cubicBezTo>
                      <a:pt x="12473" y="1982"/>
                      <a:pt x="12575" y="1252"/>
                      <a:pt x="13183" y="1252"/>
                    </a:cubicBezTo>
                    <a:cubicBezTo>
                      <a:pt x="13183" y="1774"/>
                      <a:pt x="13183" y="1774"/>
                      <a:pt x="13183" y="1774"/>
                    </a:cubicBezTo>
                    <a:cubicBezTo>
                      <a:pt x="13487" y="1043"/>
                      <a:pt x="13994" y="1252"/>
                      <a:pt x="14501" y="939"/>
                    </a:cubicBezTo>
                    <a:cubicBezTo>
                      <a:pt x="14299" y="834"/>
                      <a:pt x="14096" y="730"/>
                      <a:pt x="14096" y="521"/>
                    </a:cubicBezTo>
                    <a:cubicBezTo>
                      <a:pt x="14096" y="417"/>
                      <a:pt x="14603" y="313"/>
                      <a:pt x="14704" y="104"/>
                    </a:cubicBezTo>
                    <a:cubicBezTo>
                      <a:pt x="14907" y="313"/>
                      <a:pt x="15110" y="521"/>
                      <a:pt x="15313" y="521"/>
                    </a:cubicBezTo>
                    <a:cubicBezTo>
                      <a:pt x="15820" y="521"/>
                      <a:pt x="16834" y="-209"/>
                      <a:pt x="16834" y="208"/>
                    </a:cubicBezTo>
                    <a:cubicBezTo>
                      <a:pt x="16834" y="626"/>
                      <a:pt x="16428" y="730"/>
                      <a:pt x="16225" y="1148"/>
                    </a:cubicBezTo>
                    <a:cubicBezTo>
                      <a:pt x="16834" y="1252"/>
                      <a:pt x="17037" y="521"/>
                      <a:pt x="17544" y="313"/>
                    </a:cubicBezTo>
                    <a:cubicBezTo>
                      <a:pt x="17645" y="521"/>
                      <a:pt x="17645" y="626"/>
                      <a:pt x="17645" y="834"/>
                    </a:cubicBezTo>
                    <a:cubicBezTo>
                      <a:pt x="18051" y="417"/>
                      <a:pt x="18254" y="313"/>
                      <a:pt x="18761" y="0"/>
                    </a:cubicBezTo>
                    <a:cubicBezTo>
                      <a:pt x="18761" y="313"/>
                      <a:pt x="18761" y="626"/>
                      <a:pt x="19065" y="626"/>
                    </a:cubicBezTo>
                    <a:cubicBezTo>
                      <a:pt x="19166" y="417"/>
                      <a:pt x="19268" y="208"/>
                      <a:pt x="19470" y="208"/>
                    </a:cubicBezTo>
                    <a:cubicBezTo>
                      <a:pt x="19673" y="208"/>
                      <a:pt x="20282" y="521"/>
                      <a:pt x="20485" y="730"/>
                    </a:cubicBezTo>
                    <a:cubicBezTo>
                      <a:pt x="20282" y="1461"/>
                      <a:pt x="19977" y="1148"/>
                      <a:pt x="19369" y="1461"/>
                    </a:cubicBezTo>
                    <a:cubicBezTo>
                      <a:pt x="19673" y="1669"/>
                      <a:pt x="19876" y="1669"/>
                      <a:pt x="19876" y="1878"/>
                    </a:cubicBezTo>
                    <a:cubicBezTo>
                      <a:pt x="20079" y="1878"/>
                      <a:pt x="20687" y="1982"/>
                      <a:pt x="20789" y="1982"/>
                    </a:cubicBezTo>
                    <a:cubicBezTo>
                      <a:pt x="20383" y="2295"/>
                      <a:pt x="19369" y="2817"/>
                      <a:pt x="19369" y="3548"/>
                    </a:cubicBezTo>
                    <a:cubicBezTo>
                      <a:pt x="19369" y="4069"/>
                      <a:pt x="20383" y="4069"/>
                      <a:pt x="20383" y="4695"/>
                    </a:cubicBezTo>
                    <a:cubicBezTo>
                      <a:pt x="20383" y="5217"/>
                      <a:pt x="19876" y="5426"/>
                      <a:pt x="19876" y="5948"/>
                    </a:cubicBezTo>
                    <a:cubicBezTo>
                      <a:pt x="19876" y="6574"/>
                      <a:pt x="20383" y="6887"/>
                      <a:pt x="20383" y="7408"/>
                    </a:cubicBezTo>
                    <a:cubicBezTo>
                      <a:pt x="20383" y="7826"/>
                      <a:pt x="20180" y="8034"/>
                      <a:pt x="20180" y="8348"/>
                    </a:cubicBezTo>
                    <a:cubicBezTo>
                      <a:pt x="20180" y="8974"/>
                      <a:pt x="20992" y="9182"/>
                      <a:pt x="20992" y="9808"/>
                    </a:cubicBezTo>
                    <a:cubicBezTo>
                      <a:pt x="20992" y="10017"/>
                      <a:pt x="20789" y="10226"/>
                      <a:pt x="20687" y="10226"/>
                    </a:cubicBezTo>
                    <a:cubicBezTo>
                      <a:pt x="20890" y="10748"/>
                      <a:pt x="21600" y="10852"/>
                      <a:pt x="21600" y="11478"/>
                    </a:cubicBezTo>
                    <a:cubicBezTo>
                      <a:pt x="21600" y="12521"/>
                      <a:pt x="19572" y="13565"/>
                      <a:pt x="18963" y="14400"/>
                    </a:cubicBezTo>
                    <a:cubicBezTo>
                      <a:pt x="18659" y="15026"/>
                      <a:pt x="17341" y="15130"/>
                      <a:pt x="16834" y="15026"/>
                    </a:cubicBezTo>
                    <a:cubicBezTo>
                      <a:pt x="16225" y="15234"/>
                      <a:pt x="15515" y="15443"/>
                      <a:pt x="15008" y="15443"/>
                    </a:cubicBezTo>
                    <a:cubicBezTo>
                      <a:pt x="14704" y="15443"/>
                      <a:pt x="14400" y="15443"/>
                      <a:pt x="14400" y="15130"/>
                    </a:cubicBezTo>
                    <a:cubicBezTo>
                      <a:pt x="13792" y="15130"/>
                      <a:pt x="13183" y="14713"/>
                      <a:pt x="13183" y="14087"/>
                    </a:cubicBezTo>
                    <a:cubicBezTo>
                      <a:pt x="13183" y="13774"/>
                      <a:pt x="13487" y="13565"/>
                      <a:pt x="13589" y="13356"/>
                    </a:cubicBezTo>
                    <a:cubicBezTo>
                      <a:pt x="13285" y="13252"/>
                      <a:pt x="12980" y="12626"/>
                      <a:pt x="12980" y="12208"/>
                    </a:cubicBezTo>
                    <a:cubicBezTo>
                      <a:pt x="12980" y="12000"/>
                      <a:pt x="13082" y="11895"/>
                      <a:pt x="12980" y="11687"/>
                    </a:cubicBezTo>
                    <a:cubicBezTo>
                      <a:pt x="14197" y="11687"/>
                      <a:pt x="14907" y="10017"/>
                      <a:pt x="15617" y="9600"/>
                    </a:cubicBezTo>
                    <a:cubicBezTo>
                      <a:pt x="16023" y="9287"/>
                      <a:pt x="16732" y="9182"/>
                      <a:pt x="16732" y="8661"/>
                    </a:cubicBezTo>
                    <a:cubicBezTo>
                      <a:pt x="16732" y="7930"/>
                      <a:pt x="15820" y="7721"/>
                      <a:pt x="15008" y="7721"/>
                    </a:cubicBezTo>
                    <a:cubicBezTo>
                      <a:pt x="14096" y="7721"/>
                      <a:pt x="13285" y="8139"/>
                      <a:pt x="13285" y="8974"/>
                    </a:cubicBezTo>
                    <a:cubicBezTo>
                      <a:pt x="13285" y="9287"/>
                      <a:pt x="13386" y="9495"/>
                      <a:pt x="13285" y="9600"/>
                    </a:cubicBezTo>
                    <a:cubicBezTo>
                      <a:pt x="13285" y="10330"/>
                      <a:pt x="11966" y="10956"/>
                      <a:pt x="11358" y="11269"/>
                    </a:cubicBezTo>
                    <a:cubicBezTo>
                      <a:pt x="10851" y="11582"/>
                      <a:pt x="10344" y="11687"/>
                      <a:pt x="10039" y="12208"/>
                    </a:cubicBezTo>
                    <a:cubicBezTo>
                      <a:pt x="9837" y="12626"/>
                      <a:pt x="10141" y="13252"/>
                      <a:pt x="9634" y="13461"/>
                    </a:cubicBezTo>
                    <a:cubicBezTo>
                      <a:pt x="9634" y="14087"/>
                      <a:pt x="9634" y="14087"/>
                      <a:pt x="9634" y="14087"/>
                    </a:cubicBezTo>
                    <a:cubicBezTo>
                      <a:pt x="9837" y="14191"/>
                      <a:pt x="9938" y="14400"/>
                      <a:pt x="9938" y="14608"/>
                    </a:cubicBezTo>
                    <a:cubicBezTo>
                      <a:pt x="10445" y="14713"/>
                      <a:pt x="11155" y="15234"/>
                      <a:pt x="11155" y="15756"/>
                    </a:cubicBezTo>
                    <a:cubicBezTo>
                      <a:pt x="11155" y="16278"/>
                      <a:pt x="10344" y="17008"/>
                      <a:pt x="10039" y="17008"/>
                    </a:cubicBezTo>
                    <a:cubicBezTo>
                      <a:pt x="9431" y="17008"/>
                      <a:pt x="9228" y="17843"/>
                      <a:pt x="9228" y="18469"/>
                    </a:cubicBezTo>
                    <a:cubicBezTo>
                      <a:pt x="9228" y="18887"/>
                      <a:pt x="9532" y="18991"/>
                      <a:pt x="9634" y="18991"/>
                    </a:cubicBezTo>
                    <a:cubicBezTo>
                      <a:pt x="9532" y="19826"/>
                      <a:pt x="8924" y="19826"/>
                      <a:pt x="8823" y="20452"/>
                    </a:cubicBezTo>
                    <a:cubicBezTo>
                      <a:pt x="8417" y="20452"/>
                      <a:pt x="8214" y="20452"/>
                      <a:pt x="8011" y="20452"/>
                    </a:cubicBezTo>
                    <a:cubicBezTo>
                      <a:pt x="7504" y="20452"/>
                      <a:pt x="7301" y="21391"/>
                      <a:pt x="6592" y="21391"/>
                    </a:cubicBezTo>
                    <a:cubicBezTo>
                      <a:pt x="6389" y="21391"/>
                      <a:pt x="5983" y="20139"/>
                      <a:pt x="5983" y="19930"/>
                    </a:cubicBezTo>
                    <a:cubicBezTo>
                      <a:pt x="5983" y="19930"/>
                      <a:pt x="5983" y="19721"/>
                      <a:pt x="5983" y="19721"/>
                    </a:cubicBezTo>
                    <a:cubicBezTo>
                      <a:pt x="5577" y="19200"/>
                      <a:pt x="5577" y="18782"/>
                      <a:pt x="5375" y="18052"/>
                    </a:cubicBezTo>
                    <a:cubicBezTo>
                      <a:pt x="5273" y="17634"/>
                      <a:pt x="4766" y="17530"/>
                      <a:pt x="4766" y="17008"/>
                    </a:cubicBezTo>
                    <a:cubicBezTo>
                      <a:pt x="4766" y="16800"/>
                      <a:pt x="4969" y="16487"/>
                      <a:pt x="4969" y="16487"/>
                    </a:cubicBezTo>
                    <a:lnTo>
                      <a:pt x="4969" y="16591"/>
                    </a:lnTo>
                    <a:close/>
                  </a:path>
                </a:pathLst>
              </a:custGeom>
              <a:solidFill>
                <a:srgbClr val="DCDC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14" name="Freeform 80"/>
              <p:cNvSpPr/>
              <p:nvPr/>
            </p:nvSpPr>
            <p:spPr>
              <a:xfrm>
                <a:off x="823614" y="50066"/>
                <a:ext cx="563264" cy="312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189" y="17486"/>
                    </a:moveTo>
                    <a:cubicBezTo>
                      <a:pt x="18000" y="16800"/>
                      <a:pt x="18000" y="16114"/>
                      <a:pt x="18189" y="15771"/>
                    </a:cubicBezTo>
                    <a:cubicBezTo>
                      <a:pt x="17621" y="15429"/>
                      <a:pt x="16484" y="15771"/>
                      <a:pt x="15726" y="15429"/>
                    </a:cubicBezTo>
                    <a:cubicBezTo>
                      <a:pt x="15726" y="13714"/>
                      <a:pt x="16484" y="14400"/>
                      <a:pt x="16484" y="12686"/>
                    </a:cubicBezTo>
                    <a:cubicBezTo>
                      <a:pt x="16105" y="12686"/>
                      <a:pt x="15726" y="10971"/>
                      <a:pt x="15347" y="9943"/>
                    </a:cubicBezTo>
                    <a:cubicBezTo>
                      <a:pt x="15726" y="9943"/>
                      <a:pt x="15916" y="9943"/>
                      <a:pt x="16105" y="9943"/>
                    </a:cubicBezTo>
                    <a:cubicBezTo>
                      <a:pt x="15347" y="9600"/>
                      <a:pt x="14779" y="8229"/>
                      <a:pt x="14779" y="8229"/>
                    </a:cubicBezTo>
                    <a:cubicBezTo>
                      <a:pt x="13074" y="8229"/>
                      <a:pt x="12505" y="12686"/>
                      <a:pt x="11937" y="15429"/>
                    </a:cubicBezTo>
                    <a:cubicBezTo>
                      <a:pt x="11747" y="15771"/>
                      <a:pt x="11368" y="15771"/>
                      <a:pt x="10989" y="16114"/>
                    </a:cubicBezTo>
                    <a:cubicBezTo>
                      <a:pt x="10232" y="17486"/>
                      <a:pt x="10232" y="20229"/>
                      <a:pt x="9474" y="21600"/>
                    </a:cubicBezTo>
                    <a:cubicBezTo>
                      <a:pt x="8147" y="19886"/>
                      <a:pt x="5305" y="18514"/>
                      <a:pt x="5305" y="15429"/>
                    </a:cubicBezTo>
                    <a:cubicBezTo>
                      <a:pt x="6063" y="15086"/>
                      <a:pt x="7200" y="15429"/>
                      <a:pt x="7200" y="15429"/>
                    </a:cubicBezTo>
                    <a:cubicBezTo>
                      <a:pt x="7768" y="14743"/>
                      <a:pt x="8337" y="14743"/>
                      <a:pt x="9095" y="14743"/>
                    </a:cubicBezTo>
                    <a:cubicBezTo>
                      <a:pt x="8716" y="14057"/>
                      <a:pt x="7011" y="14057"/>
                      <a:pt x="6632" y="14057"/>
                    </a:cubicBezTo>
                    <a:cubicBezTo>
                      <a:pt x="5874" y="14057"/>
                      <a:pt x="4547" y="15086"/>
                      <a:pt x="4547" y="12686"/>
                    </a:cubicBezTo>
                    <a:cubicBezTo>
                      <a:pt x="4547" y="12000"/>
                      <a:pt x="5874" y="12000"/>
                      <a:pt x="6063" y="12000"/>
                    </a:cubicBezTo>
                    <a:cubicBezTo>
                      <a:pt x="6821" y="11314"/>
                      <a:pt x="8337" y="10286"/>
                      <a:pt x="8905" y="9257"/>
                    </a:cubicBezTo>
                    <a:cubicBezTo>
                      <a:pt x="8147" y="9257"/>
                      <a:pt x="7579" y="9257"/>
                      <a:pt x="7389" y="9257"/>
                    </a:cubicBezTo>
                    <a:cubicBezTo>
                      <a:pt x="7389" y="9257"/>
                      <a:pt x="6821" y="8914"/>
                      <a:pt x="6632" y="8571"/>
                    </a:cubicBezTo>
                    <a:cubicBezTo>
                      <a:pt x="6442" y="8571"/>
                      <a:pt x="6253" y="8571"/>
                      <a:pt x="6253" y="8571"/>
                    </a:cubicBezTo>
                    <a:cubicBezTo>
                      <a:pt x="5684" y="8914"/>
                      <a:pt x="5684" y="10971"/>
                      <a:pt x="4547" y="10971"/>
                    </a:cubicBezTo>
                    <a:cubicBezTo>
                      <a:pt x="3600" y="10971"/>
                      <a:pt x="3032" y="10629"/>
                      <a:pt x="2842" y="9600"/>
                    </a:cubicBezTo>
                    <a:cubicBezTo>
                      <a:pt x="3032" y="9600"/>
                      <a:pt x="3032" y="9257"/>
                      <a:pt x="3221" y="9257"/>
                    </a:cubicBezTo>
                    <a:cubicBezTo>
                      <a:pt x="2274" y="8571"/>
                      <a:pt x="1516" y="7543"/>
                      <a:pt x="1705" y="6171"/>
                    </a:cubicBezTo>
                    <a:cubicBezTo>
                      <a:pt x="1516" y="6171"/>
                      <a:pt x="1516" y="5829"/>
                      <a:pt x="1326" y="5829"/>
                    </a:cubicBezTo>
                    <a:cubicBezTo>
                      <a:pt x="947" y="5829"/>
                      <a:pt x="379" y="4114"/>
                      <a:pt x="0" y="3429"/>
                    </a:cubicBezTo>
                    <a:cubicBezTo>
                      <a:pt x="189" y="2743"/>
                      <a:pt x="1326" y="1029"/>
                      <a:pt x="1895" y="1029"/>
                    </a:cubicBezTo>
                    <a:cubicBezTo>
                      <a:pt x="2653" y="1029"/>
                      <a:pt x="3221" y="1029"/>
                      <a:pt x="4547" y="1371"/>
                    </a:cubicBezTo>
                    <a:cubicBezTo>
                      <a:pt x="4358" y="2057"/>
                      <a:pt x="3979" y="2400"/>
                      <a:pt x="3979" y="2743"/>
                    </a:cubicBezTo>
                    <a:cubicBezTo>
                      <a:pt x="4358" y="3429"/>
                      <a:pt x="4926" y="3429"/>
                      <a:pt x="5305" y="4114"/>
                    </a:cubicBezTo>
                    <a:cubicBezTo>
                      <a:pt x="5116" y="4114"/>
                      <a:pt x="4926" y="3429"/>
                      <a:pt x="4926" y="3086"/>
                    </a:cubicBezTo>
                    <a:cubicBezTo>
                      <a:pt x="4926" y="2057"/>
                      <a:pt x="5495" y="1371"/>
                      <a:pt x="5874" y="1371"/>
                    </a:cubicBezTo>
                    <a:cubicBezTo>
                      <a:pt x="7389" y="1371"/>
                      <a:pt x="7011" y="4800"/>
                      <a:pt x="8337" y="5486"/>
                    </a:cubicBezTo>
                    <a:cubicBezTo>
                      <a:pt x="7958" y="4114"/>
                      <a:pt x="7768" y="3086"/>
                      <a:pt x="7768" y="1371"/>
                    </a:cubicBezTo>
                    <a:cubicBezTo>
                      <a:pt x="7768" y="0"/>
                      <a:pt x="8147" y="0"/>
                      <a:pt x="8716" y="0"/>
                    </a:cubicBezTo>
                    <a:cubicBezTo>
                      <a:pt x="9474" y="0"/>
                      <a:pt x="10989" y="686"/>
                      <a:pt x="10989" y="1714"/>
                    </a:cubicBezTo>
                    <a:cubicBezTo>
                      <a:pt x="10989" y="2400"/>
                      <a:pt x="10800" y="3086"/>
                      <a:pt x="10800" y="3771"/>
                    </a:cubicBezTo>
                    <a:cubicBezTo>
                      <a:pt x="11179" y="3429"/>
                      <a:pt x="11368" y="2400"/>
                      <a:pt x="11747" y="2400"/>
                    </a:cubicBezTo>
                    <a:cubicBezTo>
                      <a:pt x="12695" y="2400"/>
                      <a:pt x="12505" y="4114"/>
                      <a:pt x="12505" y="4800"/>
                    </a:cubicBezTo>
                    <a:cubicBezTo>
                      <a:pt x="12505" y="4800"/>
                      <a:pt x="12884" y="4800"/>
                      <a:pt x="12884" y="4800"/>
                    </a:cubicBezTo>
                    <a:cubicBezTo>
                      <a:pt x="13832" y="4800"/>
                      <a:pt x="16863" y="7886"/>
                      <a:pt x="17242" y="8914"/>
                    </a:cubicBezTo>
                    <a:cubicBezTo>
                      <a:pt x="17242" y="9257"/>
                      <a:pt x="16863" y="9257"/>
                      <a:pt x="16863" y="9257"/>
                    </a:cubicBezTo>
                    <a:cubicBezTo>
                      <a:pt x="17242" y="9257"/>
                      <a:pt x="17432" y="9257"/>
                      <a:pt x="17811" y="9257"/>
                    </a:cubicBezTo>
                    <a:cubicBezTo>
                      <a:pt x="17811" y="9600"/>
                      <a:pt x="18000" y="10286"/>
                      <a:pt x="17811" y="10629"/>
                    </a:cubicBezTo>
                    <a:cubicBezTo>
                      <a:pt x="18568" y="10629"/>
                      <a:pt x="18758" y="10629"/>
                      <a:pt x="19516" y="10629"/>
                    </a:cubicBezTo>
                    <a:cubicBezTo>
                      <a:pt x="19516" y="13714"/>
                      <a:pt x="21032" y="13029"/>
                      <a:pt x="21600" y="14057"/>
                    </a:cubicBezTo>
                    <a:cubicBezTo>
                      <a:pt x="20084" y="15086"/>
                      <a:pt x="19516" y="16800"/>
                      <a:pt x="18189" y="17486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15" name="Freeform 81"/>
              <p:cNvSpPr/>
              <p:nvPr/>
            </p:nvSpPr>
            <p:spPr>
              <a:xfrm>
                <a:off x="1116508" y="0"/>
                <a:ext cx="370504" cy="1351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9600"/>
                    </a:moveTo>
                    <a:cubicBezTo>
                      <a:pt x="19584" y="13600"/>
                      <a:pt x="15552" y="21600"/>
                      <a:pt x="12960" y="21600"/>
                    </a:cubicBezTo>
                    <a:cubicBezTo>
                      <a:pt x="11520" y="21600"/>
                      <a:pt x="10656" y="20000"/>
                      <a:pt x="10080" y="17600"/>
                    </a:cubicBezTo>
                    <a:cubicBezTo>
                      <a:pt x="5472" y="17600"/>
                      <a:pt x="5472" y="17600"/>
                      <a:pt x="5472" y="17600"/>
                    </a:cubicBezTo>
                    <a:cubicBezTo>
                      <a:pt x="4608" y="16800"/>
                      <a:pt x="4608" y="15200"/>
                      <a:pt x="4320" y="13600"/>
                    </a:cubicBezTo>
                    <a:cubicBezTo>
                      <a:pt x="4896" y="13600"/>
                      <a:pt x="5760" y="13600"/>
                      <a:pt x="6048" y="13600"/>
                    </a:cubicBezTo>
                    <a:cubicBezTo>
                      <a:pt x="6912" y="12800"/>
                      <a:pt x="7776" y="12800"/>
                      <a:pt x="8064" y="12000"/>
                    </a:cubicBezTo>
                    <a:cubicBezTo>
                      <a:pt x="7776" y="12000"/>
                      <a:pt x="4320" y="11200"/>
                      <a:pt x="4320" y="11200"/>
                    </a:cubicBezTo>
                    <a:cubicBezTo>
                      <a:pt x="2880" y="11200"/>
                      <a:pt x="1152" y="14400"/>
                      <a:pt x="1440" y="8800"/>
                    </a:cubicBezTo>
                    <a:cubicBezTo>
                      <a:pt x="576" y="8000"/>
                      <a:pt x="288" y="5600"/>
                      <a:pt x="0" y="3200"/>
                    </a:cubicBezTo>
                    <a:cubicBezTo>
                      <a:pt x="1440" y="3200"/>
                      <a:pt x="1440" y="3200"/>
                      <a:pt x="1440" y="3200"/>
                    </a:cubicBezTo>
                    <a:cubicBezTo>
                      <a:pt x="1728" y="4000"/>
                      <a:pt x="2592" y="4800"/>
                      <a:pt x="2880" y="4000"/>
                    </a:cubicBezTo>
                    <a:cubicBezTo>
                      <a:pt x="2880" y="3200"/>
                      <a:pt x="2880" y="3200"/>
                      <a:pt x="2880" y="3200"/>
                    </a:cubicBezTo>
                    <a:cubicBezTo>
                      <a:pt x="4320" y="3200"/>
                      <a:pt x="4320" y="3200"/>
                      <a:pt x="4320" y="3200"/>
                    </a:cubicBezTo>
                    <a:cubicBezTo>
                      <a:pt x="4032" y="800"/>
                      <a:pt x="4032" y="800"/>
                      <a:pt x="4032" y="800"/>
                    </a:cubicBezTo>
                    <a:cubicBezTo>
                      <a:pt x="6336" y="800"/>
                      <a:pt x="6336" y="800"/>
                      <a:pt x="6336" y="800"/>
                    </a:cubicBezTo>
                    <a:cubicBezTo>
                      <a:pt x="6912" y="2400"/>
                      <a:pt x="9216" y="5600"/>
                      <a:pt x="9504" y="5600"/>
                    </a:cubicBezTo>
                    <a:cubicBezTo>
                      <a:pt x="10656" y="5600"/>
                      <a:pt x="11232" y="800"/>
                      <a:pt x="11520" y="0"/>
                    </a:cubicBezTo>
                    <a:cubicBezTo>
                      <a:pt x="12672" y="0"/>
                      <a:pt x="12672" y="0"/>
                      <a:pt x="12672" y="0"/>
                    </a:cubicBezTo>
                    <a:cubicBezTo>
                      <a:pt x="12672" y="3200"/>
                      <a:pt x="12384" y="4000"/>
                      <a:pt x="12672" y="5600"/>
                    </a:cubicBezTo>
                    <a:cubicBezTo>
                      <a:pt x="13248" y="5600"/>
                      <a:pt x="13824" y="3200"/>
                      <a:pt x="15264" y="3200"/>
                    </a:cubicBezTo>
                    <a:cubicBezTo>
                      <a:pt x="16992" y="3200"/>
                      <a:pt x="16704" y="3200"/>
                      <a:pt x="17856" y="3200"/>
                    </a:cubicBezTo>
                    <a:cubicBezTo>
                      <a:pt x="19584" y="3200"/>
                      <a:pt x="21024" y="7200"/>
                      <a:pt x="21600" y="9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16" name="Freeform 82"/>
              <p:cNvSpPr/>
              <p:nvPr/>
            </p:nvSpPr>
            <p:spPr>
              <a:xfrm>
                <a:off x="816277" y="150202"/>
                <a:ext cx="52400" cy="575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46" h="21600" extrusionOk="0">
                    <a:moveTo>
                      <a:pt x="2260" y="0"/>
                    </a:moveTo>
                    <a:cubicBezTo>
                      <a:pt x="6889" y="9000"/>
                      <a:pt x="13060" y="10800"/>
                      <a:pt x="16146" y="21600"/>
                    </a:cubicBezTo>
                    <a:cubicBezTo>
                      <a:pt x="8432" y="19800"/>
                      <a:pt x="-5454" y="3600"/>
                      <a:pt x="2260" y="0"/>
                    </a:cubicBezTo>
                    <a:cubicBezTo>
                      <a:pt x="2260" y="1800"/>
                      <a:pt x="2260" y="1800"/>
                      <a:pt x="2260" y="1800"/>
                    </a:cubicBezTo>
                    <a:lnTo>
                      <a:pt x="2260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17" name="Freeform 83"/>
              <p:cNvSpPr/>
              <p:nvPr/>
            </p:nvSpPr>
            <p:spPr>
              <a:xfrm>
                <a:off x="-3" y="1814951"/>
                <a:ext cx="177746" cy="212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6028"/>
                    </a:moveTo>
                    <a:cubicBezTo>
                      <a:pt x="4800" y="6028"/>
                      <a:pt x="7200" y="5526"/>
                      <a:pt x="8400" y="4521"/>
                    </a:cubicBezTo>
                    <a:cubicBezTo>
                      <a:pt x="7800" y="4019"/>
                      <a:pt x="7200" y="3516"/>
                      <a:pt x="7200" y="3014"/>
                    </a:cubicBezTo>
                    <a:cubicBezTo>
                      <a:pt x="7200" y="2009"/>
                      <a:pt x="10800" y="0"/>
                      <a:pt x="12600" y="0"/>
                    </a:cubicBezTo>
                    <a:cubicBezTo>
                      <a:pt x="13800" y="0"/>
                      <a:pt x="14400" y="0"/>
                      <a:pt x="15600" y="0"/>
                    </a:cubicBezTo>
                    <a:cubicBezTo>
                      <a:pt x="19800" y="0"/>
                      <a:pt x="21600" y="3516"/>
                      <a:pt x="21600" y="6028"/>
                    </a:cubicBezTo>
                    <a:cubicBezTo>
                      <a:pt x="21600" y="7033"/>
                      <a:pt x="18600" y="7033"/>
                      <a:pt x="18600" y="8037"/>
                    </a:cubicBezTo>
                    <a:cubicBezTo>
                      <a:pt x="18600" y="9042"/>
                      <a:pt x="18600" y="13060"/>
                      <a:pt x="18600" y="13060"/>
                    </a:cubicBezTo>
                    <a:cubicBezTo>
                      <a:pt x="18600" y="14065"/>
                      <a:pt x="19800" y="16074"/>
                      <a:pt x="18000" y="17079"/>
                    </a:cubicBezTo>
                    <a:cubicBezTo>
                      <a:pt x="17400" y="18084"/>
                      <a:pt x="15600" y="17581"/>
                      <a:pt x="13800" y="17581"/>
                    </a:cubicBezTo>
                    <a:cubicBezTo>
                      <a:pt x="10800" y="17581"/>
                      <a:pt x="9000" y="20093"/>
                      <a:pt x="7200" y="21098"/>
                    </a:cubicBezTo>
                    <a:cubicBezTo>
                      <a:pt x="6600" y="21600"/>
                      <a:pt x="5400" y="21600"/>
                      <a:pt x="4200" y="21600"/>
                    </a:cubicBezTo>
                    <a:cubicBezTo>
                      <a:pt x="2400" y="21600"/>
                      <a:pt x="0" y="20093"/>
                      <a:pt x="0" y="18084"/>
                    </a:cubicBezTo>
                    <a:cubicBezTo>
                      <a:pt x="0" y="14567"/>
                      <a:pt x="4200" y="14065"/>
                      <a:pt x="4800" y="11051"/>
                    </a:cubicBezTo>
                    <a:cubicBezTo>
                      <a:pt x="3000" y="10047"/>
                      <a:pt x="1800" y="9042"/>
                      <a:pt x="1800" y="8037"/>
                    </a:cubicBezTo>
                    <a:cubicBezTo>
                      <a:pt x="1800" y="6028"/>
                      <a:pt x="3000" y="6028"/>
                      <a:pt x="3600" y="6028"/>
                    </a:cubicBezTo>
                    <a:close/>
                  </a:path>
                </a:pathLst>
              </a:custGeom>
              <a:solidFill>
                <a:srgbClr val="ED79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18" name="Freeform 84"/>
              <p:cNvSpPr/>
              <p:nvPr/>
            </p:nvSpPr>
            <p:spPr>
              <a:xfrm>
                <a:off x="117658" y="1637209"/>
                <a:ext cx="35051" cy="30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171" y="21600"/>
                    </a:moveTo>
                    <a:cubicBezTo>
                      <a:pt x="3086" y="21600"/>
                      <a:pt x="0" y="14400"/>
                      <a:pt x="0" y="10800"/>
                    </a:cubicBezTo>
                    <a:cubicBezTo>
                      <a:pt x="0" y="3600"/>
                      <a:pt x="15429" y="0"/>
                      <a:pt x="21600" y="0"/>
                    </a:cubicBezTo>
                    <a:cubicBezTo>
                      <a:pt x="21600" y="10800"/>
                      <a:pt x="15429" y="21600"/>
                      <a:pt x="6171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19" name="Freeform 85"/>
              <p:cNvSpPr/>
              <p:nvPr/>
            </p:nvSpPr>
            <p:spPr>
              <a:xfrm>
                <a:off x="137686" y="1617181"/>
                <a:ext cx="335458" cy="490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741" y="14618"/>
                    </a:moveTo>
                    <a:cubicBezTo>
                      <a:pt x="19376" y="14400"/>
                      <a:pt x="19059" y="14400"/>
                      <a:pt x="19694" y="14400"/>
                    </a:cubicBezTo>
                    <a:cubicBezTo>
                      <a:pt x="20965" y="14400"/>
                      <a:pt x="21600" y="15055"/>
                      <a:pt x="21600" y="15709"/>
                    </a:cubicBezTo>
                    <a:cubicBezTo>
                      <a:pt x="21600" y="16800"/>
                      <a:pt x="19376" y="17236"/>
                      <a:pt x="18741" y="18109"/>
                    </a:cubicBezTo>
                    <a:cubicBezTo>
                      <a:pt x="19694" y="18327"/>
                      <a:pt x="20012" y="18327"/>
                      <a:pt x="20647" y="18327"/>
                    </a:cubicBezTo>
                    <a:cubicBezTo>
                      <a:pt x="20647" y="18764"/>
                      <a:pt x="20647" y="18764"/>
                      <a:pt x="20647" y="18764"/>
                    </a:cubicBezTo>
                    <a:cubicBezTo>
                      <a:pt x="19694" y="19418"/>
                      <a:pt x="19059" y="19855"/>
                      <a:pt x="18106" y="19855"/>
                    </a:cubicBezTo>
                    <a:cubicBezTo>
                      <a:pt x="16835" y="19855"/>
                      <a:pt x="14929" y="19855"/>
                      <a:pt x="14294" y="19855"/>
                    </a:cubicBezTo>
                    <a:cubicBezTo>
                      <a:pt x="13341" y="19855"/>
                      <a:pt x="11118" y="20291"/>
                      <a:pt x="9529" y="20291"/>
                    </a:cubicBezTo>
                    <a:cubicBezTo>
                      <a:pt x="8894" y="20291"/>
                      <a:pt x="8576" y="19855"/>
                      <a:pt x="7941" y="19855"/>
                    </a:cubicBezTo>
                    <a:cubicBezTo>
                      <a:pt x="6988" y="19855"/>
                      <a:pt x="6671" y="20509"/>
                      <a:pt x="6671" y="20945"/>
                    </a:cubicBezTo>
                    <a:cubicBezTo>
                      <a:pt x="5400" y="20945"/>
                      <a:pt x="5400" y="20945"/>
                      <a:pt x="5400" y="20945"/>
                    </a:cubicBezTo>
                    <a:cubicBezTo>
                      <a:pt x="4765" y="20945"/>
                      <a:pt x="4447" y="21164"/>
                      <a:pt x="4129" y="21600"/>
                    </a:cubicBezTo>
                    <a:cubicBezTo>
                      <a:pt x="3494" y="21600"/>
                      <a:pt x="3494" y="21600"/>
                      <a:pt x="3494" y="21600"/>
                    </a:cubicBezTo>
                    <a:cubicBezTo>
                      <a:pt x="3494" y="21164"/>
                      <a:pt x="3494" y="21164"/>
                      <a:pt x="3494" y="21164"/>
                    </a:cubicBezTo>
                    <a:cubicBezTo>
                      <a:pt x="3494" y="20945"/>
                      <a:pt x="6353" y="18982"/>
                      <a:pt x="6671" y="18764"/>
                    </a:cubicBezTo>
                    <a:cubicBezTo>
                      <a:pt x="7941" y="18545"/>
                      <a:pt x="9529" y="18982"/>
                      <a:pt x="9529" y="18109"/>
                    </a:cubicBezTo>
                    <a:cubicBezTo>
                      <a:pt x="9529" y="17891"/>
                      <a:pt x="9529" y="17673"/>
                      <a:pt x="9529" y="17673"/>
                    </a:cubicBezTo>
                    <a:cubicBezTo>
                      <a:pt x="9212" y="17891"/>
                      <a:pt x="8576" y="18109"/>
                      <a:pt x="7941" y="18109"/>
                    </a:cubicBezTo>
                    <a:cubicBezTo>
                      <a:pt x="6671" y="18109"/>
                      <a:pt x="6353" y="17455"/>
                      <a:pt x="5400" y="17455"/>
                    </a:cubicBezTo>
                    <a:cubicBezTo>
                      <a:pt x="4765" y="17455"/>
                      <a:pt x="4765" y="17673"/>
                      <a:pt x="4447" y="17673"/>
                    </a:cubicBezTo>
                    <a:cubicBezTo>
                      <a:pt x="4129" y="17673"/>
                      <a:pt x="3812" y="17673"/>
                      <a:pt x="3812" y="17455"/>
                    </a:cubicBezTo>
                    <a:cubicBezTo>
                      <a:pt x="3812" y="16582"/>
                      <a:pt x="6353" y="16364"/>
                      <a:pt x="6353" y="15491"/>
                    </a:cubicBezTo>
                    <a:cubicBezTo>
                      <a:pt x="6353" y="14618"/>
                      <a:pt x="5718" y="14400"/>
                      <a:pt x="5718" y="13745"/>
                    </a:cubicBezTo>
                    <a:cubicBezTo>
                      <a:pt x="7306" y="13745"/>
                      <a:pt x="9529" y="13091"/>
                      <a:pt x="9847" y="12436"/>
                    </a:cubicBezTo>
                    <a:cubicBezTo>
                      <a:pt x="9847" y="11564"/>
                      <a:pt x="9847" y="11564"/>
                      <a:pt x="9847" y="11564"/>
                    </a:cubicBezTo>
                    <a:cubicBezTo>
                      <a:pt x="8894" y="11564"/>
                      <a:pt x="7624" y="11564"/>
                      <a:pt x="7624" y="10909"/>
                    </a:cubicBezTo>
                    <a:cubicBezTo>
                      <a:pt x="7624" y="10473"/>
                      <a:pt x="8259" y="10255"/>
                      <a:pt x="8259" y="10036"/>
                    </a:cubicBezTo>
                    <a:cubicBezTo>
                      <a:pt x="7941" y="10036"/>
                      <a:pt x="7624" y="10036"/>
                      <a:pt x="7624" y="10036"/>
                    </a:cubicBezTo>
                    <a:cubicBezTo>
                      <a:pt x="6671" y="10036"/>
                      <a:pt x="6035" y="10255"/>
                      <a:pt x="5400" y="10255"/>
                    </a:cubicBezTo>
                    <a:cubicBezTo>
                      <a:pt x="4447" y="10255"/>
                      <a:pt x="3812" y="10255"/>
                      <a:pt x="3812" y="9818"/>
                    </a:cubicBezTo>
                    <a:cubicBezTo>
                      <a:pt x="3812" y="9164"/>
                      <a:pt x="4765" y="8945"/>
                      <a:pt x="4765" y="8509"/>
                    </a:cubicBezTo>
                    <a:cubicBezTo>
                      <a:pt x="4765" y="7855"/>
                      <a:pt x="4447" y="7636"/>
                      <a:pt x="4765" y="7200"/>
                    </a:cubicBezTo>
                    <a:cubicBezTo>
                      <a:pt x="4129" y="7200"/>
                      <a:pt x="3494" y="6982"/>
                      <a:pt x="3176" y="6982"/>
                    </a:cubicBezTo>
                    <a:cubicBezTo>
                      <a:pt x="2859" y="7418"/>
                      <a:pt x="3176" y="7636"/>
                      <a:pt x="3176" y="7855"/>
                    </a:cubicBezTo>
                    <a:cubicBezTo>
                      <a:pt x="2541" y="7855"/>
                      <a:pt x="2541" y="7855"/>
                      <a:pt x="2541" y="7855"/>
                    </a:cubicBezTo>
                    <a:cubicBezTo>
                      <a:pt x="2541" y="7418"/>
                      <a:pt x="2541" y="7200"/>
                      <a:pt x="2541" y="6764"/>
                    </a:cubicBezTo>
                    <a:cubicBezTo>
                      <a:pt x="2541" y="6764"/>
                      <a:pt x="2541" y="6545"/>
                      <a:pt x="2859" y="6327"/>
                    </a:cubicBezTo>
                    <a:cubicBezTo>
                      <a:pt x="2859" y="5891"/>
                      <a:pt x="2859" y="5891"/>
                      <a:pt x="2859" y="5891"/>
                    </a:cubicBezTo>
                    <a:cubicBezTo>
                      <a:pt x="2224" y="5891"/>
                      <a:pt x="1588" y="5673"/>
                      <a:pt x="1588" y="5455"/>
                    </a:cubicBezTo>
                    <a:cubicBezTo>
                      <a:pt x="1588" y="5018"/>
                      <a:pt x="2224" y="4582"/>
                      <a:pt x="2224" y="4582"/>
                    </a:cubicBezTo>
                    <a:cubicBezTo>
                      <a:pt x="2224" y="4145"/>
                      <a:pt x="2224" y="4145"/>
                      <a:pt x="2224" y="4145"/>
                    </a:cubicBezTo>
                    <a:cubicBezTo>
                      <a:pt x="953" y="3927"/>
                      <a:pt x="0" y="3709"/>
                      <a:pt x="0" y="2836"/>
                    </a:cubicBezTo>
                    <a:cubicBezTo>
                      <a:pt x="1588" y="2836"/>
                      <a:pt x="1588" y="2836"/>
                      <a:pt x="1588" y="2836"/>
                    </a:cubicBezTo>
                    <a:cubicBezTo>
                      <a:pt x="1588" y="3273"/>
                      <a:pt x="1906" y="3491"/>
                      <a:pt x="2224" y="3491"/>
                    </a:cubicBezTo>
                    <a:cubicBezTo>
                      <a:pt x="2224" y="3491"/>
                      <a:pt x="2541" y="3273"/>
                      <a:pt x="2541" y="3055"/>
                    </a:cubicBezTo>
                    <a:cubicBezTo>
                      <a:pt x="2224" y="3055"/>
                      <a:pt x="2224" y="2836"/>
                      <a:pt x="2224" y="2618"/>
                    </a:cubicBezTo>
                    <a:cubicBezTo>
                      <a:pt x="2224" y="2182"/>
                      <a:pt x="2859" y="1964"/>
                      <a:pt x="3494" y="1964"/>
                    </a:cubicBezTo>
                    <a:cubicBezTo>
                      <a:pt x="3494" y="1309"/>
                      <a:pt x="3812" y="1091"/>
                      <a:pt x="3812" y="873"/>
                    </a:cubicBezTo>
                    <a:cubicBezTo>
                      <a:pt x="3812" y="436"/>
                      <a:pt x="4765" y="0"/>
                      <a:pt x="5082" y="0"/>
                    </a:cubicBezTo>
                    <a:cubicBezTo>
                      <a:pt x="6035" y="0"/>
                      <a:pt x="7306" y="0"/>
                      <a:pt x="7941" y="0"/>
                    </a:cubicBezTo>
                    <a:cubicBezTo>
                      <a:pt x="8259" y="0"/>
                      <a:pt x="8894" y="436"/>
                      <a:pt x="8894" y="655"/>
                    </a:cubicBezTo>
                    <a:cubicBezTo>
                      <a:pt x="8894" y="1527"/>
                      <a:pt x="6671" y="1309"/>
                      <a:pt x="6353" y="2182"/>
                    </a:cubicBezTo>
                    <a:cubicBezTo>
                      <a:pt x="6353" y="2400"/>
                      <a:pt x="6671" y="2618"/>
                      <a:pt x="6671" y="2836"/>
                    </a:cubicBezTo>
                    <a:cubicBezTo>
                      <a:pt x="12071" y="2836"/>
                      <a:pt x="12071" y="2836"/>
                      <a:pt x="12071" y="2836"/>
                    </a:cubicBezTo>
                    <a:cubicBezTo>
                      <a:pt x="12388" y="4582"/>
                      <a:pt x="9529" y="5236"/>
                      <a:pt x="9529" y="6545"/>
                    </a:cubicBezTo>
                    <a:cubicBezTo>
                      <a:pt x="9212" y="6545"/>
                      <a:pt x="8894" y="6764"/>
                      <a:pt x="8894" y="6982"/>
                    </a:cubicBezTo>
                    <a:cubicBezTo>
                      <a:pt x="9847" y="7200"/>
                      <a:pt x="10165" y="6982"/>
                      <a:pt x="11118" y="7200"/>
                    </a:cubicBezTo>
                    <a:cubicBezTo>
                      <a:pt x="12706" y="7418"/>
                      <a:pt x="12388" y="8945"/>
                      <a:pt x="13659" y="9818"/>
                    </a:cubicBezTo>
                    <a:cubicBezTo>
                      <a:pt x="14929" y="10691"/>
                      <a:pt x="17471" y="11127"/>
                      <a:pt x="17471" y="12655"/>
                    </a:cubicBezTo>
                    <a:cubicBezTo>
                      <a:pt x="17471" y="13091"/>
                      <a:pt x="18424" y="13527"/>
                      <a:pt x="18424" y="13964"/>
                    </a:cubicBezTo>
                    <a:cubicBezTo>
                      <a:pt x="18424" y="14182"/>
                      <a:pt x="18106" y="14400"/>
                      <a:pt x="18106" y="14400"/>
                    </a:cubicBezTo>
                    <a:cubicBezTo>
                      <a:pt x="18106" y="14836"/>
                      <a:pt x="18106" y="14836"/>
                      <a:pt x="18106" y="14836"/>
                    </a:cubicBezTo>
                    <a:cubicBezTo>
                      <a:pt x="18741" y="14836"/>
                      <a:pt x="18741" y="14618"/>
                      <a:pt x="19059" y="14400"/>
                    </a:cubicBezTo>
                    <a:lnTo>
                      <a:pt x="18741" y="14618"/>
                    </a:lnTo>
                    <a:close/>
                  </a:path>
                </a:pathLst>
              </a:custGeom>
              <a:solidFill>
                <a:srgbClr val="ED79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20" name="Freeform 86"/>
              <p:cNvSpPr/>
              <p:nvPr/>
            </p:nvSpPr>
            <p:spPr>
              <a:xfrm>
                <a:off x="205092" y="1864833"/>
                <a:ext cx="25403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400" y="0"/>
                    </a:moveTo>
                    <a:cubicBezTo>
                      <a:pt x="0" y="7200"/>
                      <a:pt x="0" y="14400"/>
                      <a:pt x="0" y="21600"/>
                    </a:cubicBezTo>
                    <a:cubicBezTo>
                      <a:pt x="7200" y="21600"/>
                      <a:pt x="14400" y="21600"/>
                      <a:pt x="21600" y="21600"/>
                    </a:cubicBezTo>
                    <a:cubicBezTo>
                      <a:pt x="21600" y="14400"/>
                      <a:pt x="21600" y="7200"/>
                      <a:pt x="21600" y="0"/>
                    </a:cubicBezTo>
                    <a:cubicBezTo>
                      <a:pt x="21600" y="0"/>
                      <a:pt x="14400" y="0"/>
                      <a:pt x="1440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21" name="Freeform 150"/>
              <p:cNvSpPr/>
              <p:nvPr/>
            </p:nvSpPr>
            <p:spPr>
              <a:xfrm>
                <a:off x="898714" y="2699824"/>
                <a:ext cx="112655" cy="639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014" extrusionOk="0">
                    <a:moveTo>
                      <a:pt x="0" y="1734"/>
                    </a:moveTo>
                    <a:cubicBezTo>
                      <a:pt x="0" y="4614"/>
                      <a:pt x="0" y="4614"/>
                      <a:pt x="0" y="4614"/>
                    </a:cubicBezTo>
                    <a:cubicBezTo>
                      <a:pt x="939" y="6054"/>
                      <a:pt x="3757" y="6054"/>
                      <a:pt x="3757" y="6054"/>
                    </a:cubicBezTo>
                    <a:cubicBezTo>
                      <a:pt x="8452" y="8934"/>
                      <a:pt x="12209" y="14694"/>
                      <a:pt x="16904" y="17574"/>
                    </a:cubicBezTo>
                    <a:cubicBezTo>
                      <a:pt x="16904" y="17574"/>
                      <a:pt x="17843" y="19014"/>
                      <a:pt x="18783" y="19014"/>
                    </a:cubicBezTo>
                    <a:cubicBezTo>
                      <a:pt x="19722" y="19014"/>
                      <a:pt x="20661" y="17574"/>
                      <a:pt x="20661" y="16134"/>
                    </a:cubicBezTo>
                    <a:cubicBezTo>
                      <a:pt x="20661" y="11814"/>
                      <a:pt x="18783" y="11814"/>
                      <a:pt x="18783" y="8934"/>
                    </a:cubicBezTo>
                    <a:cubicBezTo>
                      <a:pt x="18783" y="7494"/>
                      <a:pt x="20661" y="4614"/>
                      <a:pt x="20661" y="4614"/>
                    </a:cubicBezTo>
                    <a:cubicBezTo>
                      <a:pt x="21600" y="294"/>
                      <a:pt x="21600" y="294"/>
                      <a:pt x="21600" y="294"/>
                    </a:cubicBezTo>
                    <a:cubicBezTo>
                      <a:pt x="16904" y="-1146"/>
                      <a:pt x="15965" y="3174"/>
                      <a:pt x="12209" y="3174"/>
                    </a:cubicBezTo>
                    <a:cubicBezTo>
                      <a:pt x="8452" y="3174"/>
                      <a:pt x="5635" y="-2586"/>
                      <a:pt x="0" y="1734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22" name="Freeform 151"/>
              <p:cNvSpPr/>
              <p:nvPr/>
            </p:nvSpPr>
            <p:spPr>
              <a:xfrm>
                <a:off x="746007" y="2468332"/>
                <a:ext cx="37554" cy="751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4320"/>
                    </a:moveTo>
                    <a:cubicBezTo>
                      <a:pt x="10800" y="4320"/>
                      <a:pt x="13500" y="0"/>
                      <a:pt x="18900" y="0"/>
                    </a:cubicBezTo>
                    <a:cubicBezTo>
                      <a:pt x="18900" y="2880"/>
                      <a:pt x="18900" y="4320"/>
                      <a:pt x="21600" y="4320"/>
                    </a:cubicBezTo>
                    <a:cubicBezTo>
                      <a:pt x="18900" y="10080"/>
                      <a:pt x="16200" y="18720"/>
                      <a:pt x="13500" y="21600"/>
                    </a:cubicBezTo>
                    <a:cubicBezTo>
                      <a:pt x="5400" y="20160"/>
                      <a:pt x="5400" y="8640"/>
                      <a:pt x="0" y="5760"/>
                    </a:cubicBezTo>
                    <a:cubicBezTo>
                      <a:pt x="2700" y="5760"/>
                      <a:pt x="5400" y="4320"/>
                      <a:pt x="5400" y="432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23" name="Freeform 152"/>
              <p:cNvSpPr/>
              <p:nvPr/>
            </p:nvSpPr>
            <p:spPr>
              <a:xfrm>
                <a:off x="735995" y="2553446"/>
                <a:ext cx="57582" cy="102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9257"/>
                    </a:moveTo>
                    <a:cubicBezTo>
                      <a:pt x="5400" y="7200"/>
                      <a:pt x="0" y="6171"/>
                      <a:pt x="0" y="3086"/>
                    </a:cubicBezTo>
                    <a:cubicBezTo>
                      <a:pt x="5400" y="3086"/>
                      <a:pt x="7200" y="0"/>
                      <a:pt x="10800" y="0"/>
                    </a:cubicBezTo>
                    <a:cubicBezTo>
                      <a:pt x="14400" y="0"/>
                      <a:pt x="16200" y="1029"/>
                      <a:pt x="18000" y="1029"/>
                    </a:cubicBezTo>
                    <a:cubicBezTo>
                      <a:pt x="21600" y="6171"/>
                      <a:pt x="21600" y="9257"/>
                      <a:pt x="21600" y="13371"/>
                    </a:cubicBezTo>
                    <a:cubicBezTo>
                      <a:pt x="21600" y="17486"/>
                      <a:pt x="10800" y="21600"/>
                      <a:pt x="7200" y="21600"/>
                    </a:cubicBezTo>
                    <a:cubicBezTo>
                      <a:pt x="1800" y="21600"/>
                      <a:pt x="1800" y="18514"/>
                      <a:pt x="1800" y="15429"/>
                    </a:cubicBezTo>
                    <a:cubicBezTo>
                      <a:pt x="3600" y="13371"/>
                      <a:pt x="5400" y="11314"/>
                      <a:pt x="5400" y="925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24" name="Freeform 153"/>
              <p:cNvSpPr/>
              <p:nvPr/>
            </p:nvSpPr>
            <p:spPr>
              <a:xfrm>
                <a:off x="508187" y="2613344"/>
                <a:ext cx="30043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200"/>
                    </a:moveTo>
                    <a:cubicBezTo>
                      <a:pt x="21600" y="21600"/>
                      <a:pt x="14400" y="21600"/>
                      <a:pt x="14400" y="21600"/>
                    </a:cubicBezTo>
                    <a:cubicBezTo>
                      <a:pt x="7200" y="21600"/>
                      <a:pt x="0" y="10800"/>
                      <a:pt x="0" y="10800"/>
                    </a:cubicBezTo>
                    <a:cubicBezTo>
                      <a:pt x="7200" y="5400"/>
                      <a:pt x="10800" y="0"/>
                      <a:pt x="14400" y="0"/>
                    </a:cubicBezTo>
                    <a:cubicBezTo>
                      <a:pt x="14400" y="0"/>
                      <a:pt x="21600" y="10800"/>
                      <a:pt x="21600" y="162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25" name="Freeform 154"/>
              <p:cNvSpPr/>
              <p:nvPr/>
            </p:nvSpPr>
            <p:spPr>
              <a:xfrm>
                <a:off x="798580" y="1799929"/>
                <a:ext cx="40057" cy="45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900" y="14400"/>
                    </a:moveTo>
                    <a:cubicBezTo>
                      <a:pt x="8100" y="14400"/>
                      <a:pt x="0" y="12000"/>
                      <a:pt x="0" y="7200"/>
                    </a:cubicBezTo>
                    <a:cubicBezTo>
                      <a:pt x="0" y="4800"/>
                      <a:pt x="0" y="0"/>
                      <a:pt x="0" y="0"/>
                    </a:cubicBezTo>
                    <a:cubicBezTo>
                      <a:pt x="16200" y="0"/>
                      <a:pt x="16200" y="0"/>
                      <a:pt x="16200" y="0"/>
                    </a:cubicBezTo>
                    <a:cubicBezTo>
                      <a:pt x="16200" y="7200"/>
                      <a:pt x="21600" y="7200"/>
                      <a:pt x="21600" y="12000"/>
                    </a:cubicBezTo>
                    <a:cubicBezTo>
                      <a:pt x="21600" y="19200"/>
                      <a:pt x="18900" y="16800"/>
                      <a:pt x="18900" y="21600"/>
                    </a:cubicBezTo>
                    <a:cubicBezTo>
                      <a:pt x="18900" y="19200"/>
                      <a:pt x="18900" y="16800"/>
                      <a:pt x="18900" y="144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26" name="Freeform 155"/>
              <p:cNvSpPr/>
              <p:nvPr/>
            </p:nvSpPr>
            <p:spPr>
              <a:xfrm>
                <a:off x="843642" y="1757369"/>
                <a:ext cx="65089" cy="92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323" y="19326"/>
                    </a:moveTo>
                    <a:cubicBezTo>
                      <a:pt x="6646" y="19326"/>
                      <a:pt x="9969" y="17053"/>
                      <a:pt x="9969" y="15916"/>
                    </a:cubicBezTo>
                    <a:cubicBezTo>
                      <a:pt x="4985" y="14779"/>
                      <a:pt x="0" y="12505"/>
                      <a:pt x="0" y="10232"/>
                    </a:cubicBezTo>
                    <a:cubicBezTo>
                      <a:pt x="0" y="9095"/>
                      <a:pt x="6646" y="0"/>
                      <a:pt x="9969" y="0"/>
                    </a:cubicBezTo>
                    <a:cubicBezTo>
                      <a:pt x="18277" y="0"/>
                      <a:pt x="19938" y="3411"/>
                      <a:pt x="21600" y="9095"/>
                    </a:cubicBezTo>
                    <a:cubicBezTo>
                      <a:pt x="13292" y="10232"/>
                      <a:pt x="18277" y="21600"/>
                      <a:pt x="6646" y="21600"/>
                    </a:cubicBezTo>
                    <a:cubicBezTo>
                      <a:pt x="3323" y="21600"/>
                      <a:pt x="0" y="20463"/>
                      <a:pt x="0" y="20463"/>
                    </a:cubicBezTo>
                    <a:cubicBezTo>
                      <a:pt x="0" y="19326"/>
                      <a:pt x="1662" y="18189"/>
                      <a:pt x="3323" y="18189"/>
                    </a:cubicBezTo>
                    <a:lnTo>
                      <a:pt x="3323" y="19326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27" name="Freeform 156"/>
              <p:cNvSpPr/>
              <p:nvPr/>
            </p:nvSpPr>
            <p:spPr>
              <a:xfrm>
                <a:off x="1124122" y="1652229"/>
                <a:ext cx="34948" cy="55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0" h="21600" extrusionOk="0">
                    <a:moveTo>
                      <a:pt x="14700" y="7855"/>
                    </a:moveTo>
                    <a:cubicBezTo>
                      <a:pt x="14700" y="13745"/>
                      <a:pt x="6600" y="17673"/>
                      <a:pt x="1200" y="21600"/>
                    </a:cubicBezTo>
                    <a:cubicBezTo>
                      <a:pt x="-1500" y="19636"/>
                      <a:pt x="1200" y="17673"/>
                      <a:pt x="1200" y="15709"/>
                    </a:cubicBezTo>
                    <a:cubicBezTo>
                      <a:pt x="1200" y="11782"/>
                      <a:pt x="6600" y="1964"/>
                      <a:pt x="20100" y="0"/>
                    </a:cubicBezTo>
                    <a:cubicBezTo>
                      <a:pt x="17400" y="3927"/>
                      <a:pt x="14700" y="5891"/>
                      <a:pt x="14700" y="7855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</p:grpSp>
        <p:grpSp>
          <p:nvGrpSpPr>
            <p:cNvPr id="984" name="Group 765"/>
            <p:cNvGrpSpPr/>
            <p:nvPr/>
          </p:nvGrpSpPr>
          <p:grpSpPr>
            <a:xfrm>
              <a:off x="7547679" y="187754"/>
              <a:ext cx="6876784" cy="4671308"/>
              <a:chOff x="-1" y="-2"/>
              <a:chExt cx="6876783" cy="4671307"/>
            </a:xfrm>
          </p:grpSpPr>
          <p:sp>
            <p:nvSpPr>
              <p:cNvPr id="929" name="Freeform 7"/>
              <p:cNvSpPr/>
              <p:nvPr/>
            </p:nvSpPr>
            <p:spPr>
              <a:xfrm>
                <a:off x="257848" y="2590994"/>
                <a:ext cx="1548333" cy="13393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116" y="9445"/>
                    </a:moveTo>
                    <a:cubicBezTo>
                      <a:pt x="4689" y="8213"/>
                      <a:pt x="4689" y="8213"/>
                      <a:pt x="4689" y="8213"/>
                    </a:cubicBezTo>
                    <a:cubicBezTo>
                      <a:pt x="4689" y="8049"/>
                      <a:pt x="4832" y="8049"/>
                      <a:pt x="4832" y="7967"/>
                    </a:cubicBezTo>
                    <a:cubicBezTo>
                      <a:pt x="4974" y="7392"/>
                      <a:pt x="5045" y="7145"/>
                      <a:pt x="5187" y="6652"/>
                    </a:cubicBezTo>
                    <a:cubicBezTo>
                      <a:pt x="5329" y="6242"/>
                      <a:pt x="5755" y="6078"/>
                      <a:pt x="5755" y="5585"/>
                    </a:cubicBezTo>
                    <a:cubicBezTo>
                      <a:pt x="5755" y="5174"/>
                      <a:pt x="5613" y="4846"/>
                      <a:pt x="5613" y="4517"/>
                    </a:cubicBezTo>
                    <a:cubicBezTo>
                      <a:pt x="5613" y="4353"/>
                      <a:pt x="5755" y="4353"/>
                      <a:pt x="5755" y="4271"/>
                    </a:cubicBezTo>
                    <a:cubicBezTo>
                      <a:pt x="5755" y="4024"/>
                      <a:pt x="5755" y="4024"/>
                      <a:pt x="5755" y="4024"/>
                    </a:cubicBezTo>
                    <a:cubicBezTo>
                      <a:pt x="5613" y="4106"/>
                      <a:pt x="5542" y="4271"/>
                      <a:pt x="5400" y="4271"/>
                    </a:cubicBezTo>
                    <a:cubicBezTo>
                      <a:pt x="5187" y="4271"/>
                      <a:pt x="5045" y="4189"/>
                      <a:pt x="4974" y="4106"/>
                    </a:cubicBezTo>
                    <a:cubicBezTo>
                      <a:pt x="4618" y="4353"/>
                      <a:pt x="4547" y="4681"/>
                      <a:pt x="3979" y="4681"/>
                    </a:cubicBezTo>
                    <a:cubicBezTo>
                      <a:pt x="3553" y="4681"/>
                      <a:pt x="3339" y="4106"/>
                      <a:pt x="2913" y="4106"/>
                    </a:cubicBezTo>
                    <a:cubicBezTo>
                      <a:pt x="2487" y="4106"/>
                      <a:pt x="2558" y="4599"/>
                      <a:pt x="2203" y="4599"/>
                    </a:cubicBezTo>
                    <a:cubicBezTo>
                      <a:pt x="1847" y="4599"/>
                      <a:pt x="1634" y="4024"/>
                      <a:pt x="1208" y="4189"/>
                    </a:cubicBezTo>
                    <a:cubicBezTo>
                      <a:pt x="995" y="4189"/>
                      <a:pt x="995" y="4189"/>
                      <a:pt x="995" y="4189"/>
                    </a:cubicBezTo>
                    <a:cubicBezTo>
                      <a:pt x="1066" y="4189"/>
                      <a:pt x="1137" y="4106"/>
                      <a:pt x="1208" y="4024"/>
                    </a:cubicBezTo>
                    <a:cubicBezTo>
                      <a:pt x="1066" y="3942"/>
                      <a:pt x="426" y="3532"/>
                      <a:pt x="639" y="3367"/>
                    </a:cubicBezTo>
                    <a:cubicBezTo>
                      <a:pt x="497" y="3039"/>
                      <a:pt x="284" y="3039"/>
                      <a:pt x="0" y="2875"/>
                    </a:cubicBezTo>
                    <a:cubicBezTo>
                      <a:pt x="142" y="2628"/>
                      <a:pt x="426" y="2710"/>
                      <a:pt x="426" y="2217"/>
                    </a:cubicBezTo>
                    <a:cubicBezTo>
                      <a:pt x="426" y="2053"/>
                      <a:pt x="355" y="2053"/>
                      <a:pt x="426" y="1971"/>
                    </a:cubicBezTo>
                    <a:cubicBezTo>
                      <a:pt x="284" y="1971"/>
                      <a:pt x="71" y="1971"/>
                      <a:pt x="71" y="1807"/>
                    </a:cubicBezTo>
                    <a:cubicBezTo>
                      <a:pt x="71" y="1150"/>
                      <a:pt x="1492" y="1232"/>
                      <a:pt x="1918" y="1068"/>
                    </a:cubicBezTo>
                    <a:cubicBezTo>
                      <a:pt x="1847" y="821"/>
                      <a:pt x="1705" y="903"/>
                      <a:pt x="1705" y="739"/>
                    </a:cubicBezTo>
                    <a:cubicBezTo>
                      <a:pt x="1705" y="575"/>
                      <a:pt x="2132" y="657"/>
                      <a:pt x="2203" y="657"/>
                    </a:cubicBezTo>
                    <a:cubicBezTo>
                      <a:pt x="2487" y="657"/>
                      <a:pt x="2842" y="657"/>
                      <a:pt x="2842" y="657"/>
                    </a:cubicBezTo>
                    <a:cubicBezTo>
                      <a:pt x="3055" y="657"/>
                      <a:pt x="3482" y="329"/>
                      <a:pt x="3695" y="164"/>
                    </a:cubicBezTo>
                    <a:cubicBezTo>
                      <a:pt x="3979" y="0"/>
                      <a:pt x="4547" y="0"/>
                      <a:pt x="4832" y="0"/>
                    </a:cubicBezTo>
                    <a:cubicBezTo>
                      <a:pt x="5400" y="0"/>
                      <a:pt x="5400" y="329"/>
                      <a:pt x="5897" y="329"/>
                    </a:cubicBezTo>
                    <a:cubicBezTo>
                      <a:pt x="5897" y="575"/>
                      <a:pt x="6679" y="739"/>
                      <a:pt x="6892" y="821"/>
                    </a:cubicBezTo>
                    <a:cubicBezTo>
                      <a:pt x="7461" y="821"/>
                      <a:pt x="7816" y="821"/>
                      <a:pt x="8029" y="821"/>
                    </a:cubicBezTo>
                    <a:cubicBezTo>
                      <a:pt x="8597" y="821"/>
                      <a:pt x="8811" y="164"/>
                      <a:pt x="9450" y="164"/>
                    </a:cubicBezTo>
                    <a:cubicBezTo>
                      <a:pt x="10089" y="164"/>
                      <a:pt x="10089" y="575"/>
                      <a:pt x="10303" y="1068"/>
                    </a:cubicBezTo>
                    <a:cubicBezTo>
                      <a:pt x="10303" y="1150"/>
                      <a:pt x="10729" y="1478"/>
                      <a:pt x="10800" y="1478"/>
                    </a:cubicBezTo>
                    <a:cubicBezTo>
                      <a:pt x="11155" y="1643"/>
                      <a:pt x="11226" y="2300"/>
                      <a:pt x="11795" y="2300"/>
                    </a:cubicBezTo>
                    <a:cubicBezTo>
                      <a:pt x="12221" y="2300"/>
                      <a:pt x="12221" y="1889"/>
                      <a:pt x="12505" y="1807"/>
                    </a:cubicBezTo>
                    <a:cubicBezTo>
                      <a:pt x="12718" y="1725"/>
                      <a:pt x="12647" y="1725"/>
                      <a:pt x="12789" y="1725"/>
                    </a:cubicBezTo>
                    <a:cubicBezTo>
                      <a:pt x="12861" y="1807"/>
                      <a:pt x="12861" y="2053"/>
                      <a:pt x="12932" y="2135"/>
                    </a:cubicBezTo>
                    <a:cubicBezTo>
                      <a:pt x="12932" y="2217"/>
                      <a:pt x="12932" y="2217"/>
                      <a:pt x="12932" y="2300"/>
                    </a:cubicBezTo>
                    <a:cubicBezTo>
                      <a:pt x="12932" y="2546"/>
                      <a:pt x="13145" y="2464"/>
                      <a:pt x="13216" y="2710"/>
                    </a:cubicBezTo>
                    <a:cubicBezTo>
                      <a:pt x="13358" y="2957"/>
                      <a:pt x="13216" y="3121"/>
                      <a:pt x="13358" y="3449"/>
                    </a:cubicBezTo>
                    <a:cubicBezTo>
                      <a:pt x="13429" y="3696"/>
                      <a:pt x="13713" y="3532"/>
                      <a:pt x="13926" y="3614"/>
                    </a:cubicBezTo>
                    <a:cubicBezTo>
                      <a:pt x="14068" y="3614"/>
                      <a:pt x="14139" y="3860"/>
                      <a:pt x="14282" y="4024"/>
                    </a:cubicBezTo>
                    <a:cubicBezTo>
                      <a:pt x="14424" y="4189"/>
                      <a:pt x="14921" y="4189"/>
                      <a:pt x="15205" y="4189"/>
                    </a:cubicBezTo>
                    <a:cubicBezTo>
                      <a:pt x="15561" y="4189"/>
                      <a:pt x="15916" y="4106"/>
                      <a:pt x="16129" y="4024"/>
                    </a:cubicBezTo>
                    <a:cubicBezTo>
                      <a:pt x="16129" y="3778"/>
                      <a:pt x="16129" y="3778"/>
                      <a:pt x="16129" y="3614"/>
                    </a:cubicBezTo>
                    <a:cubicBezTo>
                      <a:pt x="16129" y="3367"/>
                      <a:pt x="16413" y="3367"/>
                      <a:pt x="16555" y="3285"/>
                    </a:cubicBezTo>
                    <a:cubicBezTo>
                      <a:pt x="16839" y="3203"/>
                      <a:pt x="16768" y="3121"/>
                      <a:pt x="16982" y="3039"/>
                    </a:cubicBezTo>
                    <a:cubicBezTo>
                      <a:pt x="17337" y="2875"/>
                      <a:pt x="17621" y="2957"/>
                      <a:pt x="17905" y="2710"/>
                    </a:cubicBezTo>
                    <a:cubicBezTo>
                      <a:pt x="18332" y="3039"/>
                      <a:pt x="18616" y="3039"/>
                      <a:pt x="19042" y="3203"/>
                    </a:cubicBezTo>
                    <a:cubicBezTo>
                      <a:pt x="19539" y="3367"/>
                      <a:pt x="19682" y="3860"/>
                      <a:pt x="20250" y="3860"/>
                    </a:cubicBezTo>
                    <a:cubicBezTo>
                      <a:pt x="20321" y="4024"/>
                      <a:pt x="20392" y="4106"/>
                      <a:pt x="20463" y="4189"/>
                    </a:cubicBezTo>
                    <a:cubicBezTo>
                      <a:pt x="20534" y="4517"/>
                      <a:pt x="20392" y="4928"/>
                      <a:pt x="20534" y="5092"/>
                    </a:cubicBezTo>
                    <a:cubicBezTo>
                      <a:pt x="20392" y="5174"/>
                      <a:pt x="20108" y="6078"/>
                      <a:pt x="20108" y="6078"/>
                    </a:cubicBezTo>
                    <a:cubicBezTo>
                      <a:pt x="20108" y="6160"/>
                      <a:pt x="20108" y="6242"/>
                      <a:pt x="20108" y="6324"/>
                    </a:cubicBezTo>
                    <a:cubicBezTo>
                      <a:pt x="20108" y="6406"/>
                      <a:pt x="20108" y="6488"/>
                      <a:pt x="20179" y="6570"/>
                    </a:cubicBezTo>
                    <a:cubicBezTo>
                      <a:pt x="20179" y="7310"/>
                      <a:pt x="20179" y="7310"/>
                      <a:pt x="20179" y="7310"/>
                    </a:cubicBezTo>
                    <a:cubicBezTo>
                      <a:pt x="20250" y="7556"/>
                      <a:pt x="20179" y="7720"/>
                      <a:pt x="20250" y="7884"/>
                    </a:cubicBezTo>
                    <a:cubicBezTo>
                      <a:pt x="20321" y="8131"/>
                      <a:pt x="20747" y="7884"/>
                      <a:pt x="20747" y="8295"/>
                    </a:cubicBezTo>
                    <a:cubicBezTo>
                      <a:pt x="20747" y="8788"/>
                      <a:pt x="20321" y="8706"/>
                      <a:pt x="20321" y="9116"/>
                    </a:cubicBezTo>
                    <a:cubicBezTo>
                      <a:pt x="20321" y="9445"/>
                      <a:pt x="20463" y="9445"/>
                      <a:pt x="20534" y="9527"/>
                    </a:cubicBezTo>
                    <a:cubicBezTo>
                      <a:pt x="20889" y="10348"/>
                      <a:pt x="21600" y="10430"/>
                      <a:pt x="21600" y="11498"/>
                    </a:cubicBezTo>
                    <a:cubicBezTo>
                      <a:pt x="21032" y="11580"/>
                      <a:pt x="20676" y="11744"/>
                      <a:pt x="20676" y="12402"/>
                    </a:cubicBezTo>
                    <a:cubicBezTo>
                      <a:pt x="20676" y="12566"/>
                      <a:pt x="20818" y="12648"/>
                      <a:pt x="20818" y="12812"/>
                    </a:cubicBezTo>
                    <a:cubicBezTo>
                      <a:pt x="20818" y="12812"/>
                      <a:pt x="20676" y="12812"/>
                      <a:pt x="20676" y="12812"/>
                    </a:cubicBezTo>
                    <a:cubicBezTo>
                      <a:pt x="20321" y="12812"/>
                      <a:pt x="19397" y="12484"/>
                      <a:pt x="18829" y="12484"/>
                    </a:cubicBezTo>
                    <a:cubicBezTo>
                      <a:pt x="18758" y="12484"/>
                      <a:pt x="18189" y="12319"/>
                      <a:pt x="18118" y="12319"/>
                    </a:cubicBezTo>
                    <a:cubicBezTo>
                      <a:pt x="17905" y="12073"/>
                      <a:pt x="17905" y="11334"/>
                      <a:pt x="17479" y="11334"/>
                    </a:cubicBezTo>
                    <a:cubicBezTo>
                      <a:pt x="17266" y="11334"/>
                      <a:pt x="17195" y="11580"/>
                      <a:pt x="17053" y="11662"/>
                    </a:cubicBezTo>
                    <a:cubicBezTo>
                      <a:pt x="16058" y="11662"/>
                      <a:pt x="16058" y="11662"/>
                      <a:pt x="16058" y="11662"/>
                    </a:cubicBezTo>
                    <a:cubicBezTo>
                      <a:pt x="15703" y="11580"/>
                      <a:pt x="15561" y="11252"/>
                      <a:pt x="15347" y="11005"/>
                    </a:cubicBezTo>
                    <a:cubicBezTo>
                      <a:pt x="15134" y="10759"/>
                      <a:pt x="14779" y="10923"/>
                      <a:pt x="14566" y="10677"/>
                    </a:cubicBezTo>
                    <a:cubicBezTo>
                      <a:pt x="14424" y="10513"/>
                      <a:pt x="14495" y="10348"/>
                      <a:pt x="14495" y="10184"/>
                    </a:cubicBezTo>
                    <a:cubicBezTo>
                      <a:pt x="14211" y="9691"/>
                      <a:pt x="13784" y="8952"/>
                      <a:pt x="13216" y="8952"/>
                    </a:cubicBezTo>
                    <a:cubicBezTo>
                      <a:pt x="12932" y="8952"/>
                      <a:pt x="12789" y="9363"/>
                      <a:pt x="12789" y="9691"/>
                    </a:cubicBezTo>
                    <a:cubicBezTo>
                      <a:pt x="12789" y="9938"/>
                      <a:pt x="12789" y="10102"/>
                      <a:pt x="12861" y="10266"/>
                    </a:cubicBezTo>
                    <a:cubicBezTo>
                      <a:pt x="13003" y="10841"/>
                      <a:pt x="13571" y="11827"/>
                      <a:pt x="13997" y="11991"/>
                    </a:cubicBezTo>
                    <a:cubicBezTo>
                      <a:pt x="13997" y="12237"/>
                      <a:pt x="14139" y="12319"/>
                      <a:pt x="14139" y="12484"/>
                    </a:cubicBezTo>
                    <a:cubicBezTo>
                      <a:pt x="14424" y="12402"/>
                      <a:pt x="14353" y="12155"/>
                      <a:pt x="14566" y="12073"/>
                    </a:cubicBezTo>
                    <a:cubicBezTo>
                      <a:pt x="14566" y="12155"/>
                      <a:pt x="14566" y="12237"/>
                      <a:pt x="14566" y="12319"/>
                    </a:cubicBezTo>
                    <a:cubicBezTo>
                      <a:pt x="14566" y="12648"/>
                      <a:pt x="14424" y="12812"/>
                      <a:pt x="14424" y="13059"/>
                    </a:cubicBezTo>
                    <a:cubicBezTo>
                      <a:pt x="14424" y="13387"/>
                      <a:pt x="14992" y="13551"/>
                      <a:pt x="15276" y="13551"/>
                    </a:cubicBezTo>
                    <a:cubicBezTo>
                      <a:pt x="16626" y="13551"/>
                      <a:pt x="16768" y="12648"/>
                      <a:pt x="17479" y="11991"/>
                    </a:cubicBezTo>
                    <a:cubicBezTo>
                      <a:pt x="17479" y="12894"/>
                      <a:pt x="17479" y="12894"/>
                      <a:pt x="17479" y="12894"/>
                    </a:cubicBezTo>
                    <a:cubicBezTo>
                      <a:pt x="17763" y="13551"/>
                      <a:pt x="18189" y="13633"/>
                      <a:pt x="18758" y="13880"/>
                    </a:cubicBezTo>
                    <a:cubicBezTo>
                      <a:pt x="18971" y="13962"/>
                      <a:pt x="18971" y="14373"/>
                      <a:pt x="19113" y="14455"/>
                    </a:cubicBezTo>
                    <a:cubicBezTo>
                      <a:pt x="19113" y="14373"/>
                      <a:pt x="19113" y="14373"/>
                      <a:pt x="19113" y="14373"/>
                    </a:cubicBezTo>
                    <a:cubicBezTo>
                      <a:pt x="19255" y="14619"/>
                      <a:pt x="19539" y="14537"/>
                      <a:pt x="19539" y="14783"/>
                    </a:cubicBezTo>
                    <a:cubicBezTo>
                      <a:pt x="19539" y="15358"/>
                      <a:pt x="18900" y="15522"/>
                      <a:pt x="18900" y="16097"/>
                    </a:cubicBezTo>
                    <a:cubicBezTo>
                      <a:pt x="18616" y="16097"/>
                      <a:pt x="18403" y="16179"/>
                      <a:pt x="18332" y="16426"/>
                    </a:cubicBezTo>
                    <a:cubicBezTo>
                      <a:pt x="18261" y="16754"/>
                      <a:pt x="18261" y="17165"/>
                      <a:pt x="18047" y="17165"/>
                    </a:cubicBezTo>
                    <a:cubicBezTo>
                      <a:pt x="17763" y="17165"/>
                      <a:pt x="17763" y="17822"/>
                      <a:pt x="17479" y="17822"/>
                    </a:cubicBezTo>
                    <a:cubicBezTo>
                      <a:pt x="17266" y="17822"/>
                      <a:pt x="16839" y="18233"/>
                      <a:pt x="16839" y="18479"/>
                    </a:cubicBezTo>
                    <a:cubicBezTo>
                      <a:pt x="16342" y="18643"/>
                      <a:pt x="15063" y="18890"/>
                      <a:pt x="15063" y="19383"/>
                    </a:cubicBezTo>
                    <a:cubicBezTo>
                      <a:pt x="15063" y="19465"/>
                      <a:pt x="15134" y="19547"/>
                      <a:pt x="15134" y="19629"/>
                    </a:cubicBezTo>
                    <a:cubicBezTo>
                      <a:pt x="14708" y="19875"/>
                      <a:pt x="14068" y="20040"/>
                      <a:pt x="13571" y="20204"/>
                    </a:cubicBezTo>
                    <a:cubicBezTo>
                      <a:pt x="13358" y="20286"/>
                      <a:pt x="12505" y="20943"/>
                      <a:pt x="12221" y="21025"/>
                    </a:cubicBezTo>
                    <a:cubicBezTo>
                      <a:pt x="11582" y="21025"/>
                      <a:pt x="11582" y="21025"/>
                      <a:pt x="11582" y="21025"/>
                    </a:cubicBezTo>
                    <a:cubicBezTo>
                      <a:pt x="11297" y="21354"/>
                      <a:pt x="11226" y="21518"/>
                      <a:pt x="10800" y="21518"/>
                    </a:cubicBezTo>
                    <a:cubicBezTo>
                      <a:pt x="10658" y="21600"/>
                      <a:pt x="10658" y="21600"/>
                      <a:pt x="10658" y="21600"/>
                    </a:cubicBezTo>
                    <a:cubicBezTo>
                      <a:pt x="10587" y="21600"/>
                      <a:pt x="10089" y="21354"/>
                      <a:pt x="10018" y="21271"/>
                    </a:cubicBezTo>
                    <a:cubicBezTo>
                      <a:pt x="9947" y="21271"/>
                      <a:pt x="10161" y="21271"/>
                      <a:pt x="10018" y="21025"/>
                    </a:cubicBezTo>
                    <a:cubicBezTo>
                      <a:pt x="9805" y="20697"/>
                      <a:pt x="9663" y="20286"/>
                      <a:pt x="9663" y="19793"/>
                    </a:cubicBezTo>
                    <a:cubicBezTo>
                      <a:pt x="9379" y="19793"/>
                      <a:pt x="9592" y="19383"/>
                      <a:pt x="9592" y="19136"/>
                    </a:cubicBezTo>
                    <a:cubicBezTo>
                      <a:pt x="9734" y="18643"/>
                      <a:pt x="9379" y="18397"/>
                      <a:pt x="9166" y="18151"/>
                    </a:cubicBezTo>
                    <a:cubicBezTo>
                      <a:pt x="8882" y="17904"/>
                      <a:pt x="8313" y="17083"/>
                      <a:pt x="8313" y="16508"/>
                    </a:cubicBezTo>
                    <a:cubicBezTo>
                      <a:pt x="7603" y="16344"/>
                      <a:pt x="7461" y="15851"/>
                      <a:pt x="7461" y="14948"/>
                    </a:cubicBezTo>
                    <a:cubicBezTo>
                      <a:pt x="7461" y="14373"/>
                      <a:pt x="7176" y="14290"/>
                      <a:pt x="7105" y="13798"/>
                    </a:cubicBezTo>
                    <a:cubicBezTo>
                      <a:pt x="7105" y="13798"/>
                      <a:pt x="7105" y="13798"/>
                      <a:pt x="7105" y="13798"/>
                    </a:cubicBezTo>
                    <a:cubicBezTo>
                      <a:pt x="7034" y="13716"/>
                      <a:pt x="6892" y="13551"/>
                      <a:pt x="6821" y="13551"/>
                    </a:cubicBezTo>
                    <a:cubicBezTo>
                      <a:pt x="6750" y="13387"/>
                      <a:pt x="6466" y="13469"/>
                      <a:pt x="6466" y="13387"/>
                    </a:cubicBezTo>
                    <a:cubicBezTo>
                      <a:pt x="6324" y="13223"/>
                      <a:pt x="6324" y="12894"/>
                      <a:pt x="6324" y="12730"/>
                    </a:cubicBezTo>
                    <a:cubicBezTo>
                      <a:pt x="6253" y="12566"/>
                      <a:pt x="6111" y="12319"/>
                      <a:pt x="6039" y="12155"/>
                    </a:cubicBezTo>
                    <a:cubicBezTo>
                      <a:pt x="5755" y="11744"/>
                      <a:pt x="5542" y="11416"/>
                      <a:pt x="5329" y="11005"/>
                    </a:cubicBezTo>
                    <a:cubicBezTo>
                      <a:pt x="5258" y="10923"/>
                      <a:pt x="4974" y="10513"/>
                      <a:pt x="4974" y="10430"/>
                    </a:cubicBezTo>
                    <a:cubicBezTo>
                      <a:pt x="4974" y="10184"/>
                      <a:pt x="5116" y="9691"/>
                      <a:pt x="5116" y="9281"/>
                    </a:cubicBezTo>
                    <a:lnTo>
                      <a:pt x="5116" y="9445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30" name="Freeform 8"/>
              <p:cNvSpPr/>
              <p:nvPr/>
            </p:nvSpPr>
            <p:spPr>
              <a:xfrm>
                <a:off x="2415757" y="4045458"/>
                <a:ext cx="85119" cy="157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500"/>
                    </a:moveTo>
                    <a:cubicBezTo>
                      <a:pt x="21600" y="16875"/>
                      <a:pt x="16518" y="21600"/>
                      <a:pt x="8894" y="21600"/>
                    </a:cubicBezTo>
                    <a:cubicBezTo>
                      <a:pt x="3812" y="21600"/>
                      <a:pt x="0" y="18900"/>
                      <a:pt x="0" y="15525"/>
                    </a:cubicBezTo>
                    <a:cubicBezTo>
                      <a:pt x="0" y="10125"/>
                      <a:pt x="5082" y="6075"/>
                      <a:pt x="5082" y="0"/>
                    </a:cubicBezTo>
                    <a:cubicBezTo>
                      <a:pt x="10165" y="4725"/>
                      <a:pt x="21600" y="7425"/>
                      <a:pt x="21600" y="135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31" name="Freeform 9"/>
              <p:cNvSpPr/>
              <p:nvPr/>
            </p:nvSpPr>
            <p:spPr>
              <a:xfrm>
                <a:off x="1654730" y="2738695"/>
                <a:ext cx="1702952" cy="13712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51" extrusionOk="0">
                    <a:moveTo>
                      <a:pt x="6330" y="13915"/>
                    </a:moveTo>
                    <a:cubicBezTo>
                      <a:pt x="6199" y="13834"/>
                      <a:pt x="6199" y="13834"/>
                      <a:pt x="6199" y="13834"/>
                    </a:cubicBezTo>
                    <a:cubicBezTo>
                      <a:pt x="6199" y="13915"/>
                      <a:pt x="6265" y="14076"/>
                      <a:pt x="6265" y="14157"/>
                    </a:cubicBezTo>
                    <a:cubicBezTo>
                      <a:pt x="6265" y="14643"/>
                      <a:pt x="6460" y="15047"/>
                      <a:pt x="6591" y="15533"/>
                    </a:cubicBezTo>
                    <a:cubicBezTo>
                      <a:pt x="6721" y="16018"/>
                      <a:pt x="7048" y="16827"/>
                      <a:pt x="7113" y="17151"/>
                    </a:cubicBezTo>
                    <a:cubicBezTo>
                      <a:pt x="7244" y="17474"/>
                      <a:pt x="7244" y="17555"/>
                      <a:pt x="7374" y="17879"/>
                    </a:cubicBezTo>
                    <a:cubicBezTo>
                      <a:pt x="7505" y="18202"/>
                      <a:pt x="7439" y="18445"/>
                      <a:pt x="7570" y="18849"/>
                    </a:cubicBezTo>
                    <a:cubicBezTo>
                      <a:pt x="7635" y="19011"/>
                      <a:pt x="7896" y="19254"/>
                      <a:pt x="7961" y="19578"/>
                    </a:cubicBezTo>
                    <a:cubicBezTo>
                      <a:pt x="8092" y="20063"/>
                      <a:pt x="8353" y="20548"/>
                      <a:pt x="8483" y="21115"/>
                    </a:cubicBezTo>
                    <a:cubicBezTo>
                      <a:pt x="8483" y="21196"/>
                      <a:pt x="8549" y="21357"/>
                      <a:pt x="8614" y="21357"/>
                    </a:cubicBezTo>
                    <a:cubicBezTo>
                      <a:pt x="8679" y="21519"/>
                      <a:pt x="8744" y="21600"/>
                      <a:pt x="8940" y="21519"/>
                    </a:cubicBezTo>
                    <a:cubicBezTo>
                      <a:pt x="9071" y="21519"/>
                      <a:pt x="9071" y="21276"/>
                      <a:pt x="9136" y="21115"/>
                    </a:cubicBezTo>
                    <a:cubicBezTo>
                      <a:pt x="9266" y="20872"/>
                      <a:pt x="9266" y="20953"/>
                      <a:pt x="9527" y="20791"/>
                    </a:cubicBezTo>
                    <a:cubicBezTo>
                      <a:pt x="9658" y="20710"/>
                      <a:pt x="9593" y="20144"/>
                      <a:pt x="9854" y="20063"/>
                    </a:cubicBezTo>
                    <a:cubicBezTo>
                      <a:pt x="9919" y="19982"/>
                      <a:pt x="10050" y="19982"/>
                      <a:pt x="10050" y="19901"/>
                    </a:cubicBezTo>
                    <a:cubicBezTo>
                      <a:pt x="10180" y="19901"/>
                      <a:pt x="10180" y="19901"/>
                      <a:pt x="10180" y="19901"/>
                    </a:cubicBezTo>
                    <a:cubicBezTo>
                      <a:pt x="10050" y="19335"/>
                      <a:pt x="10050" y="19335"/>
                      <a:pt x="10050" y="19335"/>
                    </a:cubicBezTo>
                    <a:cubicBezTo>
                      <a:pt x="10050" y="18849"/>
                      <a:pt x="10311" y="18526"/>
                      <a:pt x="10311" y="17879"/>
                    </a:cubicBezTo>
                    <a:cubicBezTo>
                      <a:pt x="10311" y="17555"/>
                      <a:pt x="10180" y="17312"/>
                      <a:pt x="10180" y="16908"/>
                    </a:cubicBezTo>
                    <a:cubicBezTo>
                      <a:pt x="10180" y="16422"/>
                      <a:pt x="10572" y="16342"/>
                      <a:pt x="10898" y="16180"/>
                    </a:cubicBezTo>
                    <a:cubicBezTo>
                      <a:pt x="11028" y="16180"/>
                      <a:pt x="11224" y="15856"/>
                      <a:pt x="11355" y="15694"/>
                    </a:cubicBezTo>
                    <a:cubicBezTo>
                      <a:pt x="11746" y="15209"/>
                      <a:pt x="12073" y="14804"/>
                      <a:pt x="12464" y="14319"/>
                    </a:cubicBezTo>
                    <a:cubicBezTo>
                      <a:pt x="12725" y="13915"/>
                      <a:pt x="13312" y="13834"/>
                      <a:pt x="13639" y="13429"/>
                    </a:cubicBezTo>
                    <a:cubicBezTo>
                      <a:pt x="13769" y="13187"/>
                      <a:pt x="13769" y="12944"/>
                      <a:pt x="13834" y="12620"/>
                    </a:cubicBezTo>
                    <a:cubicBezTo>
                      <a:pt x="13900" y="12378"/>
                      <a:pt x="14291" y="12378"/>
                      <a:pt x="14422" y="12054"/>
                    </a:cubicBezTo>
                    <a:cubicBezTo>
                      <a:pt x="14552" y="12135"/>
                      <a:pt x="14552" y="12297"/>
                      <a:pt x="14879" y="12297"/>
                    </a:cubicBezTo>
                    <a:cubicBezTo>
                      <a:pt x="15335" y="12297"/>
                      <a:pt x="15857" y="12135"/>
                      <a:pt x="15857" y="11407"/>
                    </a:cubicBezTo>
                    <a:cubicBezTo>
                      <a:pt x="16184" y="11488"/>
                      <a:pt x="16510" y="11649"/>
                      <a:pt x="16575" y="11973"/>
                    </a:cubicBezTo>
                    <a:cubicBezTo>
                      <a:pt x="16640" y="12216"/>
                      <a:pt x="16575" y="12620"/>
                      <a:pt x="16771" y="12863"/>
                    </a:cubicBezTo>
                    <a:cubicBezTo>
                      <a:pt x="16902" y="13187"/>
                      <a:pt x="17097" y="13348"/>
                      <a:pt x="17358" y="13672"/>
                    </a:cubicBezTo>
                    <a:cubicBezTo>
                      <a:pt x="17554" y="13996"/>
                      <a:pt x="17750" y="14400"/>
                      <a:pt x="17880" y="14885"/>
                    </a:cubicBezTo>
                    <a:cubicBezTo>
                      <a:pt x="17946" y="14966"/>
                      <a:pt x="18011" y="15047"/>
                      <a:pt x="18011" y="15209"/>
                    </a:cubicBezTo>
                    <a:cubicBezTo>
                      <a:pt x="18011" y="15452"/>
                      <a:pt x="17946" y="15533"/>
                      <a:pt x="17946" y="15856"/>
                    </a:cubicBezTo>
                    <a:cubicBezTo>
                      <a:pt x="17946" y="16180"/>
                      <a:pt x="17946" y="16422"/>
                      <a:pt x="18207" y="16422"/>
                    </a:cubicBezTo>
                    <a:cubicBezTo>
                      <a:pt x="18729" y="16422"/>
                      <a:pt x="18859" y="15775"/>
                      <a:pt x="19185" y="15371"/>
                    </a:cubicBezTo>
                    <a:cubicBezTo>
                      <a:pt x="19316" y="15533"/>
                      <a:pt x="19251" y="15613"/>
                      <a:pt x="19381" y="15775"/>
                    </a:cubicBezTo>
                    <a:cubicBezTo>
                      <a:pt x="19381" y="15775"/>
                      <a:pt x="19577" y="15775"/>
                      <a:pt x="19642" y="15856"/>
                    </a:cubicBezTo>
                    <a:cubicBezTo>
                      <a:pt x="19773" y="16180"/>
                      <a:pt x="19512" y="16908"/>
                      <a:pt x="19708" y="16908"/>
                    </a:cubicBezTo>
                    <a:cubicBezTo>
                      <a:pt x="19708" y="17636"/>
                      <a:pt x="20230" y="18283"/>
                      <a:pt x="20230" y="19254"/>
                    </a:cubicBezTo>
                    <a:cubicBezTo>
                      <a:pt x="20230" y="19497"/>
                      <a:pt x="20034" y="20063"/>
                      <a:pt x="20230" y="20144"/>
                    </a:cubicBezTo>
                    <a:cubicBezTo>
                      <a:pt x="20360" y="19739"/>
                      <a:pt x="20425" y="19497"/>
                      <a:pt x="20556" y="19092"/>
                    </a:cubicBezTo>
                    <a:cubicBezTo>
                      <a:pt x="20621" y="19011"/>
                      <a:pt x="20752" y="18930"/>
                      <a:pt x="20752" y="18849"/>
                    </a:cubicBezTo>
                    <a:cubicBezTo>
                      <a:pt x="20752" y="18607"/>
                      <a:pt x="20491" y="17555"/>
                      <a:pt x="20360" y="17393"/>
                    </a:cubicBezTo>
                    <a:cubicBezTo>
                      <a:pt x="20230" y="17231"/>
                      <a:pt x="20034" y="17070"/>
                      <a:pt x="20034" y="16827"/>
                    </a:cubicBezTo>
                    <a:cubicBezTo>
                      <a:pt x="20034" y="16746"/>
                      <a:pt x="20034" y="16665"/>
                      <a:pt x="20034" y="16665"/>
                    </a:cubicBezTo>
                    <a:cubicBezTo>
                      <a:pt x="20034" y="16665"/>
                      <a:pt x="20034" y="16665"/>
                      <a:pt x="20034" y="16665"/>
                    </a:cubicBezTo>
                    <a:cubicBezTo>
                      <a:pt x="20034" y="16584"/>
                      <a:pt x="20230" y="16342"/>
                      <a:pt x="20230" y="16180"/>
                    </a:cubicBezTo>
                    <a:cubicBezTo>
                      <a:pt x="20230" y="15856"/>
                      <a:pt x="20164" y="15371"/>
                      <a:pt x="20034" y="15128"/>
                    </a:cubicBezTo>
                    <a:cubicBezTo>
                      <a:pt x="19969" y="14966"/>
                      <a:pt x="19708" y="14966"/>
                      <a:pt x="19708" y="14481"/>
                    </a:cubicBezTo>
                    <a:cubicBezTo>
                      <a:pt x="19708" y="14076"/>
                      <a:pt x="19838" y="13753"/>
                      <a:pt x="20034" y="13510"/>
                    </a:cubicBezTo>
                    <a:cubicBezTo>
                      <a:pt x="20099" y="13429"/>
                      <a:pt x="20295" y="13510"/>
                      <a:pt x="20491" y="13348"/>
                    </a:cubicBezTo>
                    <a:cubicBezTo>
                      <a:pt x="20947" y="13025"/>
                      <a:pt x="21208" y="12782"/>
                      <a:pt x="21600" y="12135"/>
                    </a:cubicBezTo>
                    <a:cubicBezTo>
                      <a:pt x="21469" y="12135"/>
                      <a:pt x="21404" y="12135"/>
                      <a:pt x="21274" y="12135"/>
                    </a:cubicBezTo>
                    <a:cubicBezTo>
                      <a:pt x="20882" y="12135"/>
                      <a:pt x="20686" y="11649"/>
                      <a:pt x="20686" y="11164"/>
                    </a:cubicBezTo>
                    <a:cubicBezTo>
                      <a:pt x="20491" y="11164"/>
                      <a:pt x="20425" y="10517"/>
                      <a:pt x="20295" y="10517"/>
                    </a:cubicBezTo>
                    <a:cubicBezTo>
                      <a:pt x="20164" y="10517"/>
                      <a:pt x="20034" y="10598"/>
                      <a:pt x="19903" y="10598"/>
                    </a:cubicBezTo>
                    <a:cubicBezTo>
                      <a:pt x="19838" y="10598"/>
                      <a:pt x="19838" y="10436"/>
                      <a:pt x="19838" y="10355"/>
                    </a:cubicBezTo>
                    <a:cubicBezTo>
                      <a:pt x="19838" y="9465"/>
                      <a:pt x="20295" y="9465"/>
                      <a:pt x="20295" y="8575"/>
                    </a:cubicBezTo>
                    <a:cubicBezTo>
                      <a:pt x="20295" y="8090"/>
                      <a:pt x="20034" y="7928"/>
                      <a:pt x="19903" y="7524"/>
                    </a:cubicBezTo>
                    <a:cubicBezTo>
                      <a:pt x="19381" y="7281"/>
                      <a:pt x="18990" y="7362"/>
                      <a:pt x="18859" y="6553"/>
                    </a:cubicBezTo>
                    <a:cubicBezTo>
                      <a:pt x="18729" y="6553"/>
                      <a:pt x="18729" y="6553"/>
                      <a:pt x="18729" y="6553"/>
                    </a:cubicBezTo>
                    <a:cubicBezTo>
                      <a:pt x="18598" y="6796"/>
                      <a:pt x="18598" y="6796"/>
                      <a:pt x="18598" y="6796"/>
                    </a:cubicBezTo>
                    <a:cubicBezTo>
                      <a:pt x="18337" y="6876"/>
                      <a:pt x="18141" y="6634"/>
                      <a:pt x="17946" y="6796"/>
                    </a:cubicBezTo>
                    <a:cubicBezTo>
                      <a:pt x="17880" y="6876"/>
                      <a:pt x="17880" y="6957"/>
                      <a:pt x="17750" y="7119"/>
                    </a:cubicBezTo>
                    <a:cubicBezTo>
                      <a:pt x="17619" y="7200"/>
                      <a:pt x="16967" y="7847"/>
                      <a:pt x="16706" y="7847"/>
                    </a:cubicBezTo>
                    <a:cubicBezTo>
                      <a:pt x="16379" y="7847"/>
                      <a:pt x="16249" y="7524"/>
                      <a:pt x="15792" y="7524"/>
                    </a:cubicBezTo>
                    <a:cubicBezTo>
                      <a:pt x="15335" y="7524"/>
                      <a:pt x="15270" y="8009"/>
                      <a:pt x="15009" y="8171"/>
                    </a:cubicBezTo>
                    <a:cubicBezTo>
                      <a:pt x="15009" y="8009"/>
                      <a:pt x="14944" y="7604"/>
                      <a:pt x="14813" y="7604"/>
                    </a:cubicBezTo>
                    <a:cubicBezTo>
                      <a:pt x="14683" y="7604"/>
                      <a:pt x="14683" y="7766"/>
                      <a:pt x="14487" y="7766"/>
                    </a:cubicBezTo>
                    <a:cubicBezTo>
                      <a:pt x="14226" y="7766"/>
                      <a:pt x="13965" y="7766"/>
                      <a:pt x="13704" y="7766"/>
                    </a:cubicBezTo>
                    <a:cubicBezTo>
                      <a:pt x="13247" y="7766"/>
                      <a:pt x="13117" y="7362"/>
                      <a:pt x="12790" y="7200"/>
                    </a:cubicBezTo>
                    <a:cubicBezTo>
                      <a:pt x="12725" y="7119"/>
                      <a:pt x="12595" y="7281"/>
                      <a:pt x="12529" y="7119"/>
                    </a:cubicBezTo>
                    <a:cubicBezTo>
                      <a:pt x="12464" y="6957"/>
                      <a:pt x="12464" y="6796"/>
                      <a:pt x="12268" y="6634"/>
                    </a:cubicBezTo>
                    <a:cubicBezTo>
                      <a:pt x="12007" y="6472"/>
                      <a:pt x="11811" y="6634"/>
                      <a:pt x="11616" y="6310"/>
                    </a:cubicBezTo>
                    <a:cubicBezTo>
                      <a:pt x="11355" y="6067"/>
                      <a:pt x="11159" y="6148"/>
                      <a:pt x="10767" y="6067"/>
                    </a:cubicBezTo>
                    <a:cubicBezTo>
                      <a:pt x="10441" y="5987"/>
                      <a:pt x="10311" y="5663"/>
                      <a:pt x="9984" y="5501"/>
                    </a:cubicBezTo>
                    <a:cubicBezTo>
                      <a:pt x="9919" y="5501"/>
                      <a:pt x="9723" y="5501"/>
                      <a:pt x="9658" y="5420"/>
                    </a:cubicBezTo>
                    <a:cubicBezTo>
                      <a:pt x="9593" y="5097"/>
                      <a:pt x="9658" y="4935"/>
                      <a:pt x="9593" y="4692"/>
                    </a:cubicBezTo>
                    <a:cubicBezTo>
                      <a:pt x="9593" y="4449"/>
                      <a:pt x="9593" y="4449"/>
                      <a:pt x="9593" y="4449"/>
                    </a:cubicBezTo>
                    <a:cubicBezTo>
                      <a:pt x="9789" y="4449"/>
                      <a:pt x="9984" y="4530"/>
                      <a:pt x="9984" y="4207"/>
                    </a:cubicBezTo>
                    <a:cubicBezTo>
                      <a:pt x="9984" y="3964"/>
                      <a:pt x="9723" y="3883"/>
                      <a:pt x="9723" y="3640"/>
                    </a:cubicBezTo>
                    <a:cubicBezTo>
                      <a:pt x="9723" y="2993"/>
                      <a:pt x="10441" y="3074"/>
                      <a:pt x="10441" y="2508"/>
                    </a:cubicBezTo>
                    <a:cubicBezTo>
                      <a:pt x="10441" y="2265"/>
                      <a:pt x="9984" y="1861"/>
                      <a:pt x="9854" y="1861"/>
                    </a:cubicBezTo>
                    <a:cubicBezTo>
                      <a:pt x="9527" y="1861"/>
                      <a:pt x="9397" y="2184"/>
                      <a:pt x="9071" y="2265"/>
                    </a:cubicBezTo>
                    <a:cubicBezTo>
                      <a:pt x="8679" y="2103"/>
                      <a:pt x="8483" y="2103"/>
                      <a:pt x="8222" y="1780"/>
                    </a:cubicBezTo>
                    <a:cubicBezTo>
                      <a:pt x="8092" y="1618"/>
                      <a:pt x="8222" y="1294"/>
                      <a:pt x="7961" y="1213"/>
                    </a:cubicBezTo>
                    <a:cubicBezTo>
                      <a:pt x="7700" y="1133"/>
                      <a:pt x="7505" y="1213"/>
                      <a:pt x="7505" y="809"/>
                    </a:cubicBezTo>
                    <a:cubicBezTo>
                      <a:pt x="7309" y="809"/>
                      <a:pt x="7113" y="809"/>
                      <a:pt x="6917" y="809"/>
                    </a:cubicBezTo>
                    <a:cubicBezTo>
                      <a:pt x="6526" y="809"/>
                      <a:pt x="6395" y="1133"/>
                      <a:pt x="5938" y="1133"/>
                    </a:cubicBezTo>
                    <a:cubicBezTo>
                      <a:pt x="5482" y="1133"/>
                      <a:pt x="5938" y="0"/>
                      <a:pt x="5547" y="0"/>
                    </a:cubicBezTo>
                    <a:cubicBezTo>
                      <a:pt x="5155" y="0"/>
                      <a:pt x="5090" y="485"/>
                      <a:pt x="4894" y="485"/>
                    </a:cubicBezTo>
                    <a:cubicBezTo>
                      <a:pt x="4894" y="485"/>
                      <a:pt x="4829" y="566"/>
                      <a:pt x="4829" y="485"/>
                    </a:cubicBezTo>
                    <a:cubicBezTo>
                      <a:pt x="4633" y="809"/>
                      <a:pt x="4372" y="1133"/>
                      <a:pt x="3981" y="1133"/>
                    </a:cubicBezTo>
                    <a:cubicBezTo>
                      <a:pt x="3850" y="1133"/>
                      <a:pt x="3785" y="809"/>
                      <a:pt x="3654" y="809"/>
                    </a:cubicBezTo>
                    <a:cubicBezTo>
                      <a:pt x="3524" y="809"/>
                      <a:pt x="3067" y="1052"/>
                      <a:pt x="3067" y="728"/>
                    </a:cubicBezTo>
                    <a:cubicBezTo>
                      <a:pt x="2871" y="728"/>
                      <a:pt x="2937" y="647"/>
                      <a:pt x="2741" y="647"/>
                    </a:cubicBezTo>
                    <a:cubicBezTo>
                      <a:pt x="2284" y="647"/>
                      <a:pt x="2219" y="1294"/>
                      <a:pt x="1892" y="1618"/>
                    </a:cubicBezTo>
                    <a:cubicBezTo>
                      <a:pt x="1762" y="1861"/>
                      <a:pt x="1566" y="1861"/>
                      <a:pt x="1370" y="2022"/>
                    </a:cubicBezTo>
                    <a:cubicBezTo>
                      <a:pt x="1305" y="2184"/>
                      <a:pt x="1175" y="2427"/>
                      <a:pt x="979" y="2427"/>
                    </a:cubicBezTo>
                    <a:cubicBezTo>
                      <a:pt x="783" y="2427"/>
                      <a:pt x="653" y="2184"/>
                      <a:pt x="522" y="2184"/>
                    </a:cubicBezTo>
                    <a:cubicBezTo>
                      <a:pt x="457" y="2184"/>
                      <a:pt x="457" y="2346"/>
                      <a:pt x="392" y="2346"/>
                    </a:cubicBezTo>
                    <a:cubicBezTo>
                      <a:pt x="261" y="2427"/>
                      <a:pt x="0" y="3317"/>
                      <a:pt x="0" y="3317"/>
                    </a:cubicBezTo>
                    <a:cubicBezTo>
                      <a:pt x="0" y="3398"/>
                      <a:pt x="0" y="3479"/>
                      <a:pt x="0" y="3560"/>
                    </a:cubicBezTo>
                    <a:cubicBezTo>
                      <a:pt x="0" y="3640"/>
                      <a:pt x="0" y="3721"/>
                      <a:pt x="65" y="3802"/>
                    </a:cubicBezTo>
                    <a:cubicBezTo>
                      <a:pt x="65" y="4530"/>
                      <a:pt x="65" y="4530"/>
                      <a:pt x="65" y="4530"/>
                    </a:cubicBezTo>
                    <a:cubicBezTo>
                      <a:pt x="131" y="4773"/>
                      <a:pt x="65" y="4935"/>
                      <a:pt x="131" y="5097"/>
                    </a:cubicBezTo>
                    <a:cubicBezTo>
                      <a:pt x="196" y="5339"/>
                      <a:pt x="587" y="5097"/>
                      <a:pt x="587" y="5501"/>
                    </a:cubicBezTo>
                    <a:cubicBezTo>
                      <a:pt x="587" y="5987"/>
                      <a:pt x="196" y="5906"/>
                      <a:pt x="196" y="6310"/>
                    </a:cubicBezTo>
                    <a:cubicBezTo>
                      <a:pt x="196" y="6634"/>
                      <a:pt x="326" y="6634"/>
                      <a:pt x="392" y="6715"/>
                    </a:cubicBezTo>
                    <a:cubicBezTo>
                      <a:pt x="718" y="7524"/>
                      <a:pt x="1370" y="7604"/>
                      <a:pt x="1370" y="8656"/>
                    </a:cubicBezTo>
                    <a:cubicBezTo>
                      <a:pt x="848" y="8737"/>
                      <a:pt x="522" y="8899"/>
                      <a:pt x="522" y="9546"/>
                    </a:cubicBezTo>
                    <a:cubicBezTo>
                      <a:pt x="522" y="9708"/>
                      <a:pt x="653" y="9789"/>
                      <a:pt x="653" y="9951"/>
                    </a:cubicBezTo>
                    <a:cubicBezTo>
                      <a:pt x="1305" y="9870"/>
                      <a:pt x="1305" y="9870"/>
                      <a:pt x="1305" y="9870"/>
                    </a:cubicBezTo>
                    <a:cubicBezTo>
                      <a:pt x="1305" y="9870"/>
                      <a:pt x="1370" y="9789"/>
                      <a:pt x="1436" y="9708"/>
                    </a:cubicBezTo>
                    <a:cubicBezTo>
                      <a:pt x="1958" y="9870"/>
                      <a:pt x="1958" y="9870"/>
                      <a:pt x="1958" y="9870"/>
                    </a:cubicBezTo>
                    <a:cubicBezTo>
                      <a:pt x="2153" y="9870"/>
                      <a:pt x="2153" y="9708"/>
                      <a:pt x="2415" y="9708"/>
                    </a:cubicBezTo>
                    <a:cubicBezTo>
                      <a:pt x="2610" y="9708"/>
                      <a:pt x="2741" y="9627"/>
                      <a:pt x="2937" y="9708"/>
                    </a:cubicBezTo>
                    <a:cubicBezTo>
                      <a:pt x="3198" y="9789"/>
                      <a:pt x="3328" y="10355"/>
                      <a:pt x="3459" y="10679"/>
                    </a:cubicBezTo>
                    <a:cubicBezTo>
                      <a:pt x="3654" y="11002"/>
                      <a:pt x="4176" y="11488"/>
                      <a:pt x="4568" y="11488"/>
                    </a:cubicBezTo>
                    <a:cubicBezTo>
                      <a:pt x="4698" y="11488"/>
                      <a:pt x="4829" y="11488"/>
                      <a:pt x="4960" y="11488"/>
                    </a:cubicBezTo>
                    <a:cubicBezTo>
                      <a:pt x="4894" y="11569"/>
                      <a:pt x="4894" y="11811"/>
                      <a:pt x="4764" y="11811"/>
                    </a:cubicBezTo>
                    <a:cubicBezTo>
                      <a:pt x="4568" y="11892"/>
                      <a:pt x="4437" y="11811"/>
                      <a:pt x="4307" y="11973"/>
                    </a:cubicBezTo>
                    <a:cubicBezTo>
                      <a:pt x="4568" y="12297"/>
                      <a:pt x="4764" y="13025"/>
                      <a:pt x="5351" y="13025"/>
                    </a:cubicBezTo>
                    <a:cubicBezTo>
                      <a:pt x="5873" y="13025"/>
                      <a:pt x="5873" y="12216"/>
                      <a:pt x="6134" y="11892"/>
                    </a:cubicBezTo>
                    <a:cubicBezTo>
                      <a:pt x="6265" y="11892"/>
                      <a:pt x="6265" y="11892"/>
                      <a:pt x="6265" y="11892"/>
                    </a:cubicBezTo>
                    <a:cubicBezTo>
                      <a:pt x="6265" y="11973"/>
                      <a:pt x="6134" y="12216"/>
                      <a:pt x="6134" y="12216"/>
                    </a:cubicBezTo>
                    <a:cubicBezTo>
                      <a:pt x="6134" y="12539"/>
                      <a:pt x="6330" y="12863"/>
                      <a:pt x="6330" y="13187"/>
                    </a:cubicBezTo>
                    <a:cubicBezTo>
                      <a:pt x="6330" y="13510"/>
                      <a:pt x="6265" y="13510"/>
                      <a:pt x="6265" y="13915"/>
                    </a:cubicBezTo>
                    <a:lnTo>
                      <a:pt x="6330" y="13915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32" name="Freeform 11"/>
              <p:cNvSpPr/>
              <p:nvPr/>
            </p:nvSpPr>
            <p:spPr>
              <a:xfrm>
                <a:off x="3602359" y="4153102"/>
                <a:ext cx="410558" cy="455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246" y="19957"/>
                    </a:moveTo>
                    <a:cubicBezTo>
                      <a:pt x="5986" y="19957"/>
                      <a:pt x="6246" y="19252"/>
                      <a:pt x="5986" y="18783"/>
                    </a:cubicBezTo>
                    <a:cubicBezTo>
                      <a:pt x="5465" y="18783"/>
                      <a:pt x="5205" y="19252"/>
                      <a:pt x="4424" y="19252"/>
                    </a:cubicBezTo>
                    <a:cubicBezTo>
                      <a:pt x="1822" y="19252"/>
                      <a:pt x="2863" y="16904"/>
                      <a:pt x="2082" y="15496"/>
                    </a:cubicBezTo>
                    <a:cubicBezTo>
                      <a:pt x="2082" y="15496"/>
                      <a:pt x="2082" y="15261"/>
                      <a:pt x="2082" y="15261"/>
                    </a:cubicBezTo>
                    <a:cubicBezTo>
                      <a:pt x="1822" y="14791"/>
                      <a:pt x="1561" y="14791"/>
                      <a:pt x="1041" y="14791"/>
                    </a:cubicBezTo>
                    <a:cubicBezTo>
                      <a:pt x="781" y="14791"/>
                      <a:pt x="0" y="12209"/>
                      <a:pt x="0" y="11974"/>
                    </a:cubicBezTo>
                    <a:cubicBezTo>
                      <a:pt x="0" y="10800"/>
                      <a:pt x="1561" y="11270"/>
                      <a:pt x="2602" y="11270"/>
                    </a:cubicBezTo>
                    <a:cubicBezTo>
                      <a:pt x="4945" y="11270"/>
                      <a:pt x="4684" y="9157"/>
                      <a:pt x="5725" y="8217"/>
                    </a:cubicBezTo>
                    <a:cubicBezTo>
                      <a:pt x="6246" y="7748"/>
                      <a:pt x="7027" y="7748"/>
                      <a:pt x="7807" y="7513"/>
                    </a:cubicBezTo>
                    <a:cubicBezTo>
                      <a:pt x="8848" y="7513"/>
                      <a:pt x="8848" y="6809"/>
                      <a:pt x="9369" y="6104"/>
                    </a:cubicBezTo>
                    <a:cubicBezTo>
                      <a:pt x="9108" y="5870"/>
                      <a:pt x="9889" y="5400"/>
                      <a:pt x="9889" y="5400"/>
                    </a:cubicBezTo>
                    <a:cubicBezTo>
                      <a:pt x="10410" y="5165"/>
                      <a:pt x="10410" y="5165"/>
                      <a:pt x="10670" y="4930"/>
                    </a:cubicBezTo>
                    <a:cubicBezTo>
                      <a:pt x="10930" y="4930"/>
                      <a:pt x="10930" y="4461"/>
                      <a:pt x="11190" y="4461"/>
                    </a:cubicBezTo>
                    <a:cubicBezTo>
                      <a:pt x="11711" y="3757"/>
                      <a:pt x="13533" y="4226"/>
                      <a:pt x="13793" y="3522"/>
                    </a:cubicBezTo>
                    <a:cubicBezTo>
                      <a:pt x="14573" y="2583"/>
                      <a:pt x="16135" y="0"/>
                      <a:pt x="17176" y="0"/>
                    </a:cubicBezTo>
                    <a:cubicBezTo>
                      <a:pt x="18477" y="0"/>
                      <a:pt x="18477" y="704"/>
                      <a:pt x="18477" y="1643"/>
                    </a:cubicBezTo>
                    <a:cubicBezTo>
                      <a:pt x="18477" y="3052"/>
                      <a:pt x="21600" y="2348"/>
                      <a:pt x="21600" y="3522"/>
                    </a:cubicBezTo>
                    <a:cubicBezTo>
                      <a:pt x="21600" y="4226"/>
                      <a:pt x="19778" y="3757"/>
                      <a:pt x="19778" y="4461"/>
                    </a:cubicBezTo>
                    <a:cubicBezTo>
                      <a:pt x="19778" y="4461"/>
                      <a:pt x="20039" y="4696"/>
                      <a:pt x="20299" y="4696"/>
                    </a:cubicBezTo>
                    <a:cubicBezTo>
                      <a:pt x="20039" y="4930"/>
                      <a:pt x="17957" y="5635"/>
                      <a:pt x="17957" y="5635"/>
                    </a:cubicBezTo>
                    <a:cubicBezTo>
                      <a:pt x="18217" y="5870"/>
                      <a:pt x="18217" y="6104"/>
                      <a:pt x="18217" y="6339"/>
                    </a:cubicBezTo>
                    <a:cubicBezTo>
                      <a:pt x="18217" y="6339"/>
                      <a:pt x="17696" y="6574"/>
                      <a:pt x="17696" y="6809"/>
                    </a:cubicBezTo>
                    <a:cubicBezTo>
                      <a:pt x="17696" y="7748"/>
                      <a:pt x="19778" y="11035"/>
                      <a:pt x="21080" y="11035"/>
                    </a:cubicBezTo>
                    <a:cubicBezTo>
                      <a:pt x="20819" y="12209"/>
                      <a:pt x="20299" y="11739"/>
                      <a:pt x="19518" y="11739"/>
                    </a:cubicBezTo>
                    <a:cubicBezTo>
                      <a:pt x="19258" y="11739"/>
                      <a:pt x="18998" y="11974"/>
                      <a:pt x="18737" y="11974"/>
                    </a:cubicBezTo>
                    <a:cubicBezTo>
                      <a:pt x="18477" y="12678"/>
                      <a:pt x="18477" y="12678"/>
                      <a:pt x="18477" y="12678"/>
                    </a:cubicBezTo>
                    <a:cubicBezTo>
                      <a:pt x="17957" y="14087"/>
                      <a:pt x="17436" y="14557"/>
                      <a:pt x="17436" y="15730"/>
                    </a:cubicBezTo>
                    <a:cubicBezTo>
                      <a:pt x="16655" y="15730"/>
                      <a:pt x="15875" y="16904"/>
                      <a:pt x="15875" y="17139"/>
                    </a:cubicBezTo>
                    <a:cubicBezTo>
                      <a:pt x="15875" y="17609"/>
                      <a:pt x="16135" y="17843"/>
                      <a:pt x="16135" y="18078"/>
                    </a:cubicBezTo>
                    <a:cubicBezTo>
                      <a:pt x="16135" y="18783"/>
                      <a:pt x="15354" y="19722"/>
                      <a:pt x="15354" y="20426"/>
                    </a:cubicBezTo>
                    <a:cubicBezTo>
                      <a:pt x="14053" y="20661"/>
                      <a:pt x="14053" y="21600"/>
                      <a:pt x="13012" y="21600"/>
                    </a:cubicBezTo>
                    <a:cubicBezTo>
                      <a:pt x="12231" y="21600"/>
                      <a:pt x="11971" y="20896"/>
                      <a:pt x="11971" y="20661"/>
                    </a:cubicBezTo>
                    <a:cubicBezTo>
                      <a:pt x="10670" y="20191"/>
                      <a:pt x="9889" y="19487"/>
                      <a:pt x="8588" y="19487"/>
                    </a:cubicBezTo>
                    <a:cubicBezTo>
                      <a:pt x="8067" y="19487"/>
                      <a:pt x="7807" y="20191"/>
                      <a:pt x="6766" y="20191"/>
                    </a:cubicBezTo>
                    <a:cubicBezTo>
                      <a:pt x="6506" y="20191"/>
                      <a:pt x="6506" y="19957"/>
                      <a:pt x="6246" y="19957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33" name="Freeform 34"/>
              <p:cNvSpPr/>
              <p:nvPr/>
            </p:nvSpPr>
            <p:spPr>
              <a:xfrm>
                <a:off x="4140518" y="4040452"/>
                <a:ext cx="177811" cy="16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extrusionOk="0">
                    <a:moveTo>
                      <a:pt x="17513" y="15247"/>
                    </a:moveTo>
                    <a:cubicBezTo>
                      <a:pt x="17513" y="14612"/>
                      <a:pt x="16930" y="14612"/>
                      <a:pt x="16346" y="13976"/>
                    </a:cubicBezTo>
                    <a:cubicBezTo>
                      <a:pt x="15762" y="15247"/>
                      <a:pt x="15178" y="15247"/>
                      <a:pt x="15178" y="16518"/>
                    </a:cubicBezTo>
                    <a:cubicBezTo>
                      <a:pt x="15178" y="17153"/>
                      <a:pt x="16930" y="17788"/>
                      <a:pt x="16930" y="19694"/>
                    </a:cubicBezTo>
                    <a:cubicBezTo>
                      <a:pt x="16930" y="20965"/>
                      <a:pt x="16346" y="21600"/>
                      <a:pt x="15178" y="21600"/>
                    </a:cubicBezTo>
                    <a:cubicBezTo>
                      <a:pt x="14594" y="21600"/>
                      <a:pt x="14594" y="20965"/>
                      <a:pt x="14594" y="20329"/>
                    </a:cubicBezTo>
                    <a:cubicBezTo>
                      <a:pt x="14011" y="20965"/>
                      <a:pt x="13427" y="20965"/>
                      <a:pt x="12843" y="20965"/>
                    </a:cubicBezTo>
                    <a:cubicBezTo>
                      <a:pt x="10508" y="20329"/>
                      <a:pt x="8757" y="17788"/>
                      <a:pt x="8757" y="15247"/>
                    </a:cubicBezTo>
                    <a:cubicBezTo>
                      <a:pt x="8757" y="13976"/>
                      <a:pt x="9340" y="13341"/>
                      <a:pt x="9924" y="13341"/>
                    </a:cubicBezTo>
                    <a:cubicBezTo>
                      <a:pt x="9340" y="12706"/>
                      <a:pt x="9340" y="12071"/>
                      <a:pt x="9340" y="11435"/>
                    </a:cubicBezTo>
                    <a:cubicBezTo>
                      <a:pt x="7005" y="11435"/>
                      <a:pt x="7005" y="11435"/>
                      <a:pt x="7005" y="11435"/>
                    </a:cubicBezTo>
                    <a:cubicBezTo>
                      <a:pt x="7005" y="12071"/>
                      <a:pt x="7005" y="12706"/>
                      <a:pt x="7005" y="12706"/>
                    </a:cubicBezTo>
                    <a:cubicBezTo>
                      <a:pt x="5838" y="12706"/>
                      <a:pt x="5838" y="12706"/>
                      <a:pt x="5254" y="12071"/>
                    </a:cubicBezTo>
                    <a:cubicBezTo>
                      <a:pt x="5254" y="12071"/>
                      <a:pt x="5254" y="12706"/>
                      <a:pt x="5254" y="12706"/>
                    </a:cubicBezTo>
                    <a:cubicBezTo>
                      <a:pt x="4670" y="12706"/>
                      <a:pt x="3502" y="11435"/>
                      <a:pt x="3502" y="11435"/>
                    </a:cubicBezTo>
                    <a:cubicBezTo>
                      <a:pt x="1751" y="12706"/>
                      <a:pt x="2335" y="18424"/>
                      <a:pt x="584" y="18424"/>
                    </a:cubicBezTo>
                    <a:cubicBezTo>
                      <a:pt x="-584" y="18424"/>
                      <a:pt x="584" y="15247"/>
                      <a:pt x="584" y="14612"/>
                    </a:cubicBezTo>
                    <a:cubicBezTo>
                      <a:pt x="584" y="13976"/>
                      <a:pt x="0" y="13341"/>
                      <a:pt x="0" y="12706"/>
                    </a:cubicBezTo>
                    <a:cubicBezTo>
                      <a:pt x="0" y="11435"/>
                      <a:pt x="584" y="10165"/>
                      <a:pt x="1167" y="8894"/>
                    </a:cubicBezTo>
                    <a:cubicBezTo>
                      <a:pt x="4086" y="8894"/>
                      <a:pt x="3502" y="5718"/>
                      <a:pt x="6421" y="5718"/>
                    </a:cubicBezTo>
                    <a:cubicBezTo>
                      <a:pt x="8173" y="5718"/>
                      <a:pt x="7589" y="8259"/>
                      <a:pt x="8757" y="8259"/>
                    </a:cubicBezTo>
                    <a:cubicBezTo>
                      <a:pt x="9340" y="8259"/>
                      <a:pt x="9340" y="8259"/>
                      <a:pt x="9924" y="8259"/>
                    </a:cubicBezTo>
                    <a:cubicBezTo>
                      <a:pt x="9924" y="6988"/>
                      <a:pt x="10508" y="6353"/>
                      <a:pt x="11092" y="6353"/>
                    </a:cubicBezTo>
                    <a:cubicBezTo>
                      <a:pt x="11092" y="3812"/>
                      <a:pt x="14011" y="4447"/>
                      <a:pt x="14594" y="3812"/>
                    </a:cubicBezTo>
                    <a:cubicBezTo>
                      <a:pt x="15178" y="2541"/>
                      <a:pt x="14594" y="0"/>
                      <a:pt x="15178" y="0"/>
                    </a:cubicBezTo>
                    <a:cubicBezTo>
                      <a:pt x="16346" y="0"/>
                      <a:pt x="16930" y="635"/>
                      <a:pt x="17513" y="1271"/>
                    </a:cubicBezTo>
                    <a:cubicBezTo>
                      <a:pt x="18681" y="2541"/>
                      <a:pt x="21016" y="12071"/>
                      <a:pt x="21016" y="13341"/>
                    </a:cubicBezTo>
                    <a:cubicBezTo>
                      <a:pt x="21016" y="15247"/>
                      <a:pt x="19265" y="15882"/>
                      <a:pt x="19265" y="18424"/>
                    </a:cubicBezTo>
                    <a:cubicBezTo>
                      <a:pt x="18681" y="18424"/>
                      <a:pt x="17513" y="15247"/>
                      <a:pt x="17513" y="14612"/>
                    </a:cubicBezTo>
                    <a:lnTo>
                      <a:pt x="17513" y="15247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34" name="Freeform 35"/>
              <p:cNvSpPr/>
              <p:nvPr/>
            </p:nvSpPr>
            <p:spPr>
              <a:xfrm>
                <a:off x="3967851" y="3995392"/>
                <a:ext cx="87622" cy="92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00" y="21600"/>
                    </a:move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400" y="12505"/>
                      <a:pt x="13200" y="9095"/>
                      <a:pt x="16800" y="3411"/>
                    </a:cubicBezTo>
                    <a:cubicBezTo>
                      <a:pt x="18000" y="2274"/>
                      <a:pt x="18000" y="0"/>
                      <a:pt x="19200" y="0"/>
                    </a:cubicBezTo>
                    <a:cubicBezTo>
                      <a:pt x="19200" y="2274"/>
                      <a:pt x="20400" y="3411"/>
                      <a:pt x="21600" y="4547"/>
                    </a:cubicBezTo>
                    <a:cubicBezTo>
                      <a:pt x="20400" y="4547"/>
                      <a:pt x="20400" y="5684"/>
                      <a:pt x="18000" y="5684"/>
                    </a:cubicBezTo>
                    <a:cubicBezTo>
                      <a:pt x="18000" y="7958"/>
                      <a:pt x="15600" y="9095"/>
                      <a:pt x="13200" y="9095"/>
                    </a:cubicBezTo>
                    <a:cubicBezTo>
                      <a:pt x="12000" y="14779"/>
                      <a:pt x="6000" y="19326"/>
                      <a:pt x="1200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35" name="Freeform 36"/>
              <p:cNvSpPr/>
              <p:nvPr/>
            </p:nvSpPr>
            <p:spPr>
              <a:xfrm>
                <a:off x="4034585" y="3682470"/>
                <a:ext cx="173597" cy="2478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6" h="21600" extrusionOk="0">
                    <a:moveTo>
                      <a:pt x="1296" y="8640"/>
                    </a:moveTo>
                    <a:cubicBezTo>
                      <a:pt x="1896" y="7776"/>
                      <a:pt x="1896" y="6480"/>
                      <a:pt x="2496" y="5616"/>
                    </a:cubicBezTo>
                    <a:cubicBezTo>
                      <a:pt x="2496" y="4320"/>
                      <a:pt x="1296" y="3456"/>
                      <a:pt x="1296" y="2160"/>
                    </a:cubicBezTo>
                    <a:cubicBezTo>
                      <a:pt x="1296" y="864"/>
                      <a:pt x="1896" y="0"/>
                      <a:pt x="3096" y="0"/>
                    </a:cubicBezTo>
                    <a:cubicBezTo>
                      <a:pt x="4896" y="0"/>
                      <a:pt x="4296" y="1728"/>
                      <a:pt x="6096" y="1728"/>
                    </a:cubicBezTo>
                    <a:cubicBezTo>
                      <a:pt x="6696" y="1728"/>
                      <a:pt x="7296" y="864"/>
                      <a:pt x="7896" y="864"/>
                    </a:cubicBezTo>
                    <a:cubicBezTo>
                      <a:pt x="7896" y="864"/>
                      <a:pt x="8496" y="1296"/>
                      <a:pt x="8496" y="1296"/>
                    </a:cubicBezTo>
                    <a:cubicBezTo>
                      <a:pt x="8496" y="1728"/>
                      <a:pt x="8496" y="1728"/>
                      <a:pt x="8496" y="2160"/>
                    </a:cubicBezTo>
                    <a:cubicBezTo>
                      <a:pt x="8496" y="3456"/>
                      <a:pt x="10296" y="5184"/>
                      <a:pt x="10296" y="6912"/>
                    </a:cubicBezTo>
                    <a:cubicBezTo>
                      <a:pt x="10296" y="9504"/>
                      <a:pt x="7896" y="9504"/>
                      <a:pt x="7296" y="11664"/>
                    </a:cubicBezTo>
                    <a:cubicBezTo>
                      <a:pt x="7296" y="13392"/>
                      <a:pt x="9696" y="15984"/>
                      <a:pt x="11496" y="16848"/>
                    </a:cubicBezTo>
                    <a:cubicBezTo>
                      <a:pt x="11496" y="16416"/>
                      <a:pt x="11496" y="16416"/>
                      <a:pt x="11496" y="15984"/>
                    </a:cubicBezTo>
                    <a:cubicBezTo>
                      <a:pt x="11496" y="15552"/>
                      <a:pt x="12096" y="15120"/>
                      <a:pt x="13296" y="15120"/>
                    </a:cubicBezTo>
                    <a:cubicBezTo>
                      <a:pt x="15096" y="15552"/>
                      <a:pt x="15696" y="17712"/>
                      <a:pt x="16296" y="17712"/>
                    </a:cubicBezTo>
                    <a:cubicBezTo>
                      <a:pt x="16896" y="17712"/>
                      <a:pt x="16896" y="17280"/>
                      <a:pt x="18096" y="17280"/>
                    </a:cubicBezTo>
                    <a:cubicBezTo>
                      <a:pt x="18096" y="17280"/>
                      <a:pt x="18696" y="17280"/>
                      <a:pt x="18696" y="17280"/>
                    </a:cubicBezTo>
                    <a:cubicBezTo>
                      <a:pt x="18696" y="18144"/>
                      <a:pt x="17496" y="18144"/>
                      <a:pt x="17496" y="18576"/>
                    </a:cubicBezTo>
                    <a:cubicBezTo>
                      <a:pt x="17496" y="19008"/>
                      <a:pt x="18696" y="18576"/>
                      <a:pt x="18696" y="18576"/>
                    </a:cubicBezTo>
                    <a:cubicBezTo>
                      <a:pt x="18696" y="19440"/>
                      <a:pt x="19896" y="19872"/>
                      <a:pt x="21096" y="19872"/>
                    </a:cubicBezTo>
                    <a:cubicBezTo>
                      <a:pt x="21096" y="20304"/>
                      <a:pt x="21096" y="20304"/>
                      <a:pt x="21096" y="20736"/>
                    </a:cubicBezTo>
                    <a:cubicBezTo>
                      <a:pt x="21096" y="21168"/>
                      <a:pt x="20496" y="21600"/>
                      <a:pt x="20496" y="21600"/>
                    </a:cubicBezTo>
                    <a:cubicBezTo>
                      <a:pt x="19896" y="21600"/>
                      <a:pt x="19296" y="20736"/>
                      <a:pt x="19296" y="20736"/>
                    </a:cubicBezTo>
                    <a:cubicBezTo>
                      <a:pt x="18696" y="19440"/>
                      <a:pt x="14496" y="18144"/>
                      <a:pt x="13896" y="17280"/>
                    </a:cubicBezTo>
                    <a:cubicBezTo>
                      <a:pt x="13296" y="18144"/>
                      <a:pt x="13296" y="18576"/>
                      <a:pt x="13896" y="19440"/>
                    </a:cubicBezTo>
                    <a:cubicBezTo>
                      <a:pt x="11496" y="19440"/>
                      <a:pt x="11496" y="16848"/>
                      <a:pt x="9696" y="16848"/>
                    </a:cubicBezTo>
                    <a:cubicBezTo>
                      <a:pt x="8496" y="16848"/>
                      <a:pt x="7896" y="17712"/>
                      <a:pt x="6696" y="17712"/>
                    </a:cubicBezTo>
                    <a:cubicBezTo>
                      <a:pt x="6096" y="17712"/>
                      <a:pt x="4896" y="16416"/>
                      <a:pt x="4896" y="15984"/>
                    </a:cubicBezTo>
                    <a:cubicBezTo>
                      <a:pt x="4896" y="15120"/>
                      <a:pt x="5496" y="15120"/>
                      <a:pt x="5496" y="14688"/>
                    </a:cubicBezTo>
                    <a:cubicBezTo>
                      <a:pt x="5496" y="13824"/>
                      <a:pt x="5496" y="13824"/>
                      <a:pt x="5496" y="13824"/>
                    </a:cubicBezTo>
                    <a:cubicBezTo>
                      <a:pt x="4896" y="13824"/>
                      <a:pt x="4896" y="13824"/>
                      <a:pt x="4896" y="13824"/>
                    </a:cubicBezTo>
                    <a:cubicBezTo>
                      <a:pt x="4296" y="13824"/>
                      <a:pt x="4296" y="14256"/>
                      <a:pt x="3696" y="14256"/>
                    </a:cubicBezTo>
                    <a:cubicBezTo>
                      <a:pt x="3096" y="14256"/>
                      <a:pt x="96" y="12960"/>
                      <a:pt x="96" y="12528"/>
                    </a:cubicBezTo>
                    <a:cubicBezTo>
                      <a:pt x="96" y="10800"/>
                      <a:pt x="-504" y="8640"/>
                      <a:pt x="1296" y="864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36" name="Freeform 37"/>
              <p:cNvSpPr/>
              <p:nvPr/>
            </p:nvSpPr>
            <p:spPr>
              <a:xfrm>
                <a:off x="4213183" y="3930304"/>
                <a:ext cx="55077" cy="100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636" y="14040"/>
                    </a:moveTo>
                    <a:cubicBezTo>
                      <a:pt x="11782" y="14040"/>
                      <a:pt x="11782" y="14040"/>
                      <a:pt x="11782" y="14040"/>
                    </a:cubicBezTo>
                    <a:cubicBezTo>
                      <a:pt x="13745" y="16200"/>
                      <a:pt x="15709" y="19440"/>
                      <a:pt x="17673" y="19440"/>
                    </a:cubicBezTo>
                    <a:cubicBezTo>
                      <a:pt x="17673" y="21600"/>
                      <a:pt x="17673" y="21600"/>
                      <a:pt x="17673" y="21600"/>
                    </a:cubicBezTo>
                    <a:cubicBezTo>
                      <a:pt x="15709" y="21600"/>
                      <a:pt x="13745" y="21600"/>
                      <a:pt x="11782" y="21600"/>
                    </a:cubicBezTo>
                    <a:cubicBezTo>
                      <a:pt x="7855" y="21600"/>
                      <a:pt x="7855" y="19440"/>
                      <a:pt x="9818" y="17280"/>
                    </a:cubicBezTo>
                    <a:cubicBezTo>
                      <a:pt x="9818" y="16200"/>
                      <a:pt x="9818" y="16200"/>
                      <a:pt x="9818" y="16200"/>
                    </a:cubicBezTo>
                    <a:cubicBezTo>
                      <a:pt x="5891" y="16200"/>
                      <a:pt x="1964" y="12960"/>
                      <a:pt x="1964" y="11880"/>
                    </a:cubicBezTo>
                    <a:cubicBezTo>
                      <a:pt x="1964" y="10800"/>
                      <a:pt x="1964" y="10800"/>
                      <a:pt x="1964" y="10800"/>
                    </a:cubicBezTo>
                    <a:cubicBezTo>
                      <a:pt x="5891" y="10800"/>
                      <a:pt x="7855" y="10800"/>
                      <a:pt x="9818" y="10800"/>
                    </a:cubicBezTo>
                    <a:cubicBezTo>
                      <a:pt x="9818" y="10800"/>
                      <a:pt x="11782" y="9720"/>
                      <a:pt x="11782" y="9720"/>
                    </a:cubicBezTo>
                    <a:cubicBezTo>
                      <a:pt x="11782" y="5400"/>
                      <a:pt x="0" y="3240"/>
                      <a:pt x="0" y="1080"/>
                    </a:cubicBezTo>
                    <a:cubicBezTo>
                      <a:pt x="1964" y="1080"/>
                      <a:pt x="1964" y="0"/>
                      <a:pt x="3927" y="0"/>
                    </a:cubicBezTo>
                    <a:cubicBezTo>
                      <a:pt x="7855" y="0"/>
                      <a:pt x="11782" y="1080"/>
                      <a:pt x="15709" y="1080"/>
                    </a:cubicBezTo>
                    <a:cubicBezTo>
                      <a:pt x="15709" y="2160"/>
                      <a:pt x="15709" y="3240"/>
                      <a:pt x="15709" y="4320"/>
                    </a:cubicBezTo>
                    <a:cubicBezTo>
                      <a:pt x="15709" y="4320"/>
                      <a:pt x="17673" y="4320"/>
                      <a:pt x="17673" y="4320"/>
                    </a:cubicBezTo>
                    <a:cubicBezTo>
                      <a:pt x="19636" y="5400"/>
                      <a:pt x="17673" y="8640"/>
                      <a:pt x="17673" y="8640"/>
                    </a:cubicBezTo>
                    <a:cubicBezTo>
                      <a:pt x="17673" y="8640"/>
                      <a:pt x="21600" y="10800"/>
                      <a:pt x="21600" y="10800"/>
                    </a:cubicBezTo>
                    <a:cubicBezTo>
                      <a:pt x="21600" y="12960"/>
                      <a:pt x="21600" y="12960"/>
                      <a:pt x="19636" y="1404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37" name="Freeform 38"/>
              <p:cNvSpPr/>
              <p:nvPr/>
            </p:nvSpPr>
            <p:spPr>
              <a:xfrm>
                <a:off x="4130574" y="3955338"/>
                <a:ext cx="45065" cy="65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00" y="1662"/>
                    </a:moveTo>
                    <a:cubicBezTo>
                      <a:pt x="7200" y="3323"/>
                      <a:pt x="21600" y="4985"/>
                      <a:pt x="21600" y="8308"/>
                    </a:cubicBezTo>
                    <a:cubicBezTo>
                      <a:pt x="21600" y="14954"/>
                      <a:pt x="7200" y="18277"/>
                      <a:pt x="2400" y="21600"/>
                    </a:cubicBezTo>
                    <a:cubicBezTo>
                      <a:pt x="2400" y="14954"/>
                      <a:pt x="0" y="6646"/>
                      <a:pt x="0" y="3323"/>
                    </a:cubicBezTo>
                    <a:cubicBezTo>
                      <a:pt x="0" y="1662"/>
                      <a:pt x="2400" y="0"/>
                      <a:pt x="2400" y="0"/>
                    </a:cubicBezTo>
                    <a:cubicBezTo>
                      <a:pt x="4800" y="0"/>
                      <a:pt x="7200" y="1662"/>
                      <a:pt x="7200" y="3323"/>
                    </a:cubicBezTo>
                    <a:lnTo>
                      <a:pt x="4800" y="1662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38" name="Freeform 39"/>
              <p:cNvSpPr/>
              <p:nvPr/>
            </p:nvSpPr>
            <p:spPr>
              <a:xfrm>
                <a:off x="4155607" y="3998920"/>
                <a:ext cx="42561" cy="74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18" extrusionOk="0">
                    <a:moveTo>
                      <a:pt x="21600" y="3068"/>
                    </a:moveTo>
                    <a:cubicBezTo>
                      <a:pt x="21600" y="7118"/>
                      <a:pt x="14400" y="9818"/>
                      <a:pt x="14400" y="13868"/>
                    </a:cubicBezTo>
                    <a:cubicBezTo>
                      <a:pt x="14400" y="17918"/>
                      <a:pt x="16800" y="16568"/>
                      <a:pt x="16800" y="19268"/>
                    </a:cubicBezTo>
                    <a:cubicBezTo>
                      <a:pt x="16800" y="19268"/>
                      <a:pt x="14400" y="20618"/>
                      <a:pt x="14400" y="20618"/>
                    </a:cubicBezTo>
                    <a:cubicBezTo>
                      <a:pt x="12000" y="20618"/>
                      <a:pt x="0" y="13868"/>
                      <a:pt x="0" y="11168"/>
                    </a:cubicBezTo>
                    <a:cubicBezTo>
                      <a:pt x="0" y="9818"/>
                      <a:pt x="4800" y="9818"/>
                      <a:pt x="7200" y="9818"/>
                    </a:cubicBezTo>
                    <a:cubicBezTo>
                      <a:pt x="7200" y="8468"/>
                      <a:pt x="9600" y="368"/>
                      <a:pt x="12000" y="368"/>
                    </a:cubicBezTo>
                    <a:cubicBezTo>
                      <a:pt x="19200" y="-982"/>
                      <a:pt x="21600" y="1718"/>
                      <a:pt x="21600" y="3068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39" name="Freeform 40"/>
              <p:cNvSpPr/>
              <p:nvPr/>
            </p:nvSpPr>
            <p:spPr>
              <a:xfrm>
                <a:off x="4194226" y="4000400"/>
                <a:ext cx="25403" cy="45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9600"/>
                      <a:pt x="4320" y="14400"/>
                      <a:pt x="4320" y="21600"/>
                    </a:cubicBezTo>
                    <a:cubicBezTo>
                      <a:pt x="4320" y="21600"/>
                      <a:pt x="0" y="21600"/>
                      <a:pt x="0" y="21600"/>
                    </a:cubicBezTo>
                    <a:cubicBezTo>
                      <a:pt x="4320" y="14400"/>
                      <a:pt x="8640" y="9600"/>
                      <a:pt x="8640" y="0"/>
                    </a:cubicBezTo>
                    <a:cubicBezTo>
                      <a:pt x="12960" y="0"/>
                      <a:pt x="17280" y="0"/>
                      <a:pt x="2160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40" name="Freeform 41"/>
              <p:cNvSpPr/>
              <p:nvPr/>
            </p:nvSpPr>
            <p:spPr>
              <a:xfrm>
                <a:off x="4203170" y="4030256"/>
                <a:ext cx="30043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12960"/>
                      <a:pt x="14400" y="21600"/>
                      <a:pt x="7200" y="21600"/>
                    </a:cubicBezTo>
                    <a:cubicBezTo>
                      <a:pt x="3600" y="21600"/>
                      <a:pt x="0" y="17280"/>
                      <a:pt x="0" y="17280"/>
                    </a:cubicBezTo>
                    <a:cubicBezTo>
                      <a:pt x="0" y="8640"/>
                      <a:pt x="7200" y="8640"/>
                      <a:pt x="10800" y="0"/>
                    </a:cubicBezTo>
                    <a:cubicBezTo>
                      <a:pt x="14400" y="4320"/>
                      <a:pt x="18000" y="4320"/>
                      <a:pt x="2160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41" name="Freeform 42"/>
              <p:cNvSpPr/>
              <p:nvPr/>
            </p:nvSpPr>
            <p:spPr>
              <a:xfrm>
                <a:off x="4175634" y="3930304"/>
                <a:ext cx="28637" cy="33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05" h="18016" extrusionOk="0">
                    <a:moveTo>
                      <a:pt x="0" y="10800"/>
                    </a:moveTo>
                    <a:cubicBezTo>
                      <a:pt x="0" y="5400"/>
                      <a:pt x="0" y="2700"/>
                      <a:pt x="0" y="0"/>
                    </a:cubicBezTo>
                    <a:cubicBezTo>
                      <a:pt x="6171" y="0"/>
                      <a:pt x="6171" y="0"/>
                      <a:pt x="6171" y="0"/>
                    </a:cubicBezTo>
                    <a:cubicBezTo>
                      <a:pt x="9257" y="5400"/>
                      <a:pt x="21600" y="8100"/>
                      <a:pt x="18514" y="16200"/>
                    </a:cubicBezTo>
                    <a:cubicBezTo>
                      <a:pt x="18514" y="21600"/>
                      <a:pt x="12343" y="13500"/>
                      <a:pt x="12343" y="10800"/>
                    </a:cubicBezTo>
                    <a:cubicBezTo>
                      <a:pt x="6171" y="10800"/>
                      <a:pt x="3086" y="10800"/>
                      <a:pt x="0" y="108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42" name="Freeform 43"/>
              <p:cNvSpPr/>
              <p:nvPr/>
            </p:nvSpPr>
            <p:spPr>
              <a:xfrm>
                <a:off x="4065484" y="3890250"/>
                <a:ext cx="47138" cy="50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5" h="21600" extrusionOk="0">
                    <a:moveTo>
                      <a:pt x="17280" y="21600"/>
                    </a:moveTo>
                    <a:cubicBezTo>
                      <a:pt x="12960" y="21600"/>
                      <a:pt x="0" y="0"/>
                      <a:pt x="0" y="0"/>
                    </a:cubicBezTo>
                    <a:cubicBezTo>
                      <a:pt x="6480" y="0"/>
                      <a:pt x="6480" y="0"/>
                      <a:pt x="6480" y="0"/>
                    </a:cubicBezTo>
                    <a:cubicBezTo>
                      <a:pt x="12960" y="4320"/>
                      <a:pt x="19440" y="4320"/>
                      <a:pt x="19440" y="10800"/>
                    </a:cubicBezTo>
                    <a:cubicBezTo>
                      <a:pt x="21600" y="15120"/>
                      <a:pt x="19440" y="21600"/>
                      <a:pt x="17280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43" name="Freeform 44"/>
              <p:cNvSpPr/>
              <p:nvPr/>
            </p:nvSpPr>
            <p:spPr>
              <a:xfrm>
                <a:off x="4110364" y="3886450"/>
                <a:ext cx="25403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9600" extrusionOk="0">
                    <a:moveTo>
                      <a:pt x="0" y="9600"/>
                    </a:moveTo>
                    <a:cubicBezTo>
                      <a:pt x="7200" y="9600"/>
                      <a:pt x="14400" y="9600"/>
                      <a:pt x="21600" y="9600"/>
                    </a:cubicBezTo>
                    <a:cubicBezTo>
                      <a:pt x="14400" y="-12000"/>
                      <a:pt x="7200" y="9600"/>
                      <a:pt x="0" y="9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44" name="Freeform 45"/>
              <p:cNvSpPr/>
              <p:nvPr/>
            </p:nvSpPr>
            <p:spPr>
              <a:xfrm>
                <a:off x="4050056" y="3387069"/>
                <a:ext cx="65126" cy="122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08" h="21600" extrusionOk="0">
                    <a:moveTo>
                      <a:pt x="4898" y="21600"/>
                    </a:moveTo>
                    <a:cubicBezTo>
                      <a:pt x="-1102" y="21600"/>
                      <a:pt x="98" y="19008"/>
                      <a:pt x="98" y="14688"/>
                    </a:cubicBezTo>
                    <a:cubicBezTo>
                      <a:pt x="98" y="9504"/>
                      <a:pt x="7298" y="0"/>
                      <a:pt x="12098" y="0"/>
                    </a:cubicBezTo>
                    <a:cubicBezTo>
                      <a:pt x="20498" y="0"/>
                      <a:pt x="12098" y="21600"/>
                      <a:pt x="4898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45" name="Freeform 46"/>
              <p:cNvSpPr/>
              <p:nvPr/>
            </p:nvSpPr>
            <p:spPr>
              <a:xfrm>
                <a:off x="3582756" y="3609871"/>
                <a:ext cx="97213" cy="82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7" h="21600" extrusionOk="0">
                    <a:moveTo>
                      <a:pt x="914" y="8894"/>
                    </a:moveTo>
                    <a:cubicBezTo>
                      <a:pt x="2971" y="8894"/>
                      <a:pt x="13257" y="0"/>
                      <a:pt x="16343" y="0"/>
                    </a:cubicBezTo>
                    <a:cubicBezTo>
                      <a:pt x="18400" y="0"/>
                      <a:pt x="20457" y="2541"/>
                      <a:pt x="20457" y="5082"/>
                    </a:cubicBezTo>
                    <a:cubicBezTo>
                      <a:pt x="20457" y="10165"/>
                      <a:pt x="11200" y="21600"/>
                      <a:pt x="7086" y="21600"/>
                    </a:cubicBezTo>
                    <a:cubicBezTo>
                      <a:pt x="2971" y="21600"/>
                      <a:pt x="914" y="19059"/>
                      <a:pt x="914" y="13976"/>
                    </a:cubicBezTo>
                    <a:cubicBezTo>
                      <a:pt x="914" y="11435"/>
                      <a:pt x="-1143" y="8894"/>
                      <a:pt x="914" y="8894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46" name="Freeform 47"/>
              <p:cNvSpPr/>
              <p:nvPr/>
            </p:nvSpPr>
            <p:spPr>
              <a:xfrm>
                <a:off x="3126721" y="3433523"/>
                <a:ext cx="490661" cy="947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19" y="13148"/>
                    </a:moveTo>
                    <a:cubicBezTo>
                      <a:pt x="2274" y="12561"/>
                      <a:pt x="2501" y="12209"/>
                      <a:pt x="2956" y="11622"/>
                    </a:cubicBezTo>
                    <a:cubicBezTo>
                      <a:pt x="3183" y="11504"/>
                      <a:pt x="3638" y="11387"/>
                      <a:pt x="3638" y="11270"/>
                    </a:cubicBezTo>
                    <a:cubicBezTo>
                      <a:pt x="3638" y="10917"/>
                      <a:pt x="2728" y="9391"/>
                      <a:pt x="2274" y="9157"/>
                    </a:cubicBezTo>
                    <a:cubicBezTo>
                      <a:pt x="1819" y="8922"/>
                      <a:pt x="1137" y="8687"/>
                      <a:pt x="1137" y="8335"/>
                    </a:cubicBezTo>
                    <a:cubicBezTo>
                      <a:pt x="1137" y="8217"/>
                      <a:pt x="1137" y="8100"/>
                      <a:pt x="1137" y="8100"/>
                    </a:cubicBezTo>
                    <a:cubicBezTo>
                      <a:pt x="1137" y="8100"/>
                      <a:pt x="1137" y="8100"/>
                      <a:pt x="1137" y="8100"/>
                    </a:cubicBezTo>
                    <a:cubicBezTo>
                      <a:pt x="1137" y="7983"/>
                      <a:pt x="1819" y="7630"/>
                      <a:pt x="1819" y="7396"/>
                    </a:cubicBezTo>
                    <a:cubicBezTo>
                      <a:pt x="1819" y="6926"/>
                      <a:pt x="1592" y="6222"/>
                      <a:pt x="1137" y="5870"/>
                    </a:cubicBezTo>
                    <a:cubicBezTo>
                      <a:pt x="909" y="5635"/>
                      <a:pt x="0" y="5635"/>
                      <a:pt x="0" y="4930"/>
                    </a:cubicBezTo>
                    <a:cubicBezTo>
                      <a:pt x="0" y="4343"/>
                      <a:pt x="455" y="3874"/>
                      <a:pt x="1137" y="3522"/>
                    </a:cubicBezTo>
                    <a:cubicBezTo>
                      <a:pt x="1364" y="3404"/>
                      <a:pt x="2046" y="3522"/>
                      <a:pt x="2728" y="3287"/>
                    </a:cubicBezTo>
                    <a:cubicBezTo>
                      <a:pt x="4320" y="2817"/>
                      <a:pt x="5229" y="2465"/>
                      <a:pt x="6594" y="1526"/>
                    </a:cubicBezTo>
                    <a:cubicBezTo>
                      <a:pt x="6821" y="1526"/>
                      <a:pt x="6821" y="1526"/>
                      <a:pt x="6821" y="1526"/>
                    </a:cubicBezTo>
                    <a:cubicBezTo>
                      <a:pt x="6821" y="1761"/>
                      <a:pt x="7276" y="1878"/>
                      <a:pt x="7276" y="1878"/>
                    </a:cubicBezTo>
                    <a:cubicBezTo>
                      <a:pt x="7503" y="1878"/>
                      <a:pt x="7731" y="1643"/>
                      <a:pt x="7731" y="1526"/>
                    </a:cubicBezTo>
                    <a:cubicBezTo>
                      <a:pt x="7731" y="1174"/>
                      <a:pt x="7731" y="1057"/>
                      <a:pt x="7731" y="704"/>
                    </a:cubicBezTo>
                    <a:cubicBezTo>
                      <a:pt x="7731" y="704"/>
                      <a:pt x="9095" y="470"/>
                      <a:pt x="9322" y="470"/>
                    </a:cubicBezTo>
                    <a:cubicBezTo>
                      <a:pt x="11596" y="470"/>
                      <a:pt x="11596" y="470"/>
                      <a:pt x="11596" y="470"/>
                    </a:cubicBezTo>
                    <a:cubicBezTo>
                      <a:pt x="12505" y="704"/>
                      <a:pt x="13187" y="0"/>
                      <a:pt x="14097" y="0"/>
                    </a:cubicBezTo>
                    <a:cubicBezTo>
                      <a:pt x="15234" y="0"/>
                      <a:pt x="15688" y="352"/>
                      <a:pt x="16825" y="352"/>
                    </a:cubicBezTo>
                    <a:cubicBezTo>
                      <a:pt x="16825" y="1291"/>
                      <a:pt x="18189" y="1526"/>
                      <a:pt x="19099" y="1643"/>
                    </a:cubicBezTo>
                    <a:cubicBezTo>
                      <a:pt x="17962" y="2700"/>
                      <a:pt x="14779" y="2935"/>
                      <a:pt x="14779" y="4461"/>
                    </a:cubicBezTo>
                    <a:cubicBezTo>
                      <a:pt x="14779" y="4696"/>
                      <a:pt x="15006" y="4813"/>
                      <a:pt x="15234" y="4930"/>
                    </a:cubicBezTo>
                    <a:cubicBezTo>
                      <a:pt x="16825" y="5635"/>
                      <a:pt x="17507" y="6574"/>
                      <a:pt x="19099" y="7161"/>
                    </a:cubicBezTo>
                    <a:cubicBezTo>
                      <a:pt x="20691" y="7630"/>
                      <a:pt x="21600" y="9157"/>
                      <a:pt x="21600" y="10213"/>
                    </a:cubicBezTo>
                    <a:cubicBezTo>
                      <a:pt x="21600" y="11035"/>
                      <a:pt x="20918" y="11270"/>
                      <a:pt x="20918" y="11974"/>
                    </a:cubicBezTo>
                    <a:cubicBezTo>
                      <a:pt x="18872" y="12209"/>
                      <a:pt x="18644" y="12561"/>
                      <a:pt x="16825" y="13030"/>
                    </a:cubicBezTo>
                    <a:cubicBezTo>
                      <a:pt x="16143" y="13265"/>
                      <a:pt x="16143" y="13735"/>
                      <a:pt x="15461" y="13735"/>
                    </a:cubicBezTo>
                    <a:cubicBezTo>
                      <a:pt x="15234" y="13735"/>
                      <a:pt x="15234" y="13500"/>
                      <a:pt x="15234" y="13500"/>
                    </a:cubicBezTo>
                    <a:cubicBezTo>
                      <a:pt x="15234" y="13617"/>
                      <a:pt x="15234" y="13735"/>
                      <a:pt x="15234" y="13852"/>
                    </a:cubicBezTo>
                    <a:cubicBezTo>
                      <a:pt x="15234" y="14204"/>
                      <a:pt x="13869" y="14674"/>
                      <a:pt x="13642" y="14674"/>
                    </a:cubicBezTo>
                    <a:cubicBezTo>
                      <a:pt x="13415" y="14674"/>
                      <a:pt x="13187" y="14204"/>
                      <a:pt x="13187" y="13970"/>
                    </a:cubicBezTo>
                    <a:cubicBezTo>
                      <a:pt x="13187" y="13735"/>
                      <a:pt x="13187" y="13617"/>
                      <a:pt x="13415" y="13500"/>
                    </a:cubicBezTo>
                    <a:cubicBezTo>
                      <a:pt x="13187" y="13500"/>
                      <a:pt x="12960" y="13148"/>
                      <a:pt x="12960" y="13030"/>
                    </a:cubicBezTo>
                    <a:cubicBezTo>
                      <a:pt x="12051" y="13030"/>
                      <a:pt x="10686" y="12796"/>
                      <a:pt x="10686" y="12326"/>
                    </a:cubicBezTo>
                    <a:cubicBezTo>
                      <a:pt x="9322" y="12326"/>
                      <a:pt x="10004" y="11857"/>
                      <a:pt x="9095" y="11387"/>
                    </a:cubicBezTo>
                    <a:cubicBezTo>
                      <a:pt x="8185" y="10917"/>
                      <a:pt x="7276" y="10917"/>
                      <a:pt x="6366" y="10800"/>
                    </a:cubicBezTo>
                    <a:cubicBezTo>
                      <a:pt x="6139" y="10800"/>
                      <a:pt x="5912" y="10330"/>
                      <a:pt x="5912" y="10330"/>
                    </a:cubicBezTo>
                    <a:cubicBezTo>
                      <a:pt x="5912" y="9978"/>
                      <a:pt x="5002" y="9861"/>
                      <a:pt x="4320" y="9861"/>
                    </a:cubicBezTo>
                    <a:cubicBezTo>
                      <a:pt x="3865" y="9861"/>
                      <a:pt x="3865" y="10096"/>
                      <a:pt x="3865" y="10213"/>
                    </a:cubicBezTo>
                    <a:cubicBezTo>
                      <a:pt x="3865" y="10565"/>
                      <a:pt x="4093" y="10565"/>
                      <a:pt x="4093" y="10917"/>
                    </a:cubicBezTo>
                    <a:cubicBezTo>
                      <a:pt x="4093" y="11857"/>
                      <a:pt x="2274" y="12209"/>
                      <a:pt x="2274" y="13030"/>
                    </a:cubicBezTo>
                    <a:cubicBezTo>
                      <a:pt x="2274" y="14087"/>
                      <a:pt x="4547" y="13735"/>
                      <a:pt x="4547" y="14674"/>
                    </a:cubicBezTo>
                    <a:cubicBezTo>
                      <a:pt x="4320" y="14674"/>
                      <a:pt x="4320" y="14674"/>
                      <a:pt x="4320" y="14674"/>
                    </a:cubicBezTo>
                    <a:cubicBezTo>
                      <a:pt x="4547" y="14909"/>
                      <a:pt x="4775" y="15496"/>
                      <a:pt x="5229" y="15730"/>
                    </a:cubicBezTo>
                    <a:cubicBezTo>
                      <a:pt x="6821" y="16670"/>
                      <a:pt x="10686" y="16904"/>
                      <a:pt x="10686" y="18548"/>
                    </a:cubicBezTo>
                    <a:cubicBezTo>
                      <a:pt x="10686" y="18900"/>
                      <a:pt x="10459" y="18900"/>
                      <a:pt x="10459" y="19252"/>
                    </a:cubicBezTo>
                    <a:cubicBezTo>
                      <a:pt x="10459" y="19839"/>
                      <a:pt x="11596" y="19957"/>
                      <a:pt x="11823" y="20426"/>
                    </a:cubicBezTo>
                    <a:cubicBezTo>
                      <a:pt x="12051" y="20896"/>
                      <a:pt x="12051" y="21013"/>
                      <a:pt x="12278" y="21365"/>
                    </a:cubicBezTo>
                    <a:cubicBezTo>
                      <a:pt x="11823" y="21483"/>
                      <a:pt x="11823" y="21483"/>
                      <a:pt x="11596" y="21483"/>
                    </a:cubicBezTo>
                    <a:cubicBezTo>
                      <a:pt x="11368" y="21483"/>
                      <a:pt x="11141" y="21600"/>
                      <a:pt x="10914" y="21600"/>
                    </a:cubicBezTo>
                    <a:cubicBezTo>
                      <a:pt x="10459" y="21600"/>
                      <a:pt x="10232" y="21365"/>
                      <a:pt x="10004" y="21248"/>
                    </a:cubicBezTo>
                    <a:cubicBezTo>
                      <a:pt x="7958" y="20896"/>
                      <a:pt x="6139" y="19957"/>
                      <a:pt x="5457" y="18783"/>
                    </a:cubicBezTo>
                    <a:cubicBezTo>
                      <a:pt x="4775" y="17843"/>
                      <a:pt x="4547" y="17139"/>
                      <a:pt x="3865" y="16317"/>
                    </a:cubicBezTo>
                    <a:cubicBezTo>
                      <a:pt x="3411" y="15848"/>
                      <a:pt x="2956" y="14674"/>
                      <a:pt x="2046" y="14674"/>
                    </a:cubicBezTo>
                    <a:cubicBezTo>
                      <a:pt x="1364" y="14674"/>
                      <a:pt x="1592" y="14909"/>
                      <a:pt x="1137" y="14674"/>
                    </a:cubicBezTo>
                    <a:cubicBezTo>
                      <a:pt x="909" y="14674"/>
                      <a:pt x="1137" y="14557"/>
                      <a:pt x="1137" y="14439"/>
                    </a:cubicBezTo>
                    <a:cubicBezTo>
                      <a:pt x="1137" y="13970"/>
                      <a:pt x="1137" y="13617"/>
                      <a:pt x="1364" y="13148"/>
                    </a:cubicBezTo>
                    <a:cubicBezTo>
                      <a:pt x="1592" y="13148"/>
                      <a:pt x="1592" y="13148"/>
                      <a:pt x="1592" y="13148"/>
                    </a:cubicBezTo>
                    <a:lnTo>
                      <a:pt x="1819" y="13148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47" name="Freeform 10"/>
              <p:cNvSpPr/>
              <p:nvPr/>
            </p:nvSpPr>
            <p:spPr>
              <a:xfrm>
                <a:off x="3049115" y="4213184"/>
                <a:ext cx="428081" cy="4581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683" y="11148"/>
                    </a:moveTo>
                    <a:cubicBezTo>
                      <a:pt x="9434" y="11148"/>
                      <a:pt x="9434" y="10684"/>
                      <a:pt x="9434" y="10452"/>
                    </a:cubicBezTo>
                    <a:cubicBezTo>
                      <a:pt x="9434" y="10452"/>
                      <a:pt x="8441" y="10452"/>
                      <a:pt x="8193" y="10219"/>
                    </a:cubicBezTo>
                    <a:cubicBezTo>
                      <a:pt x="7945" y="9987"/>
                      <a:pt x="7448" y="8361"/>
                      <a:pt x="7200" y="7897"/>
                    </a:cubicBezTo>
                    <a:cubicBezTo>
                      <a:pt x="6703" y="6271"/>
                      <a:pt x="5214" y="6735"/>
                      <a:pt x="4717" y="5574"/>
                    </a:cubicBezTo>
                    <a:cubicBezTo>
                      <a:pt x="4221" y="4877"/>
                      <a:pt x="3972" y="4413"/>
                      <a:pt x="3476" y="3716"/>
                    </a:cubicBezTo>
                    <a:cubicBezTo>
                      <a:pt x="3228" y="3019"/>
                      <a:pt x="2483" y="3252"/>
                      <a:pt x="1986" y="3019"/>
                    </a:cubicBezTo>
                    <a:cubicBezTo>
                      <a:pt x="1241" y="3019"/>
                      <a:pt x="248" y="1161"/>
                      <a:pt x="0" y="46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48" y="0"/>
                      <a:pt x="497" y="0"/>
                    </a:cubicBezTo>
                    <a:cubicBezTo>
                      <a:pt x="1241" y="0"/>
                      <a:pt x="1241" y="232"/>
                      <a:pt x="1738" y="465"/>
                    </a:cubicBezTo>
                    <a:cubicBezTo>
                      <a:pt x="4221" y="465"/>
                      <a:pt x="4221" y="465"/>
                      <a:pt x="4221" y="465"/>
                    </a:cubicBezTo>
                    <a:cubicBezTo>
                      <a:pt x="5710" y="929"/>
                      <a:pt x="6207" y="1858"/>
                      <a:pt x="6703" y="3019"/>
                    </a:cubicBezTo>
                    <a:cubicBezTo>
                      <a:pt x="6952" y="3252"/>
                      <a:pt x="7200" y="3252"/>
                      <a:pt x="7697" y="3252"/>
                    </a:cubicBezTo>
                    <a:cubicBezTo>
                      <a:pt x="8690" y="3716"/>
                      <a:pt x="9186" y="4413"/>
                      <a:pt x="9931" y="5110"/>
                    </a:cubicBezTo>
                    <a:cubicBezTo>
                      <a:pt x="11172" y="6503"/>
                      <a:pt x="11917" y="7200"/>
                      <a:pt x="13903" y="7897"/>
                    </a:cubicBezTo>
                    <a:cubicBezTo>
                      <a:pt x="15145" y="8129"/>
                      <a:pt x="16386" y="8594"/>
                      <a:pt x="16386" y="9523"/>
                    </a:cubicBezTo>
                    <a:cubicBezTo>
                      <a:pt x="16386" y="9523"/>
                      <a:pt x="16138" y="9755"/>
                      <a:pt x="16138" y="9987"/>
                    </a:cubicBezTo>
                    <a:cubicBezTo>
                      <a:pt x="16386" y="9987"/>
                      <a:pt x="16386" y="9987"/>
                      <a:pt x="16634" y="9987"/>
                    </a:cubicBezTo>
                    <a:cubicBezTo>
                      <a:pt x="16883" y="9987"/>
                      <a:pt x="17131" y="10219"/>
                      <a:pt x="17379" y="10452"/>
                    </a:cubicBezTo>
                    <a:cubicBezTo>
                      <a:pt x="17131" y="11148"/>
                      <a:pt x="17131" y="11148"/>
                      <a:pt x="17131" y="11148"/>
                    </a:cubicBezTo>
                    <a:cubicBezTo>
                      <a:pt x="17131" y="12077"/>
                      <a:pt x="17628" y="12310"/>
                      <a:pt x="18372" y="12310"/>
                    </a:cubicBezTo>
                    <a:cubicBezTo>
                      <a:pt x="18372" y="13703"/>
                      <a:pt x="19366" y="13935"/>
                      <a:pt x="20110" y="14865"/>
                    </a:cubicBezTo>
                    <a:cubicBezTo>
                      <a:pt x="20607" y="15097"/>
                      <a:pt x="21600" y="15329"/>
                      <a:pt x="21600" y="16026"/>
                    </a:cubicBezTo>
                    <a:cubicBezTo>
                      <a:pt x="21600" y="16955"/>
                      <a:pt x="21600" y="17419"/>
                      <a:pt x="21600" y="18813"/>
                    </a:cubicBezTo>
                    <a:cubicBezTo>
                      <a:pt x="20855" y="19045"/>
                      <a:pt x="21103" y="19974"/>
                      <a:pt x="21103" y="20671"/>
                    </a:cubicBezTo>
                    <a:cubicBezTo>
                      <a:pt x="21103" y="21600"/>
                      <a:pt x="19614" y="21600"/>
                      <a:pt x="19117" y="21600"/>
                    </a:cubicBezTo>
                    <a:cubicBezTo>
                      <a:pt x="18869" y="21600"/>
                      <a:pt x="17628" y="19974"/>
                      <a:pt x="17628" y="19974"/>
                    </a:cubicBezTo>
                    <a:cubicBezTo>
                      <a:pt x="16138" y="18581"/>
                      <a:pt x="14897" y="18116"/>
                      <a:pt x="13655" y="16955"/>
                    </a:cubicBezTo>
                    <a:cubicBezTo>
                      <a:pt x="12166" y="15561"/>
                      <a:pt x="11669" y="14400"/>
                      <a:pt x="10924" y="12774"/>
                    </a:cubicBezTo>
                    <a:cubicBezTo>
                      <a:pt x="10676" y="12542"/>
                      <a:pt x="9931" y="11148"/>
                      <a:pt x="9683" y="11148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48" name="Freeform 52"/>
              <p:cNvSpPr/>
              <p:nvPr/>
            </p:nvSpPr>
            <p:spPr>
              <a:xfrm>
                <a:off x="4435984" y="3006555"/>
                <a:ext cx="95133" cy="122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958" y="12960"/>
                    </a:moveTo>
                    <a:cubicBezTo>
                      <a:pt x="9095" y="9504"/>
                      <a:pt x="9095" y="9504"/>
                      <a:pt x="9095" y="9504"/>
                    </a:cubicBezTo>
                    <a:cubicBezTo>
                      <a:pt x="7958" y="8640"/>
                      <a:pt x="6821" y="6912"/>
                      <a:pt x="6821" y="6048"/>
                    </a:cubicBezTo>
                    <a:cubicBezTo>
                      <a:pt x="6821" y="6912"/>
                      <a:pt x="6821" y="6912"/>
                      <a:pt x="6821" y="7776"/>
                    </a:cubicBezTo>
                    <a:cubicBezTo>
                      <a:pt x="5684" y="7776"/>
                      <a:pt x="4547" y="9504"/>
                      <a:pt x="3411" y="9504"/>
                    </a:cubicBezTo>
                    <a:cubicBezTo>
                      <a:pt x="1137" y="9504"/>
                      <a:pt x="0" y="7776"/>
                      <a:pt x="0" y="6048"/>
                    </a:cubicBezTo>
                    <a:cubicBezTo>
                      <a:pt x="0" y="5184"/>
                      <a:pt x="9095" y="0"/>
                      <a:pt x="10232" y="0"/>
                    </a:cubicBezTo>
                    <a:cubicBezTo>
                      <a:pt x="12505" y="0"/>
                      <a:pt x="14779" y="1728"/>
                      <a:pt x="18189" y="1728"/>
                    </a:cubicBezTo>
                    <a:cubicBezTo>
                      <a:pt x="18189" y="2592"/>
                      <a:pt x="18189" y="4320"/>
                      <a:pt x="19326" y="4320"/>
                    </a:cubicBezTo>
                    <a:cubicBezTo>
                      <a:pt x="21600" y="6912"/>
                      <a:pt x="21600" y="6912"/>
                      <a:pt x="21600" y="6912"/>
                    </a:cubicBezTo>
                    <a:cubicBezTo>
                      <a:pt x="21600" y="6912"/>
                      <a:pt x="21600" y="8640"/>
                      <a:pt x="21600" y="9504"/>
                    </a:cubicBezTo>
                    <a:cubicBezTo>
                      <a:pt x="20463" y="9504"/>
                      <a:pt x="19326" y="9504"/>
                      <a:pt x="19326" y="9504"/>
                    </a:cubicBezTo>
                    <a:cubicBezTo>
                      <a:pt x="18189" y="13824"/>
                      <a:pt x="14779" y="21600"/>
                      <a:pt x="10232" y="21600"/>
                    </a:cubicBezTo>
                    <a:cubicBezTo>
                      <a:pt x="9095" y="21600"/>
                      <a:pt x="9095" y="19872"/>
                      <a:pt x="9095" y="19008"/>
                    </a:cubicBezTo>
                    <a:cubicBezTo>
                      <a:pt x="9095" y="20736"/>
                      <a:pt x="9095" y="20736"/>
                      <a:pt x="9095" y="20736"/>
                    </a:cubicBezTo>
                    <a:cubicBezTo>
                      <a:pt x="6821" y="20736"/>
                      <a:pt x="4547" y="17280"/>
                      <a:pt x="4547" y="16416"/>
                    </a:cubicBezTo>
                    <a:cubicBezTo>
                      <a:pt x="4547" y="16416"/>
                      <a:pt x="7958" y="12960"/>
                      <a:pt x="7958" y="1296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49" name="Freeform 53"/>
              <p:cNvSpPr/>
              <p:nvPr/>
            </p:nvSpPr>
            <p:spPr>
              <a:xfrm>
                <a:off x="4546134" y="2976517"/>
                <a:ext cx="92432" cy="80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46" h="21600" extrusionOk="0">
                    <a:moveTo>
                      <a:pt x="14727" y="13500"/>
                    </a:moveTo>
                    <a:cubicBezTo>
                      <a:pt x="12764" y="13500"/>
                      <a:pt x="11782" y="12150"/>
                      <a:pt x="10800" y="10800"/>
                    </a:cubicBezTo>
                    <a:cubicBezTo>
                      <a:pt x="8836" y="14850"/>
                      <a:pt x="7855" y="21600"/>
                      <a:pt x="3927" y="21600"/>
                    </a:cubicBezTo>
                    <a:cubicBezTo>
                      <a:pt x="2945" y="21600"/>
                      <a:pt x="1964" y="17550"/>
                      <a:pt x="2945" y="14850"/>
                    </a:cubicBezTo>
                    <a:cubicBezTo>
                      <a:pt x="982" y="13500"/>
                      <a:pt x="0" y="13500"/>
                      <a:pt x="0" y="10800"/>
                    </a:cubicBezTo>
                    <a:cubicBezTo>
                      <a:pt x="0" y="10800"/>
                      <a:pt x="5891" y="5400"/>
                      <a:pt x="5891" y="5400"/>
                    </a:cubicBezTo>
                    <a:cubicBezTo>
                      <a:pt x="10800" y="6750"/>
                      <a:pt x="10800" y="0"/>
                      <a:pt x="14727" y="0"/>
                    </a:cubicBezTo>
                    <a:cubicBezTo>
                      <a:pt x="21600" y="0"/>
                      <a:pt x="17673" y="13500"/>
                      <a:pt x="14727" y="135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50" name="Freeform 54"/>
              <p:cNvSpPr/>
              <p:nvPr/>
            </p:nvSpPr>
            <p:spPr>
              <a:xfrm>
                <a:off x="4486052" y="2656083"/>
                <a:ext cx="453115" cy="36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452" y="20724"/>
                    </a:moveTo>
                    <a:cubicBezTo>
                      <a:pt x="8217" y="20724"/>
                      <a:pt x="8452" y="20432"/>
                      <a:pt x="8452" y="20141"/>
                    </a:cubicBezTo>
                    <a:cubicBezTo>
                      <a:pt x="8452" y="19557"/>
                      <a:pt x="8687" y="18973"/>
                      <a:pt x="8687" y="18681"/>
                    </a:cubicBezTo>
                    <a:cubicBezTo>
                      <a:pt x="7983" y="18389"/>
                      <a:pt x="7513" y="18097"/>
                      <a:pt x="6809" y="18097"/>
                    </a:cubicBezTo>
                    <a:cubicBezTo>
                      <a:pt x="6339" y="18097"/>
                      <a:pt x="6339" y="18681"/>
                      <a:pt x="6104" y="18681"/>
                    </a:cubicBezTo>
                    <a:cubicBezTo>
                      <a:pt x="5400" y="18973"/>
                      <a:pt x="5165" y="18681"/>
                      <a:pt x="4461" y="18973"/>
                    </a:cubicBezTo>
                    <a:cubicBezTo>
                      <a:pt x="3757" y="19557"/>
                      <a:pt x="2583" y="20141"/>
                      <a:pt x="1174" y="20141"/>
                    </a:cubicBezTo>
                    <a:cubicBezTo>
                      <a:pt x="470" y="20141"/>
                      <a:pt x="0" y="20141"/>
                      <a:pt x="0" y="19849"/>
                    </a:cubicBezTo>
                    <a:cubicBezTo>
                      <a:pt x="0" y="19557"/>
                      <a:pt x="704" y="19265"/>
                      <a:pt x="939" y="19265"/>
                    </a:cubicBezTo>
                    <a:cubicBezTo>
                      <a:pt x="2348" y="18097"/>
                      <a:pt x="3052" y="16054"/>
                      <a:pt x="4696" y="16054"/>
                    </a:cubicBezTo>
                    <a:cubicBezTo>
                      <a:pt x="6809" y="16054"/>
                      <a:pt x="7278" y="16054"/>
                      <a:pt x="8922" y="16054"/>
                    </a:cubicBezTo>
                    <a:cubicBezTo>
                      <a:pt x="10096" y="16054"/>
                      <a:pt x="10565" y="13427"/>
                      <a:pt x="11035" y="13427"/>
                    </a:cubicBezTo>
                    <a:cubicBezTo>
                      <a:pt x="11270" y="13427"/>
                      <a:pt x="11974" y="11384"/>
                      <a:pt x="12209" y="11092"/>
                    </a:cubicBezTo>
                    <a:cubicBezTo>
                      <a:pt x="11974" y="11384"/>
                      <a:pt x="11974" y="11676"/>
                      <a:pt x="11974" y="12259"/>
                    </a:cubicBezTo>
                    <a:cubicBezTo>
                      <a:pt x="11974" y="12259"/>
                      <a:pt x="12209" y="12551"/>
                      <a:pt x="12209" y="12551"/>
                    </a:cubicBezTo>
                    <a:cubicBezTo>
                      <a:pt x="13148" y="12551"/>
                      <a:pt x="13383" y="11676"/>
                      <a:pt x="14087" y="11384"/>
                    </a:cubicBezTo>
                    <a:cubicBezTo>
                      <a:pt x="15496" y="10800"/>
                      <a:pt x="17843" y="7297"/>
                      <a:pt x="17843" y="4670"/>
                    </a:cubicBezTo>
                    <a:cubicBezTo>
                      <a:pt x="17843" y="4086"/>
                      <a:pt x="17609" y="4086"/>
                      <a:pt x="17609" y="3503"/>
                    </a:cubicBezTo>
                    <a:cubicBezTo>
                      <a:pt x="17609" y="2627"/>
                      <a:pt x="18313" y="584"/>
                      <a:pt x="19252" y="584"/>
                    </a:cubicBezTo>
                    <a:cubicBezTo>
                      <a:pt x="19252" y="584"/>
                      <a:pt x="19252" y="1459"/>
                      <a:pt x="19957" y="876"/>
                    </a:cubicBezTo>
                    <a:cubicBezTo>
                      <a:pt x="19957" y="876"/>
                      <a:pt x="19957" y="584"/>
                      <a:pt x="19957" y="584"/>
                    </a:cubicBezTo>
                    <a:cubicBezTo>
                      <a:pt x="19722" y="584"/>
                      <a:pt x="19487" y="0"/>
                      <a:pt x="19722" y="0"/>
                    </a:cubicBezTo>
                    <a:cubicBezTo>
                      <a:pt x="20191" y="0"/>
                      <a:pt x="20426" y="0"/>
                      <a:pt x="20426" y="292"/>
                    </a:cubicBezTo>
                    <a:cubicBezTo>
                      <a:pt x="20661" y="876"/>
                      <a:pt x="20661" y="1459"/>
                      <a:pt x="20661" y="2043"/>
                    </a:cubicBezTo>
                    <a:cubicBezTo>
                      <a:pt x="20661" y="3211"/>
                      <a:pt x="21600" y="3795"/>
                      <a:pt x="21600" y="4962"/>
                    </a:cubicBezTo>
                    <a:cubicBezTo>
                      <a:pt x="21600" y="6422"/>
                      <a:pt x="20661" y="6422"/>
                      <a:pt x="20661" y="7589"/>
                    </a:cubicBezTo>
                    <a:cubicBezTo>
                      <a:pt x="20661" y="7589"/>
                      <a:pt x="20661" y="7881"/>
                      <a:pt x="20661" y="8173"/>
                    </a:cubicBezTo>
                    <a:cubicBezTo>
                      <a:pt x="20426" y="8173"/>
                      <a:pt x="20191" y="8173"/>
                      <a:pt x="19957" y="8173"/>
                    </a:cubicBezTo>
                    <a:cubicBezTo>
                      <a:pt x="19487" y="8465"/>
                      <a:pt x="19487" y="11092"/>
                      <a:pt x="19487" y="11968"/>
                    </a:cubicBezTo>
                    <a:cubicBezTo>
                      <a:pt x="19487" y="12843"/>
                      <a:pt x="18783" y="13135"/>
                      <a:pt x="18783" y="14303"/>
                    </a:cubicBezTo>
                    <a:cubicBezTo>
                      <a:pt x="18783" y="15178"/>
                      <a:pt x="19017" y="15470"/>
                      <a:pt x="19252" y="16054"/>
                    </a:cubicBezTo>
                    <a:cubicBezTo>
                      <a:pt x="18313" y="16346"/>
                      <a:pt x="18313" y="17222"/>
                      <a:pt x="17609" y="17514"/>
                    </a:cubicBezTo>
                    <a:cubicBezTo>
                      <a:pt x="17374" y="16930"/>
                      <a:pt x="17609" y="16930"/>
                      <a:pt x="17609" y="16346"/>
                    </a:cubicBezTo>
                    <a:cubicBezTo>
                      <a:pt x="16670" y="16930"/>
                      <a:pt x="16200" y="17222"/>
                      <a:pt x="15730" y="18389"/>
                    </a:cubicBezTo>
                    <a:cubicBezTo>
                      <a:pt x="15730" y="18389"/>
                      <a:pt x="15496" y="18097"/>
                      <a:pt x="15496" y="17805"/>
                    </a:cubicBezTo>
                    <a:cubicBezTo>
                      <a:pt x="14791" y="17805"/>
                      <a:pt x="14791" y="17805"/>
                      <a:pt x="14791" y="17805"/>
                    </a:cubicBezTo>
                    <a:cubicBezTo>
                      <a:pt x="14322" y="18389"/>
                      <a:pt x="14087" y="18973"/>
                      <a:pt x="13383" y="18973"/>
                    </a:cubicBezTo>
                    <a:cubicBezTo>
                      <a:pt x="11974" y="18973"/>
                      <a:pt x="12209" y="17514"/>
                      <a:pt x="11504" y="17514"/>
                    </a:cubicBezTo>
                    <a:cubicBezTo>
                      <a:pt x="11270" y="17514"/>
                      <a:pt x="11035" y="17805"/>
                      <a:pt x="11035" y="18097"/>
                    </a:cubicBezTo>
                    <a:cubicBezTo>
                      <a:pt x="11035" y="18389"/>
                      <a:pt x="11739" y="19557"/>
                      <a:pt x="11739" y="19557"/>
                    </a:cubicBezTo>
                    <a:cubicBezTo>
                      <a:pt x="11504" y="19557"/>
                      <a:pt x="11270" y="19557"/>
                      <a:pt x="11035" y="19557"/>
                    </a:cubicBezTo>
                    <a:cubicBezTo>
                      <a:pt x="10565" y="19557"/>
                      <a:pt x="9861" y="20724"/>
                      <a:pt x="9391" y="21600"/>
                    </a:cubicBezTo>
                    <a:cubicBezTo>
                      <a:pt x="8922" y="21600"/>
                      <a:pt x="8922" y="20724"/>
                      <a:pt x="8452" y="20724"/>
                    </a:cubicBezTo>
                    <a:close/>
                  </a:path>
                </a:pathLst>
              </a:custGeom>
              <a:solidFill>
                <a:srgbClr val="ED79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51" name="Freeform 55"/>
              <p:cNvSpPr/>
              <p:nvPr/>
            </p:nvSpPr>
            <p:spPr>
              <a:xfrm>
                <a:off x="4856552" y="2453310"/>
                <a:ext cx="227811" cy="192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817" y="11631"/>
                    </a:moveTo>
                    <a:cubicBezTo>
                      <a:pt x="3287" y="11631"/>
                      <a:pt x="3757" y="11631"/>
                      <a:pt x="4226" y="11631"/>
                    </a:cubicBezTo>
                    <a:cubicBezTo>
                      <a:pt x="6574" y="11631"/>
                      <a:pt x="7513" y="5538"/>
                      <a:pt x="7513" y="3323"/>
                    </a:cubicBezTo>
                    <a:cubicBezTo>
                      <a:pt x="7513" y="2769"/>
                      <a:pt x="6574" y="2769"/>
                      <a:pt x="6574" y="1662"/>
                    </a:cubicBezTo>
                    <a:cubicBezTo>
                      <a:pt x="6574" y="554"/>
                      <a:pt x="7513" y="554"/>
                      <a:pt x="7513" y="0"/>
                    </a:cubicBezTo>
                    <a:cubicBezTo>
                      <a:pt x="11270" y="2769"/>
                      <a:pt x="12678" y="7754"/>
                      <a:pt x="18313" y="7754"/>
                    </a:cubicBezTo>
                    <a:cubicBezTo>
                      <a:pt x="19252" y="7754"/>
                      <a:pt x="20191" y="6646"/>
                      <a:pt x="21130" y="7200"/>
                    </a:cubicBezTo>
                    <a:cubicBezTo>
                      <a:pt x="20661" y="8308"/>
                      <a:pt x="20191" y="8308"/>
                      <a:pt x="20191" y="9415"/>
                    </a:cubicBezTo>
                    <a:cubicBezTo>
                      <a:pt x="20191" y="10523"/>
                      <a:pt x="21130" y="11077"/>
                      <a:pt x="21600" y="11631"/>
                    </a:cubicBezTo>
                    <a:cubicBezTo>
                      <a:pt x="20661" y="12185"/>
                      <a:pt x="19722" y="12738"/>
                      <a:pt x="17374" y="12738"/>
                    </a:cubicBezTo>
                    <a:cubicBezTo>
                      <a:pt x="14557" y="12738"/>
                      <a:pt x="13617" y="16615"/>
                      <a:pt x="12678" y="18277"/>
                    </a:cubicBezTo>
                    <a:cubicBezTo>
                      <a:pt x="10330" y="16615"/>
                      <a:pt x="9391" y="16615"/>
                      <a:pt x="7043" y="14954"/>
                    </a:cubicBezTo>
                    <a:cubicBezTo>
                      <a:pt x="6574" y="14954"/>
                      <a:pt x="6104" y="15508"/>
                      <a:pt x="6104" y="16062"/>
                    </a:cubicBezTo>
                    <a:cubicBezTo>
                      <a:pt x="4226" y="16062"/>
                      <a:pt x="1878" y="14400"/>
                      <a:pt x="1878" y="17169"/>
                    </a:cubicBezTo>
                    <a:cubicBezTo>
                      <a:pt x="1878" y="18831"/>
                      <a:pt x="3757" y="18831"/>
                      <a:pt x="4696" y="19385"/>
                    </a:cubicBezTo>
                    <a:cubicBezTo>
                      <a:pt x="3287" y="21046"/>
                      <a:pt x="2348" y="20492"/>
                      <a:pt x="1409" y="21600"/>
                    </a:cubicBezTo>
                    <a:cubicBezTo>
                      <a:pt x="470" y="21600"/>
                      <a:pt x="470" y="21600"/>
                      <a:pt x="470" y="21600"/>
                    </a:cubicBezTo>
                    <a:cubicBezTo>
                      <a:pt x="470" y="21046"/>
                      <a:pt x="470" y="18277"/>
                      <a:pt x="470" y="18277"/>
                    </a:cubicBezTo>
                    <a:cubicBezTo>
                      <a:pt x="470" y="17723"/>
                      <a:pt x="0" y="17169"/>
                      <a:pt x="0" y="16615"/>
                    </a:cubicBezTo>
                    <a:cubicBezTo>
                      <a:pt x="0" y="14954"/>
                      <a:pt x="1878" y="13846"/>
                      <a:pt x="2348" y="12738"/>
                    </a:cubicBezTo>
                    <a:cubicBezTo>
                      <a:pt x="2348" y="11077"/>
                      <a:pt x="2348" y="11077"/>
                      <a:pt x="2348" y="11077"/>
                    </a:cubicBezTo>
                    <a:cubicBezTo>
                      <a:pt x="2348" y="11631"/>
                      <a:pt x="2817" y="11631"/>
                      <a:pt x="3287" y="12185"/>
                    </a:cubicBezTo>
                    <a:lnTo>
                      <a:pt x="2817" y="11631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52" name="Freeform 56"/>
              <p:cNvSpPr/>
              <p:nvPr/>
            </p:nvSpPr>
            <p:spPr>
              <a:xfrm>
                <a:off x="5080604" y="2495866"/>
                <a:ext cx="38805" cy="40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5" h="21600" extrusionOk="0">
                    <a:moveTo>
                      <a:pt x="18225" y="0"/>
                    </a:moveTo>
                    <a:cubicBezTo>
                      <a:pt x="20925" y="5400"/>
                      <a:pt x="20925" y="5400"/>
                      <a:pt x="20925" y="5400"/>
                    </a:cubicBezTo>
                    <a:cubicBezTo>
                      <a:pt x="18225" y="8100"/>
                      <a:pt x="10125" y="21600"/>
                      <a:pt x="2025" y="21600"/>
                    </a:cubicBezTo>
                    <a:cubicBezTo>
                      <a:pt x="-675" y="21600"/>
                      <a:pt x="-675" y="16200"/>
                      <a:pt x="2025" y="13500"/>
                    </a:cubicBezTo>
                    <a:cubicBezTo>
                      <a:pt x="4725" y="8100"/>
                      <a:pt x="12825" y="2700"/>
                      <a:pt x="20925" y="2700"/>
                    </a:cubicBezTo>
                    <a:lnTo>
                      <a:pt x="18225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53" name="Freeform 57"/>
              <p:cNvSpPr/>
              <p:nvPr/>
            </p:nvSpPr>
            <p:spPr>
              <a:xfrm>
                <a:off x="5159738" y="2448304"/>
                <a:ext cx="52295" cy="40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9" h="21600" extrusionOk="0">
                    <a:moveTo>
                      <a:pt x="20509" y="5400"/>
                    </a:moveTo>
                    <a:cubicBezTo>
                      <a:pt x="8727" y="5400"/>
                      <a:pt x="8727" y="21600"/>
                      <a:pt x="873" y="21600"/>
                    </a:cubicBezTo>
                    <a:cubicBezTo>
                      <a:pt x="-1091" y="21600"/>
                      <a:pt x="873" y="18900"/>
                      <a:pt x="873" y="16200"/>
                    </a:cubicBezTo>
                    <a:cubicBezTo>
                      <a:pt x="873" y="16200"/>
                      <a:pt x="4800" y="0"/>
                      <a:pt x="12654" y="0"/>
                    </a:cubicBezTo>
                    <a:cubicBezTo>
                      <a:pt x="16582" y="0"/>
                      <a:pt x="18545" y="0"/>
                      <a:pt x="20509" y="0"/>
                    </a:cubicBezTo>
                    <a:lnTo>
                      <a:pt x="20509" y="540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54" name="Freeform 58"/>
              <p:cNvSpPr/>
              <p:nvPr/>
            </p:nvSpPr>
            <p:spPr>
              <a:xfrm>
                <a:off x="5256908" y="2408248"/>
                <a:ext cx="25403" cy="30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4400"/>
                    </a:moveTo>
                    <a:cubicBezTo>
                      <a:pt x="4320" y="14400"/>
                      <a:pt x="0" y="7200"/>
                      <a:pt x="4320" y="7200"/>
                    </a:cubicBezTo>
                    <a:cubicBezTo>
                      <a:pt x="4320" y="0"/>
                      <a:pt x="21600" y="0"/>
                      <a:pt x="21600" y="0"/>
                    </a:cubicBezTo>
                    <a:cubicBezTo>
                      <a:pt x="21600" y="7200"/>
                      <a:pt x="12960" y="21600"/>
                      <a:pt x="0" y="21600"/>
                    </a:cubicBezTo>
                    <a:cubicBezTo>
                      <a:pt x="0" y="21600"/>
                      <a:pt x="0" y="14400"/>
                      <a:pt x="0" y="144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55" name="Freeform 59"/>
              <p:cNvSpPr/>
              <p:nvPr/>
            </p:nvSpPr>
            <p:spPr>
              <a:xfrm>
                <a:off x="4926648" y="1972660"/>
                <a:ext cx="112655" cy="44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965" y="13200"/>
                    </a:moveTo>
                    <a:cubicBezTo>
                      <a:pt x="9391" y="13200"/>
                      <a:pt x="8452" y="15360"/>
                      <a:pt x="8452" y="17280"/>
                    </a:cubicBezTo>
                    <a:cubicBezTo>
                      <a:pt x="8452" y="18720"/>
                      <a:pt x="14087" y="19440"/>
                      <a:pt x="15965" y="20640"/>
                    </a:cubicBezTo>
                    <a:cubicBezTo>
                      <a:pt x="15965" y="20640"/>
                      <a:pt x="15965" y="20880"/>
                      <a:pt x="15026" y="20880"/>
                    </a:cubicBezTo>
                    <a:cubicBezTo>
                      <a:pt x="14087" y="20880"/>
                      <a:pt x="13148" y="20400"/>
                      <a:pt x="12209" y="20160"/>
                    </a:cubicBezTo>
                    <a:cubicBezTo>
                      <a:pt x="12209" y="20160"/>
                      <a:pt x="10330" y="20160"/>
                      <a:pt x="10330" y="20160"/>
                    </a:cubicBezTo>
                    <a:cubicBezTo>
                      <a:pt x="6574" y="20160"/>
                      <a:pt x="6574" y="21600"/>
                      <a:pt x="3757" y="21600"/>
                    </a:cubicBezTo>
                    <a:cubicBezTo>
                      <a:pt x="2817" y="21600"/>
                      <a:pt x="3757" y="19920"/>
                      <a:pt x="3757" y="19680"/>
                    </a:cubicBezTo>
                    <a:cubicBezTo>
                      <a:pt x="3757" y="18480"/>
                      <a:pt x="4696" y="17520"/>
                      <a:pt x="4696" y="16560"/>
                    </a:cubicBezTo>
                    <a:cubicBezTo>
                      <a:pt x="4696" y="15600"/>
                      <a:pt x="2817" y="15360"/>
                      <a:pt x="2817" y="14640"/>
                    </a:cubicBezTo>
                    <a:cubicBezTo>
                      <a:pt x="2817" y="13440"/>
                      <a:pt x="3757" y="13200"/>
                      <a:pt x="3757" y="12480"/>
                    </a:cubicBezTo>
                    <a:cubicBezTo>
                      <a:pt x="3757" y="10560"/>
                      <a:pt x="3757" y="10080"/>
                      <a:pt x="3757" y="8400"/>
                    </a:cubicBezTo>
                    <a:cubicBezTo>
                      <a:pt x="3757" y="7440"/>
                      <a:pt x="0" y="6960"/>
                      <a:pt x="0" y="6000"/>
                    </a:cubicBezTo>
                    <a:cubicBezTo>
                      <a:pt x="0" y="4560"/>
                      <a:pt x="1878" y="2640"/>
                      <a:pt x="5635" y="2400"/>
                    </a:cubicBezTo>
                    <a:cubicBezTo>
                      <a:pt x="5635" y="1920"/>
                      <a:pt x="6574" y="1920"/>
                      <a:pt x="6574" y="1440"/>
                    </a:cubicBezTo>
                    <a:cubicBezTo>
                      <a:pt x="6574" y="720"/>
                      <a:pt x="6574" y="720"/>
                      <a:pt x="6574" y="0"/>
                    </a:cubicBezTo>
                    <a:cubicBezTo>
                      <a:pt x="7513" y="0"/>
                      <a:pt x="8452" y="0"/>
                      <a:pt x="8452" y="0"/>
                    </a:cubicBezTo>
                    <a:cubicBezTo>
                      <a:pt x="8452" y="1440"/>
                      <a:pt x="11270" y="2400"/>
                      <a:pt x="12209" y="3120"/>
                    </a:cubicBezTo>
                    <a:cubicBezTo>
                      <a:pt x="13148" y="4080"/>
                      <a:pt x="11270" y="4800"/>
                      <a:pt x="13148" y="5760"/>
                    </a:cubicBezTo>
                    <a:cubicBezTo>
                      <a:pt x="13148" y="7440"/>
                      <a:pt x="13148" y="7440"/>
                      <a:pt x="13148" y="7440"/>
                    </a:cubicBezTo>
                    <a:cubicBezTo>
                      <a:pt x="12209" y="8160"/>
                      <a:pt x="14087" y="8880"/>
                      <a:pt x="15026" y="9360"/>
                    </a:cubicBezTo>
                    <a:cubicBezTo>
                      <a:pt x="16904" y="11040"/>
                      <a:pt x="20661" y="12480"/>
                      <a:pt x="21600" y="14160"/>
                    </a:cubicBezTo>
                    <a:cubicBezTo>
                      <a:pt x="20661" y="13680"/>
                      <a:pt x="18783" y="13200"/>
                      <a:pt x="15965" y="132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56" name="Freeform 60"/>
              <p:cNvSpPr/>
              <p:nvPr/>
            </p:nvSpPr>
            <p:spPr>
              <a:xfrm>
                <a:off x="1274218" y="435586"/>
                <a:ext cx="710964" cy="5182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500" y="21394"/>
                    </a:moveTo>
                    <a:cubicBezTo>
                      <a:pt x="6600" y="20160"/>
                      <a:pt x="4950" y="19749"/>
                      <a:pt x="4950" y="17486"/>
                    </a:cubicBezTo>
                    <a:cubicBezTo>
                      <a:pt x="4950" y="13577"/>
                      <a:pt x="7950" y="9669"/>
                      <a:pt x="10200" y="8846"/>
                    </a:cubicBezTo>
                    <a:cubicBezTo>
                      <a:pt x="10950" y="8640"/>
                      <a:pt x="11250" y="7200"/>
                      <a:pt x="12300" y="7200"/>
                    </a:cubicBezTo>
                    <a:cubicBezTo>
                      <a:pt x="12750" y="7200"/>
                      <a:pt x="12900" y="6171"/>
                      <a:pt x="13200" y="5966"/>
                    </a:cubicBezTo>
                    <a:cubicBezTo>
                      <a:pt x="14550" y="4937"/>
                      <a:pt x="15750" y="5554"/>
                      <a:pt x="17250" y="4526"/>
                    </a:cubicBezTo>
                    <a:cubicBezTo>
                      <a:pt x="18300" y="3703"/>
                      <a:pt x="21600" y="3497"/>
                      <a:pt x="21600" y="1440"/>
                    </a:cubicBezTo>
                    <a:cubicBezTo>
                      <a:pt x="21600" y="823"/>
                      <a:pt x="20400" y="0"/>
                      <a:pt x="19800" y="0"/>
                    </a:cubicBezTo>
                    <a:cubicBezTo>
                      <a:pt x="17700" y="0"/>
                      <a:pt x="15750" y="3291"/>
                      <a:pt x="13350" y="3291"/>
                    </a:cubicBezTo>
                    <a:cubicBezTo>
                      <a:pt x="12900" y="3291"/>
                      <a:pt x="12600" y="2674"/>
                      <a:pt x="12150" y="2674"/>
                    </a:cubicBezTo>
                    <a:cubicBezTo>
                      <a:pt x="11250" y="2674"/>
                      <a:pt x="11250" y="3291"/>
                      <a:pt x="10800" y="3291"/>
                    </a:cubicBezTo>
                    <a:cubicBezTo>
                      <a:pt x="9150" y="3291"/>
                      <a:pt x="7950" y="6171"/>
                      <a:pt x="6900" y="6171"/>
                    </a:cubicBezTo>
                    <a:cubicBezTo>
                      <a:pt x="6300" y="6171"/>
                      <a:pt x="5850" y="6583"/>
                      <a:pt x="5100" y="6583"/>
                    </a:cubicBezTo>
                    <a:cubicBezTo>
                      <a:pt x="4800" y="6583"/>
                      <a:pt x="4650" y="6789"/>
                      <a:pt x="4650" y="7200"/>
                    </a:cubicBezTo>
                    <a:cubicBezTo>
                      <a:pt x="4650" y="7406"/>
                      <a:pt x="4950" y="7611"/>
                      <a:pt x="4950" y="8229"/>
                    </a:cubicBezTo>
                    <a:cubicBezTo>
                      <a:pt x="4950" y="9874"/>
                      <a:pt x="2850" y="10697"/>
                      <a:pt x="2850" y="11726"/>
                    </a:cubicBezTo>
                    <a:cubicBezTo>
                      <a:pt x="2850" y="12137"/>
                      <a:pt x="3450" y="12343"/>
                      <a:pt x="3450" y="12960"/>
                    </a:cubicBezTo>
                    <a:cubicBezTo>
                      <a:pt x="2700" y="13166"/>
                      <a:pt x="1350" y="13577"/>
                      <a:pt x="1350" y="14606"/>
                    </a:cubicBezTo>
                    <a:cubicBezTo>
                      <a:pt x="1350" y="15223"/>
                      <a:pt x="1350" y="15634"/>
                      <a:pt x="1350" y="15634"/>
                    </a:cubicBezTo>
                    <a:cubicBezTo>
                      <a:pt x="1350" y="16663"/>
                      <a:pt x="0" y="16457"/>
                      <a:pt x="0" y="17897"/>
                    </a:cubicBezTo>
                    <a:cubicBezTo>
                      <a:pt x="0" y="18720"/>
                      <a:pt x="900" y="19131"/>
                      <a:pt x="900" y="19131"/>
                    </a:cubicBezTo>
                    <a:cubicBezTo>
                      <a:pt x="900" y="19131"/>
                      <a:pt x="1950" y="19131"/>
                      <a:pt x="2100" y="19131"/>
                    </a:cubicBezTo>
                    <a:cubicBezTo>
                      <a:pt x="2850" y="19337"/>
                      <a:pt x="2550" y="20366"/>
                      <a:pt x="2850" y="21189"/>
                    </a:cubicBezTo>
                    <a:cubicBezTo>
                      <a:pt x="2850" y="21394"/>
                      <a:pt x="3600" y="21189"/>
                      <a:pt x="3900" y="21189"/>
                    </a:cubicBezTo>
                    <a:cubicBezTo>
                      <a:pt x="4050" y="21189"/>
                      <a:pt x="4050" y="21600"/>
                      <a:pt x="4200" y="21600"/>
                    </a:cubicBezTo>
                    <a:cubicBezTo>
                      <a:pt x="7500" y="21600"/>
                      <a:pt x="7500" y="21600"/>
                      <a:pt x="7500" y="21600"/>
                    </a:cubicBezTo>
                    <a:cubicBezTo>
                      <a:pt x="7350" y="21189"/>
                      <a:pt x="7200" y="20983"/>
                      <a:pt x="7050" y="20777"/>
                    </a:cubicBezTo>
                    <a:lnTo>
                      <a:pt x="7500" y="21394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57" name="Freeform 63"/>
              <p:cNvSpPr/>
              <p:nvPr/>
            </p:nvSpPr>
            <p:spPr>
              <a:xfrm>
                <a:off x="-2" y="385520"/>
                <a:ext cx="6876784" cy="25559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121" y="18550"/>
                    </a:moveTo>
                    <a:cubicBezTo>
                      <a:pt x="14121" y="18550"/>
                      <a:pt x="14291" y="18675"/>
                      <a:pt x="14431" y="18675"/>
                    </a:cubicBezTo>
                    <a:cubicBezTo>
                      <a:pt x="14679" y="18675"/>
                      <a:pt x="14928" y="17255"/>
                      <a:pt x="15098" y="16754"/>
                    </a:cubicBezTo>
                    <a:cubicBezTo>
                      <a:pt x="15176" y="16586"/>
                      <a:pt x="15269" y="16169"/>
                      <a:pt x="15300" y="15876"/>
                    </a:cubicBezTo>
                    <a:cubicBezTo>
                      <a:pt x="15331" y="15500"/>
                      <a:pt x="15284" y="15291"/>
                      <a:pt x="15347" y="14957"/>
                    </a:cubicBezTo>
                    <a:cubicBezTo>
                      <a:pt x="15378" y="14832"/>
                      <a:pt x="15424" y="14581"/>
                      <a:pt x="15424" y="14289"/>
                    </a:cubicBezTo>
                    <a:cubicBezTo>
                      <a:pt x="15424" y="13996"/>
                      <a:pt x="15238" y="13369"/>
                      <a:pt x="15145" y="13537"/>
                    </a:cubicBezTo>
                    <a:cubicBezTo>
                      <a:pt x="14881" y="14080"/>
                      <a:pt x="14741" y="13244"/>
                      <a:pt x="14741" y="13161"/>
                    </a:cubicBezTo>
                    <a:cubicBezTo>
                      <a:pt x="14741" y="12826"/>
                      <a:pt x="14990" y="12450"/>
                      <a:pt x="15083" y="12200"/>
                    </a:cubicBezTo>
                    <a:cubicBezTo>
                      <a:pt x="15222" y="11824"/>
                      <a:pt x="15393" y="11197"/>
                      <a:pt x="15595" y="11072"/>
                    </a:cubicBezTo>
                    <a:cubicBezTo>
                      <a:pt x="15766" y="10946"/>
                      <a:pt x="16293" y="10821"/>
                      <a:pt x="16433" y="10821"/>
                    </a:cubicBezTo>
                    <a:cubicBezTo>
                      <a:pt x="16619" y="10821"/>
                      <a:pt x="16697" y="11072"/>
                      <a:pt x="16821" y="11072"/>
                    </a:cubicBezTo>
                    <a:cubicBezTo>
                      <a:pt x="16883" y="11072"/>
                      <a:pt x="16914" y="11072"/>
                      <a:pt x="17053" y="11072"/>
                    </a:cubicBezTo>
                    <a:cubicBezTo>
                      <a:pt x="17131" y="10278"/>
                      <a:pt x="17271" y="9818"/>
                      <a:pt x="17566" y="9818"/>
                    </a:cubicBezTo>
                    <a:cubicBezTo>
                      <a:pt x="17659" y="9818"/>
                      <a:pt x="17690" y="9735"/>
                      <a:pt x="17845" y="9818"/>
                    </a:cubicBezTo>
                    <a:cubicBezTo>
                      <a:pt x="17767" y="9985"/>
                      <a:pt x="17736" y="10988"/>
                      <a:pt x="18217" y="9400"/>
                    </a:cubicBezTo>
                    <a:cubicBezTo>
                      <a:pt x="18264" y="9359"/>
                      <a:pt x="18497" y="9609"/>
                      <a:pt x="18155" y="10236"/>
                    </a:cubicBezTo>
                    <a:cubicBezTo>
                      <a:pt x="18031" y="10445"/>
                      <a:pt x="17922" y="10320"/>
                      <a:pt x="17845" y="10654"/>
                    </a:cubicBezTo>
                    <a:cubicBezTo>
                      <a:pt x="17752" y="11030"/>
                      <a:pt x="17659" y="11448"/>
                      <a:pt x="17519" y="11656"/>
                    </a:cubicBezTo>
                    <a:cubicBezTo>
                      <a:pt x="17410" y="11824"/>
                      <a:pt x="17255" y="12116"/>
                      <a:pt x="17255" y="12617"/>
                    </a:cubicBezTo>
                    <a:cubicBezTo>
                      <a:pt x="17255" y="13077"/>
                      <a:pt x="17317" y="14539"/>
                      <a:pt x="17441" y="14790"/>
                    </a:cubicBezTo>
                    <a:cubicBezTo>
                      <a:pt x="17519" y="14414"/>
                      <a:pt x="17581" y="13787"/>
                      <a:pt x="17767" y="13662"/>
                    </a:cubicBezTo>
                    <a:cubicBezTo>
                      <a:pt x="17752" y="13328"/>
                      <a:pt x="17953" y="13244"/>
                      <a:pt x="17953" y="12993"/>
                    </a:cubicBezTo>
                    <a:cubicBezTo>
                      <a:pt x="17953" y="12576"/>
                      <a:pt x="18109" y="12492"/>
                      <a:pt x="18109" y="12283"/>
                    </a:cubicBezTo>
                    <a:cubicBezTo>
                      <a:pt x="18109" y="12116"/>
                      <a:pt x="18062" y="11991"/>
                      <a:pt x="18109" y="11740"/>
                    </a:cubicBezTo>
                    <a:cubicBezTo>
                      <a:pt x="18466" y="9651"/>
                      <a:pt x="18791" y="10779"/>
                      <a:pt x="18931" y="10779"/>
                    </a:cubicBezTo>
                    <a:cubicBezTo>
                      <a:pt x="19319" y="10779"/>
                      <a:pt x="19598" y="9400"/>
                      <a:pt x="19955" y="9400"/>
                    </a:cubicBezTo>
                    <a:cubicBezTo>
                      <a:pt x="20607" y="9359"/>
                      <a:pt x="20079" y="8690"/>
                      <a:pt x="20079" y="8481"/>
                    </a:cubicBezTo>
                    <a:cubicBezTo>
                      <a:pt x="20079" y="7980"/>
                      <a:pt x="20343" y="8063"/>
                      <a:pt x="20405" y="7771"/>
                    </a:cubicBezTo>
                    <a:cubicBezTo>
                      <a:pt x="20421" y="7646"/>
                      <a:pt x="20374" y="7353"/>
                      <a:pt x="20467" y="7353"/>
                    </a:cubicBezTo>
                    <a:cubicBezTo>
                      <a:pt x="20747" y="7353"/>
                      <a:pt x="20979" y="8356"/>
                      <a:pt x="21181" y="8356"/>
                    </a:cubicBezTo>
                    <a:cubicBezTo>
                      <a:pt x="21274" y="8356"/>
                      <a:pt x="21290" y="7938"/>
                      <a:pt x="21336" y="7771"/>
                    </a:cubicBezTo>
                    <a:cubicBezTo>
                      <a:pt x="21414" y="7520"/>
                      <a:pt x="21476" y="7562"/>
                      <a:pt x="21600" y="7437"/>
                    </a:cubicBezTo>
                    <a:cubicBezTo>
                      <a:pt x="21445" y="6894"/>
                      <a:pt x="20917" y="6559"/>
                      <a:pt x="20669" y="6142"/>
                    </a:cubicBezTo>
                    <a:cubicBezTo>
                      <a:pt x="20312" y="5598"/>
                      <a:pt x="19847" y="5014"/>
                      <a:pt x="19334" y="5014"/>
                    </a:cubicBezTo>
                    <a:cubicBezTo>
                      <a:pt x="19195" y="5014"/>
                      <a:pt x="19086" y="5097"/>
                      <a:pt x="19102" y="5264"/>
                    </a:cubicBezTo>
                    <a:cubicBezTo>
                      <a:pt x="19241" y="6434"/>
                      <a:pt x="18900" y="5264"/>
                      <a:pt x="18822" y="5264"/>
                    </a:cubicBezTo>
                    <a:cubicBezTo>
                      <a:pt x="17798" y="5181"/>
                      <a:pt x="17798" y="5181"/>
                      <a:pt x="17798" y="5181"/>
                    </a:cubicBezTo>
                    <a:cubicBezTo>
                      <a:pt x="17736" y="4554"/>
                      <a:pt x="17581" y="4345"/>
                      <a:pt x="17286" y="4345"/>
                    </a:cubicBezTo>
                    <a:cubicBezTo>
                      <a:pt x="17116" y="4345"/>
                      <a:pt x="16867" y="4512"/>
                      <a:pt x="16774" y="4303"/>
                    </a:cubicBezTo>
                    <a:cubicBezTo>
                      <a:pt x="16681" y="4094"/>
                      <a:pt x="16681" y="3802"/>
                      <a:pt x="16541" y="3677"/>
                    </a:cubicBezTo>
                    <a:cubicBezTo>
                      <a:pt x="16278" y="3468"/>
                      <a:pt x="15983" y="3259"/>
                      <a:pt x="15641" y="3259"/>
                    </a:cubicBezTo>
                    <a:cubicBezTo>
                      <a:pt x="15284" y="3259"/>
                      <a:pt x="15238" y="3760"/>
                      <a:pt x="15207" y="4220"/>
                    </a:cubicBezTo>
                    <a:cubicBezTo>
                      <a:pt x="14881" y="4220"/>
                      <a:pt x="14726" y="4220"/>
                      <a:pt x="14493" y="4220"/>
                    </a:cubicBezTo>
                    <a:cubicBezTo>
                      <a:pt x="14369" y="4220"/>
                      <a:pt x="14353" y="3969"/>
                      <a:pt x="14214" y="3927"/>
                    </a:cubicBezTo>
                    <a:cubicBezTo>
                      <a:pt x="14198" y="4094"/>
                      <a:pt x="14167" y="4470"/>
                      <a:pt x="14090" y="4470"/>
                    </a:cubicBezTo>
                    <a:cubicBezTo>
                      <a:pt x="13903" y="4470"/>
                      <a:pt x="13826" y="3844"/>
                      <a:pt x="13826" y="3509"/>
                    </a:cubicBezTo>
                    <a:cubicBezTo>
                      <a:pt x="13826" y="3426"/>
                      <a:pt x="14183" y="2841"/>
                      <a:pt x="13267" y="2632"/>
                    </a:cubicBezTo>
                    <a:cubicBezTo>
                      <a:pt x="13159" y="2590"/>
                      <a:pt x="13097" y="2716"/>
                      <a:pt x="13097" y="3092"/>
                    </a:cubicBezTo>
                    <a:cubicBezTo>
                      <a:pt x="12600" y="3092"/>
                      <a:pt x="12600" y="3092"/>
                      <a:pt x="12600" y="3092"/>
                    </a:cubicBezTo>
                    <a:cubicBezTo>
                      <a:pt x="12460" y="3008"/>
                      <a:pt x="11684" y="2757"/>
                      <a:pt x="11591" y="2340"/>
                    </a:cubicBezTo>
                    <a:cubicBezTo>
                      <a:pt x="11002" y="3593"/>
                      <a:pt x="11141" y="2799"/>
                      <a:pt x="11141" y="2799"/>
                    </a:cubicBezTo>
                    <a:cubicBezTo>
                      <a:pt x="11281" y="2340"/>
                      <a:pt x="12616" y="1337"/>
                      <a:pt x="11514" y="627"/>
                    </a:cubicBezTo>
                    <a:cubicBezTo>
                      <a:pt x="11048" y="627"/>
                      <a:pt x="11048" y="627"/>
                      <a:pt x="11048" y="627"/>
                    </a:cubicBezTo>
                    <a:cubicBezTo>
                      <a:pt x="11002" y="292"/>
                      <a:pt x="10909" y="0"/>
                      <a:pt x="10707" y="0"/>
                    </a:cubicBezTo>
                    <a:cubicBezTo>
                      <a:pt x="10474" y="0"/>
                      <a:pt x="10381" y="460"/>
                      <a:pt x="10272" y="710"/>
                    </a:cubicBezTo>
                    <a:cubicBezTo>
                      <a:pt x="10179" y="877"/>
                      <a:pt x="9605" y="1504"/>
                      <a:pt x="9652" y="961"/>
                    </a:cubicBezTo>
                    <a:cubicBezTo>
                      <a:pt x="9512" y="1044"/>
                      <a:pt x="8876" y="1170"/>
                      <a:pt x="8550" y="1964"/>
                    </a:cubicBezTo>
                    <a:cubicBezTo>
                      <a:pt x="8488" y="2131"/>
                      <a:pt x="8457" y="2632"/>
                      <a:pt x="8364" y="2632"/>
                    </a:cubicBezTo>
                    <a:cubicBezTo>
                      <a:pt x="8209" y="2632"/>
                      <a:pt x="7666" y="2465"/>
                      <a:pt x="7666" y="3175"/>
                    </a:cubicBezTo>
                    <a:cubicBezTo>
                      <a:pt x="7666" y="3301"/>
                      <a:pt x="7712" y="3426"/>
                      <a:pt x="7728" y="3635"/>
                    </a:cubicBezTo>
                    <a:cubicBezTo>
                      <a:pt x="7634" y="3802"/>
                      <a:pt x="7603" y="3635"/>
                      <a:pt x="7278" y="3635"/>
                    </a:cubicBezTo>
                    <a:cubicBezTo>
                      <a:pt x="7014" y="4596"/>
                      <a:pt x="7045" y="3509"/>
                      <a:pt x="6983" y="3259"/>
                    </a:cubicBezTo>
                    <a:cubicBezTo>
                      <a:pt x="6952" y="3677"/>
                      <a:pt x="6859" y="3844"/>
                      <a:pt x="6750" y="4011"/>
                    </a:cubicBezTo>
                    <a:cubicBezTo>
                      <a:pt x="6781" y="4345"/>
                      <a:pt x="6983" y="4679"/>
                      <a:pt x="6843" y="5097"/>
                    </a:cubicBezTo>
                    <a:cubicBezTo>
                      <a:pt x="6750" y="5348"/>
                      <a:pt x="7014" y="6225"/>
                      <a:pt x="6874" y="6225"/>
                    </a:cubicBezTo>
                    <a:cubicBezTo>
                      <a:pt x="6688" y="6225"/>
                      <a:pt x="6641" y="4429"/>
                      <a:pt x="6641" y="4053"/>
                    </a:cubicBezTo>
                    <a:cubicBezTo>
                      <a:pt x="6641" y="3635"/>
                      <a:pt x="6890" y="3468"/>
                      <a:pt x="6502" y="3259"/>
                    </a:cubicBezTo>
                    <a:cubicBezTo>
                      <a:pt x="6316" y="3175"/>
                      <a:pt x="5943" y="4011"/>
                      <a:pt x="5943" y="4470"/>
                    </a:cubicBezTo>
                    <a:cubicBezTo>
                      <a:pt x="5943" y="5014"/>
                      <a:pt x="6036" y="5390"/>
                      <a:pt x="6145" y="5682"/>
                    </a:cubicBezTo>
                    <a:cubicBezTo>
                      <a:pt x="6393" y="6726"/>
                      <a:pt x="5803" y="5557"/>
                      <a:pt x="5586" y="5390"/>
                    </a:cubicBezTo>
                    <a:cubicBezTo>
                      <a:pt x="4981" y="4972"/>
                      <a:pt x="5167" y="5515"/>
                      <a:pt x="5167" y="5598"/>
                    </a:cubicBezTo>
                    <a:cubicBezTo>
                      <a:pt x="5152" y="6559"/>
                      <a:pt x="4997" y="5807"/>
                      <a:pt x="4919" y="5807"/>
                    </a:cubicBezTo>
                    <a:cubicBezTo>
                      <a:pt x="4779" y="5807"/>
                      <a:pt x="4500" y="6309"/>
                      <a:pt x="4298" y="6016"/>
                    </a:cubicBezTo>
                    <a:cubicBezTo>
                      <a:pt x="4205" y="5348"/>
                      <a:pt x="3538" y="6935"/>
                      <a:pt x="3367" y="6935"/>
                    </a:cubicBezTo>
                    <a:cubicBezTo>
                      <a:pt x="3305" y="6935"/>
                      <a:pt x="3228" y="6810"/>
                      <a:pt x="3259" y="6685"/>
                    </a:cubicBezTo>
                    <a:cubicBezTo>
                      <a:pt x="3321" y="6225"/>
                      <a:pt x="3228" y="5181"/>
                      <a:pt x="3026" y="6768"/>
                    </a:cubicBezTo>
                    <a:cubicBezTo>
                      <a:pt x="3026" y="6852"/>
                      <a:pt x="3103" y="6894"/>
                      <a:pt x="3103" y="7103"/>
                    </a:cubicBezTo>
                    <a:cubicBezTo>
                      <a:pt x="3103" y="7520"/>
                      <a:pt x="2871" y="7228"/>
                      <a:pt x="2747" y="7353"/>
                    </a:cubicBezTo>
                    <a:cubicBezTo>
                      <a:pt x="2622" y="7479"/>
                      <a:pt x="2684" y="8607"/>
                      <a:pt x="2157" y="8022"/>
                    </a:cubicBezTo>
                    <a:cubicBezTo>
                      <a:pt x="2157" y="8481"/>
                      <a:pt x="2157" y="8481"/>
                      <a:pt x="2157" y="8481"/>
                    </a:cubicBezTo>
                    <a:cubicBezTo>
                      <a:pt x="1909" y="8439"/>
                      <a:pt x="1940" y="7687"/>
                      <a:pt x="1847" y="7353"/>
                    </a:cubicBezTo>
                    <a:cubicBezTo>
                      <a:pt x="2048" y="7353"/>
                      <a:pt x="2141" y="7353"/>
                      <a:pt x="2328" y="7479"/>
                    </a:cubicBezTo>
                    <a:cubicBezTo>
                      <a:pt x="2576" y="7646"/>
                      <a:pt x="3072" y="6810"/>
                      <a:pt x="2312" y="6142"/>
                    </a:cubicBezTo>
                    <a:cubicBezTo>
                      <a:pt x="2095" y="5974"/>
                      <a:pt x="1614" y="5306"/>
                      <a:pt x="1474" y="5306"/>
                    </a:cubicBezTo>
                    <a:cubicBezTo>
                      <a:pt x="1459" y="5306"/>
                      <a:pt x="1459" y="5264"/>
                      <a:pt x="1350" y="5306"/>
                    </a:cubicBezTo>
                    <a:cubicBezTo>
                      <a:pt x="1288" y="5431"/>
                      <a:pt x="1133" y="5640"/>
                      <a:pt x="1133" y="5933"/>
                    </a:cubicBezTo>
                    <a:cubicBezTo>
                      <a:pt x="1133" y="6142"/>
                      <a:pt x="1288" y="6142"/>
                      <a:pt x="1288" y="6392"/>
                    </a:cubicBezTo>
                    <a:cubicBezTo>
                      <a:pt x="1288" y="6601"/>
                      <a:pt x="1210" y="6685"/>
                      <a:pt x="1210" y="6894"/>
                    </a:cubicBezTo>
                    <a:cubicBezTo>
                      <a:pt x="1210" y="7144"/>
                      <a:pt x="1288" y="7270"/>
                      <a:pt x="1288" y="7479"/>
                    </a:cubicBezTo>
                    <a:cubicBezTo>
                      <a:pt x="1288" y="7646"/>
                      <a:pt x="1257" y="7729"/>
                      <a:pt x="1257" y="7855"/>
                    </a:cubicBezTo>
                    <a:cubicBezTo>
                      <a:pt x="1257" y="8105"/>
                      <a:pt x="1381" y="8189"/>
                      <a:pt x="1381" y="8439"/>
                    </a:cubicBezTo>
                    <a:cubicBezTo>
                      <a:pt x="1381" y="8523"/>
                      <a:pt x="1350" y="8607"/>
                      <a:pt x="1334" y="8607"/>
                    </a:cubicBezTo>
                    <a:cubicBezTo>
                      <a:pt x="1366" y="8815"/>
                      <a:pt x="1474" y="8857"/>
                      <a:pt x="1474" y="9108"/>
                    </a:cubicBezTo>
                    <a:cubicBezTo>
                      <a:pt x="1474" y="9526"/>
                      <a:pt x="1164" y="9944"/>
                      <a:pt x="1071" y="10278"/>
                    </a:cubicBezTo>
                    <a:cubicBezTo>
                      <a:pt x="1102" y="10445"/>
                      <a:pt x="1148" y="10487"/>
                      <a:pt x="1179" y="10696"/>
                    </a:cubicBezTo>
                    <a:cubicBezTo>
                      <a:pt x="1133" y="10821"/>
                      <a:pt x="993" y="10988"/>
                      <a:pt x="931" y="10988"/>
                    </a:cubicBezTo>
                    <a:cubicBezTo>
                      <a:pt x="869" y="10988"/>
                      <a:pt x="807" y="10904"/>
                      <a:pt x="714" y="10904"/>
                    </a:cubicBezTo>
                    <a:cubicBezTo>
                      <a:pt x="621" y="10904"/>
                      <a:pt x="388" y="11155"/>
                      <a:pt x="466" y="11322"/>
                    </a:cubicBezTo>
                    <a:cubicBezTo>
                      <a:pt x="683" y="11865"/>
                      <a:pt x="574" y="12074"/>
                      <a:pt x="512" y="12074"/>
                    </a:cubicBezTo>
                    <a:cubicBezTo>
                      <a:pt x="419" y="12074"/>
                      <a:pt x="419" y="11782"/>
                      <a:pt x="341" y="11782"/>
                    </a:cubicBezTo>
                    <a:cubicBezTo>
                      <a:pt x="264" y="11782"/>
                      <a:pt x="155" y="12325"/>
                      <a:pt x="155" y="12617"/>
                    </a:cubicBezTo>
                    <a:cubicBezTo>
                      <a:pt x="155" y="13119"/>
                      <a:pt x="16" y="13035"/>
                      <a:pt x="0" y="13453"/>
                    </a:cubicBezTo>
                    <a:cubicBezTo>
                      <a:pt x="62" y="13453"/>
                      <a:pt x="124" y="13411"/>
                      <a:pt x="171" y="13411"/>
                    </a:cubicBezTo>
                    <a:cubicBezTo>
                      <a:pt x="248" y="13411"/>
                      <a:pt x="310" y="13411"/>
                      <a:pt x="388" y="13411"/>
                    </a:cubicBezTo>
                    <a:cubicBezTo>
                      <a:pt x="481" y="13411"/>
                      <a:pt x="528" y="13871"/>
                      <a:pt x="528" y="14121"/>
                    </a:cubicBezTo>
                    <a:cubicBezTo>
                      <a:pt x="528" y="14289"/>
                      <a:pt x="466" y="14372"/>
                      <a:pt x="466" y="14497"/>
                    </a:cubicBezTo>
                    <a:cubicBezTo>
                      <a:pt x="466" y="14748"/>
                      <a:pt x="559" y="14915"/>
                      <a:pt x="559" y="15166"/>
                    </a:cubicBezTo>
                    <a:cubicBezTo>
                      <a:pt x="559" y="15291"/>
                      <a:pt x="466" y="15333"/>
                      <a:pt x="450" y="15417"/>
                    </a:cubicBezTo>
                    <a:cubicBezTo>
                      <a:pt x="403" y="15626"/>
                      <a:pt x="388" y="15834"/>
                      <a:pt x="388" y="16127"/>
                    </a:cubicBezTo>
                    <a:cubicBezTo>
                      <a:pt x="388" y="16461"/>
                      <a:pt x="466" y="16378"/>
                      <a:pt x="574" y="16378"/>
                    </a:cubicBezTo>
                    <a:cubicBezTo>
                      <a:pt x="714" y="16378"/>
                      <a:pt x="776" y="16210"/>
                      <a:pt x="884" y="16210"/>
                    </a:cubicBezTo>
                    <a:cubicBezTo>
                      <a:pt x="1009" y="16210"/>
                      <a:pt x="978" y="16837"/>
                      <a:pt x="1102" y="16837"/>
                    </a:cubicBezTo>
                    <a:cubicBezTo>
                      <a:pt x="1102" y="17338"/>
                      <a:pt x="1102" y="17338"/>
                      <a:pt x="1102" y="17338"/>
                    </a:cubicBezTo>
                    <a:cubicBezTo>
                      <a:pt x="1102" y="17380"/>
                      <a:pt x="1102" y="17380"/>
                      <a:pt x="1117" y="17422"/>
                    </a:cubicBezTo>
                    <a:cubicBezTo>
                      <a:pt x="1133" y="17506"/>
                      <a:pt x="1133" y="17506"/>
                      <a:pt x="1133" y="17506"/>
                    </a:cubicBezTo>
                    <a:cubicBezTo>
                      <a:pt x="1164" y="17506"/>
                      <a:pt x="1210" y="17422"/>
                      <a:pt x="1241" y="17422"/>
                    </a:cubicBezTo>
                    <a:cubicBezTo>
                      <a:pt x="1350" y="17338"/>
                      <a:pt x="1350" y="17046"/>
                      <a:pt x="1443" y="17046"/>
                    </a:cubicBezTo>
                    <a:cubicBezTo>
                      <a:pt x="1536" y="17046"/>
                      <a:pt x="1738" y="17923"/>
                      <a:pt x="1800" y="17923"/>
                    </a:cubicBezTo>
                    <a:cubicBezTo>
                      <a:pt x="1862" y="17923"/>
                      <a:pt x="2079" y="17673"/>
                      <a:pt x="2110" y="17547"/>
                    </a:cubicBezTo>
                    <a:cubicBezTo>
                      <a:pt x="2095" y="17547"/>
                      <a:pt x="1986" y="17506"/>
                      <a:pt x="1986" y="17506"/>
                    </a:cubicBezTo>
                    <a:cubicBezTo>
                      <a:pt x="1971" y="17506"/>
                      <a:pt x="1909" y="17464"/>
                      <a:pt x="1909" y="17338"/>
                    </a:cubicBezTo>
                    <a:cubicBezTo>
                      <a:pt x="1909" y="17255"/>
                      <a:pt x="2234" y="16921"/>
                      <a:pt x="2359" y="16795"/>
                    </a:cubicBezTo>
                    <a:cubicBezTo>
                      <a:pt x="2359" y="16795"/>
                      <a:pt x="2297" y="16962"/>
                      <a:pt x="2281" y="17004"/>
                    </a:cubicBezTo>
                    <a:cubicBezTo>
                      <a:pt x="2281" y="17046"/>
                      <a:pt x="2405" y="17380"/>
                      <a:pt x="2141" y="17589"/>
                    </a:cubicBezTo>
                    <a:cubicBezTo>
                      <a:pt x="2250" y="18258"/>
                      <a:pt x="2762" y="18174"/>
                      <a:pt x="2762" y="19093"/>
                    </a:cubicBezTo>
                    <a:cubicBezTo>
                      <a:pt x="2778" y="19093"/>
                      <a:pt x="2778" y="19093"/>
                      <a:pt x="2778" y="19093"/>
                    </a:cubicBezTo>
                    <a:cubicBezTo>
                      <a:pt x="2809" y="19051"/>
                      <a:pt x="2840" y="19051"/>
                      <a:pt x="2871" y="19051"/>
                    </a:cubicBezTo>
                    <a:cubicBezTo>
                      <a:pt x="3010" y="19051"/>
                      <a:pt x="3010" y="19260"/>
                      <a:pt x="3057" y="19511"/>
                    </a:cubicBezTo>
                    <a:cubicBezTo>
                      <a:pt x="3057" y="19553"/>
                      <a:pt x="3150" y="19720"/>
                      <a:pt x="3166" y="19720"/>
                    </a:cubicBezTo>
                    <a:cubicBezTo>
                      <a:pt x="3243" y="19803"/>
                      <a:pt x="3259" y="20138"/>
                      <a:pt x="3383" y="20138"/>
                    </a:cubicBezTo>
                    <a:cubicBezTo>
                      <a:pt x="3476" y="20138"/>
                      <a:pt x="3476" y="19929"/>
                      <a:pt x="3538" y="19887"/>
                    </a:cubicBezTo>
                    <a:cubicBezTo>
                      <a:pt x="3584" y="19845"/>
                      <a:pt x="3569" y="19845"/>
                      <a:pt x="3600" y="19845"/>
                    </a:cubicBezTo>
                    <a:cubicBezTo>
                      <a:pt x="3616" y="19887"/>
                      <a:pt x="3616" y="20012"/>
                      <a:pt x="3631" y="20054"/>
                    </a:cubicBezTo>
                    <a:cubicBezTo>
                      <a:pt x="3631" y="20096"/>
                      <a:pt x="3631" y="20096"/>
                      <a:pt x="3631" y="20138"/>
                    </a:cubicBezTo>
                    <a:cubicBezTo>
                      <a:pt x="3693" y="20138"/>
                      <a:pt x="3693" y="20138"/>
                      <a:pt x="3693" y="20138"/>
                    </a:cubicBezTo>
                    <a:cubicBezTo>
                      <a:pt x="3755" y="19971"/>
                      <a:pt x="3755" y="19678"/>
                      <a:pt x="3817" y="19553"/>
                    </a:cubicBezTo>
                    <a:cubicBezTo>
                      <a:pt x="3709" y="19386"/>
                      <a:pt x="3522" y="18675"/>
                      <a:pt x="3522" y="18258"/>
                    </a:cubicBezTo>
                    <a:cubicBezTo>
                      <a:pt x="3522" y="18132"/>
                      <a:pt x="3429" y="17965"/>
                      <a:pt x="3429" y="17798"/>
                    </a:cubicBezTo>
                    <a:cubicBezTo>
                      <a:pt x="3429" y="17715"/>
                      <a:pt x="3507" y="17297"/>
                      <a:pt x="3538" y="17213"/>
                    </a:cubicBezTo>
                    <a:cubicBezTo>
                      <a:pt x="3553" y="17255"/>
                      <a:pt x="3693" y="17046"/>
                      <a:pt x="3693" y="17046"/>
                    </a:cubicBezTo>
                    <a:cubicBezTo>
                      <a:pt x="3817" y="16921"/>
                      <a:pt x="3879" y="16837"/>
                      <a:pt x="4034" y="16837"/>
                    </a:cubicBezTo>
                    <a:cubicBezTo>
                      <a:pt x="4267" y="16837"/>
                      <a:pt x="4314" y="17130"/>
                      <a:pt x="4407" y="17506"/>
                    </a:cubicBezTo>
                    <a:cubicBezTo>
                      <a:pt x="4329" y="17631"/>
                      <a:pt x="4252" y="17506"/>
                      <a:pt x="4174" y="17506"/>
                    </a:cubicBezTo>
                    <a:cubicBezTo>
                      <a:pt x="4050" y="17506"/>
                      <a:pt x="3864" y="17840"/>
                      <a:pt x="3848" y="17798"/>
                    </a:cubicBezTo>
                    <a:cubicBezTo>
                      <a:pt x="3864" y="18049"/>
                      <a:pt x="3926" y="18049"/>
                      <a:pt x="3957" y="18174"/>
                    </a:cubicBezTo>
                    <a:cubicBezTo>
                      <a:pt x="4034" y="18550"/>
                      <a:pt x="4159" y="18717"/>
                      <a:pt x="4159" y="19177"/>
                    </a:cubicBezTo>
                    <a:cubicBezTo>
                      <a:pt x="4205" y="19135"/>
                      <a:pt x="4283" y="19010"/>
                      <a:pt x="4314" y="19010"/>
                    </a:cubicBezTo>
                    <a:cubicBezTo>
                      <a:pt x="4314" y="19177"/>
                      <a:pt x="4391" y="19302"/>
                      <a:pt x="4391" y="19469"/>
                    </a:cubicBezTo>
                    <a:cubicBezTo>
                      <a:pt x="4252" y="19469"/>
                      <a:pt x="4252" y="19469"/>
                      <a:pt x="4252" y="19469"/>
                    </a:cubicBezTo>
                    <a:cubicBezTo>
                      <a:pt x="4221" y="19469"/>
                      <a:pt x="4174" y="19595"/>
                      <a:pt x="4174" y="19762"/>
                    </a:cubicBezTo>
                    <a:cubicBezTo>
                      <a:pt x="4267" y="19803"/>
                      <a:pt x="4329" y="20054"/>
                      <a:pt x="4329" y="20263"/>
                    </a:cubicBezTo>
                    <a:cubicBezTo>
                      <a:pt x="4329" y="20388"/>
                      <a:pt x="4298" y="20430"/>
                      <a:pt x="4298" y="20556"/>
                    </a:cubicBezTo>
                    <a:cubicBezTo>
                      <a:pt x="4298" y="20639"/>
                      <a:pt x="4329" y="20764"/>
                      <a:pt x="4329" y="20806"/>
                    </a:cubicBezTo>
                    <a:cubicBezTo>
                      <a:pt x="4329" y="20681"/>
                      <a:pt x="4391" y="20681"/>
                      <a:pt x="4422" y="20639"/>
                    </a:cubicBezTo>
                    <a:cubicBezTo>
                      <a:pt x="4484" y="20597"/>
                      <a:pt x="4469" y="20556"/>
                      <a:pt x="4516" y="20514"/>
                    </a:cubicBezTo>
                    <a:cubicBezTo>
                      <a:pt x="4593" y="20430"/>
                      <a:pt x="4655" y="20472"/>
                      <a:pt x="4717" y="20347"/>
                    </a:cubicBezTo>
                    <a:cubicBezTo>
                      <a:pt x="4810" y="20514"/>
                      <a:pt x="4872" y="20514"/>
                      <a:pt x="4966" y="20597"/>
                    </a:cubicBezTo>
                    <a:cubicBezTo>
                      <a:pt x="5074" y="20681"/>
                      <a:pt x="5105" y="20932"/>
                      <a:pt x="5229" y="20932"/>
                    </a:cubicBezTo>
                    <a:cubicBezTo>
                      <a:pt x="5245" y="21015"/>
                      <a:pt x="5260" y="21057"/>
                      <a:pt x="5276" y="21099"/>
                    </a:cubicBezTo>
                    <a:cubicBezTo>
                      <a:pt x="5291" y="21224"/>
                      <a:pt x="5276" y="21349"/>
                      <a:pt x="5291" y="21516"/>
                    </a:cubicBezTo>
                    <a:cubicBezTo>
                      <a:pt x="5338" y="21391"/>
                      <a:pt x="5384" y="21600"/>
                      <a:pt x="5431" y="21600"/>
                    </a:cubicBezTo>
                    <a:cubicBezTo>
                      <a:pt x="5478" y="21600"/>
                      <a:pt x="5509" y="21475"/>
                      <a:pt x="5524" y="21391"/>
                    </a:cubicBezTo>
                    <a:cubicBezTo>
                      <a:pt x="5571" y="21308"/>
                      <a:pt x="5617" y="21308"/>
                      <a:pt x="5648" y="21182"/>
                    </a:cubicBezTo>
                    <a:cubicBezTo>
                      <a:pt x="5726" y="21015"/>
                      <a:pt x="5741" y="20681"/>
                      <a:pt x="5850" y="20681"/>
                    </a:cubicBezTo>
                    <a:cubicBezTo>
                      <a:pt x="5897" y="20681"/>
                      <a:pt x="5881" y="20723"/>
                      <a:pt x="5928" y="20723"/>
                    </a:cubicBezTo>
                    <a:cubicBezTo>
                      <a:pt x="5928" y="20890"/>
                      <a:pt x="6036" y="20764"/>
                      <a:pt x="6067" y="20764"/>
                    </a:cubicBezTo>
                    <a:cubicBezTo>
                      <a:pt x="6098" y="20764"/>
                      <a:pt x="6114" y="20932"/>
                      <a:pt x="6145" y="20932"/>
                    </a:cubicBezTo>
                    <a:cubicBezTo>
                      <a:pt x="6238" y="20932"/>
                      <a:pt x="6300" y="20764"/>
                      <a:pt x="6347" y="20597"/>
                    </a:cubicBezTo>
                    <a:cubicBezTo>
                      <a:pt x="6347" y="20639"/>
                      <a:pt x="6362" y="20597"/>
                      <a:pt x="6362" y="20597"/>
                    </a:cubicBezTo>
                    <a:cubicBezTo>
                      <a:pt x="6409" y="20597"/>
                      <a:pt x="6424" y="20347"/>
                      <a:pt x="6517" y="20347"/>
                    </a:cubicBezTo>
                    <a:cubicBezTo>
                      <a:pt x="6610" y="20347"/>
                      <a:pt x="6502" y="20932"/>
                      <a:pt x="6610" y="20932"/>
                    </a:cubicBezTo>
                    <a:cubicBezTo>
                      <a:pt x="6719" y="20932"/>
                      <a:pt x="6750" y="20764"/>
                      <a:pt x="6843" y="20764"/>
                    </a:cubicBezTo>
                    <a:cubicBezTo>
                      <a:pt x="6890" y="20764"/>
                      <a:pt x="6936" y="20764"/>
                      <a:pt x="6983" y="20764"/>
                    </a:cubicBezTo>
                    <a:cubicBezTo>
                      <a:pt x="6998" y="20723"/>
                      <a:pt x="6998" y="20723"/>
                      <a:pt x="6998" y="20723"/>
                    </a:cubicBezTo>
                    <a:cubicBezTo>
                      <a:pt x="6983" y="20430"/>
                      <a:pt x="6952" y="20388"/>
                      <a:pt x="6843" y="20305"/>
                    </a:cubicBezTo>
                    <a:cubicBezTo>
                      <a:pt x="6859" y="20054"/>
                      <a:pt x="6952" y="19511"/>
                      <a:pt x="7014" y="19511"/>
                    </a:cubicBezTo>
                    <a:cubicBezTo>
                      <a:pt x="7433" y="19511"/>
                      <a:pt x="7712" y="18968"/>
                      <a:pt x="7712" y="17589"/>
                    </a:cubicBezTo>
                    <a:cubicBezTo>
                      <a:pt x="7929" y="17506"/>
                      <a:pt x="7945" y="16795"/>
                      <a:pt x="8084" y="16837"/>
                    </a:cubicBezTo>
                    <a:cubicBezTo>
                      <a:pt x="8441" y="16962"/>
                      <a:pt x="8302" y="16294"/>
                      <a:pt x="8379" y="16127"/>
                    </a:cubicBezTo>
                    <a:cubicBezTo>
                      <a:pt x="8550" y="15667"/>
                      <a:pt x="8829" y="15667"/>
                      <a:pt x="9047" y="15333"/>
                    </a:cubicBezTo>
                    <a:cubicBezTo>
                      <a:pt x="9078" y="15291"/>
                      <a:pt x="9155" y="15041"/>
                      <a:pt x="9217" y="15041"/>
                    </a:cubicBezTo>
                    <a:cubicBezTo>
                      <a:pt x="9341" y="15041"/>
                      <a:pt x="9528" y="15375"/>
                      <a:pt x="9714" y="15375"/>
                    </a:cubicBezTo>
                    <a:cubicBezTo>
                      <a:pt x="9962" y="15375"/>
                      <a:pt x="9900" y="14497"/>
                      <a:pt x="10040" y="14497"/>
                    </a:cubicBezTo>
                    <a:cubicBezTo>
                      <a:pt x="10133" y="14497"/>
                      <a:pt x="10397" y="14623"/>
                      <a:pt x="10428" y="14790"/>
                    </a:cubicBezTo>
                    <a:cubicBezTo>
                      <a:pt x="10521" y="15584"/>
                      <a:pt x="10707" y="15166"/>
                      <a:pt x="10831" y="15166"/>
                    </a:cubicBezTo>
                    <a:cubicBezTo>
                      <a:pt x="11095" y="15166"/>
                      <a:pt x="11188" y="15751"/>
                      <a:pt x="11467" y="15751"/>
                    </a:cubicBezTo>
                    <a:cubicBezTo>
                      <a:pt x="11716" y="15751"/>
                      <a:pt x="12041" y="15124"/>
                      <a:pt x="12367" y="15458"/>
                    </a:cubicBezTo>
                    <a:cubicBezTo>
                      <a:pt x="12786" y="15876"/>
                      <a:pt x="12584" y="13871"/>
                      <a:pt x="13143" y="13871"/>
                    </a:cubicBezTo>
                    <a:cubicBezTo>
                      <a:pt x="13531" y="13871"/>
                      <a:pt x="13516" y="14748"/>
                      <a:pt x="13671" y="15375"/>
                    </a:cubicBezTo>
                    <a:cubicBezTo>
                      <a:pt x="13733" y="15626"/>
                      <a:pt x="13934" y="15667"/>
                      <a:pt x="14012" y="15876"/>
                    </a:cubicBezTo>
                    <a:cubicBezTo>
                      <a:pt x="14059" y="16043"/>
                      <a:pt x="14121" y="16461"/>
                      <a:pt x="14260" y="16461"/>
                    </a:cubicBezTo>
                    <a:cubicBezTo>
                      <a:pt x="14400" y="16461"/>
                      <a:pt x="14431" y="16127"/>
                      <a:pt x="14602" y="16127"/>
                    </a:cubicBezTo>
                    <a:cubicBezTo>
                      <a:pt x="14602" y="16419"/>
                      <a:pt x="14602" y="16419"/>
                      <a:pt x="14602" y="16419"/>
                    </a:cubicBezTo>
                    <a:cubicBezTo>
                      <a:pt x="14509" y="16670"/>
                      <a:pt x="14478" y="17297"/>
                      <a:pt x="14369" y="17506"/>
                    </a:cubicBezTo>
                    <a:cubicBezTo>
                      <a:pt x="14260" y="17631"/>
                      <a:pt x="14090" y="17673"/>
                      <a:pt x="14136" y="17798"/>
                    </a:cubicBezTo>
                    <a:cubicBezTo>
                      <a:pt x="14291" y="18049"/>
                      <a:pt x="14121" y="18550"/>
                      <a:pt x="14121" y="1855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58" name="Freeform 64"/>
              <p:cNvSpPr/>
              <p:nvPr/>
            </p:nvSpPr>
            <p:spPr>
              <a:xfrm>
                <a:off x="2133101" y="1992754"/>
                <a:ext cx="2541884" cy="16121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459" y="13628"/>
                    </a:moveTo>
                    <a:cubicBezTo>
                      <a:pt x="16459" y="13628"/>
                      <a:pt x="16459" y="13628"/>
                      <a:pt x="16459" y="13628"/>
                    </a:cubicBezTo>
                    <a:cubicBezTo>
                      <a:pt x="16459" y="13628"/>
                      <a:pt x="16459" y="13355"/>
                      <a:pt x="16459" y="13287"/>
                    </a:cubicBezTo>
                    <a:cubicBezTo>
                      <a:pt x="16330" y="13219"/>
                      <a:pt x="16114" y="13083"/>
                      <a:pt x="16114" y="12810"/>
                    </a:cubicBezTo>
                    <a:cubicBezTo>
                      <a:pt x="16114" y="12538"/>
                      <a:pt x="16330" y="12538"/>
                      <a:pt x="16373" y="12265"/>
                    </a:cubicBezTo>
                    <a:cubicBezTo>
                      <a:pt x="16459" y="11788"/>
                      <a:pt x="17021" y="11788"/>
                      <a:pt x="17237" y="11379"/>
                    </a:cubicBezTo>
                    <a:cubicBezTo>
                      <a:pt x="17150" y="11175"/>
                      <a:pt x="16978" y="11379"/>
                      <a:pt x="16805" y="11175"/>
                    </a:cubicBezTo>
                    <a:cubicBezTo>
                      <a:pt x="16718" y="11107"/>
                      <a:pt x="16675" y="10970"/>
                      <a:pt x="16546" y="10970"/>
                    </a:cubicBezTo>
                    <a:cubicBezTo>
                      <a:pt x="16416" y="10970"/>
                      <a:pt x="16416" y="11379"/>
                      <a:pt x="16373" y="11379"/>
                    </a:cubicBezTo>
                    <a:cubicBezTo>
                      <a:pt x="16243" y="11379"/>
                      <a:pt x="16114" y="11447"/>
                      <a:pt x="16027" y="11379"/>
                    </a:cubicBezTo>
                    <a:cubicBezTo>
                      <a:pt x="15898" y="11175"/>
                      <a:pt x="15941" y="10970"/>
                      <a:pt x="15768" y="10834"/>
                    </a:cubicBezTo>
                    <a:cubicBezTo>
                      <a:pt x="15725" y="10766"/>
                      <a:pt x="15509" y="10698"/>
                      <a:pt x="15509" y="10493"/>
                    </a:cubicBezTo>
                    <a:cubicBezTo>
                      <a:pt x="15509" y="10085"/>
                      <a:pt x="15898" y="10221"/>
                      <a:pt x="16070" y="10016"/>
                    </a:cubicBezTo>
                    <a:cubicBezTo>
                      <a:pt x="16200" y="9812"/>
                      <a:pt x="16502" y="9539"/>
                      <a:pt x="16589" y="9267"/>
                    </a:cubicBezTo>
                    <a:cubicBezTo>
                      <a:pt x="16632" y="9267"/>
                      <a:pt x="16675" y="9062"/>
                      <a:pt x="16805" y="9062"/>
                    </a:cubicBezTo>
                    <a:cubicBezTo>
                      <a:pt x="16891" y="9062"/>
                      <a:pt x="17021" y="9267"/>
                      <a:pt x="17021" y="9403"/>
                    </a:cubicBezTo>
                    <a:cubicBezTo>
                      <a:pt x="17021" y="9744"/>
                      <a:pt x="16805" y="9880"/>
                      <a:pt x="16805" y="10221"/>
                    </a:cubicBezTo>
                    <a:cubicBezTo>
                      <a:pt x="17150" y="10221"/>
                      <a:pt x="17410" y="9608"/>
                      <a:pt x="17798" y="9608"/>
                    </a:cubicBezTo>
                    <a:cubicBezTo>
                      <a:pt x="17971" y="9608"/>
                      <a:pt x="18014" y="9812"/>
                      <a:pt x="18230" y="9812"/>
                    </a:cubicBezTo>
                    <a:cubicBezTo>
                      <a:pt x="18144" y="10016"/>
                      <a:pt x="18230" y="10016"/>
                      <a:pt x="18230" y="10289"/>
                    </a:cubicBezTo>
                    <a:cubicBezTo>
                      <a:pt x="18230" y="10493"/>
                      <a:pt x="18058" y="10425"/>
                      <a:pt x="18058" y="10698"/>
                    </a:cubicBezTo>
                    <a:cubicBezTo>
                      <a:pt x="18058" y="10766"/>
                      <a:pt x="18101" y="11038"/>
                      <a:pt x="18187" y="11038"/>
                    </a:cubicBezTo>
                    <a:cubicBezTo>
                      <a:pt x="18230" y="11038"/>
                      <a:pt x="18274" y="10902"/>
                      <a:pt x="18360" y="10902"/>
                    </a:cubicBezTo>
                    <a:cubicBezTo>
                      <a:pt x="18533" y="10902"/>
                      <a:pt x="18706" y="11107"/>
                      <a:pt x="18706" y="11311"/>
                    </a:cubicBezTo>
                    <a:cubicBezTo>
                      <a:pt x="18706" y="11447"/>
                      <a:pt x="18619" y="11584"/>
                      <a:pt x="18490" y="11584"/>
                    </a:cubicBezTo>
                    <a:cubicBezTo>
                      <a:pt x="18490" y="11788"/>
                      <a:pt x="18490" y="11788"/>
                      <a:pt x="18490" y="11788"/>
                    </a:cubicBezTo>
                    <a:cubicBezTo>
                      <a:pt x="18533" y="11788"/>
                      <a:pt x="18576" y="11856"/>
                      <a:pt x="18619" y="11924"/>
                    </a:cubicBezTo>
                    <a:cubicBezTo>
                      <a:pt x="18619" y="11992"/>
                      <a:pt x="18706" y="12129"/>
                      <a:pt x="18706" y="12265"/>
                    </a:cubicBezTo>
                    <a:cubicBezTo>
                      <a:pt x="18706" y="12265"/>
                      <a:pt x="18576" y="12538"/>
                      <a:pt x="18576" y="12674"/>
                    </a:cubicBezTo>
                    <a:cubicBezTo>
                      <a:pt x="18576" y="12742"/>
                      <a:pt x="18576" y="12878"/>
                      <a:pt x="18662" y="12878"/>
                    </a:cubicBezTo>
                    <a:cubicBezTo>
                      <a:pt x="18619" y="12946"/>
                      <a:pt x="18576" y="13015"/>
                      <a:pt x="18576" y="13151"/>
                    </a:cubicBezTo>
                    <a:cubicBezTo>
                      <a:pt x="18749" y="13151"/>
                      <a:pt x="18749" y="13151"/>
                      <a:pt x="18749" y="13151"/>
                    </a:cubicBezTo>
                    <a:cubicBezTo>
                      <a:pt x="18835" y="13015"/>
                      <a:pt x="18835" y="13015"/>
                      <a:pt x="19008" y="12946"/>
                    </a:cubicBezTo>
                    <a:cubicBezTo>
                      <a:pt x="19008" y="12810"/>
                      <a:pt x="19310" y="12742"/>
                      <a:pt x="19397" y="12742"/>
                    </a:cubicBezTo>
                    <a:cubicBezTo>
                      <a:pt x="19570" y="12674"/>
                      <a:pt x="19656" y="12401"/>
                      <a:pt x="19656" y="11992"/>
                    </a:cubicBezTo>
                    <a:cubicBezTo>
                      <a:pt x="19656" y="11243"/>
                      <a:pt x="19440" y="10766"/>
                      <a:pt x="19181" y="10357"/>
                    </a:cubicBezTo>
                    <a:cubicBezTo>
                      <a:pt x="19051" y="10153"/>
                      <a:pt x="18965" y="10016"/>
                      <a:pt x="18965" y="9676"/>
                    </a:cubicBezTo>
                    <a:cubicBezTo>
                      <a:pt x="19138" y="9676"/>
                      <a:pt x="19224" y="9539"/>
                      <a:pt x="19354" y="9335"/>
                    </a:cubicBezTo>
                    <a:cubicBezTo>
                      <a:pt x="19440" y="9199"/>
                      <a:pt x="19656" y="8994"/>
                      <a:pt x="19699" y="8858"/>
                    </a:cubicBezTo>
                    <a:cubicBezTo>
                      <a:pt x="19872" y="8313"/>
                      <a:pt x="19958" y="8040"/>
                      <a:pt x="20261" y="7632"/>
                    </a:cubicBezTo>
                    <a:cubicBezTo>
                      <a:pt x="20261" y="7632"/>
                      <a:pt x="20736" y="6814"/>
                      <a:pt x="20304" y="6405"/>
                    </a:cubicBezTo>
                    <a:cubicBezTo>
                      <a:pt x="20174" y="6201"/>
                      <a:pt x="20650" y="6132"/>
                      <a:pt x="20952" y="5928"/>
                    </a:cubicBezTo>
                    <a:cubicBezTo>
                      <a:pt x="21254" y="5587"/>
                      <a:pt x="21341" y="4565"/>
                      <a:pt x="21600" y="4156"/>
                    </a:cubicBezTo>
                    <a:cubicBezTo>
                      <a:pt x="21600" y="3679"/>
                      <a:pt x="21600" y="3679"/>
                      <a:pt x="21600" y="3679"/>
                    </a:cubicBezTo>
                    <a:cubicBezTo>
                      <a:pt x="21125" y="3679"/>
                      <a:pt x="21038" y="4225"/>
                      <a:pt x="20650" y="4225"/>
                    </a:cubicBezTo>
                    <a:cubicBezTo>
                      <a:pt x="20261" y="4225"/>
                      <a:pt x="20088" y="3543"/>
                      <a:pt x="19958" y="3271"/>
                    </a:cubicBezTo>
                    <a:cubicBezTo>
                      <a:pt x="19742" y="2930"/>
                      <a:pt x="19181" y="2862"/>
                      <a:pt x="19008" y="2453"/>
                    </a:cubicBezTo>
                    <a:cubicBezTo>
                      <a:pt x="18576" y="1431"/>
                      <a:pt x="18619" y="0"/>
                      <a:pt x="17539" y="0"/>
                    </a:cubicBezTo>
                    <a:cubicBezTo>
                      <a:pt x="15984" y="0"/>
                      <a:pt x="16546" y="3271"/>
                      <a:pt x="15379" y="2589"/>
                    </a:cubicBezTo>
                    <a:cubicBezTo>
                      <a:pt x="14472" y="2044"/>
                      <a:pt x="13565" y="3066"/>
                      <a:pt x="12874" y="3066"/>
                    </a:cubicBezTo>
                    <a:cubicBezTo>
                      <a:pt x="12096" y="3066"/>
                      <a:pt x="11837" y="2112"/>
                      <a:pt x="11102" y="2112"/>
                    </a:cubicBezTo>
                    <a:cubicBezTo>
                      <a:pt x="10757" y="2112"/>
                      <a:pt x="10238" y="2794"/>
                      <a:pt x="9979" y="1499"/>
                    </a:cubicBezTo>
                    <a:cubicBezTo>
                      <a:pt x="9893" y="1226"/>
                      <a:pt x="9158" y="1022"/>
                      <a:pt x="8899" y="1022"/>
                    </a:cubicBezTo>
                    <a:cubicBezTo>
                      <a:pt x="8510" y="1022"/>
                      <a:pt x="8683" y="2453"/>
                      <a:pt x="7992" y="2453"/>
                    </a:cubicBezTo>
                    <a:cubicBezTo>
                      <a:pt x="7474" y="2453"/>
                      <a:pt x="6955" y="1908"/>
                      <a:pt x="6610" y="1908"/>
                    </a:cubicBezTo>
                    <a:cubicBezTo>
                      <a:pt x="6437" y="1908"/>
                      <a:pt x="6221" y="2317"/>
                      <a:pt x="6134" y="2385"/>
                    </a:cubicBezTo>
                    <a:cubicBezTo>
                      <a:pt x="5530" y="2930"/>
                      <a:pt x="4752" y="2930"/>
                      <a:pt x="4277" y="3679"/>
                    </a:cubicBezTo>
                    <a:cubicBezTo>
                      <a:pt x="4061" y="3952"/>
                      <a:pt x="4450" y="5042"/>
                      <a:pt x="3456" y="4838"/>
                    </a:cubicBezTo>
                    <a:cubicBezTo>
                      <a:pt x="3067" y="4770"/>
                      <a:pt x="3024" y="5928"/>
                      <a:pt x="2419" y="6064"/>
                    </a:cubicBezTo>
                    <a:cubicBezTo>
                      <a:pt x="2419" y="8313"/>
                      <a:pt x="1642" y="9199"/>
                      <a:pt x="475" y="9199"/>
                    </a:cubicBezTo>
                    <a:cubicBezTo>
                      <a:pt x="302" y="9199"/>
                      <a:pt x="43" y="10085"/>
                      <a:pt x="0" y="10493"/>
                    </a:cubicBezTo>
                    <a:cubicBezTo>
                      <a:pt x="302" y="10630"/>
                      <a:pt x="389" y="10698"/>
                      <a:pt x="432" y="11175"/>
                    </a:cubicBezTo>
                    <a:cubicBezTo>
                      <a:pt x="389" y="11243"/>
                      <a:pt x="389" y="11243"/>
                      <a:pt x="389" y="11243"/>
                    </a:cubicBezTo>
                    <a:cubicBezTo>
                      <a:pt x="389" y="11584"/>
                      <a:pt x="518" y="11515"/>
                      <a:pt x="691" y="11584"/>
                    </a:cubicBezTo>
                    <a:cubicBezTo>
                      <a:pt x="864" y="11652"/>
                      <a:pt x="778" y="11924"/>
                      <a:pt x="864" y="12061"/>
                    </a:cubicBezTo>
                    <a:cubicBezTo>
                      <a:pt x="1037" y="12333"/>
                      <a:pt x="1166" y="12333"/>
                      <a:pt x="1426" y="12469"/>
                    </a:cubicBezTo>
                    <a:cubicBezTo>
                      <a:pt x="1642" y="12401"/>
                      <a:pt x="1728" y="12129"/>
                      <a:pt x="1944" y="12129"/>
                    </a:cubicBezTo>
                    <a:cubicBezTo>
                      <a:pt x="2030" y="12129"/>
                      <a:pt x="2333" y="12469"/>
                      <a:pt x="2333" y="12674"/>
                    </a:cubicBezTo>
                    <a:cubicBezTo>
                      <a:pt x="2333" y="13151"/>
                      <a:pt x="1858" y="13083"/>
                      <a:pt x="1858" y="13628"/>
                    </a:cubicBezTo>
                    <a:cubicBezTo>
                      <a:pt x="1858" y="13832"/>
                      <a:pt x="2030" y="13900"/>
                      <a:pt x="2030" y="14105"/>
                    </a:cubicBezTo>
                    <a:cubicBezTo>
                      <a:pt x="2030" y="14377"/>
                      <a:pt x="1901" y="14309"/>
                      <a:pt x="1771" y="14309"/>
                    </a:cubicBezTo>
                    <a:cubicBezTo>
                      <a:pt x="1771" y="14514"/>
                      <a:pt x="1771" y="14514"/>
                      <a:pt x="1771" y="14514"/>
                    </a:cubicBezTo>
                    <a:cubicBezTo>
                      <a:pt x="1814" y="14718"/>
                      <a:pt x="1771" y="14854"/>
                      <a:pt x="1814" y="15127"/>
                    </a:cubicBezTo>
                    <a:cubicBezTo>
                      <a:pt x="1858" y="15195"/>
                      <a:pt x="1987" y="15195"/>
                      <a:pt x="2030" y="15195"/>
                    </a:cubicBezTo>
                    <a:cubicBezTo>
                      <a:pt x="2246" y="15331"/>
                      <a:pt x="2333" y="15604"/>
                      <a:pt x="2549" y="15672"/>
                    </a:cubicBezTo>
                    <a:cubicBezTo>
                      <a:pt x="2808" y="15740"/>
                      <a:pt x="2938" y="15672"/>
                      <a:pt x="3110" y="15876"/>
                    </a:cubicBezTo>
                    <a:cubicBezTo>
                      <a:pt x="3240" y="16149"/>
                      <a:pt x="3370" y="16013"/>
                      <a:pt x="3542" y="16149"/>
                    </a:cubicBezTo>
                    <a:cubicBezTo>
                      <a:pt x="3672" y="16285"/>
                      <a:pt x="3672" y="16421"/>
                      <a:pt x="3715" y="16558"/>
                    </a:cubicBezTo>
                    <a:cubicBezTo>
                      <a:pt x="3758" y="16694"/>
                      <a:pt x="3845" y="16558"/>
                      <a:pt x="3888" y="16626"/>
                    </a:cubicBezTo>
                    <a:cubicBezTo>
                      <a:pt x="4104" y="16762"/>
                      <a:pt x="4190" y="17103"/>
                      <a:pt x="4493" y="17103"/>
                    </a:cubicBezTo>
                    <a:cubicBezTo>
                      <a:pt x="4666" y="17103"/>
                      <a:pt x="4838" y="17103"/>
                      <a:pt x="5011" y="17103"/>
                    </a:cubicBezTo>
                    <a:cubicBezTo>
                      <a:pt x="5141" y="17103"/>
                      <a:pt x="5141" y="16967"/>
                      <a:pt x="5227" y="16967"/>
                    </a:cubicBezTo>
                    <a:cubicBezTo>
                      <a:pt x="5314" y="16967"/>
                      <a:pt x="5357" y="17307"/>
                      <a:pt x="5357" y="17444"/>
                    </a:cubicBezTo>
                    <a:cubicBezTo>
                      <a:pt x="5530" y="17307"/>
                      <a:pt x="5573" y="16898"/>
                      <a:pt x="5875" y="16898"/>
                    </a:cubicBezTo>
                    <a:cubicBezTo>
                      <a:pt x="6178" y="16898"/>
                      <a:pt x="6264" y="17171"/>
                      <a:pt x="6480" y="17171"/>
                    </a:cubicBezTo>
                    <a:cubicBezTo>
                      <a:pt x="6653" y="17171"/>
                      <a:pt x="7085" y="16626"/>
                      <a:pt x="7171" y="16558"/>
                    </a:cubicBezTo>
                    <a:cubicBezTo>
                      <a:pt x="7258" y="16421"/>
                      <a:pt x="7258" y="16353"/>
                      <a:pt x="7301" y="16285"/>
                    </a:cubicBezTo>
                    <a:cubicBezTo>
                      <a:pt x="7430" y="16149"/>
                      <a:pt x="7560" y="16353"/>
                      <a:pt x="7733" y="16285"/>
                    </a:cubicBezTo>
                    <a:cubicBezTo>
                      <a:pt x="7819" y="16081"/>
                      <a:pt x="7819" y="16081"/>
                      <a:pt x="7819" y="16081"/>
                    </a:cubicBezTo>
                    <a:cubicBezTo>
                      <a:pt x="7906" y="16081"/>
                      <a:pt x="7906" y="16081"/>
                      <a:pt x="7906" y="16081"/>
                    </a:cubicBezTo>
                    <a:cubicBezTo>
                      <a:pt x="7992" y="16762"/>
                      <a:pt x="8251" y="16694"/>
                      <a:pt x="8597" y="16898"/>
                    </a:cubicBezTo>
                    <a:cubicBezTo>
                      <a:pt x="8683" y="17239"/>
                      <a:pt x="8856" y="17375"/>
                      <a:pt x="8856" y="17784"/>
                    </a:cubicBezTo>
                    <a:cubicBezTo>
                      <a:pt x="8856" y="18534"/>
                      <a:pt x="8554" y="18534"/>
                      <a:pt x="8554" y="19283"/>
                    </a:cubicBezTo>
                    <a:cubicBezTo>
                      <a:pt x="8554" y="19351"/>
                      <a:pt x="8554" y="19488"/>
                      <a:pt x="8597" y="19488"/>
                    </a:cubicBezTo>
                    <a:cubicBezTo>
                      <a:pt x="8683" y="19488"/>
                      <a:pt x="8770" y="19420"/>
                      <a:pt x="8856" y="19420"/>
                    </a:cubicBezTo>
                    <a:cubicBezTo>
                      <a:pt x="8942" y="19420"/>
                      <a:pt x="8986" y="19965"/>
                      <a:pt x="9115" y="19965"/>
                    </a:cubicBezTo>
                    <a:cubicBezTo>
                      <a:pt x="9115" y="20374"/>
                      <a:pt x="9245" y="20782"/>
                      <a:pt x="9504" y="20782"/>
                    </a:cubicBezTo>
                    <a:cubicBezTo>
                      <a:pt x="9590" y="20782"/>
                      <a:pt x="9634" y="20782"/>
                      <a:pt x="9720" y="20782"/>
                    </a:cubicBezTo>
                    <a:cubicBezTo>
                      <a:pt x="9763" y="20782"/>
                      <a:pt x="9763" y="20782"/>
                      <a:pt x="9763" y="20782"/>
                    </a:cubicBezTo>
                    <a:cubicBezTo>
                      <a:pt x="9763" y="20919"/>
                      <a:pt x="9850" y="20987"/>
                      <a:pt x="9850" y="20987"/>
                    </a:cubicBezTo>
                    <a:cubicBezTo>
                      <a:pt x="9893" y="20987"/>
                      <a:pt x="9936" y="20850"/>
                      <a:pt x="9936" y="20782"/>
                    </a:cubicBezTo>
                    <a:cubicBezTo>
                      <a:pt x="9936" y="20578"/>
                      <a:pt x="9936" y="20510"/>
                      <a:pt x="9936" y="20305"/>
                    </a:cubicBezTo>
                    <a:cubicBezTo>
                      <a:pt x="9936" y="20305"/>
                      <a:pt x="10195" y="20169"/>
                      <a:pt x="10238" y="20169"/>
                    </a:cubicBezTo>
                    <a:cubicBezTo>
                      <a:pt x="10670" y="20169"/>
                      <a:pt x="10670" y="20169"/>
                      <a:pt x="10670" y="20169"/>
                    </a:cubicBezTo>
                    <a:cubicBezTo>
                      <a:pt x="10843" y="20305"/>
                      <a:pt x="10973" y="19897"/>
                      <a:pt x="11146" y="19897"/>
                    </a:cubicBezTo>
                    <a:cubicBezTo>
                      <a:pt x="11362" y="19897"/>
                      <a:pt x="11448" y="20101"/>
                      <a:pt x="11664" y="20101"/>
                    </a:cubicBezTo>
                    <a:cubicBezTo>
                      <a:pt x="11664" y="20646"/>
                      <a:pt x="11923" y="20782"/>
                      <a:pt x="12096" y="20850"/>
                    </a:cubicBezTo>
                    <a:cubicBezTo>
                      <a:pt x="12096" y="20850"/>
                      <a:pt x="12096" y="20850"/>
                      <a:pt x="12096" y="20850"/>
                    </a:cubicBezTo>
                    <a:cubicBezTo>
                      <a:pt x="12312" y="21055"/>
                      <a:pt x="12485" y="20919"/>
                      <a:pt x="12701" y="21123"/>
                    </a:cubicBezTo>
                    <a:cubicBezTo>
                      <a:pt x="12701" y="21191"/>
                      <a:pt x="12658" y="21600"/>
                      <a:pt x="12787" y="21600"/>
                    </a:cubicBezTo>
                    <a:cubicBezTo>
                      <a:pt x="12917" y="21600"/>
                      <a:pt x="12830" y="21327"/>
                      <a:pt x="12917" y="21191"/>
                    </a:cubicBezTo>
                    <a:cubicBezTo>
                      <a:pt x="13003" y="21055"/>
                      <a:pt x="13262" y="20987"/>
                      <a:pt x="13349" y="20919"/>
                    </a:cubicBezTo>
                    <a:cubicBezTo>
                      <a:pt x="13608" y="20714"/>
                      <a:pt x="13824" y="20782"/>
                      <a:pt x="13997" y="20578"/>
                    </a:cubicBezTo>
                    <a:cubicBezTo>
                      <a:pt x="13997" y="20578"/>
                      <a:pt x="14126" y="20169"/>
                      <a:pt x="14126" y="20169"/>
                    </a:cubicBezTo>
                    <a:cubicBezTo>
                      <a:pt x="14256" y="20169"/>
                      <a:pt x="14299" y="20374"/>
                      <a:pt x="14429" y="20374"/>
                    </a:cubicBezTo>
                    <a:cubicBezTo>
                      <a:pt x="15034" y="20374"/>
                      <a:pt x="15163" y="19828"/>
                      <a:pt x="15509" y="19488"/>
                    </a:cubicBezTo>
                    <a:cubicBezTo>
                      <a:pt x="15595" y="19420"/>
                      <a:pt x="15638" y="19351"/>
                      <a:pt x="15682" y="19147"/>
                    </a:cubicBezTo>
                    <a:cubicBezTo>
                      <a:pt x="15984" y="19147"/>
                      <a:pt x="16070" y="18397"/>
                      <a:pt x="16200" y="18057"/>
                    </a:cubicBezTo>
                    <a:cubicBezTo>
                      <a:pt x="16243" y="17784"/>
                      <a:pt x="16589" y="17035"/>
                      <a:pt x="16762" y="16967"/>
                    </a:cubicBezTo>
                    <a:cubicBezTo>
                      <a:pt x="16762" y="16558"/>
                      <a:pt x="16978" y="16353"/>
                      <a:pt x="16978" y="15740"/>
                    </a:cubicBezTo>
                    <a:cubicBezTo>
                      <a:pt x="16978" y="14922"/>
                      <a:pt x="16848" y="14650"/>
                      <a:pt x="16632" y="14105"/>
                    </a:cubicBezTo>
                    <a:cubicBezTo>
                      <a:pt x="16589" y="13968"/>
                      <a:pt x="16589" y="13764"/>
                      <a:pt x="16459" y="13628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59" name="Freeform 65"/>
              <p:cNvSpPr/>
              <p:nvPr/>
            </p:nvSpPr>
            <p:spPr>
              <a:xfrm>
                <a:off x="6413653" y="861161"/>
                <a:ext cx="142697" cy="625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234" y="21600"/>
                    </a:moveTo>
                    <a:cubicBezTo>
                      <a:pt x="745" y="21600"/>
                      <a:pt x="0" y="18277"/>
                      <a:pt x="0" y="16615"/>
                    </a:cubicBezTo>
                    <a:cubicBezTo>
                      <a:pt x="0" y="8308"/>
                      <a:pt x="6703" y="0"/>
                      <a:pt x="10428" y="0"/>
                    </a:cubicBezTo>
                    <a:cubicBezTo>
                      <a:pt x="13407" y="0"/>
                      <a:pt x="21600" y="4985"/>
                      <a:pt x="21600" y="11631"/>
                    </a:cubicBezTo>
                    <a:cubicBezTo>
                      <a:pt x="21600" y="18277"/>
                      <a:pt x="4469" y="21600"/>
                      <a:pt x="2234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60" name="Freeform 66"/>
              <p:cNvSpPr/>
              <p:nvPr/>
            </p:nvSpPr>
            <p:spPr>
              <a:xfrm>
                <a:off x="5983072" y="978819"/>
                <a:ext cx="60085" cy="30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00" y="21600"/>
                    </a:moveTo>
                    <a:cubicBezTo>
                      <a:pt x="18000" y="21600"/>
                      <a:pt x="21600" y="18000"/>
                      <a:pt x="21600" y="14400"/>
                    </a:cubicBezTo>
                    <a:cubicBezTo>
                      <a:pt x="21600" y="7200"/>
                      <a:pt x="18000" y="3600"/>
                      <a:pt x="180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600" y="14400"/>
                      <a:pt x="9000" y="21600"/>
                      <a:pt x="16200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61" name="Freeform 67"/>
              <p:cNvSpPr/>
              <p:nvPr/>
            </p:nvSpPr>
            <p:spPr>
              <a:xfrm>
                <a:off x="4663792" y="528210"/>
                <a:ext cx="30041" cy="30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10800" y="0"/>
                      <a:pt x="10800" y="0"/>
                      <a:pt x="10800" y="0"/>
                    </a:cubicBezTo>
                    <a:cubicBezTo>
                      <a:pt x="7200" y="3600"/>
                      <a:pt x="0" y="7200"/>
                      <a:pt x="0" y="14400"/>
                    </a:cubicBezTo>
                    <a:cubicBezTo>
                      <a:pt x="0" y="21600"/>
                      <a:pt x="3600" y="21600"/>
                      <a:pt x="10800" y="21600"/>
                    </a:cubicBezTo>
                    <a:cubicBezTo>
                      <a:pt x="18000" y="21600"/>
                      <a:pt x="18000" y="14400"/>
                      <a:pt x="21600" y="7200"/>
                    </a:cubicBezTo>
                    <a:cubicBezTo>
                      <a:pt x="18000" y="7200"/>
                      <a:pt x="18000" y="7200"/>
                      <a:pt x="18000" y="7200"/>
                    </a:cubicBezTo>
                    <a:lnTo>
                      <a:pt x="21600" y="1080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62" name="Freeform 68"/>
              <p:cNvSpPr/>
              <p:nvPr/>
            </p:nvSpPr>
            <p:spPr>
              <a:xfrm>
                <a:off x="3715011" y="633352"/>
                <a:ext cx="60086" cy="4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200"/>
                    </a:moveTo>
                    <a:cubicBezTo>
                      <a:pt x="18000" y="18900"/>
                      <a:pt x="14400" y="21600"/>
                      <a:pt x="10800" y="21600"/>
                    </a:cubicBezTo>
                    <a:cubicBezTo>
                      <a:pt x="5400" y="21600"/>
                      <a:pt x="0" y="18900"/>
                      <a:pt x="0" y="10800"/>
                    </a:cubicBezTo>
                    <a:cubicBezTo>
                      <a:pt x="0" y="2700"/>
                      <a:pt x="5400" y="0"/>
                      <a:pt x="10800" y="0"/>
                    </a:cubicBezTo>
                    <a:cubicBezTo>
                      <a:pt x="18000" y="0"/>
                      <a:pt x="21600" y="2700"/>
                      <a:pt x="21600" y="10800"/>
                    </a:cubicBezTo>
                    <a:cubicBezTo>
                      <a:pt x="21600" y="16200"/>
                      <a:pt x="19800" y="18900"/>
                      <a:pt x="18000" y="21600"/>
                    </a:cubicBezTo>
                    <a:lnTo>
                      <a:pt x="21600" y="1620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63" name="Freeform 69"/>
              <p:cNvSpPr/>
              <p:nvPr/>
            </p:nvSpPr>
            <p:spPr>
              <a:xfrm>
                <a:off x="3211831" y="222798"/>
                <a:ext cx="245335" cy="132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" y="21600"/>
                    </a:moveTo>
                    <a:cubicBezTo>
                      <a:pt x="432" y="21600"/>
                      <a:pt x="0" y="20800"/>
                      <a:pt x="0" y="18400"/>
                    </a:cubicBezTo>
                    <a:cubicBezTo>
                      <a:pt x="0" y="14400"/>
                      <a:pt x="1728" y="14400"/>
                      <a:pt x="2160" y="13600"/>
                    </a:cubicBezTo>
                    <a:cubicBezTo>
                      <a:pt x="5184" y="8000"/>
                      <a:pt x="6480" y="0"/>
                      <a:pt x="11232" y="0"/>
                    </a:cubicBezTo>
                    <a:cubicBezTo>
                      <a:pt x="12528" y="0"/>
                      <a:pt x="12528" y="0"/>
                      <a:pt x="12960" y="0"/>
                    </a:cubicBezTo>
                    <a:cubicBezTo>
                      <a:pt x="12960" y="3200"/>
                      <a:pt x="13392" y="3200"/>
                      <a:pt x="12528" y="4800"/>
                    </a:cubicBezTo>
                    <a:cubicBezTo>
                      <a:pt x="13392" y="4000"/>
                      <a:pt x="13824" y="2400"/>
                      <a:pt x="14688" y="2400"/>
                    </a:cubicBezTo>
                    <a:cubicBezTo>
                      <a:pt x="16416" y="2400"/>
                      <a:pt x="21600" y="8000"/>
                      <a:pt x="21600" y="11200"/>
                    </a:cubicBezTo>
                    <a:cubicBezTo>
                      <a:pt x="21600" y="16800"/>
                      <a:pt x="15120" y="17600"/>
                      <a:pt x="12960" y="17600"/>
                    </a:cubicBezTo>
                    <a:cubicBezTo>
                      <a:pt x="12528" y="17600"/>
                      <a:pt x="8640" y="18400"/>
                      <a:pt x="8640" y="18400"/>
                    </a:cubicBezTo>
                    <a:lnTo>
                      <a:pt x="2160" y="2160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64" name="Freeform 70"/>
              <p:cNvSpPr/>
              <p:nvPr/>
            </p:nvSpPr>
            <p:spPr>
              <a:xfrm>
                <a:off x="2871373" y="152702"/>
                <a:ext cx="92629" cy="50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095" y="0"/>
                    </a:moveTo>
                    <a:cubicBezTo>
                      <a:pt x="10232" y="0"/>
                      <a:pt x="19326" y="8640"/>
                      <a:pt x="21600" y="8640"/>
                    </a:cubicBezTo>
                    <a:cubicBezTo>
                      <a:pt x="20463" y="19440"/>
                      <a:pt x="10232" y="21600"/>
                      <a:pt x="5684" y="21600"/>
                    </a:cubicBezTo>
                    <a:cubicBezTo>
                      <a:pt x="4547" y="21600"/>
                      <a:pt x="0" y="10800"/>
                      <a:pt x="0" y="6480"/>
                    </a:cubicBezTo>
                    <a:cubicBezTo>
                      <a:pt x="0" y="0"/>
                      <a:pt x="6821" y="0"/>
                      <a:pt x="9095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65" name="Freeform 71"/>
              <p:cNvSpPr/>
              <p:nvPr/>
            </p:nvSpPr>
            <p:spPr>
              <a:xfrm>
                <a:off x="2901413" y="45058"/>
                <a:ext cx="335455" cy="237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647" y="19800"/>
                    </a:moveTo>
                    <a:cubicBezTo>
                      <a:pt x="20647" y="21150"/>
                      <a:pt x="19376" y="21600"/>
                      <a:pt x="18741" y="21600"/>
                    </a:cubicBezTo>
                    <a:cubicBezTo>
                      <a:pt x="14612" y="21600"/>
                      <a:pt x="11753" y="19350"/>
                      <a:pt x="8576" y="19350"/>
                    </a:cubicBezTo>
                    <a:cubicBezTo>
                      <a:pt x="7306" y="19350"/>
                      <a:pt x="5082" y="15750"/>
                      <a:pt x="3812" y="14850"/>
                    </a:cubicBezTo>
                    <a:cubicBezTo>
                      <a:pt x="6671" y="13500"/>
                      <a:pt x="7624" y="12150"/>
                      <a:pt x="10482" y="10800"/>
                    </a:cubicBezTo>
                    <a:cubicBezTo>
                      <a:pt x="9529" y="10800"/>
                      <a:pt x="7306" y="10350"/>
                      <a:pt x="6671" y="10350"/>
                    </a:cubicBezTo>
                    <a:cubicBezTo>
                      <a:pt x="4129" y="10350"/>
                      <a:pt x="2541" y="9450"/>
                      <a:pt x="0" y="7650"/>
                    </a:cubicBezTo>
                    <a:cubicBezTo>
                      <a:pt x="3812" y="6300"/>
                      <a:pt x="5082" y="0"/>
                      <a:pt x="9529" y="0"/>
                    </a:cubicBezTo>
                    <a:cubicBezTo>
                      <a:pt x="12071" y="0"/>
                      <a:pt x="13659" y="3600"/>
                      <a:pt x="14929" y="4950"/>
                    </a:cubicBezTo>
                    <a:cubicBezTo>
                      <a:pt x="14294" y="5850"/>
                      <a:pt x="14294" y="5400"/>
                      <a:pt x="13976" y="5400"/>
                    </a:cubicBezTo>
                    <a:cubicBezTo>
                      <a:pt x="13976" y="6750"/>
                      <a:pt x="13976" y="7200"/>
                      <a:pt x="13976" y="7650"/>
                    </a:cubicBezTo>
                    <a:cubicBezTo>
                      <a:pt x="13976" y="8550"/>
                      <a:pt x="13024" y="9450"/>
                      <a:pt x="12388" y="10350"/>
                    </a:cubicBezTo>
                    <a:cubicBezTo>
                      <a:pt x="13024" y="9900"/>
                      <a:pt x="13341" y="10350"/>
                      <a:pt x="14294" y="10350"/>
                    </a:cubicBezTo>
                    <a:cubicBezTo>
                      <a:pt x="15247" y="10350"/>
                      <a:pt x="15882" y="11700"/>
                      <a:pt x="16835" y="11700"/>
                    </a:cubicBezTo>
                    <a:cubicBezTo>
                      <a:pt x="17471" y="11700"/>
                      <a:pt x="18106" y="11700"/>
                      <a:pt x="18741" y="11700"/>
                    </a:cubicBezTo>
                    <a:cubicBezTo>
                      <a:pt x="20647" y="11700"/>
                      <a:pt x="20647" y="12600"/>
                      <a:pt x="21600" y="13950"/>
                    </a:cubicBezTo>
                    <a:cubicBezTo>
                      <a:pt x="20965" y="15300"/>
                      <a:pt x="20965" y="15300"/>
                      <a:pt x="20965" y="16650"/>
                    </a:cubicBezTo>
                    <a:cubicBezTo>
                      <a:pt x="20965" y="18000"/>
                      <a:pt x="19694" y="18000"/>
                      <a:pt x="19059" y="18450"/>
                    </a:cubicBezTo>
                    <a:cubicBezTo>
                      <a:pt x="19694" y="18450"/>
                      <a:pt x="20647" y="18900"/>
                      <a:pt x="20647" y="198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66" name="Freeform 72"/>
              <p:cNvSpPr/>
              <p:nvPr/>
            </p:nvSpPr>
            <p:spPr>
              <a:xfrm>
                <a:off x="3049115" y="420564"/>
                <a:ext cx="37553" cy="30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2700" y="7200"/>
                      <a:pt x="8100" y="3600"/>
                      <a:pt x="10800" y="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14400"/>
                      <a:pt x="16200" y="21600"/>
                      <a:pt x="8100" y="21600"/>
                    </a:cubicBezTo>
                    <a:cubicBezTo>
                      <a:pt x="2700" y="21600"/>
                      <a:pt x="0" y="18000"/>
                      <a:pt x="0" y="108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67" name="Freeform 73"/>
              <p:cNvSpPr/>
              <p:nvPr/>
            </p:nvSpPr>
            <p:spPr>
              <a:xfrm>
                <a:off x="2836325" y="48876"/>
                <a:ext cx="55077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706" extrusionOk="0">
                    <a:moveTo>
                      <a:pt x="21600" y="14400"/>
                    </a:moveTo>
                    <a:cubicBezTo>
                      <a:pt x="13745" y="21600"/>
                      <a:pt x="1964" y="21600"/>
                      <a:pt x="0" y="0"/>
                    </a:cubicBezTo>
                    <a:cubicBezTo>
                      <a:pt x="19636" y="0"/>
                      <a:pt x="19636" y="0"/>
                      <a:pt x="19636" y="0"/>
                    </a:cubicBezTo>
                    <a:lnTo>
                      <a:pt x="21600" y="1440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68" name="Freeform 74"/>
              <p:cNvSpPr/>
              <p:nvPr/>
            </p:nvSpPr>
            <p:spPr>
              <a:xfrm>
                <a:off x="3502225" y="322752"/>
                <a:ext cx="50069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9440" y="10800"/>
                      <a:pt x="17280" y="21600"/>
                      <a:pt x="12960" y="21600"/>
                    </a:cubicBezTo>
                    <a:cubicBezTo>
                      <a:pt x="4320" y="21600"/>
                      <a:pt x="2160" y="10800"/>
                      <a:pt x="0" y="5400"/>
                    </a:cubicBezTo>
                    <a:cubicBezTo>
                      <a:pt x="12960" y="0"/>
                      <a:pt x="15120" y="5400"/>
                      <a:pt x="2160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69" name="Freeform 75"/>
              <p:cNvSpPr/>
              <p:nvPr/>
            </p:nvSpPr>
            <p:spPr>
              <a:xfrm>
                <a:off x="983826" y="90120"/>
                <a:ext cx="285387" cy="82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248" y="10165"/>
                    </a:moveTo>
                    <a:cubicBezTo>
                      <a:pt x="16759" y="15247"/>
                      <a:pt x="15641" y="10165"/>
                      <a:pt x="13779" y="13976"/>
                    </a:cubicBezTo>
                    <a:cubicBezTo>
                      <a:pt x="13034" y="15247"/>
                      <a:pt x="12662" y="21600"/>
                      <a:pt x="11917" y="21600"/>
                    </a:cubicBezTo>
                    <a:cubicBezTo>
                      <a:pt x="11172" y="21600"/>
                      <a:pt x="10800" y="19059"/>
                      <a:pt x="10800" y="17788"/>
                    </a:cubicBezTo>
                    <a:cubicBezTo>
                      <a:pt x="10800" y="17788"/>
                      <a:pt x="10800" y="17788"/>
                      <a:pt x="10800" y="17788"/>
                    </a:cubicBezTo>
                    <a:cubicBezTo>
                      <a:pt x="8938" y="17788"/>
                      <a:pt x="8193" y="16518"/>
                      <a:pt x="7821" y="13976"/>
                    </a:cubicBezTo>
                    <a:cubicBezTo>
                      <a:pt x="8566" y="12706"/>
                      <a:pt x="8938" y="11435"/>
                      <a:pt x="10055" y="10165"/>
                    </a:cubicBezTo>
                    <a:cubicBezTo>
                      <a:pt x="8938" y="10165"/>
                      <a:pt x="8566" y="10165"/>
                      <a:pt x="8193" y="10165"/>
                    </a:cubicBezTo>
                    <a:cubicBezTo>
                      <a:pt x="8566" y="8894"/>
                      <a:pt x="8938" y="7624"/>
                      <a:pt x="9683" y="6353"/>
                    </a:cubicBezTo>
                    <a:cubicBezTo>
                      <a:pt x="8566" y="5082"/>
                      <a:pt x="8193" y="3812"/>
                      <a:pt x="7076" y="3812"/>
                    </a:cubicBezTo>
                    <a:cubicBezTo>
                      <a:pt x="5959" y="3812"/>
                      <a:pt x="4097" y="7624"/>
                      <a:pt x="2234" y="7624"/>
                    </a:cubicBezTo>
                    <a:cubicBezTo>
                      <a:pt x="1490" y="7624"/>
                      <a:pt x="745" y="7624"/>
                      <a:pt x="0" y="6353"/>
                    </a:cubicBezTo>
                    <a:cubicBezTo>
                      <a:pt x="1117" y="1271"/>
                      <a:pt x="5959" y="0"/>
                      <a:pt x="8193" y="0"/>
                    </a:cubicBezTo>
                    <a:cubicBezTo>
                      <a:pt x="10800" y="0"/>
                      <a:pt x="12290" y="5082"/>
                      <a:pt x="14524" y="5082"/>
                    </a:cubicBezTo>
                    <a:cubicBezTo>
                      <a:pt x="16014" y="5082"/>
                      <a:pt x="16759" y="0"/>
                      <a:pt x="18248" y="0"/>
                    </a:cubicBezTo>
                    <a:cubicBezTo>
                      <a:pt x="19738" y="0"/>
                      <a:pt x="20855" y="2541"/>
                      <a:pt x="21600" y="3812"/>
                    </a:cubicBezTo>
                    <a:cubicBezTo>
                      <a:pt x="21228" y="10165"/>
                      <a:pt x="20110" y="6353"/>
                      <a:pt x="18621" y="10165"/>
                    </a:cubicBezTo>
                    <a:cubicBezTo>
                      <a:pt x="18248" y="10165"/>
                      <a:pt x="17876" y="10165"/>
                      <a:pt x="17503" y="10165"/>
                    </a:cubicBezTo>
                    <a:cubicBezTo>
                      <a:pt x="17503" y="13976"/>
                      <a:pt x="17503" y="13976"/>
                      <a:pt x="17503" y="13976"/>
                    </a:cubicBezTo>
                    <a:lnTo>
                      <a:pt x="18248" y="10165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70" name="Freeform 76"/>
              <p:cNvSpPr/>
              <p:nvPr/>
            </p:nvSpPr>
            <p:spPr>
              <a:xfrm>
                <a:off x="1729832" y="30038"/>
                <a:ext cx="97636" cy="65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21600"/>
                    </a:moveTo>
                    <a:cubicBezTo>
                      <a:pt x="1080" y="21600"/>
                      <a:pt x="0" y="19938"/>
                      <a:pt x="0" y="14954"/>
                    </a:cubicBezTo>
                    <a:cubicBezTo>
                      <a:pt x="0" y="8308"/>
                      <a:pt x="12960" y="0"/>
                      <a:pt x="17280" y="0"/>
                    </a:cubicBezTo>
                    <a:cubicBezTo>
                      <a:pt x="21600" y="16615"/>
                      <a:pt x="21600" y="16615"/>
                      <a:pt x="21600" y="16615"/>
                    </a:cubicBezTo>
                    <a:cubicBezTo>
                      <a:pt x="19440" y="18277"/>
                      <a:pt x="7560" y="21600"/>
                      <a:pt x="5400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71" name="Freeform 77"/>
              <p:cNvSpPr/>
              <p:nvPr/>
            </p:nvSpPr>
            <p:spPr>
              <a:xfrm>
                <a:off x="1597154" y="75100"/>
                <a:ext cx="107649" cy="58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195" extrusionOk="0">
                    <a:moveTo>
                      <a:pt x="21600" y="3323"/>
                    </a:moveTo>
                    <a:cubicBezTo>
                      <a:pt x="21600" y="8308"/>
                      <a:pt x="21600" y="8308"/>
                      <a:pt x="21600" y="11631"/>
                    </a:cubicBezTo>
                    <a:cubicBezTo>
                      <a:pt x="19636" y="14954"/>
                      <a:pt x="16691" y="13292"/>
                      <a:pt x="13745" y="13292"/>
                    </a:cubicBezTo>
                    <a:cubicBezTo>
                      <a:pt x="15709" y="18277"/>
                      <a:pt x="15709" y="18277"/>
                      <a:pt x="15709" y="18277"/>
                    </a:cubicBezTo>
                    <a:cubicBezTo>
                      <a:pt x="13745" y="19938"/>
                      <a:pt x="0" y="21600"/>
                      <a:pt x="0" y="18277"/>
                    </a:cubicBezTo>
                    <a:cubicBezTo>
                      <a:pt x="0" y="11631"/>
                      <a:pt x="1964" y="8308"/>
                      <a:pt x="5891" y="6646"/>
                    </a:cubicBezTo>
                    <a:cubicBezTo>
                      <a:pt x="5891" y="1662"/>
                      <a:pt x="5891" y="1662"/>
                      <a:pt x="5891" y="0"/>
                    </a:cubicBezTo>
                    <a:cubicBezTo>
                      <a:pt x="14727" y="0"/>
                      <a:pt x="14727" y="0"/>
                      <a:pt x="14727" y="0"/>
                    </a:cubicBezTo>
                    <a:cubicBezTo>
                      <a:pt x="14727" y="1662"/>
                      <a:pt x="12764" y="3323"/>
                      <a:pt x="11782" y="3323"/>
                    </a:cubicBezTo>
                    <a:cubicBezTo>
                      <a:pt x="13745" y="4985"/>
                      <a:pt x="18655" y="4985"/>
                      <a:pt x="21600" y="3323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72" name="Freeform 78"/>
              <p:cNvSpPr/>
              <p:nvPr/>
            </p:nvSpPr>
            <p:spPr>
              <a:xfrm>
                <a:off x="1451958" y="127668"/>
                <a:ext cx="115157" cy="40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09" y="21600"/>
                    </a:moveTo>
                    <a:cubicBezTo>
                      <a:pt x="11270" y="21600"/>
                      <a:pt x="8452" y="13500"/>
                      <a:pt x="7513" y="13500"/>
                    </a:cubicBezTo>
                    <a:cubicBezTo>
                      <a:pt x="6574" y="21600"/>
                      <a:pt x="5635" y="21600"/>
                      <a:pt x="2817" y="21600"/>
                    </a:cubicBezTo>
                    <a:cubicBezTo>
                      <a:pt x="1878" y="21600"/>
                      <a:pt x="0" y="18900"/>
                      <a:pt x="0" y="16200"/>
                    </a:cubicBezTo>
                    <a:cubicBezTo>
                      <a:pt x="0" y="5400"/>
                      <a:pt x="11270" y="0"/>
                      <a:pt x="14087" y="0"/>
                    </a:cubicBezTo>
                    <a:cubicBezTo>
                      <a:pt x="16904" y="0"/>
                      <a:pt x="19722" y="2700"/>
                      <a:pt x="21600" y="8100"/>
                    </a:cubicBezTo>
                    <a:cubicBezTo>
                      <a:pt x="15965" y="8100"/>
                      <a:pt x="15965" y="21600"/>
                      <a:pt x="12209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73" name="Freeform 79"/>
              <p:cNvSpPr/>
              <p:nvPr/>
            </p:nvSpPr>
            <p:spPr>
              <a:xfrm>
                <a:off x="1389374" y="-3"/>
                <a:ext cx="172735" cy="117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046" y="18000"/>
                    </a:moveTo>
                    <a:cubicBezTo>
                      <a:pt x="14194" y="18000"/>
                      <a:pt x="11109" y="21600"/>
                      <a:pt x="9257" y="21600"/>
                    </a:cubicBezTo>
                    <a:cubicBezTo>
                      <a:pt x="8023" y="21600"/>
                      <a:pt x="617" y="16200"/>
                      <a:pt x="0" y="16200"/>
                    </a:cubicBezTo>
                    <a:cubicBezTo>
                      <a:pt x="1234" y="15300"/>
                      <a:pt x="1851" y="14400"/>
                      <a:pt x="2469" y="13500"/>
                    </a:cubicBezTo>
                    <a:cubicBezTo>
                      <a:pt x="9874" y="13500"/>
                      <a:pt x="9874" y="13500"/>
                      <a:pt x="9874" y="13500"/>
                    </a:cubicBezTo>
                    <a:cubicBezTo>
                      <a:pt x="8023" y="12600"/>
                      <a:pt x="8640" y="11700"/>
                      <a:pt x="6789" y="12600"/>
                    </a:cubicBezTo>
                    <a:cubicBezTo>
                      <a:pt x="6789" y="9900"/>
                      <a:pt x="6789" y="9900"/>
                      <a:pt x="6789" y="9900"/>
                    </a:cubicBezTo>
                    <a:cubicBezTo>
                      <a:pt x="12343" y="9900"/>
                      <a:pt x="12343" y="4500"/>
                      <a:pt x="17897" y="4500"/>
                    </a:cubicBezTo>
                    <a:cubicBezTo>
                      <a:pt x="17897" y="1800"/>
                      <a:pt x="19131" y="0"/>
                      <a:pt x="20366" y="0"/>
                    </a:cubicBezTo>
                    <a:cubicBezTo>
                      <a:pt x="20983" y="0"/>
                      <a:pt x="20983" y="2700"/>
                      <a:pt x="20983" y="3600"/>
                    </a:cubicBezTo>
                    <a:cubicBezTo>
                      <a:pt x="20366" y="3600"/>
                      <a:pt x="19749" y="5400"/>
                      <a:pt x="19749" y="6300"/>
                    </a:cubicBezTo>
                    <a:cubicBezTo>
                      <a:pt x="16663" y="9000"/>
                      <a:pt x="12960" y="10800"/>
                      <a:pt x="11726" y="13500"/>
                    </a:cubicBezTo>
                    <a:cubicBezTo>
                      <a:pt x="16663" y="14400"/>
                      <a:pt x="17897" y="14400"/>
                      <a:pt x="21600" y="17100"/>
                    </a:cubicBezTo>
                    <a:cubicBezTo>
                      <a:pt x="20366" y="18900"/>
                      <a:pt x="17897" y="18000"/>
                      <a:pt x="16046" y="180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74" name="Freeform 144"/>
              <p:cNvSpPr/>
              <p:nvPr/>
            </p:nvSpPr>
            <p:spPr>
              <a:xfrm>
                <a:off x="4743900" y="500674"/>
                <a:ext cx="310423" cy="117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143" y="16200"/>
                    </a:moveTo>
                    <a:cubicBezTo>
                      <a:pt x="16457" y="16200"/>
                      <a:pt x="15771" y="18900"/>
                      <a:pt x="14743" y="18900"/>
                    </a:cubicBezTo>
                    <a:cubicBezTo>
                      <a:pt x="14057" y="18900"/>
                      <a:pt x="13371" y="16200"/>
                      <a:pt x="12686" y="16200"/>
                    </a:cubicBezTo>
                    <a:cubicBezTo>
                      <a:pt x="12000" y="16200"/>
                      <a:pt x="11657" y="18000"/>
                      <a:pt x="10971" y="18000"/>
                    </a:cubicBezTo>
                    <a:cubicBezTo>
                      <a:pt x="10286" y="18000"/>
                      <a:pt x="9600" y="19800"/>
                      <a:pt x="8571" y="19800"/>
                    </a:cubicBezTo>
                    <a:cubicBezTo>
                      <a:pt x="7886" y="19800"/>
                      <a:pt x="7543" y="18900"/>
                      <a:pt x="6857" y="18000"/>
                    </a:cubicBezTo>
                    <a:cubicBezTo>
                      <a:pt x="6171" y="18900"/>
                      <a:pt x="5829" y="21600"/>
                      <a:pt x="4800" y="21600"/>
                    </a:cubicBezTo>
                    <a:cubicBezTo>
                      <a:pt x="2057" y="21600"/>
                      <a:pt x="0" y="16200"/>
                      <a:pt x="0" y="9900"/>
                    </a:cubicBezTo>
                    <a:cubicBezTo>
                      <a:pt x="0" y="3600"/>
                      <a:pt x="2057" y="0"/>
                      <a:pt x="4114" y="0"/>
                    </a:cubicBezTo>
                    <a:cubicBezTo>
                      <a:pt x="7200" y="0"/>
                      <a:pt x="7543" y="8100"/>
                      <a:pt x="10286" y="8100"/>
                    </a:cubicBezTo>
                    <a:cubicBezTo>
                      <a:pt x="10286" y="3600"/>
                      <a:pt x="10629" y="900"/>
                      <a:pt x="12000" y="900"/>
                    </a:cubicBezTo>
                    <a:cubicBezTo>
                      <a:pt x="13714" y="900"/>
                      <a:pt x="19543" y="6300"/>
                      <a:pt x="21600" y="8100"/>
                    </a:cubicBezTo>
                    <a:cubicBezTo>
                      <a:pt x="21257" y="11700"/>
                      <a:pt x="19886" y="14400"/>
                      <a:pt x="19886" y="16200"/>
                    </a:cubicBezTo>
                    <a:lnTo>
                      <a:pt x="17143" y="1620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75" name="Freeform 157"/>
              <p:cNvSpPr/>
              <p:nvPr/>
            </p:nvSpPr>
            <p:spPr>
              <a:xfrm>
                <a:off x="85114" y="1704797"/>
                <a:ext cx="47567" cy="65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280" y="11631"/>
                    </a:moveTo>
                    <a:cubicBezTo>
                      <a:pt x="17280" y="13292"/>
                      <a:pt x="17280" y="14954"/>
                      <a:pt x="17280" y="16615"/>
                    </a:cubicBezTo>
                    <a:cubicBezTo>
                      <a:pt x="17280" y="18277"/>
                      <a:pt x="8640" y="21600"/>
                      <a:pt x="6480" y="21600"/>
                    </a:cubicBezTo>
                    <a:cubicBezTo>
                      <a:pt x="0" y="21600"/>
                      <a:pt x="0" y="16615"/>
                      <a:pt x="0" y="14954"/>
                    </a:cubicBezTo>
                    <a:cubicBezTo>
                      <a:pt x="4320" y="13292"/>
                      <a:pt x="8640" y="11631"/>
                      <a:pt x="12960" y="9969"/>
                    </a:cubicBezTo>
                    <a:cubicBezTo>
                      <a:pt x="10800" y="8308"/>
                      <a:pt x="8640" y="6646"/>
                      <a:pt x="8640" y="4985"/>
                    </a:cubicBezTo>
                    <a:cubicBezTo>
                      <a:pt x="8640" y="1662"/>
                      <a:pt x="15120" y="0"/>
                      <a:pt x="15120" y="0"/>
                    </a:cubicBezTo>
                    <a:cubicBezTo>
                      <a:pt x="17280" y="3323"/>
                      <a:pt x="19440" y="3323"/>
                      <a:pt x="21600" y="4985"/>
                    </a:cubicBezTo>
                    <a:cubicBezTo>
                      <a:pt x="21600" y="6646"/>
                      <a:pt x="17280" y="9969"/>
                      <a:pt x="17280" y="11631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76" name="Freeform 158"/>
              <p:cNvSpPr/>
              <p:nvPr/>
            </p:nvSpPr>
            <p:spPr>
              <a:xfrm>
                <a:off x="172732" y="2943377"/>
                <a:ext cx="90125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387" extrusionOk="0">
                    <a:moveTo>
                      <a:pt x="21600" y="7637"/>
                    </a:moveTo>
                    <a:cubicBezTo>
                      <a:pt x="16800" y="18437"/>
                      <a:pt x="15600" y="13037"/>
                      <a:pt x="13200" y="13037"/>
                    </a:cubicBezTo>
                    <a:cubicBezTo>
                      <a:pt x="9600" y="13037"/>
                      <a:pt x="3600" y="7637"/>
                      <a:pt x="0" y="2237"/>
                    </a:cubicBezTo>
                    <a:cubicBezTo>
                      <a:pt x="7200" y="-3163"/>
                      <a:pt x="15600" y="2237"/>
                      <a:pt x="21600" y="7637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77" name="Freeform 159"/>
              <p:cNvSpPr/>
              <p:nvPr/>
            </p:nvSpPr>
            <p:spPr>
              <a:xfrm>
                <a:off x="513190" y="2931455"/>
                <a:ext cx="80111" cy="45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050" y="21600"/>
                    </a:moveTo>
                    <a:cubicBezTo>
                      <a:pt x="2700" y="21600"/>
                      <a:pt x="1350" y="19200"/>
                      <a:pt x="1350" y="16800"/>
                    </a:cubicBezTo>
                    <a:cubicBezTo>
                      <a:pt x="1350" y="16800"/>
                      <a:pt x="0" y="16800"/>
                      <a:pt x="0" y="14400"/>
                    </a:cubicBezTo>
                    <a:cubicBezTo>
                      <a:pt x="5400" y="9600"/>
                      <a:pt x="16200" y="2400"/>
                      <a:pt x="21600" y="0"/>
                    </a:cubicBezTo>
                    <a:cubicBezTo>
                      <a:pt x="21600" y="7200"/>
                      <a:pt x="18900" y="4800"/>
                      <a:pt x="17550" y="7200"/>
                    </a:cubicBezTo>
                    <a:cubicBezTo>
                      <a:pt x="16200" y="7200"/>
                      <a:pt x="16200" y="12000"/>
                      <a:pt x="16200" y="14400"/>
                    </a:cubicBezTo>
                    <a:cubicBezTo>
                      <a:pt x="14850" y="16800"/>
                      <a:pt x="8100" y="21600"/>
                      <a:pt x="4050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78" name="Freeform 161"/>
              <p:cNvSpPr/>
              <p:nvPr/>
            </p:nvSpPr>
            <p:spPr>
              <a:xfrm>
                <a:off x="1136534" y="1023881"/>
                <a:ext cx="85117" cy="650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082" y="4985"/>
                    </a:moveTo>
                    <a:cubicBezTo>
                      <a:pt x="6353" y="4985"/>
                      <a:pt x="7624" y="0"/>
                      <a:pt x="8894" y="0"/>
                    </a:cubicBezTo>
                    <a:cubicBezTo>
                      <a:pt x="13976" y="0"/>
                      <a:pt x="16518" y="6646"/>
                      <a:pt x="21600" y="8308"/>
                    </a:cubicBezTo>
                    <a:cubicBezTo>
                      <a:pt x="21600" y="13292"/>
                      <a:pt x="21600" y="13292"/>
                      <a:pt x="21600" y="13292"/>
                    </a:cubicBezTo>
                    <a:cubicBezTo>
                      <a:pt x="16518" y="16615"/>
                      <a:pt x="12706" y="21600"/>
                      <a:pt x="6353" y="21600"/>
                    </a:cubicBezTo>
                    <a:cubicBezTo>
                      <a:pt x="2541" y="21600"/>
                      <a:pt x="0" y="21600"/>
                      <a:pt x="0" y="16615"/>
                    </a:cubicBezTo>
                    <a:cubicBezTo>
                      <a:pt x="0" y="14954"/>
                      <a:pt x="3812" y="4985"/>
                      <a:pt x="5082" y="4985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79" name="Freeform 162"/>
              <p:cNvSpPr/>
              <p:nvPr/>
            </p:nvSpPr>
            <p:spPr>
              <a:xfrm>
                <a:off x="1562106" y="966375"/>
                <a:ext cx="67597" cy="487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020" extrusionOk="0">
                    <a:moveTo>
                      <a:pt x="21600" y="13091"/>
                    </a:moveTo>
                    <a:cubicBezTo>
                      <a:pt x="21600" y="16177"/>
                      <a:pt x="15429" y="14634"/>
                      <a:pt x="15429" y="14634"/>
                    </a:cubicBezTo>
                    <a:cubicBezTo>
                      <a:pt x="9257" y="14634"/>
                      <a:pt x="0" y="10006"/>
                      <a:pt x="0" y="3834"/>
                    </a:cubicBezTo>
                    <a:cubicBezTo>
                      <a:pt x="0" y="-5423"/>
                      <a:pt x="21600" y="3834"/>
                      <a:pt x="21600" y="13091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80" name="Freeform 163"/>
              <p:cNvSpPr/>
              <p:nvPr/>
            </p:nvSpPr>
            <p:spPr>
              <a:xfrm>
                <a:off x="2023007" y="720972"/>
                <a:ext cx="57303" cy="45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0" h="21600" extrusionOk="0">
                    <a:moveTo>
                      <a:pt x="800" y="21600"/>
                    </a:moveTo>
                    <a:cubicBezTo>
                      <a:pt x="6200" y="21600"/>
                      <a:pt x="18800" y="16800"/>
                      <a:pt x="20600" y="14400"/>
                    </a:cubicBezTo>
                    <a:cubicBezTo>
                      <a:pt x="17000" y="9600"/>
                      <a:pt x="15200" y="0"/>
                      <a:pt x="8000" y="0"/>
                    </a:cubicBezTo>
                    <a:cubicBezTo>
                      <a:pt x="4400" y="0"/>
                      <a:pt x="800" y="9600"/>
                      <a:pt x="800" y="14400"/>
                    </a:cubicBezTo>
                    <a:cubicBezTo>
                      <a:pt x="800" y="16800"/>
                      <a:pt x="-1000" y="21600"/>
                      <a:pt x="800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81" name="Freeform 164"/>
              <p:cNvSpPr/>
              <p:nvPr/>
            </p:nvSpPr>
            <p:spPr>
              <a:xfrm>
                <a:off x="4866566" y="683418"/>
                <a:ext cx="132683" cy="52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5709"/>
                    </a:moveTo>
                    <a:cubicBezTo>
                      <a:pt x="2400" y="7855"/>
                      <a:pt x="5600" y="0"/>
                      <a:pt x="10400" y="0"/>
                    </a:cubicBezTo>
                    <a:cubicBezTo>
                      <a:pt x="16800" y="0"/>
                      <a:pt x="21600" y="9818"/>
                      <a:pt x="21600" y="21600"/>
                    </a:cubicBezTo>
                    <a:cubicBezTo>
                      <a:pt x="14400" y="21600"/>
                      <a:pt x="14400" y="21600"/>
                      <a:pt x="14400" y="21600"/>
                    </a:cubicBezTo>
                    <a:cubicBezTo>
                      <a:pt x="10400" y="15709"/>
                      <a:pt x="4800" y="17673"/>
                      <a:pt x="800" y="13745"/>
                    </a:cubicBezTo>
                    <a:lnTo>
                      <a:pt x="0" y="15709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82" name="Freeform 165"/>
              <p:cNvSpPr/>
              <p:nvPr/>
            </p:nvSpPr>
            <p:spPr>
              <a:xfrm>
                <a:off x="5119406" y="548236"/>
                <a:ext cx="182751" cy="65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751" y="3323"/>
                      <a:pt x="19265" y="9969"/>
                      <a:pt x="19849" y="9969"/>
                    </a:cubicBezTo>
                    <a:cubicBezTo>
                      <a:pt x="21016" y="9969"/>
                      <a:pt x="21600" y="11631"/>
                      <a:pt x="21600" y="14954"/>
                    </a:cubicBezTo>
                    <a:cubicBezTo>
                      <a:pt x="21600" y="19938"/>
                      <a:pt x="16930" y="21600"/>
                      <a:pt x="14011" y="21600"/>
                    </a:cubicBezTo>
                    <a:cubicBezTo>
                      <a:pt x="9924" y="21600"/>
                      <a:pt x="1751" y="16615"/>
                      <a:pt x="1751" y="33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83" name="Freeform 166"/>
              <p:cNvSpPr/>
              <p:nvPr/>
            </p:nvSpPr>
            <p:spPr>
              <a:xfrm>
                <a:off x="4861560" y="646445"/>
                <a:ext cx="40057" cy="36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725" extrusionOk="0">
                    <a:moveTo>
                      <a:pt x="21600" y="8125"/>
                    </a:moveTo>
                    <a:cubicBezTo>
                      <a:pt x="21600" y="12925"/>
                      <a:pt x="13500" y="17725"/>
                      <a:pt x="8100" y="17725"/>
                    </a:cubicBezTo>
                    <a:cubicBezTo>
                      <a:pt x="0" y="17725"/>
                      <a:pt x="0" y="15325"/>
                      <a:pt x="0" y="8125"/>
                    </a:cubicBezTo>
                    <a:cubicBezTo>
                      <a:pt x="0" y="-3875"/>
                      <a:pt x="21600" y="-1475"/>
                      <a:pt x="21600" y="8125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</p:grpSp>
        <p:grpSp>
          <p:nvGrpSpPr>
            <p:cNvPr id="1050" name="Group 822"/>
            <p:cNvGrpSpPr/>
            <p:nvPr/>
          </p:nvGrpSpPr>
          <p:grpSpPr>
            <a:xfrm>
              <a:off x="0" y="-1"/>
              <a:ext cx="6253441" cy="4355883"/>
              <a:chOff x="0" y="0"/>
              <a:chExt cx="6253440" cy="4355881"/>
            </a:xfrm>
          </p:grpSpPr>
          <p:sp>
            <p:nvSpPr>
              <p:cNvPr id="985" name="Oval 823"/>
              <p:cNvSpPr/>
              <p:nvPr/>
            </p:nvSpPr>
            <p:spPr>
              <a:xfrm>
                <a:off x="2394229" y="2409752"/>
                <a:ext cx="117661" cy="117665"/>
              </a:xfrm>
              <a:prstGeom prst="ellipse">
                <a:avLst/>
              </a:prstGeom>
              <a:solidFill>
                <a:srgbClr val="D9D9D9"/>
              </a:solidFill>
              <a:ln w="381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91437" tIns="91437" rIns="91437" bIns="91437" numCol="1" anchor="ctr">
                <a:noAutofit/>
              </a:bodyPr>
              <a:lstStyle/>
              <a:p>
                <a:pPr algn="ctr">
                  <a:defRPr sz="4800"/>
                </a:pPr>
                <a:endParaRPr/>
              </a:p>
            </p:txBody>
          </p:sp>
          <p:sp>
            <p:nvSpPr>
              <p:cNvPr id="986" name="Freeform 87"/>
              <p:cNvSpPr/>
              <p:nvPr/>
            </p:nvSpPr>
            <p:spPr>
              <a:xfrm>
                <a:off x="5805332" y="1429429"/>
                <a:ext cx="408054" cy="1877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340" y="11937"/>
                    </a:moveTo>
                    <a:cubicBezTo>
                      <a:pt x="20819" y="14211"/>
                      <a:pt x="18998" y="17053"/>
                      <a:pt x="17957" y="17621"/>
                    </a:cubicBezTo>
                    <a:cubicBezTo>
                      <a:pt x="16135" y="18758"/>
                      <a:pt x="14834" y="21600"/>
                      <a:pt x="12231" y="21600"/>
                    </a:cubicBezTo>
                    <a:cubicBezTo>
                      <a:pt x="9629" y="21600"/>
                      <a:pt x="7547" y="19895"/>
                      <a:pt x="5465" y="18758"/>
                    </a:cubicBezTo>
                    <a:cubicBezTo>
                      <a:pt x="4424" y="18189"/>
                      <a:pt x="3904" y="15916"/>
                      <a:pt x="2342" y="15916"/>
                    </a:cubicBezTo>
                    <a:cubicBezTo>
                      <a:pt x="2602" y="15347"/>
                      <a:pt x="2863" y="14779"/>
                      <a:pt x="2863" y="14779"/>
                    </a:cubicBezTo>
                    <a:cubicBezTo>
                      <a:pt x="2863" y="13074"/>
                      <a:pt x="3123" y="11937"/>
                      <a:pt x="3383" y="10232"/>
                    </a:cubicBezTo>
                    <a:cubicBezTo>
                      <a:pt x="2082" y="9663"/>
                      <a:pt x="781" y="10800"/>
                      <a:pt x="260" y="9663"/>
                    </a:cubicBezTo>
                    <a:cubicBezTo>
                      <a:pt x="1301" y="9663"/>
                      <a:pt x="3123" y="8526"/>
                      <a:pt x="3904" y="7958"/>
                    </a:cubicBezTo>
                    <a:cubicBezTo>
                      <a:pt x="3904" y="7389"/>
                      <a:pt x="3643" y="7389"/>
                      <a:pt x="3643" y="6821"/>
                    </a:cubicBezTo>
                    <a:cubicBezTo>
                      <a:pt x="2863" y="6821"/>
                      <a:pt x="0" y="4547"/>
                      <a:pt x="0" y="2842"/>
                    </a:cubicBezTo>
                    <a:cubicBezTo>
                      <a:pt x="520" y="2274"/>
                      <a:pt x="1041" y="2842"/>
                      <a:pt x="1301" y="3411"/>
                    </a:cubicBezTo>
                    <a:cubicBezTo>
                      <a:pt x="1301" y="2842"/>
                      <a:pt x="1301" y="2274"/>
                      <a:pt x="1301" y="2274"/>
                    </a:cubicBezTo>
                    <a:cubicBezTo>
                      <a:pt x="2082" y="2274"/>
                      <a:pt x="2082" y="0"/>
                      <a:pt x="2863" y="0"/>
                    </a:cubicBezTo>
                    <a:cubicBezTo>
                      <a:pt x="2863" y="0"/>
                      <a:pt x="3123" y="0"/>
                      <a:pt x="3383" y="0"/>
                    </a:cubicBezTo>
                    <a:cubicBezTo>
                      <a:pt x="3383" y="1137"/>
                      <a:pt x="3643" y="1705"/>
                      <a:pt x="3904" y="2842"/>
                    </a:cubicBezTo>
                    <a:cubicBezTo>
                      <a:pt x="3643" y="3979"/>
                      <a:pt x="4424" y="6253"/>
                      <a:pt x="4945" y="6253"/>
                    </a:cubicBezTo>
                    <a:cubicBezTo>
                      <a:pt x="5465" y="6253"/>
                      <a:pt x="5986" y="5116"/>
                      <a:pt x="6246" y="5116"/>
                    </a:cubicBezTo>
                    <a:cubicBezTo>
                      <a:pt x="5986" y="3979"/>
                      <a:pt x="5986" y="3411"/>
                      <a:pt x="6246" y="2842"/>
                    </a:cubicBezTo>
                    <a:cubicBezTo>
                      <a:pt x="6506" y="3411"/>
                      <a:pt x="6766" y="4547"/>
                      <a:pt x="7287" y="4547"/>
                    </a:cubicBezTo>
                    <a:cubicBezTo>
                      <a:pt x="9108" y="3411"/>
                      <a:pt x="9108" y="3411"/>
                      <a:pt x="9108" y="3411"/>
                    </a:cubicBezTo>
                    <a:cubicBezTo>
                      <a:pt x="9629" y="3411"/>
                      <a:pt x="9889" y="3979"/>
                      <a:pt x="10149" y="4547"/>
                    </a:cubicBezTo>
                    <a:cubicBezTo>
                      <a:pt x="9889" y="3979"/>
                      <a:pt x="10149" y="3411"/>
                      <a:pt x="10149" y="2842"/>
                    </a:cubicBezTo>
                    <a:cubicBezTo>
                      <a:pt x="11190" y="2842"/>
                      <a:pt x="11711" y="3411"/>
                      <a:pt x="12492" y="3411"/>
                    </a:cubicBezTo>
                    <a:cubicBezTo>
                      <a:pt x="13533" y="3411"/>
                      <a:pt x="14313" y="1137"/>
                      <a:pt x="15094" y="2842"/>
                    </a:cubicBezTo>
                    <a:cubicBezTo>
                      <a:pt x="15094" y="1705"/>
                      <a:pt x="15094" y="1137"/>
                      <a:pt x="15354" y="568"/>
                    </a:cubicBezTo>
                    <a:cubicBezTo>
                      <a:pt x="15875" y="568"/>
                      <a:pt x="15875" y="1137"/>
                      <a:pt x="16135" y="568"/>
                    </a:cubicBezTo>
                    <a:cubicBezTo>
                      <a:pt x="16135" y="2274"/>
                      <a:pt x="16655" y="2274"/>
                      <a:pt x="17436" y="2274"/>
                    </a:cubicBezTo>
                    <a:cubicBezTo>
                      <a:pt x="18217" y="2274"/>
                      <a:pt x="18477" y="1705"/>
                      <a:pt x="19258" y="1705"/>
                    </a:cubicBezTo>
                    <a:cubicBezTo>
                      <a:pt x="18998" y="2274"/>
                      <a:pt x="18737" y="2842"/>
                      <a:pt x="18737" y="3411"/>
                    </a:cubicBezTo>
                    <a:cubicBezTo>
                      <a:pt x="18737" y="7958"/>
                      <a:pt x="21600" y="6821"/>
                      <a:pt x="21600" y="11368"/>
                    </a:cubicBezTo>
                    <a:lnTo>
                      <a:pt x="21340" y="11937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87" name="Freeform 88"/>
              <p:cNvSpPr/>
              <p:nvPr/>
            </p:nvSpPr>
            <p:spPr>
              <a:xfrm>
                <a:off x="3344511" y="3687478"/>
                <a:ext cx="420571" cy="1451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9366"/>
                    </a:moveTo>
                    <a:cubicBezTo>
                      <a:pt x="21092" y="21600"/>
                      <a:pt x="19821" y="21600"/>
                      <a:pt x="18805" y="21600"/>
                    </a:cubicBezTo>
                    <a:cubicBezTo>
                      <a:pt x="17280" y="21600"/>
                      <a:pt x="16009" y="20110"/>
                      <a:pt x="14739" y="20110"/>
                    </a:cubicBezTo>
                    <a:cubicBezTo>
                      <a:pt x="14739" y="20110"/>
                      <a:pt x="14739" y="19366"/>
                      <a:pt x="14739" y="19366"/>
                    </a:cubicBezTo>
                    <a:cubicBezTo>
                      <a:pt x="14993" y="19366"/>
                      <a:pt x="15247" y="17876"/>
                      <a:pt x="15501" y="17131"/>
                    </a:cubicBezTo>
                    <a:cubicBezTo>
                      <a:pt x="14231" y="15641"/>
                      <a:pt x="13214" y="15641"/>
                      <a:pt x="12960" y="12662"/>
                    </a:cubicBezTo>
                    <a:cubicBezTo>
                      <a:pt x="12452" y="12662"/>
                      <a:pt x="12452" y="11172"/>
                      <a:pt x="12198" y="10428"/>
                    </a:cubicBezTo>
                    <a:cubicBezTo>
                      <a:pt x="11435" y="9683"/>
                      <a:pt x="11181" y="10428"/>
                      <a:pt x="10673" y="10428"/>
                    </a:cubicBezTo>
                    <a:cubicBezTo>
                      <a:pt x="9656" y="10428"/>
                      <a:pt x="9148" y="7448"/>
                      <a:pt x="8132" y="7448"/>
                    </a:cubicBezTo>
                    <a:cubicBezTo>
                      <a:pt x="5845" y="7448"/>
                      <a:pt x="5845" y="7448"/>
                      <a:pt x="5845" y="7448"/>
                    </a:cubicBezTo>
                    <a:cubicBezTo>
                      <a:pt x="5591" y="6703"/>
                      <a:pt x="5591" y="5959"/>
                      <a:pt x="5845" y="5214"/>
                    </a:cubicBezTo>
                    <a:cubicBezTo>
                      <a:pt x="5591" y="3724"/>
                      <a:pt x="5082" y="4469"/>
                      <a:pt x="4828" y="4469"/>
                    </a:cubicBezTo>
                    <a:cubicBezTo>
                      <a:pt x="3304" y="4469"/>
                      <a:pt x="1271" y="7448"/>
                      <a:pt x="762" y="9683"/>
                    </a:cubicBezTo>
                    <a:cubicBezTo>
                      <a:pt x="0" y="9683"/>
                      <a:pt x="0" y="9683"/>
                      <a:pt x="0" y="9683"/>
                    </a:cubicBezTo>
                    <a:cubicBezTo>
                      <a:pt x="1271" y="3724"/>
                      <a:pt x="2795" y="0"/>
                      <a:pt x="6099" y="0"/>
                    </a:cubicBezTo>
                    <a:cubicBezTo>
                      <a:pt x="9148" y="0"/>
                      <a:pt x="10673" y="5214"/>
                      <a:pt x="13214" y="5214"/>
                    </a:cubicBezTo>
                    <a:cubicBezTo>
                      <a:pt x="13722" y="5214"/>
                      <a:pt x="14231" y="7448"/>
                      <a:pt x="14485" y="8193"/>
                    </a:cubicBezTo>
                    <a:cubicBezTo>
                      <a:pt x="15501" y="11172"/>
                      <a:pt x="17280" y="13407"/>
                      <a:pt x="18805" y="13407"/>
                    </a:cubicBezTo>
                    <a:cubicBezTo>
                      <a:pt x="18805" y="13407"/>
                      <a:pt x="18805" y="14152"/>
                      <a:pt x="18805" y="14897"/>
                    </a:cubicBezTo>
                    <a:cubicBezTo>
                      <a:pt x="20075" y="14897"/>
                      <a:pt x="20075" y="14897"/>
                      <a:pt x="20075" y="14897"/>
                    </a:cubicBezTo>
                    <a:cubicBezTo>
                      <a:pt x="20838" y="15641"/>
                      <a:pt x="21092" y="18621"/>
                      <a:pt x="21600" y="19366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88" name="Freeform 89"/>
              <p:cNvSpPr/>
              <p:nvPr/>
            </p:nvSpPr>
            <p:spPr>
              <a:xfrm>
                <a:off x="3400655" y="3742370"/>
                <a:ext cx="25403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8640"/>
                      <a:pt x="21600" y="12960"/>
                      <a:pt x="21600" y="21600"/>
                    </a:cubicBezTo>
                    <a:cubicBezTo>
                      <a:pt x="21600" y="21600"/>
                      <a:pt x="0" y="21600"/>
                      <a:pt x="0" y="21600"/>
                    </a:cubicBezTo>
                    <a:cubicBezTo>
                      <a:pt x="0" y="12960"/>
                      <a:pt x="10800" y="8640"/>
                      <a:pt x="10800" y="8640"/>
                    </a:cubicBezTo>
                    <a:cubicBezTo>
                      <a:pt x="10800" y="0"/>
                      <a:pt x="10800" y="0"/>
                      <a:pt x="10800" y="0"/>
                    </a:cubicBezTo>
                    <a:cubicBezTo>
                      <a:pt x="16200" y="0"/>
                      <a:pt x="16200" y="0"/>
                      <a:pt x="1620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89" name="Freeform 90"/>
              <p:cNvSpPr/>
              <p:nvPr/>
            </p:nvSpPr>
            <p:spPr>
              <a:xfrm>
                <a:off x="3614877" y="3885244"/>
                <a:ext cx="70097" cy="30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971" y="7200"/>
                    </a:moveTo>
                    <a:cubicBezTo>
                      <a:pt x="20057" y="7200"/>
                      <a:pt x="20057" y="10800"/>
                      <a:pt x="21600" y="14400"/>
                    </a:cubicBezTo>
                    <a:cubicBezTo>
                      <a:pt x="15429" y="18000"/>
                      <a:pt x="12343" y="21600"/>
                      <a:pt x="6171" y="21600"/>
                    </a:cubicBezTo>
                    <a:cubicBezTo>
                      <a:pt x="3086" y="21600"/>
                      <a:pt x="0" y="14400"/>
                      <a:pt x="0" y="7200"/>
                    </a:cubicBezTo>
                    <a:cubicBezTo>
                      <a:pt x="0" y="3600"/>
                      <a:pt x="1543" y="0"/>
                      <a:pt x="3086" y="0"/>
                    </a:cubicBezTo>
                    <a:cubicBezTo>
                      <a:pt x="9257" y="0"/>
                      <a:pt x="15429" y="7200"/>
                      <a:pt x="18514" y="7200"/>
                    </a:cubicBezTo>
                    <a:lnTo>
                      <a:pt x="16971" y="720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90" name="Freeform 91"/>
              <p:cNvSpPr/>
              <p:nvPr/>
            </p:nvSpPr>
            <p:spPr>
              <a:xfrm>
                <a:off x="4060478" y="3880054"/>
                <a:ext cx="60085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2960"/>
                    </a:moveTo>
                    <a:cubicBezTo>
                      <a:pt x="19800" y="21600"/>
                      <a:pt x="16200" y="21600"/>
                      <a:pt x="12600" y="21600"/>
                    </a:cubicBezTo>
                    <a:cubicBezTo>
                      <a:pt x="7200" y="21600"/>
                      <a:pt x="0" y="21600"/>
                      <a:pt x="0" y="8640"/>
                    </a:cubicBezTo>
                    <a:cubicBezTo>
                      <a:pt x="0" y="4320"/>
                      <a:pt x="3600" y="0"/>
                      <a:pt x="5400" y="0"/>
                    </a:cubicBezTo>
                    <a:cubicBezTo>
                      <a:pt x="7200" y="0"/>
                      <a:pt x="19800" y="8640"/>
                      <a:pt x="21600" y="1296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91" name="Freeform 92"/>
              <p:cNvSpPr/>
              <p:nvPr/>
            </p:nvSpPr>
            <p:spPr>
              <a:xfrm>
                <a:off x="3770085" y="3822660"/>
                <a:ext cx="240327" cy="976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073" y="7560"/>
                    </a:moveTo>
                    <a:cubicBezTo>
                      <a:pt x="19396" y="10800"/>
                      <a:pt x="20718" y="11880"/>
                      <a:pt x="21600" y="15120"/>
                    </a:cubicBezTo>
                    <a:cubicBezTo>
                      <a:pt x="16751" y="15120"/>
                      <a:pt x="16751" y="15120"/>
                      <a:pt x="16751" y="15120"/>
                    </a:cubicBezTo>
                    <a:cubicBezTo>
                      <a:pt x="15869" y="16200"/>
                      <a:pt x="15429" y="17280"/>
                      <a:pt x="14547" y="17280"/>
                    </a:cubicBezTo>
                    <a:cubicBezTo>
                      <a:pt x="13665" y="17280"/>
                      <a:pt x="13665" y="16200"/>
                      <a:pt x="13224" y="16200"/>
                    </a:cubicBezTo>
                    <a:cubicBezTo>
                      <a:pt x="11461" y="16200"/>
                      <a:pt x="11902" y="21600"/>
                      <a:pt x="10139" y="21600"/>
                    </a:cubicBezTo>
                    <a:cubicBezTo>
                      <a:pt x="9257" y="21600"/>
                      <a:pt x="9257" y="18360"/>
                      <a:pt x="8816" y="17280"/>
                    </a:cubicBezTo>
                    <a:cubicBezTo>
                      <a:pt x="7494" y="15120"/>
                      <a:pt x="4408" y="16200"/>
                      <a:pt x="3086" y="16200"/>
                    </a:cubicBezTo>
                    <a:cubicBezTo>
                      <a:pt x="2204" y="16200"/>
                      <a:pt x="2204" y="17280"/>
                      <a:pt x="1763" y="16200"/>
                    </a:cubicBezTo>
                    <a:cubicBezTo>
                      <a:pt x="1763" y="17280"/>
                      <a:pt x="1322" y="18360"/>
                      <a:pt x="1322" y="19440"/>
                    </a:cubicBezTo>
                    <a:cubicBezTo>
                      <a:pt x="882" y="18360"/>
                      <a:pt x="0" y="16200"/>
                      <a:pt x="0" y="14040"/>
                    </a:cubicBezTo>
                    <a:cubicBezTo>
                      <a:pt x="0" y="14040"/>
                      <a:pt x="441" y="12960"/>
                      <a:pt x="441" y="12960"/>
                    </a:cubicBezTo>
                    <a:cubicBezTo>
                      <a:pt x="3527" y="12960"/>
                      <a:pt x="4849" y="14040"/>
                      <a:pt x="6171" y="12960"/>
                    </a:cubicBezTo>
                    <a:cubicBezTo>
                      <a:pt x="5290" y="10800"/>
                      <a:pt x="5290" y="8640"/>
                      <a:pt x="5290" y="5400"/>
                    </a:cubicBezTo>
                    <a:cubicBezTo>
                      <a:pt x="4408" y="5400"/>
                      <a:pt x="3527" y="4320"/>
                      <a:pt x="3527" y="2160"/>
                    </a:cubicBezTo>
                    <a:cubicBezTo>
                      <a:pt x="3527" y="1080"/>
                      <a:pt x="4408" y="0"/>
                      <a:pt x="4849" y="0"/>
                    </a:cubicBezTo>
                    <a:cubicBezTo>
                      <a:pt x="5731" y="0"/>
                      <a:pt x="6612" y="2160"/>
                      <a:pt x="7935" y="2160"/>
                    </a:cubicBezTo>
                    <a:cubicBezTo>
                      <a:pt x="9257" y="2160"/>
                      <a:pt x="10139" y="1080"/>
                      <a:pt x="11461" y="1080"/>
                    </a:cubicBezTo>
                    <a:cubicBezTo>
                      <a:pt x="15429" y="1080"/>
                      <a:pt x="16310" y="6480"/>
                      <a:pt x="18514" y="9720"/>
                    </a:cubicBezTo>
                    <a:lnTo>
                      <a:pt x="18073" y="756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92" name="Freeform 93"/>
              <p:cNvSpPr/>
              <p:nvPr/>
            </p:nvSpPr>
            <p:spPr>
              <a:xfrm>
                <a:off x="4278274" y="4213189"/>
                <a:ext cx="30041" cy="272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600" extrusionOk="0">
                    <a:moveTo>
                      <a:pt x="21600" y="7200"/>
                    </a:move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0"/>
                      <a:pt x="18000" y="0"/>
                      <a:pt x="14400" y="0"/>
                    </a:cubicBezTo>
                    <a:cubicBezTo>
                      <a:pt x="7200" y="0"/>
                      <a:pt x="0" y="10800"/>
                      <a:pt x="0" y="18000"/>
                    </a:cubicBezTo>
                    <a:cubicBezTo>
                      <a:pt x="0" y="21600"/>
                      <a:pt x="7200" y="18000"/>
                      <a:pt x="10800" y="18000"/>
                    </a:cubicBezTo>
                    <a:cubicBezTo>
                      <a:pt x="18000" y="18000"/>
                      <a:pt x="21600" y="10800"/>
                      <a:pt x="21600" y="72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93" name="Freeform 97"/>
              <p:cNvSpPr/>
              <p:nvPr/>
            </p:nvSpPr>
            <p:spPr>
              <a:xfrm>
                <a:off x="3598421" y="3609874"/>
                <a:ext cx="25403" cy="30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0"/>
                    </a:moveTo>
                    <a:cubicBezTo>
                      <a:pt x="16200" y="3600"/>
                      <a:pt x="21600" y="7200"/>
                      <a:pt x="21600" y="14400"/>
                    </a:cubicBezTo>
                    <a:cubicBezTo>
                      <a:pt x="21600" y="18000"/>
                      <a:pt x="16200" y="21600"/>
                      <a:pt x="16200" y="21600"/>
                    </a:cubicBezTo>
                    <a:cubicBezTo>
                      <a:pt x="0" y="21600"/>
                      <a:pt x="0" y="10800"/>
                      <a:pt x="0" y="0"/>
                    </a:cubicBezTo>
                    <a:cubicBezTo>
                      <a:pt x="0" y="0"/>
                      <a:pt x="5400" y="0"/>
                      <a:pt x="540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94" name="Freeform 98"/>
              <p:cNvSpPr/>
              <p:nvPr/>
            </p:nvSpPr>
            <p:spPr>
              <a:xfrm>
                <a:off x="3582333" y="3522072"/>
                <a:ext cx="32549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10800"/>
                      <a:pt x="6171" y="0"/>
                      <a:pt x="12343" y="0"/>
                    </a:cubicBezTo>
                    <a:cubicBezTo>
                      <a:pt x="18514" y="0"/>
                      <a:pt x="21600" y="10800"/>
                      <a:pt x="21600" y="21600"/>
                    </a:cubicBezTo>
                    <a:cubicBezTo>
                      <a:pt x="12343" y="21600"/>
                      <a:pt x="3086" y="21600"/>
                      <a:pt x="0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95" name="Freeform 99"/>
              <p:cNvSpPr/>
              <p:nvPr/>
            </p:nvSpPr>
            <p:spPr>
              <a:xfrm>
                <a:off x="3633684" y="3539594"/>
                <a:ext cx="25402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74" h="21600" extrusionOk="0">
                    <a:moveTo>
                      <a:pt x="15274" y="21600"/>
                    </a:moveTo>
                    <a:cubicBezTo>
                      <a:pt x="4474" y="21600"/>
                      <a:pt x="-6326" y="7200"/>
                      <a:pt x="4474" y="0"/>
                    </a:cubicBezTo>
                    <a:lnTo>
                      <a:pt x="15274" y="2160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96" name="Freeform 100"/>
              <p:cNvSpPr/>
              <p:nvPr/>
            </p:nvSpPr>
            <p:spPr>
              <a:xfrm>
                <a:off x="3788678" y="3757390"/>
                <a:ext cx="25403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2960"/>
                    </a:moveTo>
                    <a:cubicBezTo>
                      <a:pt x="0" y="17280"/>
                      <a:pt x="0" y="17280"/>
                      <a:pt x="0" y="21600"/>
                    </a:cubicBezTo>
                    <a:cubicBezTo>
                      <a:pt x="0" y="21600"/>
                      <a:pt x="0" y="21600"/>
                      <a:pt x="4320" y="21600"/>
                    </a:cubicBezTo>
                    <a:cubicBezTo>
                      <a:pt x="8640" y="21600"/>
                      <a:pt x="17280" y="17280"/>
                      <a:pt x="21600" y="1296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7280" y="8640"/>
                      <a:pt x="8640" y="17280"/>
                      <a:pt x="0" y="1296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97" name="Freeform 101"/>
              <p:cNvSpPr/>
              <p:nvPr/>
            </p:nvSpPr>
            <p:spPr>
              <a:xfrm>
                <a:off x="1664744" y="2428181"/>
                <a:ext cx="2457001" cy="12087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573" y="14152"/>
                    </a:moveTo>
                    <a:cubicBezTo>
                      <a:pt x="16932" y="14897"/>
                      <a:pt x="16154" y="15362"/>
                      <a:pt x="16154" y="17317"/>
                    </a:cubicBezTo>
                    <a:cubicBezTo>
                      <a:pt x="16154" y="18155"/>
                      <a:pt x="16520" y="18434"/>
                      <a:pt x="16520" y="19272"/>
                    </a:cubicBezTo>
                    <a:cubicBezTo>
                      <a:pt x="16520" y="19272"/>
                      <a:pt x="16520" y="19272"/>
                      <a:pt x="16520" y="19272"/>
                    </a:cubicBezTo>
                    <a:cubicBezTo>
                      <a:pt x="16520" y="19459"/>
                      <a:pt x="16520" y="19459"/>
                      <a:pt x="16520" y="19459"/>
                    </a:cubicBezTo>
                    <a:cubicBezTo>
                      <a:pt x="16566" y="19738"/>
                      <a:pt x="16703" y="20017"/>
                      <a:pt x="16703" y="20483"/>
                    </a:cubicBezTo>
                    <a:cubicBezTo>
                      <a:pt x="16703" y="21041"/>
                      <a:pt x="16612" y="21600"/>
                      <a:pt x="16383" y="21600"/>
                    </a:cubicBezTo>
                    <a:cubicBezTo>
                      <a:pt x="16200" y="21600"/>
                      <a:pt x="16200" y="21134"/>
                      <a:pt x="16154" y="20948"/>
                    </a:cubicBezTo>
                    <a:cubicBezTo>
                      <a:pt x="15971" y="20483"/>
                      <a:pt x="15834" y="20390"/>
                      <a:pt x="15742" y="19924"/>
                    </a:cubicBezTo>
                    <a:cubicBezTo>
                      <a:pt x="15514" y="19086"/>
                      <a:pt x="15697" y="17410"/>
                      <a:pt x="15102" y="17410"/>
                    </a:cubicBezTo>
                    <a:cubicBezTo>
                      <a:pt x="15010" y="17410"/>
                      <a:pt x="14919" y="17783"/>
                      <a:pt x="14827" y="17783"/>
                    </a:cubicBezTo>
                    <a:cubicBezTo>
                      <a:pt x="14598" y="17783"/>
                      <a:pt x="14461" y="17131"/>
                      <a:pt x="14141" y="17131"/>
                    </a:cubicBezTo>
                    <a:cubicBezTo>
                      <a:pt x="13958" y="17131"/>
                      <a:pt x="13912" y="17410"/>
                      <a:pt x="13775" y="17410"/>
                    </a:cubicBezTo>
                    <a:cubicBezTo>
                      <a:pt x="13775" y="17410"/>
                      <a:pt x="13683" y="17224"/>
                      <a:pt x="13683" y="17131"/>
                    </a:cubicBezTo>
                    <a:cubicBezTo>
                      <a:pt x="13500" y="17317"/>
                      <a:pt x="13225" y="17224"/>
                      <a:pt x="12997" y="17410"/>
                    </a:cubicBezTo>
                    <a:cubicBezTo>
                      <a:pt x="13134" y="17503"/>
                      <a:pt x="13088" y="17503"/>
                      <a:pt x="13180" y="17410"/>
                    </a:cubicBezTo>
                    <a:cubicBezTo>
                      <a:pt x="13180" y="17783"/>
                      <a:pt x="13042" y="18062"/>
                      <a:pt x="13225" y="18248"/>
                    </a:cubicBezTo>
                    <a:cubicBezTo>
                      <a:pt x="12859" y="18621"/>
                      <a:pt x="12539" y="17690"/>
                      <a:pt x="12264" y="17690"/>
                    </a:cubicBezTo>
                    <a:cubicBezTo>
                      <a:pt x="12173" y="17690"/>
                      <a:pt x="12127" y="17876"/>
                      <a:pt x="12081" y="17876"/>
                    </a:cubicBezTo>
                    <a:cubicBezTo>
                      <a:pt x="11898" y="17876"/>
                      <a:pt x="11853" y="17690"/>
                      <a:pt x="11715" y="17690"/>
                    </a:cubicBezTo>
                    <a:cubicBezTo>
                      <a:pt x="11303" y="17690"/>
                      <a:pt x="11120" y="18341"/>
                      <a:pt x="10983" y="18621"/>
                    </a:cubicBezTo>
                    <a:cubicBezTo>
                      <a:pt x="10846" y="18900"/>
                      <a:pt x="10754" y="18714"/>
                      <a:pt x="10617" y="18807"/>
                    </a:cubicBezTo>
                    <a:cubicBezTo>
                      <a:pt x="10342" y="18993"/>
                      <a:pt x="10159" y="19738"/>
                      <a:pt x="10159" y="20483"/>
                    </a:cubicBezTo>
                    <a:cubicBezTo>
                      <a:pt x="10159" y="20576"/>
                      <a:pt x="10205" y="20669"/>
                      <a:pt x="10205" y="20762"/>
                    </a:cubicBezTo>
                    <a:cubicBezTo>
                      <a:pt x="10022" y="20762"/>
                      <a:pt x="9656" y="20576"/>
                      <a:pt x="9564" y="20390"/>
                    </a:cubicBezTo>
                    <a:cubicBezTo>
                      <a:pt x="9153" y="19552"/>
                      <a:pt x="9153" y="17597"/>
                      <a:pt x="8375" y="17597"/>
                    </a:cubicBezTo>
                    <a:cubicBezTo>
                      <a:pt x="8100" y="17597"/>
                      <a:pt x="8192" y="18341"/>
                      <a:pt x="7917" y="18341"/>
                    </a:cubicBezTo>
                    <a:cubicBezTo>
                      <a:pt x="7642" y="18341"/>
                      <a:pt x="7459" y="17410"/>
                      <a:pt x="7322" y="17038"/>
                    </a:cubicBezTo>
                    <a:cubicBezTo>
                      <a:pt x="7093" y="16293"/>
                      <a:pt x="6864" y="16200"/>
                      <a:pt x="6407" y="15921"/>
                    </a:cubicBezTo>
                    <a:cubicBezTo>
                      <a:pt x="6132" y="15921"/>
                      <a:pt x="6132" y="15921"/>
                      <a:pt x="6132" y="15921"/>
                    </a:cubicBezTo>
                    <a:cubicBezTo>
                      <a:pt x="6132" y="16200"/>
                      <a:pt x="6132" y="16200"/>
                      <a:pt x="6132" y="16200"/>
                    </a:cubicBezTo>
                    <a:cubicBezTo>
                      <a:pt x="5080" y="16200"/>
                      <a:pt x="5080" y="16200"/>
                      <a:pt x="5080" y="16200"/>
                    </a:cubicBezTo>
                    <a:cubicBezTo>
                      <a:pt x="3661" y="15269"/>
                      <a:pt x="3661" y="15269"/>
                      <a:pt x="3661" y="15269"/>
                    </a:cubicBezTo>
                    <a:cubicBezTo>
                      <a:pt x="2837" y="15269"/>
                      <a:pt x="2837" y="15269"/>
                      <a:pt x="2837" y="15269"/>
                    </a:cubicBezTo>
                    <a:cubicBezTo>
                      <a:pt x="2654" y="14524"/>
                      <a:pt x="1968" y="13966"/>
                      <a:pt x="1510" y="13593"/>
                    </a:cubicBezTo>
                    <a:cubicBezTo>
                      <a:pt x="1373" y="13500"/>
                      <a:pt x="1419" y="13221"/>
                      <a:pt x="1373" y="12941"/>
                    </a:cubicBezTo>
                    <a:cubicBezTo>
                      <a:pt x="1190" y="12010"/>
                      <a:pt x="824" y="11731"/>
                      <a:pt x="915" y="10614"/>
                    </a:cubicBezTo>
                    <a:cubicBezTo>
                      <a:pt x="641" y="10521"/>
                      <a:pt x="320" y="9403"/>
                      <a:pt x="92" y="8566"/>
                    </a:cubicBezTo>
                    <a:cubicBezTo>
                      <a:pt x="46" y="8379"/>
                      <a:pt x="183" y="8193"/>
                      <a:pt x="229" y="8100"/>
                    </a:cubicBezTo>
                    <a:cubicBezTo>
                      <a:pt x="92" y="7448"/>
                      <a:pt x="229" y="6517"/>
                      <a:pt x="92" y="5772"/>
                    </a:cubicBezTo>
                    <a:cubicBezTo>
                      <a:pt x="0" y="5214"/>
                      <a:pt x="320" y="3631"/>
                      <a:pt x="320" y="2793"/>
                    </a:cubicBezTo>
                    <a:cubicBezTo>
                      <a:pt x="320" y="2234"/>
                      <a:pt x="0" y="1955"/>
                      <a:pt x="0" y="1397"/>
                    </a:cubicBezTo>
                    <a:cubicBezTo>
                      <a:pt x="0" y="1210"/>
                      <a:pt x="137" y="1210"/>
                      <a:pt x="183" y="1210"/>
                    </a:cubicBezTo>
                    <a:cubicBezTo>
                      <a:pt x="412" y="1210"/>
                      <a:pt x="503" y="1397"/>
                      <a:pt x="595" y="1676"/>
                    </a:cubicBezTo>
                    <a:cubicBezTo>
                      <a:pt x="641" y="1490"/>
                      <a:pt x="778" y="1210"/>
                      <a:pt x="778" y="931"/>
                    </a:cubicBezTo>
                    <a:cubicBezTo>
                      <a:pt x="778" y="652"/>
                      <a:pt x="641" y="652"/>
                      <a:pt x="595" y="372"/>
                    </a:cubicBezTo>
                    <a:cubicBezTo>
                      <a:pt x="11120" y="372"/>
                      <a:pt x="11120" y="372"/>
                      <a:pt x="11120" y="372"/>
                    </a:cubicBezTo>
                    <a:cubicBezTo>
                      <a:pt x="11120" y="0"/>
                      <a:pt x="11120" y="0"/>
                      <a:pt x="11120" y="0"/>
                    </a:cubicBezTo>
                    <a:cubicBezTo>
                      <a:pt x="11258" y="279"/>
                      <a:pt x="11258" y="466"/>
                      <a:pt x="11441" y="652"/>
                    </a:cubicBezTo>
                    <a:cubicBezTo>
                      <a:pt x="12081" y="652"/>
                      <a:pt x="12081" y="652"/>
                      <a:pt x="12081" y="652"/>
                    </a:cubicBezTo>
                    <a:cubicBezTo>
                      <a:pt x="12356" y="1210"/>
                      <a:pt x="12676" y="1210"/>
                      <a:pt x="13180" y="1210"/>
                    </a:cubicBezTo>
                    <a:cubicBezTo>
                      <a:pt x="12814" y="1676"/>
                      <a:pt x="12447" y="1955"/>
                      <a:pt x="12173" y="2793"/>
                    </a:cubicBezTo>
                    <a:cubicBezTo>
                      <a:pt x="12356" y="2793"/>
                      <a:pt x="12356" y="2793"/>
                      <a:pt x="12356" y="2793"/>
                    </a:cubicBezTo>
                    <a:cubicBezTo>
                      <a:pt x="12447" y="2700"/>
                      <a:pt x="12493" y="2607"/>
                      <a:pt x="12585" y="2514"/>
                    </a:cubicBezTo>
                    <a:cubicBezTo>
                      <a:pt x="12631" y="2793"/>
                      <a:pt x="12676" y="2793"/>
                      <a:pt x="12768" y="2793"/>
                    </a:cubicBezTo>
                    <a:cubicBezTo>
                      <a:pt x="12997" y="2793"/>
                      <a:pt x="13042" y="2514"/>
                      <a:pt x="13134" y="2514"/>
                    </a:cubicBezTo>
                    <a:cubicBezTo>
                      <a:pt x="13271" y="2514"/>
                      <a:pt x="13500" y="1955"/>
                      <a:pt x="13729" y="1862"/>
                    </a:cubicBezTo>
                    <a:cubicBezTo>
                      <a:pt x="13729" y="2234"/>
                      <a:pt x="13637" y="2328"/>
                      <a:pt x="13592" y="2514"/>
                    </a:cubicBezTo>
                    <a:cubicBezTo>
                      <a:pt x="13820" y="2514"/>
                      <a:pt x="13820" y="2514"/>
                      <a:pt x="13820" y="2514"/>
                    </a:cubicBezTo>
                    <a:cubicBezTo>
                      <a:pt x="13866" y="2793"/>
                      <a:pt x="13958" y="2886"/>
                      <a:pt x="14049" y="2886"/>
                    </a:cubicBezTo>
                    <a:cubicBezTo>
                      <a:pt x="14232" y="2886"/>
                      <a:pt x="14278" y="2607"/>
                      <a:pt x="14415" y="2607"/>
                    </a:cubicBezTo>
                    <a:cubicBezTo>
                      <a:pt x="14736" y="2607"/>
                      <a:pt x="14919" y="2979"/>
                      <a:pt x="15193" y="2979"/>
                    </a:cubicBezTo>
                    <a:cubicBezTo>
                      <a:pt x="15193" y="3259"/>
                      <a:pt x="15193" y="3259"/>
                      <a:pt x="15193" y="3259"/>
                    </a:cubicBezTo>
                    <a:cubicBezTo>
                      <a:pt x="14964" y="3445"/>
                      <a:pt x="14690" y="3259"/>
                      <a:pt x="14598" y="3259"/>
                    </a:cubicBezTo>
                    <a:cubicBezTo>
                      <a:pt x="14278" y="3259"/>
                      <a:pt x="13775" y="4003"/>
                      <a:pt x="13729" y="4562"/>
                    </a:cubicBezTo>
                    <a:cubicBezTo>
                      <a:pt x="13866" y="4376"/>
                      <a:pt x="13912" y="4190"/>
                      <a:pt x="14049" y="4190"/>
                    </a:cubicBezTo>
                    <a:cubicBezTo>
                      <a:pt x="13820" y="4748"/>
                      <a:pt x="13729" y="6145"/>
                      <a:pt x="13729" y="6797"/>
                    </a:cubicBezTo>
                    <a:cubicBezTo>
                      <a:pt x="13729" y="7169"/>
                      <a:pt x="13866" y="7355"/>
                      <a:pt x="14049" y="7355"/>
                    </a:cubicBezTo>
                    <a:cubicBezTo>
                      <a:pt x="14232" y="7355"/>
                      <a:pt x="14278" y="6610"/>
                      <a:pt x="14278" y="6238"/>
                    </a:cubicBezTo>
                    <a:cubicBezTo>
                      <a:pt x="14278" y="5866"/>
                      <a:pt x="14278" y="5400"/>
                      <a:pt x="14278" y="5400"/>
                    </a:cubicBezTo>
                    <a:cubicBezTo>
                      <a:pt x="14278" y="5028"/>
                      <a:pt x="14278" y="4190"/>
                      <a:pt x="14415" y="4190"/>
                    </a:cubicBezTo>
                    <a:cubicBezTo>
                      <a:pt x="14919" y="4097"/>
                      <a:pt x="14690" y="3538"/>
                      <a:pt x="14919" y="3538"/>
                    </a:cubicBezTo>
                    <a:cubicBezTo>
                      <a:pt x="15010" y="3538"/>
                      <a:pt x="15514" y="4003"/>
                      <a:pt x="15514" y="4283"/>
                    </a:cubicBezTo>
                    <a:cubicBezTo>
                      <a:pt x="15514" y="4655"/>
                      <a:pt x="15376" y="4934"/>
                      <a:pt x="15376" y="5307"/>
                    </a:cubicBezTo>
                    <a:cubicBezTo>
                      <a:pt x="15514" y="5307"/>
                      <a:pt x="15514" y="5214"/>
                      <a:pt x="15605" y="5121"/>
                    </a:cubicBezTo>
                    <a:cubicBezTo>
                      <a:pt x="15697" y="5493"/>
                      <a:pt x="15697" y="5679"/>
                      <a:pt x="15788" y="5959"/>
                    </a:cubicBezTo>
                    <a:cubicBezTo>
                      <a:pt x="15651" y="6238"/>
                      <a:pt x="15514" y="6424"/>
                      <a:pt x="15514" y="6797"/>
                    </a:cubicBezTo>
                    <a:cubicBezTo>
                      <a:pt x="15514" y="7076"/>
                      <a:pt x="15559" y="7541"/>
                      <a:pt x="15697" y="7541"/>
                    </a:cubicBezTo>
                    <a:cubicBezTo>
                      <a:pt x="16063" y="7541"/>
                      <a:pt x="16658" y="6797"/>
                      <a:pt x="16932" y="6610"/>
                    </a:cubicBezTo>
                    <a:cubicBezTo>
                      <a:pt x="16886" y="6331"/>
                      <a:pt x="16841" y="6052"/>
                      <a:pt x="16795" y="5959"/>
                    </a:cubicBezTo>
                    <a:cubicBezTo>
                      <a:pt x="16886" y="5959"/>
                      <a:pt x="16886" y="5866"/>
                      <a:pt x="16932" y="5866"/>
                    </a:cubicBezTo>
                    <a:cubicBezTo>
                      <a:pt x="17344" y="5866"/>
                      <a:pt x="18168" y="6145"/>
                      <a:pt x="18168" y="5121"/>
                    </a:cubicBezTo>
                    <a:cubicBezTo>
                      <a:pt x="18214" y="5121"/>
                      <a:pt x="18671" y="4190"/>
                      <a:pt x="18763" y="4003"/>
                    </a:cubicBezTo>
                    <a:cubicBezTo>
                      <a:pt x="18808" y="3910"/>
                      <a:pt x="19129" y="3910"/>
                      <a:pt x="19449" y="3910"/>
                    </a:cubicBezTo>
                    <a:cubicBezTo>
                      <a:pt x="19541" y="3910"/>
                      <a:pt x="19632" y="3910"/>
                      <a:pt x="19769" y="3910"/>
                    </a:cubicBezTo>
                    <a:cubicBezTo>
                      <a:pt x="19907" y="3910"/>
                      <a:pt x="19998" y="3910"/>
                      <a:pt x="20090" y="3817"/>
                    </a:cubicBezTo>
                    <a:cubicBezTo>
                      <a:pt x="20227" y="3817"/>
                      <a:pt x="20181" y="3724"/>
                      <a:pt x="20227" y="3631"/>
                    </a:cubicBezTo>
                    <a:cubicBezTo>
                      <a:pt x="20502" y="3072"/>
                      <a:pt x="20456" y="2234"/>
                      <a:pt x="20822" y="1769"/>
                    </a:cubicBezTo>
                    <a:cubicBezTo>
                      <a:pt x="20959" y="2141"/>
                      <a:pt x="21234" y="1583"/>
                      <a:pt x="21325" y="1955"/>
                    </a:cubicBezTo>
                    <a:cubicBezTo>
                      <a:pt x="21508" y="2700"/>
                      <a:pt x="21371" y="3817"/>
                      <a:pt x="21600" y="4469"/>
                    </a:cubicBezTo>
                    <a:cubicBezTo>
                      <a:pt x="21508" y="4748"/>
                      <a:pt x="21371" y="4841"/>
                      <a:pt x="21188" y="4841"/>
                    </a:cubicBezTo>
                    <a:cubicBezTo>
                      <a:pt x="21051" y="4841"/>
                      <a:pt x="21005" y="4748"/>
                      <a:pt x="20868" y="4841"/>
                    </a:cubicBezTo>
                    <a:cubicBezTo>
                      <a:pt x="20685" y="5307"/>
                      <a:pt x="20227" y="5586"/>
                      <a:pt x="20227" y="6610"/>
                    </a:cubicBezTo>
                    <a:cubicBezTo>
                      <a:pt x="20227" y="6703"/>
                      <a:pt x="20227" y="6797"/>
                      <a:pt x="20273" y="6890"/>
                    </a:cubicBezTo>
                    <a:cubicBezTo>
                      <a:pt x="20273" y="6983"/>
                      <a:pt x="20319" y="7355"/>
                      <a:pt x="20410" y="7355"/>
                    </a:cubicBezTo>
                    <a:cubicBezTo>
                      <a:pt x="20456" y="7355"/>
                      <a:pt x="20547" y="7169"/>
                      <a:pt x="20547" y="7169"/>
                    </a:cubicBezTo>
                    <a:cubicBezTo>
                      <a:pt x="20547" y="7355"/>
                      <a:pt x="20547" y="7355"/>
                      <a:pt x="20547" y="7355"/>
                    </a:cubicBezTo>
                    <a:cubicBezTo>
                      <a:pt x="20410" y="7448"/>
                      <a:pt x="20181" y="7541"/>
                      <a:pt x="20136" y="7448"/>
                    </a:cubicBezTo>
                    <a:cubicBezTo>
                      <a:pt x="19861" y="7821"/>
                      <a:pt x="19403" y="7634"/>
                      <a:pt x="19175" y="8007"/>
                    </a:cubicBezTo>
                    <a:cubicBezTo>
                      <a:pt x="19266" y="8007"/>
                      <a:pt x="19266" y="8007"/>
                      <a:pt x="19266" y="8007"/>
                    </a:cubicBezTo>
                    <a:cubicBezTo>
                      <a:pt x="19403" y="8007"/>
                      <a:pt x="19541" y="7914"/>
                      <a:pt x="19632" y="8007"/>
                    </a:cubicBezTo>
                    <a:cubicBezTo>
                      <a:pt x="19449" y="8100"/>
                      <a:pt x="19312" y="8100"/>
                      <a:pt x="19129" y="8100"/>
                    </a:cubicBezTo>
                    <a:cubicBezTo>
                      <a:pt x="19083" y="8100"/>
                      <a:pt x="19037" y="8100"/>
                      <a:pt x="18992" y="8100"/>
                    </a:cubicBezTo>
                    <a:cubicBezTo>
                      <a:pt x="18946" y="8100"/>
                      <a:pt x="18900" y="8193"/>
                      <a:pt x="18900" y="8286"/>
                    </a:cubicBezTo>
                    <a:cubicBezTo>
                      <a:pt x="18900" y="8472"/>
                      <a:pt x="19037" y="8659"/>
                      <a:pt x="19037" y="8659"/>
                    </a:cubicBezTo>
                    <a:cubicBezTo>
                      <a:pt x="18992" y="8845"/>
                      <a:pt x="18763" y="9776"/>
                      <a:pt x="18671" y="9776"/>
                    </a:cubicBezTo>
                    <a:cubicBezTo>
                      <a:pt x="18625" y="9776"/>
                      <a:pt x="18625" y="9590"/>
                      <a:pt x="18580" y="9590"/>
                    </a:cubicBezTo>
                    <a:cubicBezTo>
                      <a:pt x="18534" y="9683"/>
                      <a:pt x="18534" y="9683"/>
                      <a:pt x="18534" y="9683"/>
                    </a:cubicBezTo>
                    <a:cubicBezTo>
                      <a:pt x="18534" y="9869"/>
                      <a:pt x="18625" y="9962"/>
                      <a:pt x="18625" y="10241"/>
                    </a:cubicBezTo>
                    <a:cubicBezTo>
                      <a:pt x="18625" y="10334"/>
                      <a:pt x="18351" y="11266"/>
                      <a:pt x="18305" y="11266"/>
                    </a:cubicBezTo>
                    <a:cubicBezTo>
                      <a:pt x="18305" y="11266"/>
                      <a:pt x="18259" y="11172"/>
                      <a:pt x="18259" y="11172"/>
                    </a:cubicBezTo>
                    <a:cubicBezTo>
                      <a:pt x="18259" y="10986"/>
                      <a:pt x="18259" y="10986"/>
                      <a:pt x="18259" y="10800"/>
                    </a:cubicBezTo>
                    <a:cubicBezTo>
                      <a:pt x="18259" y="10614"/>
                      <a:pt x="18168" y="10241"/>
                      <a:pt x="18122" y="9962"/>
                    </a:cubicBezTo>
                    <a:cubicBezTo>
                      <a:pt x="18122" y="10055"/>
                      <a:pt x="18122" y="10334"/>
                      <a:pt x="18122" y="10334"/>
                    </a:cubicBezTo>
                    <a:cubicBezTo>
                      <a:pt x="18122" y="10521"/>
                      <a:pt x="18168" y="10986"/>
                      <a:pt x="18168" y="11266"/>
                    </a:cubicBezTo>
                    <a:cubicBezTo>
                      <a:pt x="18168" y="11545"/>
                      <a:pt x="18122" y="11452"/>
                      <a:pt x="18168" y="11638"/>
                    </a:cubicBezTo>
                    <a:cubicBezTo>
                      <a:pt x="18214" y="11638"/>
                      <a:pt x="18259" y="11638"/>
                      <a:pt x="18259" y="11638"/>
                    </a:cubicBezTo>
                    <a:cubicBezTo>
                      <a:pt x="18259" y="11731"/>
                      <a:pt x="18259" y="11824"/>
                      <a:pt x="18259" y="11917"/>
                    </a:cubicBezTo>
                    <a:cubicBezTo>
                      <a:pt x="18259" y="12103"/>
                      <a:pt x="18168" y="12197"/>
                      <a:pt x="18122" y="12197"/>
                    </a:cubicBezTo>
                    <a:cubicBezTo>
                      <a:pt x="18168" y="12383"/>
                      <a:pt x="18214" y="12476"/>
                      <a:pt x="18259" y="12476"/>
                    </a:cubicBezTo>
                    <a:cubicBezTo>
                      <a:pt x="18259" y="12755"/>
                      <a:pt x="18214" y="12755"/>
                      <a:pt x="18076" y="12755"/>
                    </a:cubicBezTo>
                    <a:cubicBezTo>
                      <a:pt x="18076" y="12941"/>
                      <a:pt x="18076" y="12941"/>
                      <a:pt x="18076" y="12941"/>
                    </a:cubicBezTo>
                    <a:cubicBezTo>
                      <a:pt x="18214" y="13128"/>
                      <a:pt x="18214" y="13128"/>
                      <a:pt x="18214" y="13128"/>
                    </a:cubicBezTo>
                    <a:cubicBezTo>
                      <a:pt x="18214" y="13221"/>
                      <a:pt x="18168" y="13407"/>
                      <a:pt x="18076" y="13407"/>
                    </a:cubicBezTo>
                    <a:cubicBezTo>
                      <a:pt x="17939" y="13500"/>
                      <a:pt x="17847" y="13686"/>
                      <a:pt x="17756" y="13779"/>
                    </a:cubicBezTo>
                    <a:cubicBezTo>
                      <a:pt x="17573" y="13872"/>
                      <a:pt x="17619" y="13966"/>
                      <a:pt x="17527" y="14059"/>
                    </a:cubicBezTo>
                    <a:lnTo>
                      <a:pt x="17573" y="14152"/>
                    </a:lnTo>
                    <a:close/>
                  </a:path>
                </a:pathLst>
              </a:custGeom>
              <a:solidFill>
                <a:srgbClr val="DCDC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>
                    <a:solidFill>
                      <a:srgbClr val="7D7D7D"/>
                    </a:solidFill>
                  </a:defRPr>
                </a:pPr>
                <a:endParaRPr/>
              </a:p>
            </p:txBody>
          </p:sp>
          <p:sp>
            <p:nvSpPr>
              <p:cNvPr id="998" name="Freeform 102"/>
              <p:cNvSpPr/>
              <p:nvPr/>
            </p:nvSpPr>
            <p:spPr>
              <a:xfrm>
                <a:off x="1076452" y="1063066"/>
                <a:ext cx="3439645" cy="17757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49" extrusionOk="0">
                    <a:moveTo>
                      <a:pt x="18714" y="19629"/>
                    </a:moveTo>
                    <a:cubicBezTo>
                      <a:pt x="18714" y="19569"/>
                      <a:pt x="18714" y="19569"/>
                      <a:pt x="18714" y="19569"/>
                    </a:cubicBezTo>
                    <a:cubicBezTo>
                      <a:pt x="18714" y="19569"/>
                      <a:pt x="18776" y="19569"/>
                      <a:pt x="18807" y="19569"/>
                    </a:cubicBezTo>
                    <a:cubicBezTo>
                      <a:pt x="18838" y="19569"/>
                      <a:pt x="19086" y="19629"/>
                      <a:pt x="19148" y="19509"/>
                    </a:cubicBezTo>
                    <a:cubicBezTo>
                      <a:pt x="19241" y="19449"/>
                      <a:pt x="19241" y="19209"/>
                      <a:pt x="19366" y="19209"/>
                    </a:cubicBezTo>
                    <a:cubicBezTo>
                      <a:pt x="19366" y="19449"/>
                      <a:pt x="19366" y="19449"/>
                      <a:pt x="19490" y="19449"/>
                    </a:cubicBezTo>
                    <a:cubicBezTo>
                      <a:pt x="19303" y="19449"/>
                      <a:pt x="18962" y="19749"/>
                      <a:pt x="18962" y="20109"/>
                    </a:cubicBezTo>
                    <a:cubicBezTo>
                      <a:pt x="18962" y="20289"/>
                      <a:pt x="19086" y="20589"/>
                      <a:pt x="19148" y="20589"/>
                    </a:cubicBezTo>
                    <a:cubicBezTo>
                      <a:pt x="19210" y="20589"/>
                      <a:pt x="19397" y="20109"/>
                      <a:pt x="19583" y="19989"/>
                    </a:cubicBezTo>
                    <a:cubicBezTo>
                      <a:pt x="19614" y="19989"/>
                      <a:pt x="20234" y="19509"/>
                      <a:pt x="20234" y="19389"/>
                    </a:cubicBezTo>
                    <a:cubicBezTo>
                      <a:pt x="20234" y="19209"/>
                      <a:pt x="19986" y="19209"/>
                      <a:pt x="19924" y="19209"/>
                    </a:cubicBezTo>
                    <a:cubicBezTo>
                      <a:pt x="19676" y="19209"/>
                      <a:pt x="19272" y="18729"/>
                      <a:pt x="19272" y="18249"/>
                    </a:cubicBezTo>
                    <a:cubicBezTo>
                      <a:pt x="19272" y="18189"/>
                      <a:pt x="19334" y="18009"/>
                      <a:pt x="19366" y="17829"/>
                    </a:cubicBezTo>
                    <a:cubicBezTo>
                      <a:pt x="19303" y="17829"/>
                      <a:pt x="19210" y="17829"/>
                      <a:pt x="19148" y="17829"/>
                    </a:cubicBezTo>
                    <a:cubicBezTo>
                      <a:pt x="19179" y="17649"/>
                      <a:pt x="19521" y="17589"/>
                      <a:pt x="19521" y="17229"/>
                    </a:cubicBezTo>
                    <a:cubicBezTo>
                      <a:pt x="19521" y="16929"/>
                      <a:pt x="19241" y="16989"/>
                      <a:pt x="19055" y="16989"/>
                    </a:cubicBezTo>
                    <a:cubicBezTo>
                      <a:pt x="18652" y="16989"/>
                      <a:pt x="18466" y="17529"/>
                      <a:pt x="18217" y="17589"/>
                    </a:cubicBezTo>
                    <a:cubicBezTo>
                      <a:pt x="18310" y="17109"/>
                      <a:pt x="18497" y="17289"/>
                      <a:pt x="18714" y="16869"/>
                    </a:cubicBezTo>
                    <a:cubicBezTo>
                      <a:pt x="18838" y="16629"/>
                      <a:pt x="18745" y="16509"/>
                      <a:pt x="18931" y="16389"/>
                    </a:cubicBezTo>
                    <a:cubicBezTo>
                      <a:pt x="19272" y="16149"/>
                      <a:pt x="19459" y="16269"/>
                      <a:pt x="19800" y="16269"/>
                    </a:cubicBezTo>
                    <a:cubicBezTo>
                      <a:pt x="20234" y="16269"/>
                      <a:pt x="20483" y="16569"/>
                      <a:pt x="20762" y="15909"/>
                    </a:cubicBezTo>
                    <a:cubicBezTo>
                      <a:pt x="20886" y="15609"/>
                      <a:pt x="21600" y="15489"/>
                      <a:pt x="21600" y="14949"/>
                    </a:cubicBezTo>
                    <a:cubicBezTo>
                      <a:pt x="21600" y="14589"/>
                      <a:pt x="21538" y="14409"/>
                      <a:pt x="21445" y="14109"/>
                    </a:cubicBezTo>
                    <a:cubicBezTo>
                      <a:pt x="21383" y="14109"/>
                      <a:pt x="21476" y="13989"/>
                      <a:pt x="21383" y="13869"/>
                    </a:cubicBezTo>
                    <a:cubicBezTo>
                      <a:pt x="21383" y="13689"/>
                      <a:pt x="21383" y="13689"/>
                      <a:pt x="21383" y="13689"/>
                    </a:cubicBezTo>
                    <a:cubicBezTo>
                      <a:pt x="21166" y="13869"/>
                      <a:pt x="20762" y="14169"/>
                      <a:pt x="20545" y="14169"/>
                    </a:cubicBezTo>
                    <a:cubicBezTo>
                      <a:pt x="20514" y="14169"/>
                      <a:pt x="20452" y="14169"/>
                      <a:pt x="20452" y="14109"/>
                    </a:cubicBezTo>
                    <a:cubicBezTo>
                      <a:pt x="20638" y="13929"/>
                      <a:pt x="21103" y="13809"/>
                      <a:pt x="21166" y="13449"/>
                    </a:cubicBezTo>
                    <a:cubicBezTo>
                      <a:pt x="21166" y="13389"/>
                      <a:pt x="21103" y="13389"/>
                      <a:pt x="21103" y="13269"/>
                    </a:cubicBezTo>
                    <a:cubicBezTo>
                      <a:pt x="20886" y="13329"/>
                      <a:pt x="20421" y="13149"/>
                      <a:pt x="20421" y="12549"/>
                    </a:cubicBezTo>
                    <a:cubicBezTo>
                      <a:pt x="20421" y="12489"/>
                      <a:pt x="20421" y="12489"/>
                      <a:pt x="20421" y="12489"/>
                    </a:cubicBezTo>
                    <a:cubicBezTo>
                      <a:pt x="20234" y="12489"/>
                      <a:pt x="20110" y="12249"/>
                      <a:pt x="19986" y="12069"/>
                    </a:cubicBezTo>
                    <a:cubicBezTo>
                      <a:pt x="20048" y="12009"/>
                      <a:pt x="20141" y="12009"/>
                      <a:pt x="20141" y="11769"/>
                    </a:cubicBezTo>
                    <a:cubicBezTo>
                      <a:pt x="20141" y="11589"/>
                      <a:pt x="20048" y="11469"/>
                      <a:pt x="20079" y="11289"/>
                    </a:cubicBezTo>
                    <a:cubicBezTo>
                      <a:pt x="19986" y="11229"/>
                      <a:pt x="19707" y="10869"/>
                      <a:pt x="19769" y="10569"/>
                    </a:cubicBezTo>
                    <a:cubicBezTo>
                      <a:pt x="19862" y="10209"/>
                      <a:pt x="19490" y="10089"/>
                      <a:pt x="19459" y="9609"/>
                    </a:cubicBezTo>
                    <a:cubicBezTo>
                      <a:pt x="19428" y="9609"/>
                      <a:pt x="19334" y="9489"/>
                      <a:pt x="19303" y="9429"/>
                    </a:cubicBezTo>
                    <a:cubicBezTo>
                      <a:pt x="19241" y="9489"/>
                      <a:pt x="19117" y="9669"/>
                      <a:pt x="19117" y="9909"/>
                    </a:cubicBezTo>
                    <a:cubicBezTo>
                      <a:pt x="19117" y="10149"/>
                      <a:pt x="18838" y="10749"/>
                      <a:pt x="18590" y="10749"/>
                    </a:cubicBezTo>
                    <a:cubicBezTo>
                      <a:pt x="18434" y="10749"/>
                      <a:pt x="18403" y="10389"/>
                      <a:pt x="18310" y="10389"/>
                    </a:cubicBezTo>
                    <a:cubicBezTo>
                      <a:pt x="18155" y="10389"/>
                      <a:pt x="18093" y="9549"/>
                      <a:pt x="18062" y="9189"/>
                    </a:cubicBezTo>
                    <a:cubicBezTo>
                      <a:pt x="18031" y="8709"/>
                      <a:pt x="17534" y="9069"/>
                      <a:pt x="17534" y="8409"/>
                    </a:cubicBezTo>
                    <a:cubicBezTo>
                      <a:pt x="17286" y="8349"/>
                      <a:pt x="17255" y="7749"/>
                      <a:pt x="17007" y="7749"/>
                    </a:cubicBezTo>
                    <a:cubicBezTo>
                      <a:pt x="16883" y="7749"/>
                      <a:pt x="16883" y="7929"/>
                      <a:pt x="16759" y="7929"/>
                    </a:cubicBezTo>
                    <a:cubicBezTo>
                      <a:pt x="16479" y="7929"/>
                      <a:pt x="16324" y="7629"/>
                      <a:pt x="16076" y="7629"/>
                    </a:cubicBezTo>
                    <a:cubicBezTo>
                      <a:pt x="15952" y="7629"/>
                      <a:pt x="15828" y="7749"/>
                      <a:pt x="15828" y="8049"/>
                    </a:cubicBezTo>
                    <a:cubicBezTo>
                      <a:pt x="15828" y="8229"/>
                      <a:pt x="16138" y="8469"/>
                      <a:pt x="15828" y="8829"/>
                    </a:cubicBezTo>
                    <a:cubicBezTo>
                      <a:pt x="15734" y="9009"/>
                      <a:pt x="16014" y="9369"/>
                      <a:pt x="16014" y="9609"/>
                    </a:cubicBezTo>
                    <a:cubicBezTo>
                      <a:pt x="16045" y="10149"/>
                      <a:pt x="15797" y="10269"/>
                      <a:pt x="15672" y="10329"/>
                    </a:cubicBezTo>
                    <a:cubicBezTo>
                      <a:pt x="15890" y="11049"/>
                      <a:pt x="16200" y="11229"/>
                      <a:pt x="16200" y="12369"/>
                    </a:cubicBezTo>
                    <a:cubicBezTo>
                      <a:pt x="16200" y="12669"/>
                      <a:pt x="15672" y="13449"/>
                      <a:pt x="15486" y="13509"/>
                    </a:cubicBezTo>
                    <a:cubicBezTo>
                      <a:pt x="15797" y="13809"/>
                      <a:pt x="15672" y="14769"/>
                      <a:pt x="15797" y="15069"/>
                    </a:cubicBezTo>
                    <a:cubicBezTo>
                      <a:pt x="15766" y="15189"/>
                      <a:pt x="15641" y="15309"/>
                      <a:pt x="15641" y="15489"/>
                    </a:cubicBezTo>
                    <a:cubicBezTo>
                      <a:pt x="15517" y="15489"/>
                      <a:pt x="15455" y="15789"/>
                      <a:pt x="15362" y="15669"/>
                    </a:cubicBezTo>
                    <a:cubicBezTo>
                      <a:pt x="15145" y="15369"/>
                      <a:pt x="14834" y="14829"/>
                      <a:pt x="14834" y="14289"/>
                    </a:cubicBezTo>
                    <a:cubicBezTo>
                      <a:pt x="14834" y="13749"/>
                      <a:pt x="14897" y="13329"/>
                      <a:pt x="14648" y="13029"/>
                    </a:cubicBezTo>
                    <a:cubicBezTo>
                      <a:pt x="14059" y="13029"/>
                      <a:pt x="14059" y="13029"/>
                      <a:pt x="14059" y="13029"/>
                    </a:cubicBezTo>
                    <a:cubicBezTo>
                      <a:pt x="13717" y="12549"/>
                      <a:pt x="13345" y="12249"/>
                      <a:pt x="12972" y="12009"/>
                    </a:cubicBezTo>
                    <a:cubicBezTo>
                      <a:pt x="12879" y="11949"/>
                      <a:pt x="12693" y="11649"/>
                      <a:pt x="12569" y="11649"/>
                    </a:cubicBezTo>
                    <a:cubicBezTo>
                      <a:pt x="12414" y="11649"/>
                      <a:pt x="12352" y="11889"/>
                      <a:pt x="12228" y="11889"/>
                    </a:cubicBezTo>
                    <a:cubicBezTo>
                      <a:pt x="12228" y="11469"/>
                      <a:pt x="12103" y="10509"/>
                      <a:pt x="11886" y="10509"/>
                    </a:cubicBezTo>
                    <a:cubicBezTo>
                      <a:pt x="11793" y="10509"/>
                      <a:pt x="11762" y="10629"/>
                      <a:pt x="11669" y="10689"/>
                    </a:cubicBezTo>
                    <a:cubicBezTo>
                      <a:pt x="11700" y="10509"/>
                      <a:pt x="11669" y="10389"/>
                      <a:pt x="11669" y="9909"/>
                    </a:cubicBezTo>
                    <a:cubicBezTo>
                      <a:pt x="11669" y="9249"/>
                      <a:pt x="11793" y="8829"/>
                      <a:pt x="11979" y="8409"/>
                    </a:cubicBezTo>
                    <a:cubicBezTo>
                      <a:pt x="12041" y="8289"/>
                      <a:pt x="12197" y="7629"/>
                      <a:pt x="12290" y="7569"/>
                    </a:cubicBezTo>
                    <a:cubicBezTo>
                      <a:pt x="12414" y="7449"/>
                      <a:pt x="12693" y="7629"/>
                      <a:pt x="12693" y="7209"/>
                    </a:cubicBezTo>
                    <a:cubicBezTo>
                      <a:pt x="12693" y="6969"/>
                      <a:pt x="12352" y="6909"/>
                      <a:pt x="12228" y="6789"/>
                    </a:cubicBezTo>
                    <a:cubicBezTo>
                      <a:pt x="12321" y="6849"/>
                      <a:pt x="12041" y="6489"/>
                      <a:pt x="12755" y="6909"/>
                    </a:cubicBezTo>
                    <a:cubicBezTo>
                      <a:pt x="12941" y="7029"/>
                      <a:pt x="12848" y="6549"/>
                      <a:pt x="12941" y="6549"/>
                    </a:cubicBezTo>
                    <a:cubicBezTo>
                      <a:pt x="12972" y="6549"/>
                      <a:pt x="13034" y="6549"/>
                      <a:pt x="13128" y="6549"/>
                    </a:cubicBezTo>
                    <a:cubicBezTo>
                      <a:pt x="13345" y="6549"/>
                      <a:pt x="13469" y="6129"/>
                      <a:pt x="13624" y="5949"/>
                    </a:cubicBezTo>
                    <a:cubicBezTo>
                      <a:pt x="13624" y="5649"/>
                      <a:pt x="13624" y="5649"/>
                      <a:pt x="13624" y="5649"/>
                    </a:cubicBezTo>
                    <a:cubicBezTo>
                      <a:pt x="13314" y="5529"/>
                      <a:pt x="13003" y="5589"/>
                      <a:pt x="12879" y="5109"/>
                    </a:cubicBezTo>
                    <a:cubicBezTo>
                      <a:pt x="12879" y="5109"/>
                      <a:pt x="12972" y="5109"/>
                      <a:pt x="13034" y="5109"/>
                    </a:cubicBezTo>
                    <a:cubicBezTo>
                      <a:pt x="13159" y="5229"/>
                      <a:pt x="13252" y="5469"/>
                      <a:pt x="13438" y="5469"/>
                    </a:cubicBezTo>
                    <a:cubicBezTo>
                      <a:pt x="13593" y="5469"/>
                      <a:pt x="13841" y="5109"/>
                      <a:pt x="13841" y="4929"/>
                    </a:cubicBezTo>
                    <a:cubicBezTo>
                      <a:pt x="13841" y="4869"/>
                      <a:pt x="13717" y="4569"/>
                      <a:pt x="13779" y="4569"/>
                    </a:cubicBezTo>
                    <a:cubicBezTo>
                      <a:pt x="13966" y="4569"/>
                      <a:pt x="14028" y="4869"/>
                      <a:pt x="14152" y="4869"/>
                    </a:cubicBezTo>
                    <a:cubicBezTo>
                      <a:pt x="14245" y="4869"/>
                      <a:pt x="14307" y="4749"/>
                      <a:pt x="14462" y="4749"/>
                    </a:cubicBezTo>
                    <a:cubicBezTo>
                      <a:pt x="14400" y="4629"/>
                      <a:pt x="14462" y="4329"/>
                      <a:pt x="14555" y="4689"/>
                    </a:cubicBezTo>
                    <a:cubicBezTo>
                      <a:pt x="14617" y="4809"/>
                      <a:pt x="15083" y="4089"/>
                      <a:pt x="15083" y="3849"/>
                    </a:cubicBezTo>
                    <a:cubicBezTo>
                      <a:pt x="15083" y="3729"/>
                      <a:pt x="14866" y="3549"/>
                      <a:pt x="14866" y="3429"/>
                    </a:cubicBezTo>
                    <a:cubicBezTo>
                      <a:pt x="14866" y="3309"/>
                      <a:pt x="14772" y="3009"/>
                      <a:pt x="15052" y="2769"/>
                    </a:cubicBezTo>
                    <a:cubicBezTo>
                      <a:pt x="15083" y="2589"/>
                      <a:pt x="15052" y="2649"/>
                      <a:pt x="15052" y="2349"/>
                    </a:cubicBezTo>
                    <a:cubicBezTo>
                      <a:pt x="14741" y="2349"/>
                      <a:pt x="14834" y="1929"/>
                      <a:pt x="14462" y="1929"/>
                    </a:cubicBezTo>
                    <a:cubicBezTo>
                      <a:pt x="14369" y="1869"/>
                      <a:pt x="14307" y="1809"/>
                      <a:pt x="14245" y="1809"/>
                    </a:cubicBezTo>
                    <a:cubicBezTo>
                      <a:pt x="14121" y="1809"/>
                      <a:pt x="14028" y="1929"/>
                      <a:pt x="14028" y="2109"/>
                    </a:cubicBezTo>
                    <a:cubicBezTo>
                      <a:pt x="14028" y="2349"/>
                      <a:pt x="14152" y="2469"/>
                      <a:pt x="14152" y="2589"/>
                    </a:cubicBezTo>
                    <a:cubicBezTo>
                      <a:pt x="14152" y="2769"/>
                      <a:pt x="13934" y="2769"/>
                      <a:pt x="13903" y="2949"/>
                    </a:cubicBezTo>
                    <a:cubicBezTo>
                      <a:pt x="13841" y="3249"/>
                      <a:pt x="13841" y="3489"/>
                      <a:pt x="13717" y="3789"/>
                    </a:cubicBezTo>
                    <a:cubicBezTo>
                      <a:pt x="13531" y="4269"/>
                      <a:pt x="13252" y="3489"/>
                      <a:pt x="13252" y="3309"/>
                    </a:cubicBezTo>
                    <a:cubicBezTo>
                      <a:pt x="13252" y="3069"/>
                      <a:pt x="13407" y="3129"/>
                      <a:pt x="13407" y="2829"/>
                    </a:cubicBezTo>
                    <a:cubicBezTo>
                      <a:pt x="13407" y="2709"/>
                      <a:pt x="13159" y="2229"/>
                      <a:pt x="13066" y="2229"/>
                    </a:cubicBezTo>
                    <a:cubicBezTo>
                      <a:pt x="12817" y="2229"/>
                      <a:pt x="13003" y="3009"/>
                      <a:pt x="12724" y="3009"/>
                    </a:cubicBezTo>
                    <a:cubicBezTo>
                      <a:pt x="12724" y="2709"/>
                      <a:pt x="12693" y="2469"/>
                      <a:pt x="12507" y="2349"/>
                    </a:cubicBezTo>
                    <a:cubicBezTo>
                      <a:pt x="12538" y="2229"/>
                      <a:pt x="12569" y="2169"/>
                      <a:pt x="12600" y="2109"/>
                    </a:cubicBezTo>
                    <a:cubicBezTo>
                      <a:pt x="12476" y="1929"/>
                      <a:pt x="12259" y="2109"/>
                      <a:pt x="12166" y="1869"/>
                    </a:cubicBezTo>
                    <a:cubicBezTo>
                      <a:pt x="12228" y="1809"/>
                      <a:pt x="12383" y="1689"/>
                      <a:pt x="12383" y="1449"/>
                    </a:cubicBezTo>
                    <a:cubicBezTo>
                      <a:pt x="12383" y="1089"/>
                      <a:pt x="12134" y="1149"/>
                      <a:pt x="12103" y="849"/>
                    </a:cubicBezTo>
                    <a:cubicBezTo>
                      <a:pt x="12103" y="369"/>
                      <a:pt x="11917" y="9"/>
                      <a:pt x="11576" y="9"/>
                    </a:cubicBezTo>
                    <a:cubicBezTo>
                      <a:pt x="11390" y="-51"/>
                      <a:pt x="11452" y="189"/>
                      <a:pt x="11483" y="369"/>
                    </a:cubicBezTo>
                    <a:cubicBezTo>
                      <a:pt x="11359" y="429"/>
                      <a:pt x="11234" y="369"/>
                      <a:pt x="11234" y="609"/>
                    </a:cubicBezTo>
                    <a:cubicBezTo>
                      <a:pt x="11234" y="789"/>
                      <a:pt x="11297" y="849"/>
                      <a:pt x="11297" y="1029"/>
                    </a:cubicBezTo>
                    <a:cubicBezTo>
                      <a:pt x="11297" y="1209"/>
                      <a:pt x="11172" y="1209"/>
                      <a:pt x="11172" y="1449"/>
                    </a:cubicBezTo>
                    <a:cubicBezTo>
                      <a:pt x="11172" y="1989"/>
                      <a:pt x="11793" y="1689"/>
                      <a:pt x="11793" y="2229"/>
                    </a:cubicBezTo>
                    <a:cubicBezTo>
                      <a:pt x="11793" y="2349"/>
                      <a:pt x="11731" y="2769"/>
                      <a:pt x="11731" y="2769"/>
                    </a:cubicBezTo>
                    <a:cubicBezTo>
                      <a:pt x="11793" y="2709"/>
                      <a:pt x="11824" y="2649"/>
                      <a:pt x="11917" y="2589"/>
                    </a:cubicBezTo>
                    <a:cubicBezTo>
                      <a:pt x="12010" y="3309"/>
                      <a:pt x="11421" y="2949"/>
                      <a:pt x="11421" y="3789"/>
                    </a:cubicBezTo>
                    <a:cubicBezTo>
                      <a:pt x="11141" y="3969"/>
                      <a:pt x="11359" y="3369"/>
                      <a:pt x="11297" y="3189"/>
                    </a:cubicBezTo>
                    <a:cubicBezTo>
                      <a:pt x="11266" y="3129"/>
                      <a:pt x="11017" y="3009"/>
                      <a:pt x="10893" y="3009"/>
                    </a:cubicBezTo>
                    <a:cubicBezTo>
                      <a:pt x="10738" y="3009"/>
                      <a:pt x="10676" y="3189"/>
                      <a:pt x="10676" y="3549"/>
                    </a:cubicBezTo>
                    <a:cubicBezTo>
                      <a:pt x="10521" y="3489"/>
                      <a:pt x="10428" y="3549"/>
                      <a:pt x="9931" y="3549"/>
                    </a:cubicBezTo>
                    <a:cubicBezTo>
                      <a:pt x="9434" y="3549"/>
                      <a:pt x="8876" y="3249"/>
                      <a:pt x="8752" y="2529"/>
                    </a:cubicBezTo>
                    <a:cubicBezTo>
                      <a:pt x="8597" y="2589"/>
                      <a:pt x="8069" y="2589"/>
                      <a:pt x="8069" y="3009"/>
                    </a:cubicBezTo>
                    <a:cubicBezTo>
                      <a:pt x="8069" y="3129"/>
                      <a:pt x="8100" y="3189"/>
                      <a:pt x="8162" y="3189"/>
                    </a:cubicBezTo>
                    <a:cubicBezTo>
                      <a:pt x="8317" y="3189"/>
                      <a:pt x="8566" y="3069"/>
                      <a:pt x="8659" y="2889"/>
                    </a:cubicBezTo>
                    <a:cubicBezTo>
                      <a:pt x="8690" y="3489"/>
                      <a:pt x="8255" y="3009"/>
                      <a:pt x="8255" y="3609"/>
                    </a:cubicBezTo>
                    <a:cubicBezTo>
                      <a:pt x="8255" y="3729"/>
                      <a:pt x="8348" y="4089"/>
                      <a:pt x="8286" y="4089"/>
                    </a:cubicBezTo>
                    <a:cubicBezTo>
                      <a:pt x="8131" y="4089"/>
                      <a:pt x="8069" y="3669"/>
                      <a:pt x="7945" y="3549"/>
                    </a:cubicBezTo>
                    <a:cubicBezTo>
                      <a:pt x="7790" y="3429"/>
                      <a:pt x="7790" y="3429"/>
                      <a:pt x="7790" y="3429"/>
                    </a:cubicBezTo>
                    <a:cubicBezTo>
                      <a:pt x="7572" y="3429"/>
                      <a:pt x="7448" y="3429"/>
                      <a:pt x="7231" y="3429"/>
                    </a:cubicBezTo>
                    <a:cubicBezTo>
                      <a:pt x="7045" y="3429"/>
                      <a:pt x="6921" y="3549"/>
                      <a:pt x="6734" y="3609"/>
                    </a:cubicBezTo>
                    <a:cubicBezTo>
                      <a:pt x="6393" y="3609"/>
                      <a:pt x="6393" y="3369"/>
                      <a:pt x="6393" y="3309"/>
                    </a:cubicBezTo>
                    <a:cubicBezTo>
                      <a:pt x="6393" y="3129"/>
                      <a:pt x="6672" y="3249"/>
                      <a:pt x="6703" y="3129"/>
                    </a:cubicBezTo>
                    <a:cubicBezTo>
                      <a:pt x="6455" y="2469"/>
                      <a:pt x="6517" y="2529"/>
                      <a:pt x="5990" y="2649"/>
                    </a:cubicBezTo>
                    <a:cubicBezTo>
                      <a:pt x="5462" y="2709"/>
                      <a:pt x="5183" y="1869"/>
                      <a:pt x="4655" y="1869"/>
                    </a:cubicBezTo>
                    <a:cubicBezTo>
                      <a:pt x="4469" y="1869"/>
                      <a:pt x="4407" y="2109"/>
                      <a:pt x="4252" y="2109"/>
                    </a:cubicBezTo>
                    <a:cubicBezTo>
                      <a:pt x="4159" y="2109"/>
                      <a:pt x="4066" y="1749"/>
                      <a:pt x="4034" y="1629"/>
                    </a:cubicBezTo>
                    <a:cubicBezTo>
                      <a:pt x="3879" y="1689"/>
                      <a:pt x="3879" y="2049"/>
                      <a:pt x="3693" y="2049"/>
                    </a:cubicBezTo>
                    <a:cubicBezTo>
                      <a:pt x="3538" y="2049"/>
                      <a:pt x="3290" y="1269"/>
                      <a:pt x="3228" y="1269"/>
                    </a:cubicBezTo>
                    <a:cubicBezTo>
                      <a:pt x="3072" y="1269"/>
                      <a:pt x="3134" y="1809"/>
                      <a:pt x="2948" y="1809"/>
                    </a:cubicBezTo>
                    <a:cubicBezTo>
                      <a:pt x="2855" y="1809"/>
                      <a:pt x="2793" y="1689"/>
                      <a:pt x="2762" y="1569"/>
                    </a:cubicBezTo>
                    <a:cubicBezTo>
                      <a:pt x="2514" y="1689"/>
                      <a:pt x="2390" y="1689"/>
                      <a:pt x="2141" y="1869"/>
                    </a:cubicBezTo>
                    <a:cubicBezTo>
                      <a:pt x="2048" y="1929"/>
                      <a:pt x="1831" y="2229"/>
                      <a:pt x="1738" y="2109"/>
                    </a:cubicBezTo>
                    <a:cubicBezTo>
                      <a:pt x="1521" y="1689"/>
                      <a:pt x="1552" y="2229"/>
                      <a:pt x="1459" y="2229"/>
                    </a:cubicBezTo>
                    <a:cubicBezTo>
                      <a:pt x="900" y="2289"/>
                      <a:pt x="1272" y="2709"/>
                      <a:pt x="1210" y="2709"/>
                    </a:cubicBezTo>
                    <a:cubicBezTo>
                      <a:pt x="993" y="2709"/>
                      <a:pt x="590" y="2589"/>
                      <a:pt x="217" y="2169"/>
                    </a:cubicBezTo>
                    <a:cubicBezTo>
                      <a:pt x="217" y="2169"/>
                      <a:pt x="93" y="1989"/>
                      <a:pt x="93" y="1929"/>
                    </a:cubicBezTo>
                    <a:cubicBezTo>
                      <a:pt x="31" y="1989"/>
                      <a:pt x="62" y="1989"/>
                      <a:pt x="0" y="1929"/>
                    </a:cubicBezTo>
                    <a:cubicBezTo>
                      <a:pt x="0" y="9429"/>
                      <a:pt x="0" y="9429"/>
                      <a:pt x="0" y="9429"/>
                    </a:cubicBezTo>
                    <a:cubicBezTo>
                      <a:pt x="93" y="9609"/>
                      <a:pt x="372" y="9309"/>
                      <a:pt x="466" y="9669"/>
                    </a:cubicBezTo>
                    <a:cubicBezTo>
                      <a:pt x="559" y="9909"/>
                      <a:pt x="745" y="10329"/>
                      <a:pt x="931" y="10329"/>
                    </a:cubicBezTo>
                    <a:cubicBezTo>
                      <a:pt x="1055" y="10329"/>
                      <a:pt x="1055" y="9969"/>
                      <a:pt x="1179" y="9909"/>
                    </a:cubicBezTo>
                    <a:cubicBezTo>
                      <a:pt x="1210" y="9909"/>
                      <a:pt x="1272" y="9909"/>
                      <a:pt x="1334" y="9849"/>
                    </a:cubicBezTo>
                    <a:cubicBezTo>
                      <a:pt x="1614" y="10329"/>
                      <a:pt x="1738" y="10509"/>
                      <a:pt x="1986" y="11229"/>
                    </a:cubicBezTo>
                    <a:cubicBezTo>
                      <a:pt x="1986" y="11289"/>
                      <a:pt x="2048" y="11289"/>
                      <a:pt x="2079" y="11469"/>
                    </a:cubicBezTo>
                    <a:cubicBezTo>
                      <a:pt x="2110" y="11649"/>
                      <a:pt x="2172" y="11949"/>
                      <a:pt x="2266" y="12129"/>
                    </a:cubicBezTo>
                    <a:cubicBezTo>
                      <a:pt x="2328" y="12249"/>
                      <a:pt x="2421" y="12189"/>
                      <a:pt x="2483" y="12309"/>
                    </a:cubicBezTo>
                    <a:cubicBezTo>
                      <a:pt x="2576" y="12489"/>
                      <a:pt x="2700" y="12549"/>
                      <a:pt x="2700" y="12909"/>
                    </a:cubicBezTo>
                    <a:cubicBezTo>
                      <a:pt x="2700" y="13089"/>
                      <a:pt x="2576" y="13149"/>
                      <a:pt x="2576" y="13269"/>
                    </a:cubicBezTo>
                    <a:cubicBezTo>
                      <a:pt x="2576" y="13329"/>
                      <a:pt x="2638" y="13389"/>
                      <a:pt x="2638" y="13509"/>
                    </a:cubicBezTo>
                    <a:cubicBezTo>
                      <a:pt x="2638" y="13749"/>
                      <a:pt x="2607" y="14169"/>
                      <a:pt x="2731" y="14229"/>
                    </a:cubicBezTo>
                    <a:cubicBezTo>
                      <a:pt x="2793" y="14289"/>
                      <a:pt x="2886" y="14289"/>
                      <a:pt x="2917" y="14409"/>
                    </a:cubicBezTo>
                    <a:cubicBezTo>
                      <a:pt x="3010" y="14529"/>
                      <a:pt x="2917" y="14769"/>
                      <a:pt x="3010" y="14889"/>
                    </a:cubicBezTo>
                    <a:cubicBezTo>
                      <a:pt x="3010" y="14889"/>
                      <a:pt x="3259" y="15189"/>
                      <a:pt x="3259" y="15249"/>
                    </a:cubicBezTo>
                    <a:cubicBezTo>
                      <a:pt x="3321" y="15609"/>
                      <a:pt x="3321" y="16089"/>
                      <a:pt x="3631" y="16089"/>
                    </a:cubicBezTo>
                    <a:cubicBezTo>
                      <a:pt x="3693" y="16449"/>
                      <a:pt x="4003" y="16209"/>
                      <a:pt x="4066" y="16689"/>
                    </a:cubicBezTo>
                    <a:cubicBezTo>
                      <a:pt x="4097" y="16869"/>
                      <a:pt x="4314" y="16869"/>
                      <a:pt x="4407" y="17049"/>
                    </a:cubicBezTo>
                    <a:cubicBezTo>
                      <a:pt x="4407" y="17109"/>
                      <a:pt x="4469" y="17109"/>
                      <a:pt x="4500" y="17169"/>
                    </a:cubicBezTo>
                    <a:cubicBezTo>
                      <a:pt x="4500" y="17169"/>
                      <a:pt x="4500" y="17169"/>
                      <a:pt x="4500" y="17169"/>
                    </a:cubicBezTo>
                    <a:cubicBezTo>
                      <a:pt x="11638" y="17169"/>
                      <a:pt x="11638" y="17169"/>
                      <a:pt x="11638" y="17169"/>
                    </a:cubicBezTo>
                    <a:cubicBezTo>
                      <a:pt x="11638" y="16929"/>
                      <a:pt x="11638" y="16929"/>
                      <a:pt x="11638" y="16929"/>
                    </a:cubicBezTo>
                    <a:cubicBezTo>
                      <a:pt x="11731" y="17109"/>
                      <a:pt x="11731" y="17229"/>
                      <a:pt x="11855" y="17349"/>
                    </a:cubicBezTo>
                    <a:cubicBezTo>
                      <a:pt x="12290" y="17349"/>
                      <a:pt x="12290" y="17349"/>
                      <a:pt x="12290" y="17349"/>
                    </a:cubicBezTo>
                    <a:cubicBezTo>
                      <a:pt x="12476" y="17709"/>
                      <a:pt x="12693" y="17709"/>
                      <a:pt x="13034" y="17709"/>
                    </a:cubicBezTo>
                    <a:cubicBezTo>
                      <a:pt x="13159" y="17649"/>
                      <a:pt x="13159" y="17709"/>
                      <a:pt x="13252" y="17649"/>
                    </a:cubicBezTo>
                    <a:cubicBezTo>
                      <a:pt x="13345" y="17529"/>
                      <a:pt x="13314" y="17289"/>
                      <a:pt x="13407" y="17289"/>
                    </a:cubicBezTo>
                    <a:cubicBezTo>
                      <a:pt x="13500" y="17289"/>
                      <a:pt x="13593" y="17589"/>
                      <a:pt x="13624" y="17649"/>
                    </a:cubicBezTo>
                    <a:cubicBezTo>
                      <a:pt x="13655" y="17589"/>
                      <a:pt x="13624" y="17469"/>
                      <a:pt x="13624" y="17409"/>
                    </a:cubicBezTo>
                    <a:cubicBezTo>
                      <a:pt x="13655" y="17409"/>
                      <a:pt x="13686" y="17409"/>
                      <a:pt x="13717" y="17409"/>
                    </a:cubicBezTo>
                    <a:cubicBezTo>
                      <a:pt x="13748" y="17409"/>
                      <a:pt x="14121" y="18009"/>
                      <a:pt x="14152" y="18069"/>
                    </a:cubicBezTo>
                    <a:cubicBezTo>
                      <a:pt x="14214" y="18249"/>
                      <a:pt x="14152" y="18429"/>
                      <a:pt x="14214" y="18549"/>
                    </a:cubicBezTo>
                    <a:cubicBezTo>
                      <a:pt x="14431" y="18969"/>
                      <a:pt x="14710" y="18909"/>
                      <a:pt x="14928" y="19149"/>
                    </a:cubicBezTo>
                    <a:cubicBezTo>
                      <a:pt x="15145" y="19149"/>
                      <a:pt x="15145" y="19149"/>
                      <a:pt x="15145" y="19149"/>
                    </a:cubicBezTo>
                    <a:cubicBezTo>
                      <a:pt x="15269" y="19329"/>
                      <a:pt x="15393" y="19449"/>
                      <a:pt x="15393" y="19749"/>
                    </a:cubicBezTo>
                    <a:cubicBezTo>
                      <a:pt x="15393" y="19869"/>
                      <a:pt x="15362" y="19929"/>
                      <a:pt x="15300" y="19929"/>
                    </a:cubicBezTo>
                    <a:cubicBezTo>
                      <a:pt x="15207" y="19929"/>
                      <a:pt x="15083" y="19689"/>
                      <a:pt x="15052" y="19629"/>
                    </a:cubicBezTo>
                    <a:cubicBezTo>
                      <a:pt x="15021" y="19929"/>
                      <a:pt x="14928" y="20769"/>
                      <a:pt x="14803" y="20769"/>
                    </a:cubicBezTo>
                    <a:cubicBezTo>
                      <a:pt x="14710" y="20949"/>
                      <a:pt x="14617" y="21069"/>
                      <a:pt x="14617" y="21309"/>
                    </a:cubicBezTo>
                    <a:cubicBezTo>
                      <a:pt x="14648" y="21429"/>
                      <a:pt x="14710" y="21549"/>
                      <a:pt x="14741" y="21549"/>
                    </a:cubicBezTo>
                    <a:cubicBezTo>
                      <a:pt x="14834" y="21549"/>
                      <a:pt x="14834" y="21429"/>
                      <a:pt x="14866" y="21369"/>
                    </a:cubicBezTo>
                    <a:cubicBezTo>
                      <a:pt x="14959" y="21189"/>
                      <a:pt x="15083" y="21249"/>
                      <a:pt x="15207" y="21249"/>
                    </a:cubicBezTo>
                    <a:cubicBezTo>
                      <a:pt x="15331" y="21249"/>
                      <a:pt x="15393" y="21369"/>
                      <a:pt x="15424" y="21309"/>
                    </a:cubicBezTo>
                    <a:cubicBezTo>
                      <a:pt x="15486" y="21249"/>
                      <a:pt x="15548" y="21189"/>
                      <a:pt x="15579" y="21189"/>
                    </a:cubicBezTo>
                    <a:cubicBezTo>
                      <a:pt x="15548" y="21069"/>
                      <a:pt x="15548" y="20949"/>
                      <a:pt x="15517" y="20889"/>
                    </a:cubicBezTo>
                    <a:cubicBezTo>
                      <a:pt x="15517" y="20829"/>
                      <a:pt x="15455" y="20769"/>
                      <a:pt x="15455" y="20709"/>
                    </a:cubicBezTo>
                    <a:cubicBezTo>
                      <a:pt x="15455" y="20649"/>
                      <a:pt x="15548" y="20589"/>
                      <a:pt x="15579" y="20589"/>
                    </a:cubicBezTo>
                    <a:cubicBezTo>
                      <a:pt x="15766" y="20469"/>
                      <a:pt x="16200" y="20229"/>
                      <a:pt x="16417" y="20229"/>
                    </a:cubicBezTo>
                    <a:cubicBezTo>
                      <a:pt x="16448" y="20229"/>
                      <a:pt x="16759" y="19629"/>
                      <a:pt x="16821" y="19509"/>
                    </a:cubicBezTo>
                    <a:cubicBezTo>
                      <a:pt x="16852" y="19449"/>
                      <a:pt x="17069" y="19449"/>
                      <a:pt x="17286" y="19449"/>
                    </a:cubicBezTo>
                    <a:cubicBezTo>
                      <a:pt x="17348" y="19449"/>
                      <a:pt x="17410" y="19449"/>
                      <a:pt x="17503" y="19449"/>
                    </a:cubicBezTo>
                    <a:cubicBezTo>
                      <a:pt x="17597" y="19449"/>
                      <a:pt x="17659" y="19449"/>
                      <a:pt x="17721" y="19389"/>
                    </a:cubicBezTo>
                    <a:cubicBezTo>
                      <a:pt x="17814" y="19389"/>
                      <a:pt x="17783" y="19329"/>
                      <a:pt x="17814" y="19269"/>
                    </a:cubicBezTo>
                    <a:cubicBezTo>
                      <a:pt x="18000" y="18909"/>
                      <a:pt x="17969" y="18369"/>
                      <a:pt x="18217" y="18069"/>
                    </a:cubicBezTo>
                    <a:cubicBezTo>
                      <a:pt x="18310" y="18309"/>
                      <a:pt x="18497" y="17949"/>
                      <a:pt x="18559" y="18189"/>
                    </a:cubicBezTo>
                    <a:cubicBezTo>
                      <a:pt x="18683" y="18609"/>
                      <a:pt x="18590" y="19269"/>
                      <a:pt x="18714" y="19689"/>
                    </a:cubicBezTo>
                    <a:lnTo>
                      <a:pt x="18714" y="19629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99" name="Freeform 103"/>
              <p:cNvSpPr/>
              <p:nvPr/>
            </p:nvSpPr>
            <p:spPr>
              <a:xfrm>
                <a:off x="0" y="1106493"/>
                <a:ext cx="1507035" cy="1086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55" extrusionOk="0">
                    <a:moveTo>
                      <a:pt x="15439" y="2238"/>
                    </a:moveTo>
                    <a:cubicBezTo>
                      <a:pt x="15439" y="14400"/>
                      <a:pt x="15439" y="14400"/>
                      <a:pt x="15439" y="14400"/>
                    </a:cubicBezTo>
                    <a:cubicBezTo>
                      <a:pt x="15651" y="14692"/>
                      <a:pt x="16289" y="14205"/>
                      <a:pt x="16501" y="14789"/>
                    </a:cubicBezTo>
                    <a:cubicBezTo>
                      <a:pt x="16713" y="15178"/>
                      <a:pt x="17138" y="15859"/>
                      <a:pt x="17563" y="15859"/>
                    </a:cubicBezTo>
                    <a:cubicBezTo>
                      <a:pt x="17847" y="15859"/>
                      <a:pt x="17847" y="15276"/>
                      <a:pt x="18130" y="15178"/>
                    </a:cubicBezTo>
                    <a:cubicBezTo>
                      <a:pt x="18201" y="15178"/>
                      <a:pt x="18342" y="15178"/>
                      <a:pt x="18484" y="15081"/>
                    </a:cubicBezTo>
                    <a:cubicBezTo>
                      <a:pt x="19121" y="15859"/>
                      <a:pt x="19405" y="16151"/>
                      <a:pt x="19971" y="17319"/>
                    </a:cubicBezTo>
                    <a:cubicBezTo>
                      <a:pt x="19971" y="17416"/>
                      <a:pt x="20113" y="17416"/>
                      <a:pt x="20184" y="17708"/>
                    </a:cubicBezTo>
                    <a:cubicBezTo>
                      <a:pt x="20254" y="18000"/>
                      <a:pt x="20396" y="18486"/>
                      <a:pt x="20609" y="18778"/>
                    </a:cubicBezTo>
                    <a:cubicBezTo>
                      <a:pt x="20750" y="18973"/>
                      <a:pt x="20963" y="18876"/>
                      <a:pt x="21104" y="19070"/>
                    </a:cubicBezTo>
                    <a:cubicBezTo>
                      <a:pt x="21317" y="19362"/>
                      <a:pt x="21600" y="19459"/>
                      <a:pt x="21600" y="20043"/>
                    </a:cubicBezTo>
                    <a:cubicBezTo>
                      <a:pt x="21600" y="20335"/>
                      <a:pt x="21317" y="20432"/>
                      <a:pt x="21317" y="20627"/>
                    </a:cubicBezTo>
                    <a:cubicBezTo>
                      <a:pt x="21246" y="20627"/>
                      <a:pt x="21246" y="20627"/>
                      <a:pt x="21175" y="20627"/>
                    </a:cubicBezTo>
                    <a:cubicBezTo>
                      <a:pt x="20821" y="20627"/>
                      <a:pt x="20254" y="20141"/>
                      <a:pt x="20254" y="19751"/>
                    </a:cubicBezTo>
                    <a:cubicBezTo>
                      <a:pt x="20254" y="19557"/>
                      <a:pt x="20254" y="19654"/>
                      <a:pt x="20254" y="19362"/>
                    </a:cubicBezTo>
                    <a:cubicBezTo>
                      <a:pt x="20254" y="18973"/>
                      <a:pt x="20042" y="18973"/>
                      <a:pt x="19688" y="18973"/>
                    </a:cubicBezTo>
                    <a:cubicBezTo>
                      <a:pt x="19405" y="18973"/>
                      <a:pt x="19334" y="18681"/>
                      <a:pt x="19334" y="18584"/>
                    </a:cubicBezTo>
                    <a:cubicBezTo>
                      <a:pt x="19334" y="18292"/>
                      <a:pt x="19617" y="18292"/>
                      <a:pt x="19617" y="18097"/>
                    </a:cubicBezTo>
                    <a:cubicBezTo>
                      <a:pt x="19617" y="17903"/>
                      <a:pt x="19617" y="17805"/>
                      <a:pt x="19617" y="17708"/>
                    </a:cubicBezTo>
                    <a:cubicBezTo>
                      <a:pt x="19263" y="17708"/>
                      <a:pt x="19334" y="18097"/>
                      <a:pt x="19050" y="18097"/>
                    </a:cubicBezTo>
                    <a:cubicBezTo>
                      <a:pt x="18980" y="18097"/>
                      <a:pt x="18767" y="17805"/>
                      <a:pt x="18767" y="17611"/>
                    </a:cubicBezTo>
                    <a:cubicBezTo>
                      <a:pt x="18767" y="17319"/>
                      <a:pt x="18909" y="17222"/>
                      <a:pt x="18980" y="17027"/>
                    </a:cubicBezTo>
                    <a:cubicBezTo>
                      <a:pt x="18838" y="16930"/>
                      <a:pt x="18696" y="16638"/>
                      <a:pt x="18626" y="16832"/>
                    </a:cubicBezTo>
                    <a:cubicBezTo>
                      <a:pt x="18271" y="16832"/>
                      <a:pt x="18130" y="16638"/>
                      <a:pt x="17988" y="16443"/>
                    </a:cubicBezTo>
                    <a:cubicBezTo>
                      <a:pt x="17917" y="16638"/>
                      <a:pt x="17847" y="16930"/>
                      <a:pt x="17705" y="16930"/>
                    </a:cubicBezTo>
                    <a:cubicBezTo>
                      <a:pt x="17280" y="16930"/>
                      <a:pt x="16997" y="16151"/>
                      <a:pt x="16713" y="15859"/>
                    </a:cubicBezTo>
                    <a:cubicBezTo>
                      <a:pt x="16218" y="15373"/>
                      <a:pt x="15510" y="15373"/>
                      <a:pt x="14872" y="14886"/>
                    </a:cubicBezTo>
                    <a:cubicBezTo>
                      <a:pt x="13810" y="14886"/>
                      <a:pt x="13810" y="14886"/>
                      <a:pt x="13810" y="14886"/>
                    </a:cubicBezTo>
                    <a:cubicBezTo>
                      <a:pt x="13102" y="14595"/>
                      <a:pt x="12252" y="14497"/>
                      <a:pt x="11898" y="13524"/>
                    </a:cubicBezTo>
                    <a:cubicBezTo>
                      <a:pt x="11614" y="13622"/>
                      <a:pt x="11190" y="13816"/>
                      <a:pt x="11048" y="13914"/>
                    </a:cubicBezTo>
                    <a:cubicBezTo>
                      <a:pt x="11119" y="14108"/>
                      <a:pt x="11119" y="14205"/>
                      <a:pt x="11260" y="14303"/>
                    </a:cubicBezTo>
                    <a:cubicBezTo>
                      <a:pt x="10977" y="14886"/>
                      <a:pt x="9702" y="15859"/>
                      <a:pt x="9207" y="15859"/>
                    </a:cubicBezTo>
                    <a:cubicBezTo>
                      <a:pt x="9136" y="15859"/>
                      <a:pt x="8994" y="15762"/>
                      <a:pt x="8994" y="15665"/>
                    </a:cubicBezTo>
                    <a:cubicBezTo>
                      <a:pt x="8994" y="15568"/>
                      <a:pt x="9136" y="15470"/>
                      <a:pt x="9136" y="15470"/>
                    </a:cubicBezTo>
                    <a:cubicBezTo>
                      <a:pt x="9065" y="15276"/>
                      <a:pt x="9136" y="15276"/>
                      <a:pt x="9136" y="15178"/>
                    </a:cubicBezTo>
                    <a:cubicBezTo>
                      <a:pt x="9136" y="14497"/>
                      <a:pt x="9419" y="14011"/>
                      <a:pt x="10056" y="13816"/>
                    </a:cubicBezTo>
                    <a:cubicBezTo>
                      <a:pt x="10056" y="13719"/>
                      <a:pt x="10056" y="13622"/>
                      <a:pt x="10056" y="13524"/>
                    </a:cubicBezTo>
                    <a:cubicBezTo>
                      <a:pt x="9915" y="13524"/>
                      <a:pt x="9915" y="13524"/>
                      <a:pt x="9844" y="13524"/>
                    </a:cubicBezTo>
                    <a:cubicBezTo>
                      <a:pt x="9348" y="13524"/>
                      <a:pt x="8003" y="15081"/>
                      <a:pt x="8003" y="15957"/>
                    </a:cubicBezTo>
                    <a:cubicBezTo>
                      <a:pt x="8003" y="16151"/>
                      <a:pt x="8003" y="16249"/>
                      <a:pt x="8003" y="16346"/>
                    </a:cubicBezTo>
                    <a:cubicBezTo>
                      <a:pt x="8003" y="17027"/>
                      <a:pt x="7578" y="17222"/>
                      <a:pt x="7082" y="17514"/>
                    </a:cubicBezTo>
                    <a:cubicBezTo>
                      <a:pt x="6799" y="17611"/>
                      <a:pt x="6728" y="17903"/>
                      <a:pt x="6586" y="18195"/>
                    </a:cubicBezTo>
                    <a:cubicBezTo>
                      <a:pt x="6232" y="18778"/>
                      <a:pt x="5595" y="18973"/>
                      <a:pt x="5241" y="19459"/>
                    </a:cubicBezTo>
                    <a:cubicBezTo>
                      <a:pt x="4957" y="19849"/>
                      <a:pt x="4178" y="20238"/>
                      <a:pt x="3612" y="20335"/>
                    </a:cubicBezTo>
                    <a:cubicBezTo>
                      <a:pt x="2904" y="20432"/>
                      <a:pt x="2479" y="21600"/>
                      <a:pt x="1629" y="21308"/>
                    </a:cubicBezTo>
                    <a:cubicBezTo>
                      <a:pt x="1841" y="20822"/>
                      <a:pt x="2266" y="21016"/>
                      <a:pt x="2620" y="20724"/>
                    </a:cubicBezTo>
                    <a:cubicBezTo>
                      <a:pt x="2833" y="20530"/>
                      <a:pt x="3045" y="19946"/>
                      <a:pt x="3258" y="19751"/>
                    </a:cubicBezTo>
                    <a:cubicBezTo>
                      <a:pt x="3612" y="19557"/>
                      <a:pt x="3966" y="19751"/>
                      <a:pt x="4249" y="19362"/>
                    </a:cubicBezTo>
                    <a:cubicBezTo>
                      <a:pt x="4603" y="18778"/>
                      <a:pt x="5382" y="18292"/>
                      <a:pt x="5878" y="17805"/>
                    </a:cubicBezTo>
                    <a:cubicBezTo>
                      <a:pt x="6303" y="17416"/>
                      <a:pt x="6303" y="16541"/>
                      <a:pt x="6799" y="16151"/>
                    </a:cubicBezTo>
                    <a:cubicBezTo>
                      <a:pt x="6515" y="16151"/>
                      <a:pt x="6515" y="16151"/>
                      <a:pt x="6515" y="16151"/>
                    </a:cubicBezTo>
                    <a:cubicBezTo>
                      <a:pt x="6232" y="16346"/>
                      <a:pt x="6090" y="16541"/>
                      <a:pt x="5736" y="16541"/>
                    </a:cubicBezTo>
                    <a:cubicBezTo>
                      <a:pt x="5524" y="16541"/>
                      <a:pt x="5382" y="16346"/>
                      <a:pt x="5241" y="16346"/>
                    </a:cubicBezTo>
                    <a:cubicBezTo>
                      <a:pt x="5170" y="16541"/>
                      <a:pt x="5099" y="16638"/>
                      <a:pt x="5099" y="16832"/>
                    </a:cubicBezTo>
                    <a:cubicBezTo>
                      <a:pt x="4603" y="16541"/>
                      <a:pt x="4462" y="16346"/>
                      <a:pt x="4108" y="16054"/>
                    </a:cubicBezTo>
                    <a:cubicBezTo>
                      <a:pt x="4037" y="16151"/>
                      <a:pt x="4037" y="16346"/>
                      <a:pt x="4037" y="16443"/>
                    </a:cubicBezTo>
                    <a:cubicBezTo>
                      <a:pt x="3895" y="16443"/>
                      <a:pt x="3895" y="16443"/>
                      <a:pt x="3824" y="16443"/>
                    </a:cubicBezTo>
                    <a:cubicBezTo>
                      <a:pt x="3683" y="16443"/>
                      <a:pt x="3612" y="16638"/>
                      <a:pt x="3541" y="16638"/>
                    </a:cubicBezTo>
                    <a:cubicBezTo>
                      <a:pt x="3399" y="16638"/>
                      <a:pt x="3329" y="16151"/>
                      <a:pt x="3329" y="15957"/>
                    </a:cubicBezTo>
                    <a:cubicBezTo>
                      <a:pt x="3329" y="15665"/>
                      <a:pt x="3329" y="15665"/>
                      <a:pt x="3329" y="15373"/>
                    </a:cubicBezTo>
                    <a:cubicBezTo>
                      <a:pt x="3329" y="15373"/>
                      <a:pt x="3329" y="14984"/>
                      <a:pt x="3187" y="14984"/>
                    </a:cubicBezTo>
                    <a:cubicBezTo>
                      <a:pt x="2974" y="14984"/>
                      <a:pt x="2833" y="15470"/>
                      <a:pt x="2762" y="15470"/>
                    </a:cubicBezTo>
                    <a:cubicBezTo>
                      <a:pt x="2479" y="15470"/>
                      <a:pt x="1558" y="14400"/>
                      <a:pt x="1416" y="14205"/>
                    </a:cubicBezTo>
                    <a:cubicBezTo>
                      <a:pt x="1487" y="14205"/>
                      <a:pt x="1558" y="14108"/>
                      <a:pt x="1700" y="14108"/>
                    </a:cubicBezTo>
                    <a:cubicBezTo>
                      <a:pt x="1558" y="13524"/>
                      <a:pt x="850" y="13330"/>
                      <a:pt x="850" y="12941"/>
                    </a:cubicBezTo>
                    <a:cubicBezTo>
                      <a:pt x="850" y="12065"/>
                      <a:pt x="1983" y="11384"/>
                      <a:pt x="2408" y="11384"/>
                    </a:cubicBezTo>
                    <a:cubicBezTo>
                      <a:pt x="2550" y="11384"/>
                      <a:pt x="3966" y="10605"/>
                      <a:pt x="3966" y="10216"/>
                    </a:cubicBezTo>
                    <a:cubicBezTo>
                      <a:pt x="3966" y="10022"/>
                      <a:pt x="3612" y="9632"/>
                      <a:pt x="3612" y="9535"/>
                    </a:cubicBezTo>
                    <a:cubicBezTo>
                      <a:pt x="3824" y="9438"/>
                      <a:pt x="3753" y="9438"/>
                      <a:pt x="3895" y="9535"/>
                    </a:cubicBezTo>
                    <a:cubicBezTo>
                      <a:pt x="3895" y="9146"/>
                      <a:pt x="3895" y="9146"/>
                      <a:pt x="3895" y="9146"/>
                    </a:cubicBezTo>
                    <a:cubicBezTo>
                      <a:pt x="3753" y="9146"/>
                      <a:pt x="3753" y="9146"/>
                      <a:pt x="3612" y="9146"/>
                    </a:cubicBezTo>
                    <a:cubicBezTo>
                      <a:pt x="3329" y="9146"/>
                      <a:pt x="3187" y="9632"/>
                      <a:pt x="2762" y="9632"/>
                    </a:cubicBezTo>
                    <a:cubicBezTo>
                      <a:pt x="2337" y="9632"/>
                      <a:pt x="2195" y="9341"/>
                      <a:pt x="1912" y="9438"/>
                    </a:cubicBezTo>
                    <a:cubicBezTo>
                      <a:pt x="1487" y="9438"/>
                      <a:pt x="991" y="9438"/>
                      <a:pt x="850" y="9438"/>
                    </a:cubicBezTo>
                    <a:cubicBezTo>
                      <a:pt x="779" y="8951"/>
                      <a:pt x="567" y="8854"/>
                      <a:pt x="567" y="8659"/>
                    </a:cubicBezTo>
                    <a:cubicBezTo>
                      <a:pt x="567" y="8562"/>
                      <a:pt x="567" y="8465"/>
                      <a:pt x="637" y="8368"/>
                    </a:cubicBezTo>
                    <a:cubicBezTo>
                      <a:pt x="283" y="8368"/>
                      <a:pt x="71" y="8173"/>
                      <a:pt x="0" y="7881"/>
                    </a:cubicBezTo>
                    <a:cubicBezTo>
                      <a:pt x="496" y="7492"/>
                      <a:pt x="1346" y="7103"/>
                      <a:pt x="1841" y="6714"/>
                    </a:cubicBezTo>
                    <a:cubicBezTo>
                      <a:pt x="2195" y="6714"/>
                      <a:pt x="2195" y="6714"/>
                      <a:pt x="2195" y="6714"/>
                    </a:cubicBezTo>
                    <a:cubicBezTo>
                      <a:pt x="2195" y="7589"/>
                      <a:pt x="2550" y="7297"/>
                      <a:pt x="2974" y="7297"/>
                    </a:cubicBezTo>
                    <a:cubicBezTo>
                      <a:pt x="3258" y="7297"/>
                      <a:pt x="3258" y="7395"/>
                      <a:pt x="3541" y="7297"/>
                    </a:cubicBezTo>
                    <a:cubicBezTo>
                      <a:pt x="3329" y="6422"/>
                      <a:pt x="2904" y="6324"/>
                      <a:pt x="2266" y="5935"/>
                    </a:cubicBezTo>
                    <a:cubicBezTo>
                      <a:pt x="2125" y="5838"/>
                      <a:pt x="1912" y="5059"/>
                      <a:pt x="1700" y="4865"/>
                    </a:cubicBezTo>
                    <a:cubicBezTo>
                      <a:pt x="1416" y="4670"/>
                      <a:pt x="637" y="4476"/>
                      <a:pt x="637" y="4281"/>
                    </a:cubicBezTo>
                    <a:cubicBezTo>
                      <a:pt x="637" y="4281"/>
                      <a:pt x="921" y="3503"/>
                      <a:pt x="921" y="3503"/>
                    </a:cubicBezTo>
                    <a:cubicBezTo>
                      <a:pt x="2054" y="3503"/>
                      <a:pt x="2054" y="3503"/>
                      <a:pt x="2054" y="3503"/>
                    </a:cubicBezTo>
                    <a:cubicBezTo>
                      <a:pt x="2620" y="2335"/>
                      <a:pt x="3541" y="1265"/>
                      <a:pt x="4603" y="778"/>
                    </a:cubicBezTo>
                    <a:cubicBezTo>
                      <a:pt x="4887" y="681"/>
                      <a:pt x="5099" y="876"/>
                      <a:pt x="5382" y="778"/>
                    </a:cubicBezTo>
                    <a:cubicBezTo>
                      <a:pt x="5736" y="584"/>
                      <a:pt x="5949" y="0"/>
                      <a:pt x="6232" y="0"/>
                    </a:cubicBezTo>
                    <a:cubicBezTo>
                      <a:pt x="6515" y="0"/>
                      <a:pt x="6657" y="292"/>
                      <a:pt x="6870" y="389"/>
                    </a:cubicBezTo>
                    <a:cubicBezTo>
                      <a:pt x="6799" y="584"/>
                      <a:pt x="6799" y="584"/>
                      <a:pt x="6728" y="778"/>
                    </a:cubicBezTo>
                    <a:cubicBezTo>
                      <a:pt x="6940" y="778"/>
                      <a:pt x="7082" y="584"/>
                      <a:pt x="7224" y="389"/>
                    </a:cubicBezTo>
                    <a:cubicBezTo>
                      <a:pt x="7436" y="486"/>
                      <a:pt x="7507" y="584"/>
                      <a:pt x="7719" y="681"/>
                    </a:cubicBezTo>
                    <a:cubicBezTo>
                      <a:pt x="8711" y="681"/>
                      <a:pt x="8711" y="681"/>
                      <a:pt x="8711" y="681"/>
                    </a:cubicBezTo>
                    <a:cubicBezTo>
                      <a:pt x="8923" y="876"/>
                      <a:pt x="8994" y="1070"/>
                      <a:pt x="9277" y="1265"/>
                    </a:cubicBezTo>
                    <a:cubicBezTo>
                      <a:pt x="10906" y="1265"/>
                      <a:pt x="10906" y="1265"/>
                      <a:pt x="10906" y="1265"/>
                    </a:cubicBezTo>
                    <a:cubicBezTo>
                      <a:pt x="11260" y="1751"/>
                      <a:pt x="12535" y="1946"/>
                      <a:pt x="13172" y="1946"/>
                    </a:cubicBezTo>
                    <a:cubicBezTo>
                      <a:pt x="13527" y="1946"/>
                      <a:pt x="13739" y="1751"/>
                      <a:pt x="14093" y="1751"/>
                    </a:cubicBezTo>
                    <a:cubicBezTo>
                      <a:pt x="14730" y="1751"/>
                      <a:pt x="14872" y="2043"/>
                      <a:pt x="15439" y="2335"/>
                    </a:cubicBezTo>
                    <a:cubicBezTo>
                      <a:pt x="15439" y="2238"/>
                      <a:pt x="15439" y="2238"/>
                      <a:pt x="15439" y="2238"/>
                    </a:cubicBezTo>
                    <a:close/>
                  </a:path>
                </a:pathLst>
              </a:custGeom>
              <a:solidFill>
                <a:srgbClr val="DCDC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>
                    <a:solidFill>
                      <a:srgbClr val="7D7D7D"/>
                    </a:solidFill>
                  </a:defRPr>
                </a:pPr>
                <a:endParaRPr/>
              </a:p>
            </p:txBody>
          </p:sp>
          <p:sp>
            <p:nvSpPr>
              <p:cNvPr id="1000" name="Freeform 104"/>
              <p:cNvSpPr/>
              <p:nvPr/>
            </p:nvSpPr>
            <p:spPr>
              <a:xfrm>
                <a:off x="1359334" y="2080369"/>
                <a:ext cx="67595" cy="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01" extrusionOk="0">
                    <a:moveTo>
                      <a:pt x="9257" y="7359"/>
                    </a:moveTo>
                    <a:cubicBezTo>
                      <a:pt x="3086" y="6222"/>
                      <a:pt x="4629" y="5085"/>
                      <a:pt x="0" y="7359"/>
                    </a:cubicBezTo>
                    <a:cubicBezTo>
                      <a:pt x="0" y="-599"/>
                      <a:pt x="1543" y="-599"/>
                      <a:pt x="10800" y="538"/>
                    </a:cubicBezTo>
                    <a:cubicBezTo>
                      <a:pt x="10800" y="9633"/>
                      <a:pt x="21600" y="10769"/>
                      <a:pt x="21600" y="17590"/>
                    </a:cubicBezTo>
                    <a:cubicBezTo>
                      <a:pt x="21600" y="19864"/>
                      <a:pt x="20057" y="21001"/>
                      <a:pt x="18514" y="21001"/>
                    </a:cubicBezTo>
                    <a:cubicBezTo>
                      <a:pt x="13886" y="21001"/>
                      <a:pt x="9257" y="14180"/>
                      <a:pt x="9257" y="14180"/>
                    </a:cubicBezTo>
                    <a:cubicBezTo>
                      <a:pt x="9257" y="11906"/>
                      <a:pt x="7714" y="8496"/>
                      <a:pt x="9257" y="7359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01" name="Freeform 105"/>
              <p:cNvSpPr/>
              <p:nvPr/>
            </p:nvSpPr>
            <p:spPr>
              <a:xfrm>
                <a:off x="1249184" y="1967654"/>
                <a:ext cx="71767" cy="115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50" h="21600" extrusionOk="0">
                    <a:moveTo>
                      <a:pt x="13500" y="11270"/>
                    </a:moveTo>
                    <a:cubicBezTo>
                      <a:pt x="13500" y="12209"/>
                      <a:pt x="17550" y="12209"/>
                      <a:pt x="17550" y="11270"/>
                    </a:cubicBezTo>
                    <a:cubicBezTo>
                      <a:pt x="17550" y="15026"/>
                      <a:pt x="21600" y="18783"/>
                      <a:pt x="17550" y="21600"/>
                    </a:cubicBezTo>
                    <a:cubicBezTo>
                      <a:pt x="12150" y="18783"/>
                      <a:pt x="10800" y="15026"/>
                      <a:pt x="10800" y="11270"/>
                    </a:cubicBezTo>
                    <a:cubicBezTo>
                      <a:pt x="5400" y="10330"/>
                      <a:pt x="0" y="6574"/>
                      <a:pt x="0" y="2817"/>
                    </a:cubicBezTo>
                    <a:cubicBezTo>
                      <a:pt x="0" y="939"/>
                      <a:pt x="4050" y="0"/>
                      <a:pt x="5400" y="0"/>
                    </a:cubicBezTo>
                    <a:cubicBezTo>
                      <a:pt x="12150" y="0"/>
                      <a:pt x="8100" y="2817"/>
                      <a:pt x="13500" y="0"/>
                    </a:cubicBezTo>
                    <a:cubicBezTo>
                      <a:pt x="13500" y="7513"/>
                      <a:pt x="12150" y="7513"/>
                      <a:pt x="13500" y="1127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02" name="Freeform 106"/>
              <p:cNvSpPr/>
              <p:nvPr/>
            </p:nvSpPr>
            <p:spPr>
              <a:xfrm>
                <a:off x="1940117" y="903719"/>
                <a:ext cx="741003" cy="390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016" y="16952"/>
                    </a:moveTo>
                    <a:cubicBezTo>
                      <a:pt x="19728" y="16952"/>
                      <a:pt x="19440" y="17225"/>
                      <a:pt x="19440" y="17772"/>
                    </a:cubicBezTo>
                    <a:cubicBezTo>
                      <a:pt x="19440" y="18319"/>
                      <a:pt x="19872" y="18319"/>
                      <a:pt x="20016" y="18319"/>
                    </a:cubicBezTo>
                    <a:cubicBezTo>
                      <a:pt x="20160" y="19139"/>
                      <a:pt x="20304" y="19413"/>
                      <a:pt x="20448" y="19413"/>
                    </a:cubicBezTo>
                    <a:cubicBezTo>
                      <a:pt x="20160" y="21053"/>
                      <a:pt x="19152" y="21053"/>
                      <a:pt x="18144" y="21053"/>
                    </a:cubicBezTo>
                    <a:cubicBezTo>
                      <a:pt x="16560" y="21053"/>
                      <a:pt x="15984" y="18592"/>
                      <a:pt x="14688" y="18592"/>
                    </a:cubicBezTo>
                    <a:cubicBezTo>
                      <a:pt x="13968" y="18592"/>
                      <a:pt x="14256" y="19413"/>
                      <a:pt x="13680" y="19959"/>
                    </a:cubicBezTo>
                    <a:cubicBezTo>
                      <a:pt x="12528" y="21053"/>
                      <a:pt x="11520" y="20506"/>
                      <a:pt x="10656" y="21600"/>
                    </a:cubicBezTo>
                    <a:cubicBezTo>
                      <a:pt x="8784" y="21600"/>
                      <a:pt x="8064" y="21600"/>
                      <a:pt x="6912" y="21600"/>
                    </a:cubicBezTo>
                    <a:cubicBezTo>
                      <a:pt x="6336" y="21600"/>
                      <a:pt x="6768" y="20233"/>
                      <a:pt x="6192" y="19686"/>
                    </a:cubicBezTo>
                    <a:cubicBezTo>
                      <a:pt x="5760" y="18866"/>
                      <a:pt x="4464" y="19139"/>
                      <a:pt x="3888" y="19139"/>
                    </a:cubicBezTo>
                    <a:cubicBezTo>
                      <a:pt x="3024" y="19139"/>
                      <a:pt x="2304" y="17499"/>
                      <a:pt x="2016" y="16405"/>
                    </a:cubicBezTo>
                    <a:cubicBezTo>
                      <a:pt x="3024" y="15038"/>
                      <a:pt x="4320" y="14765"/>
                      <a:pt x="6048" y="14765"/>
                    </a:cubicBezTo>
                    <a:cubicBezTo>
                      <a:pt x="6624" y="14765"/>
                      <a:pt x="6912" y="14491"/>
                      <a:pt x="7344" y="14491"/>
                    </a:cubicBezTo>
                    <a:cubicBezTo>
                      <a:pt x="7056" y="14218"/>
                      <a:pt x="6768" y="13671"/>
                      <a:pt x="6336" y="13671"/>
                    </a:cubicBezTo>
                    <a:cubicBezTo>
                      <a:pt x="5616" y="13671"/>
                      <a:pt x="4608" y="13671"/>
                      <a:pt x="4176" y="13671"/>
                    </a:cubicBezTo>
                    <a:cubicBezTo>
                      <a:pt x="3312" y="13671"/>
                      <a:pt x="1008" y="14491"/>
                      <a:pt x="1008" y="12304"/>
                    </a:cubicBezTo>
                    <a:cubicBezTo>
                      <a:pt x="1008" y="10663"/>
                      <a:pt x="2160" y="11210"/>
                      <a:pt x="2592" y="10663"/>
                    </a:cubicBezTo>
                    <a:cubicBezTo>
                      <a:pt x="2016" y="10390"/>
                      <a:pt x="1728" y="10663"/>
                      <a:pt x="1152" y="10663"/>
                    </a:cubicBezTo>
                    <a:cubicBezTo>
                      <a:pt x="720" y="10663"/>
                      <a:pt x="0" y="9296"/>
                      <a:pt x="0" y="9023"/>
                    </a:cubicBezTo>
                    <a:cubicBezTo>
                      <a:pt x="0" y="5195"/>
                      <a:pt x="3744" y="2461"/>
                      <a:pt x="5184" y="2461"/>
                    </a:cubicBezTo>
                    <a:cubicBezTo>
                      <a:pt x="5760" y="2461"/>
                      <a:pt x="5760" y="4648"/>
                      <a:pt x="5904" y="5195"/>
                    </a:cubicBezTo>
                    <a:cubicBezTo>
                      <a:pt x="6192" y="4648"/>
                      <a:pt x="6480" y="3554"/>
                      <a:pt x="7200" y="3554"/>
                    </a:cubicBezTo>
                    <a:cubicBezTo>
                      <a:pt x="8352" y="3554"/>
                      <a:pt x="8784" y="4648"/>
                      <a:pt x="9072" y="6015"/>
                    </a:cubicBezTo>
                    <a:cubicBezTo>
                      <a:pt x="9504" y="5742"/>
                      <a:pt x="9792" y="5742"/>
                      <a:pt x="10224" y="5468"/>
                    </a:cubicBezTo>
                    <a:cubicBezTo>
                      <a:pt x="10224" y="4648"/>
                      <a:pt x="10224" y="4648"/>
                      <a:pt x="10080" y="4101"/>
                    </a:cubicBezTo>
                    <a:cubicBezTo>
                      <a:pt x="10944" y="4101"/>
                      <a:pt x="10944" y="4101"/>
                      <a:pt x="10944" y="4101"/>
                    </a:cubicBezTo>
                    <a:cubicBezTo>
                      <a:pt x="11520" y="4375"/>
                      <a:pt x="12096" y="5468"/>
                      <a:pt x="12384" y="6289"/>
                    </a:cubicBezTo>
                    <a:cubicBezTo>
                      <a:pt x="12528" y="7109"/>
                      <a:pt x="12240" y="9296"/>
                      <a:pt x="13104" y="9296"/>
                    </a:cubicBezTo>
                    <a:cubicBezTo>
                      <a:pt x="13392" y="9296"/>
                      <a:pt x="13392" y="8749"/>
                      <a:pt x="13536" y="8476"/>
                    </a:cubicBezTo>
                    <a:cubicBezTo>
                      <a:pt x="13248" y="7656"/>
                      <a:pt x="12672" y="3828"/>
                      <a:pt x="12672" y="3008"/>
                    </a:cubicBezTo>
                    <a:cubicBezTo>
                      <a:pt x="12672" y="2461"/>
                      <a:pt x="13104" y="2187"/>
                      <a:pt x="13392" y="2187"/>
                    </a:cubicBezTo>
                    <a:cubicBezTo>
                      <a:pt x="14112" y="2187"/>
                      <a:pt x="13824" y="2734"/>
                      <a:pt x="14544" y="2187"/>
                    </a:cubicBezTo>
                    <a:cubicBezTo>
                      <a:pt x="14544" y="1914"/>
                      <a:pt x="14544" y="1641"/>
                      <a:pt x="14544" y="1367"/>
                    </a:cubicBezTo>
                    <a:cubicBezTo>
                      <a:pt x="14544" y="547"/>
                      <a:pt x="15120" y="0"/>
                      <a:pt x="15696" y="0"/>
                    </a:cubicBezTo>
                    <a:cubicBezTo>
                      <a:pt x="16416" y="0"/>
                      <a:pt x="17136" y="547"/>
                      <a:pt x="17136" y="1641"/>
                    </a:cubicBezTo>
                    <a:cubicBezTo>
                      <a:pt x="17136" y="3008"/>
                      <a:pt x="16272" y="3554"/>
                      <a:pt x="16272" y="4375"/>
                    </a:cubicBezTo>
                    <a:cubicBezTo>
                      <a:pt x="16272" y="7109"/>
                      <a:pt x="17424" y="9023"/>
                      <a:pt x="17424" y="10937"/>
                    </a:cubicBezTo>
                    <a:cubicBezTo>
                      <a:pt x="17424" y="13397"/>
                      <a:pt x="20880" y="15311"/>
                      <a:pt x="21600" y="16405"/>
                    </a:cubicBezTo>
                    <a:cubicBezTo>
                      <a:pt x="20880" y="17225"/>
                      <a:pt x="20736" y="16952"/>
                      <a:pt x="20016" y="16952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03" name="Freeform 107"/>
              <p:cNvSpPr/>
              <p:nvPr/>
            </p:nvSpPr>
            <p:spPr>
              <a:xfrm>
                <a:off x="1664744" y="848219"/>
                <a:ext cx="415564" cy="268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45" extrusionOk="0">
                    <a:moveTo>
                      <a:pt x="4629" y="19888"/>
                    </a:moveTo>
                    <a:cubicBezTo>
                      <a:pt x="4371" y="19888"/>
                      <a:pt x="3857" y="18345"/>
                      <a:pt x="3600" y="17574"/>
                    </a:cubicBezTo>
                    <a:cubicBezTo>
                      <a:pt x="3086" y="16416"/>
                      <a:pt x="0" y="16802"/>
                      <a:pt x="0" y="15645"/>
                    </a:cubicBezTo>
                    <a:cubicBezTo>
                      <a:pt x="0" y="11788"/>
                      <a:pt x="3857" y="8702"/>
                      <a:pt x="3857" y="4845"/>
                    </a:cubicBezTo>
                    <a:cubicBezTo>
                      <a:pt x="3857" y="3688"/>
                      <a:pt x="2829" y="2145"/>
                      <a:pt x="2571" y="988"/>
                    </a:cubicBezTo>
                    <a:cubicBezTo>
                      <a:pt x="4371" y="-169"/>
                      <a:pt x="5400" y="988"/>
                      <a:pt x="7200" y="988"/>
                    </a:cubicBezTo>
                    <a:cubicBezTo>
                      <a:pt x="7971" y="988"/>
                      <a:pt x="8743" y="-555"/>
                      <a:pt x="10029" y="216"/>
                    </a:cubicBezTo>
                    <a:cubicBezTo>
                      <a:pt x="11571" y="602"/>
                      <a:pt x="12343" y="2145"/>
                      <a:pt x="13886" y="2145"/>
                    </a:cubicBezTo>
                    <a:cubicBezTo>
                      <a:pt x="14657" y="3302"/>
                      <a:pt x="15686" y="1759"/>
                      <a:pt x="16457" y="1759"/>
                    </a:cubicBezTo>
                    <a:cubicBezTo>
                      <a:pt x="18000" y="1759"/>
                      <a:pt x="21600" y="4074"/>
                      <a:pt x="21600" y="6774"/>
                    </a:cubicBezTo>
                    <a:cubicBezTo>
                      <a:pt x="21600" y="7931"/>
                      <a:pt x="17743" y="8702"/>
                      <a:pt x="16971" y="9088"/>
                    </a:cubicBezTo>
                    <a:cubicBezTo>
                      <a:pt x="14657" y="10245"/>
                      <a:pt x="11571" y="14874"/>
                      <a:pt x="11571" y="17574"/>
                    </a:cubicBezTo>
                    <a:cubicBezTo>
                      <a:pt x="11571" y="18345"/>
                      <a:pt x="6429" y="21045"/>
                      <a:pt x="5914" y="21045"/>
                    </a:cubicBezTo>
                    <a:cubicBezTo>
                      <a:pt x="5400" y="21045"/>
                      <a:pt x="5143" y="19888"/>
                      <a:pt x="4629" y="19888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04" name="Freeform 108"/>
              <p:cNvSpPr/>
              <p:nvPr/>
            </p:nvSpPr>
            <p:spPr>
              <a:xfrm>
                <a:off x="1995193" y="648376"/>
                <a:ext cx="500677" cy="212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85" y="21600"/>
                    </a:moveTo>
                    <a:cubicBezTo>
                      <a:pt x="6630" y="21600"/>
                      <a:pt x="5774" y="20093"/>
                      <a:pt x="5774" y="19088"/>
                    </a:cubicBezTo>
                    <a:cubicBezTo>
                      <a:pt x="5774" y="17079"/>
                      <a:pt x="6630" y="17581"/>
                      <a:pt x="7485" y="17581"/>
                    </a:cubicBezTo>
                    <a:cubicBezTo>
                      <a:pt x="7057" y="16074"/>
                      <a:pt x="6416" y="15572"/>
                      <a:pt x="6416" y="14065"/>
                    </a:cubicBezTo>
                    <a:cubicBezTo>
                      <a:pt x="5988" y="14065"/>
                      <a:pt x="5774" y="15070"/>
                      <a:pt x="5774" y="16074"/>
                    </a:cubicBezTo>
                    <a:cubicBezTo>
                      <a:pt x="4705" y="16074"/>
                      <a:pt x="3850" y="17079"/>
                      <a:pt x="2994" y="17079"/>
                    </a:cubicBezTo>
                    <a:cubicBezTo>
                      <a:pt x="2352" y="17079"/>
                      <a:pt x="1283" y="16074"/>
                      <a:pt x="855" y="16074"/>
                    </a:cubicBezTo>
                    <a:cubicBezTo>
                      <a:pt x="428" y="16074"/>
                      <a:pt x="0" y="15070"/>
                      <a:pt x="0" y="14065"/>
                    </a:cubicBezTo>
                    <a:cubicBezTo>
                      <a:pt x="0" y="12558"/>
                      <a:pt x="214" y="12558"/>
                      <a:pt x="0" y="11553"/>
                    </a:cubicBezTo>
                    <a:cubicBezTo>
                      <a:pt x="642" y="11553"/>
                      <a:pt x="855" y="10047"/>
                      <a:pt x="1497" y="10047"/>
                    </a:cubicBezTo>
                    <a:cubicBezTo>
                      <a:pt x="2780" y="10047"/>
                      <a:pt x="3422" y="11553"/>
                      <a:pt x="4277" y="11553"/>
                    </a:cubicBezTo>
                    <a:cubicBezTo>
                      <a:pt x="3208" y="11553"/>
                      <a:pt x="2352" y="10549"/>
                      <a:pt x="1497" y="10047"/>
                    </a:cubicBezTo>
                    <a:cubicBezTo>
                      <a:pt x="1497" y="7535"/>
                      <a:pt x="1497" y="7535"/>
                      <a:pt x="1497" y="7535"/>
                    </a:cubicBezTo>
                    <a:cubicBezTo>
                      <a:pt x="2139" y="7535"/>
                      <a:pt x="2566" y="7535"/>
                      <a:pt x="2566" y="7535"/>
                    </a:cubicBezTo>
                    <a:cubicBezTo>
                      <a:pt x="2780" y="7535"/>
                      <a:pt x="4705" y="8540"/>
                      <a:pt x="5347" y="8540"/>
                    </a:cubicBezTo>
                    <a:cubicBezTo>
                      <a:pt x="4277" y="8037"/>
                      <a:pt x="3208" y="8540"/>
                      <a:pt x="2352" y="7033"/>
                    </a:cubicBezTo>
                    <a:cubicBezTo>
                      <a:pt x="2566" y="6028"/>
                      <a:pt x="2994" y="5526"/>
                      <a:pt x="3422" y="5526"/>
                    </a:cubicBezTo>
                    <a:cubicBezTo>
                      <a:pt x="4277" y="5526"/>
                      <a:pt x="4491" y="6028"/>
                      <a:pt x="5133" y="6028"/>
                    </a:cubicBezTo>
                    <a:cubicBezTo>
                      <a:pt x="4277" y="6028"/>
                      <a:pt x="3208" y="6028"/>
                      <a:pt x="3208" y="4019"/>
                    </a:cubicBezTo>
                    <a:cubicBezTo>
                      <a:pt x="4277" y="3516"/>
                      <a:pt x="4705" y="4019"/>
                      <a:pt x="5347" y="4019"/>
                    </a:cubicBezTo>
                    <a:cubicBezTo>
                      <a:pt x="5560" y="4019"/>
                      <a:pt x="6202" y="4521"/>
                      <a:pt x="6202" y="6028"/>
                    </a:cubicBezTo>
                    <a:cubicBezTo>
                      <a:pt x="7057" y="6028"/>
                      <a:pt x="7485" y="6028"/>
                      <a:pt x="7699" y="6028"/>
                    </a:cubicBezTo>
                    <a:cubicBezTo>
                      <a:pt x="9624" y="6028"/>
                      <a:pt x="10907" y="11553"/>
                      <a:pt x="13473" y="11553"/>
                    </a:cubicBezTo>
                    <a:cubicBezTo>
                      <a:pt x="14329" y="11553"/>
                      <a:pt x="14543" y="11051"/>
                      <a:pt x="14970" y="10047"/>
                    </a:cubicBezTo>
                    <a:cubicBezTo>
                      <a:pt x="14115" y="10047"/>
                      <a:pt x="13901" y="9544"/>
                      <a:pt x="13687" y="9544"/>
                    </a:cubicBezTo>
                    <a:cubicBezTo>
                      <a:pt x="13687" y="9042"/>
                      <a:pt x="14115" y="9042"/>
                      <a:pt x="14329" y="9042"/>
                    </a:cubicBezTo>
                    <a:cubicBezTo>
                      <a:pt x="14329" y="7033"/>
                      <a:pt x="14329" y="7033"/>
                      <a:pt x="14329" y="7033"/>
                    </a:cubicBezTo>
                    <a:cubicBezTo>
                      <a:pt x="13901" y="7033"/>
                      <a:pt x="12832" y="6028"/>
                      <a:pt x="12832" y="5023"/>
                    </a:cubicBezTo>
                    <a:cubicBezTo>
                      <a:pt x="12832" y="2512"/>
                      <a:pt x="14329" y="1507"/>
                      <a:pt x="14970" y="0"/>
                    </a:cubicBezTo>
                    <a:cubicBezTo>
                      <a:pt x="15398" y="502"/>
                      <a:pt x="15612" y="1005"/>
                      <a:pt x="16040" y="1005"/>
                    </a:cubicBezTo>
                    <a:cubicBezTo>
                      <a:pt x="16040" y="2512"/>
                      <a:pt x="16040" y="2512"/>
                      <a:pt x="16040" y="3014"/>
                    </a:cubicBezTo>
                    <a:cubicBezTo>
                      <a:pt x="16040" y="5023"/>
                      <a:pt x="17323" y="8540"/>
                      <a:pt x="18392" y="8540"/>
                    </a:cubicBezTo>
                    <a:cubicBezTo>
                      <a:pt x="19034" y="8540"/>
                      <a:pt x="19248" y="6530"/>
                      <a:pt x="20103" y="6530"/>
                    </a:cubicBezTo>
                    <a:cubicBezTo>
                      <a:pt x="20745" y="6530"/>
                      <a:pt x="21600" y="8540"/>
                      <a:pt x="21600" y="10047"/>
                    </a:cubicBezTo>
                    <a:cubicBezTo>
                      <a:pt x="21600" y="12056"/>
                      <a:pt x="20103" y="16577"/>
                      <a:pt x="19461" y="17079"/>
                    </a:cubicBezTo>
                    <a:cubicBezTo>
                      <a:pt x="19034" y="17079"/>
                      <a:pt x="15398" y="16074"/>
                      <a:pt x="15398" y="16577"/>
                    </a:cubicBezTo>
                    <a:cubicBezTo>
                      <a:pt x="15398" y="17079"/>
                      <a:pt x="11549" y="19088"/>
                      <a:pt x="11335" y="19088"/>
                    </a:cubicBezTo>
                    <a:cubicBezTo>
                      <a:pt x="10051" y="20595"/>
                      <a:pt x="8982" y="21600"/>
                      <a:pt x="7485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05" name="Freeform 109"/>
              <p:cNvSpPr/>
              <p:nvPr/>
            </p:nvSpPr>
            <p:spPr>
              <a:xfrm>
                <a:off x="1927599" y="720972"/>
                <a:ext cx="62589" cy="50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308" y="21600"/>
                    </a:moveTo>
                    <a:cubicBezTo>
                      <a:pt x="3323" y="21600"/>
                      <a:pt x="0" y="19440"/>
                      <a:pt x="0" y="15120"/>
                    </a:cubicBezTo>
                    <a:cubicBezTo>
                      <a:pt x="0" y="4320"/>
                      <a:pt x="16615" y="0"/>
                      <a:pt x="21600" y="0"/>
                    </a:cubicBezTo>
                    <a:cubicBezTo>
                      <a:pt x="21600" y="8640"/>
                      <a:pt x="13292" y="21600"/>
                      <a:pt x="8308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06" name="Freeform 110"/>
              <p:cNvSpPr/>
              <p:nvPr/>
            </p:nvSpPr>
            <p:spPr>
              <a:xfrm>
                <a:off x="2105341" y="650696"/>
                <a:ext cx="47567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640" y="21600"/>
                    </a:moveTo>
                    <a:cubicBezTo>
                      <a:pt x="6480" y="21600"/>
                      <a:pt x="0" y="10800"/>
                      <a:pt x="0" y="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19440" y="21600"/>
                      <a:pt x="8640" y="21600"/>
                      <a:pt x="8640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07" name="Freeform 111"/>
              <p:cNvSpPr/>
              <p:nvPr/>
            </p:nvSpPr>
            <p:spPr>
              <a:xfrm>
                <a:off x="1782403" y="600539"/>
                <a:ext cx="282885" cy="145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922" extrusionOk="0">
                    <a:moveTo>
                      <a:pt x="21600" y="1697"/>
                    </a:moveTo>
                    <a:cubicBezTo>
                      <a:pt x="21600" y="3047"/>
                      <a:pt x="21221" y="4397"/>
                      <a:pt x="20463" y="4397"/>
                    </a:cubicBezTo>
                    <a:cubicBezTo>
                      <a:pt x="20463" y="6422"/>
                      <a:pt x="21221" y="7097"/>
                      <a:pt x="21221" y="8447"/>
                    </a:cubicBezTo>
                    <a:cubicBezTo>
                      <a:pt x="16674" y="14522"/>
                      <a:pt x="16674" y="14522"/>
                      <a:pt x="16674" y="14522"/>
                    </a:cubicBezTo>
                    <a:cubicBezTo>
                      <a:pt x="14779" y="14522"/>
                      <a:pt x="14779" y="10472"/>
                      <a:pt x="14021" y="9122"/>
                    </a:cubicBezTo>
                    <a:cubicBezTo>
                      <a:pt x="13642" y="12497"/>
                      <a:pt x="12126" y="15872"/>
                      <a:pt x="10232" y="15197"/>
                    </a:cubicBezTo>
                    <a:cubicBezTo>
                      <a:pt x="9853" y="17222"/>
                      <a:pt x="9095" y="19922"/>
                      <a:pt x="7958" y="19922"/>
                    </a:cubicBezTo>
                    <a:cubicBezTo>
                      <a:pt x="6821" y="19922"/>
                      <a:pt x="6063" y="17222"/>
                      <a:pt x="6063" y="16547"/>
                    </a:cubicBezTo>
                    <a:cubicBezTo>
                      <a:pt x="4547" y="17897"/>
                      <a:pt x="4168" y="16547"/>
                      <a:pt x="3032" y="16547"/>
                    </a:cubicBezTo>
                    <a:cubicBezTo>
                      <a:pt x="2274" y="16547"/>
                      <a:pt x="1895" y="17897"/>
                      <a:pt x="1137" y="18572"/>
                    </a:cubicBezTo>
                    <a:cubicBezTo>
                      <a:pt x="758" y="17222"/>
                      <a:pt x="0" y="15872"/>
                      <a:pt x="0" y="15197"/>
                    </a:cubicBezTo>
                    <a:cubicBezTo>
                      <a:pt x="0" y="15197"/>
                      <a:pt x="1895" y="12497"/>
                      <a:pt x="2274" y="11822"/>
                    </a:cubicBezTo>
                    <a:cubicBezTo>
                      <a:pt x="4168" y="10472"/>
                      <a:pt x="5684" y="9797"/>
                      <a:pt x="7579" y="7772"/>
                    </a:cubicBezTo>
                    <a:cubicBezTo>
                      <a:pt x="9853" y="5747"/>
                      <a:pt x="10232" y="1022"/>
                      <a:pt x="13263" y="1022"/>
                    </a:cubicBezTo>
                    <a:cubicBezTo>
                      <a:pt x="14021" y="1022"/>
                      <a:pt x="14400" y="1022"/>
                      <a:pt x="15158" y="1022"/>
                    </a:cubicBezTo>
                    <a:cubicBezTo>
                      <a:pt x="15158" y="1022"/>
                      <a:pt x="21600" y="-1678"/>
                      <a:pt x="21600" y="1697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08" name="Freeform 112"/>
              <p:cNvSpPr/>
              <p:nvPr/>
            </p:nvSpPr>
            <p:spPr>
              <a:xfrm>
                <a:off x="2162917" y="485654"/>
                <a:ext cx="162723" cy="47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509" y="21600"/>
                    </a:moveTo>
                    <a:cubicBezTo>
                      <a:pt x="5891" y="21600"/>
                      <a:pt x="5236" y="17280"/>
                      <a:pt x="3273" y="17280"/>
                    </a:cubicBezTo>
                    <a:cubicBezTo>
                      <a:pt x="1964" y="17280"/>
                      <a:pt x="1309" y="21600"/>
                      <a:pt x="0" y="21600"/>
                    </a:cubicBezTo>
                    <a:cubicBezTo>
                      <a:pt x="0" y="15120"/>
                      <a:pt x="11127" y="0"/>
                      <a:pt x="13745" y="0"/>
                    </a:cubicBezTo>
                    <a:cubicBezTo>
                      <a:pt x="17673" y="0"/>
                      <a:pt x="20945" y="8640"/>
                      <a:pt x="21600" y="15120"/>
                    </a:cubicBezTo>
                    <a:cubicBezTo>
                      <a:pt x="19636" y="19440"/>
                      <a:pt x="18327" y="21600"/>
                      <a:pt x="16364" y="21600"/>
                    </a:cubicBezTo>
                    <a:cubicBezTo>
                      <a:pt x="11127" y="21600"/>
                      <a:pt x="12436" y="21600"/>
                      <a:pt x="8509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09" name="Freeform 113"/>
              <p:cNvSpPr/>
              <p:nvPr/>
            </p:nvSpPr>
            <p:spPr>
              <a:xfrm>
                <a:off x="2167923" y="543232"/>
                <a:ext cx="140191" cy="751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514" y="8640"/>
                    </a:moveTo>
                    <a:cubicBezTo>
                      <a:pt x="19286" y="17280"/>
                      <a:pt x="11571" y="21600"/>
                      <a:pt x="6943" y="21600"/>
                    </a:cubicBezTo>
                    <a:cubicBezTo>
                      <a:pt x="3086" y="21600"/>
                      <a:pt x="0" y="14400"/>
                      <a:pt x="0" y="10080"/>
                    </a:cubicBezTo>
                    <a:cubicBezTo>
                      <a:pt x="0" y="0"/>
                      <a:pt x="13114" y="0"/>
                      <a:pt x="17743" y="0"/>
                    </a:cubicBezTo>
                    <a:cubicBezTo>
                      <a:pt x="20057" y="0"/>
                      <a:pt x="20829" y="2880"/>
                      <a:pt x="21600" y="4320"/>
                    </a:cubicBezTo>
                    <a:cubicBezTo>
                      <a:pt x="19286" y="7200"/>
                      <a:pt x="15429" y="8640"/>
                      <a:pt x="12343" y="8640"/>
                    </a:cubicBezTo>
                    <a:lnTo>
                      <a:pt x="18514" y="864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10" name="Freeform 114"/>
              <p:cNvSpPr/>
              <p:nvPr/>
            </p:nvSpPr>
            <p:spPr>
              <a:xfrm>
                <a:off x="2100333" y="552867"/>
                <a:ext cx="47567" cy="35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3894" extrusionOk="0">
                    <a:moveTo>
                      <a:pt x="21600" y="8003"/>
                    </a:moveTo>
                    <a:cubicBezTo>
                      <a:pt x="17280" y="9967"/>
                      <a:pt x="17280" y="13894"/>
                      <a:pt x="12960" y="13894"/>
                    </a:cubicBezTo>
                    <a:cubicBezTo>
                      <a:pt x="6480" y="13894"/>
                      <a:pt x="0" y="8003"/>
                      <a:pt x="0" y="6039"/>
                    </a:cubicBezTo>
                    <a:cubicBezTo>
                      <a:pt x="0" y="-7706"/>
                      <a:pt x="17280" y="6039"/>
                      <a:pt x="21600" y="8003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11" name="Freeform 115"/>
              <p:cNvSpPr/>
              <p:nvPr/>
            </p:nvSpPr>
            <p:spPr>
              <a:xfrm>
                <a:off x="2623539" y="906646"/>
                <a:ext cx="242831" cy="1898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733" extrusionOk="0">
                    <a:moveTo>
                      <a:pt x="18955" y="7233"/>
                    </a:moveTo>
                    <a:cubicBezTo>
                      <a:pt x="18955" y="9393"/>
                      <a:pt x="18514" y="8313"/>
                      <a:pt x="18514" y="9933"/>
                    </a:cubicBezTo>
                    <a:cubicBezTo>
                      <a:pt x="18955" y="9933"/>
                      <a:pt x="20718" y="10473"/>
                      <a:pt x="21600" y="10473"/>
                    </a:cubicBezTo>
                    <a:cubicBezTo>
                      <a:pt x="20718" y="19113"/>
                      <a:pt x="20278" y="16953"/>
                      <a:pt x="16310" y="18573"/>
                    </a:cubicBezTo>
                    <a:cubicBezTo>
                      <a:pt x="15429" y="19113"/>
                      <a:pt x="14988" y="20733"/>
                      <a:pt x="14106" y="20733"/>
                    </a:cubicBezTo>
                    <a:cubicBezTo>
                      <a:pt x="12343" y="20733"/>
                      <a:pt x="11902" y="19113"/>
                      <a:pt x="11020" y="18033"/>
                    </a:cubicBezTo>
                    <a:cubicBezTo>
                      <a:pt x="7494" y="13713"/>
                      <a:pt x="3527" y="14793"/>
                      <a:pt x="0" y="9933"/>
                    </a:cubicBezTo>
                    <a:cubicBezTo>
                      <a:pt x="0" y="7233"/>
                      <a:pt x="0" y="7233"/>
                      <a:pt x="0" y="7233"/>
                    </a:cubicBezTo>
                    <a:cubicBezTo>
                      <a:pt x="1763" y="7233"/>
                      <a:pt x="3527" y="9393"/>
                      <a:pt x="5731" y="9393"/>
                    </a:cubicBezTo>
                    <a:cubicBezTo>
                      <a:pt x="7053" y="9393"/>
                      <a:pt x="6612" y="9393"/>
                      <a:pt x="7494" y="9393"/>
                    </a:cubicBezTo>
                    <a:cubicBezTo>
                      <a:pt x="7494" y="5073"/>
                      <a:pt x="7494" y="5073"/>
                      <a:pt x="7494" y="5073"/>
                    </a:cubicBezTo>
                    <a:cubicBezTo>
                      <a:pt x="5731" y="4533"/>
                      <a:pt x="3527" y="5073"/>
                      <a:pt x="3527" y="2913"/>
                    </a:cubicBezTo>
                    <a:cubicBezTo>
                      <a:pt x="3527" y="2373"/>
                      <a:pt x="4408" y="2373"/>
                      <a:pt x="4408" y="1833"/>
                    </a:cubicBezTo>
                    <a:cubicBezTo>
                      <a:pt x="6612" y="-867"/>
                      <a:pt x="9257" y="213"/>
                      <a:pt x="11902" y="213"/>
                    </a:cubicBezTo>
                    <a:cubicBezTo>
                      <a:pt x="14106" y="213"/>
                      <a:pt x="17192" y="213"/>
                      <a:pt x="17192" y="213"/>
                    </a:cubicBezTo>
                    <a:cubicBezTo>
                      <a:pt x="17633" y="213"/>
                      <a:pt x="18514" y="753"/>
                      <a:pt x="18514" y="1293"/>
                    </a:cubicBezTo>
                    <a:cubicBezTo>
                      <a:pt x="18514" y="4533"/>
                      <a:pt x="14988" y="5613"/>
                      <a:pt x="14106" y="7233"/>
                    </a:cubicBezTo>
                    <a:cubicBezTo>
                      <a:pt x="15429" y="7233"/>
                      <a:pt x="18955" y="5613"/>
                      <a:pt x="18955" y="7233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12" name="Freeform 116"/>
              <p:cNvSpPr/>
              <p:nvPr/>
            </p:nvSpPr>
            <p:spPr>
              <a:xfrm>
                <a:off x="2533417" y="671134"/>
                <a:ext cx="272871" cy="135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60" extrusionOk="0">
                    <a:moveTo>
                      <a:pt x="1178" y="4800"/>
                    </a:moveTo>
                    <a:cubicBezTo>
                      <a:pt x="785" y="4055"/>
                      <a:pt x="0" y="2565"/>
                      <a:pt x="0" y="331"/>
                    </a:cubicBezTo>
                    <a:cubicBezTo>
                      <a:pt x="393" y="331"/>
                      <a:pt x="785" y="331"/>
                      <a:pt x="1571" y="331"/>
                    </a:cubicBezTo>
                    <a:cubicBezTo>
                      <a:pt x="4713" y="331"/>
                      <a:pt x="6284" y="11503"/>
                      <a:pt x="9818" y="9269"/>
                    </a:cubicBezTo>
                    <a:cubicBezTo>
                      <a:pt x="9033" y="8524"/>
                      <a:pt x="8247" y="7034"/>
                      <a:pt x="7462" y="5545"/>
                    </a:cubicBezTo>
                    <a:cubicBezTo>
                      <a:pt x="7462" y="3310"/>
                      <a:pt x="7462" y="3310"/>
                      <a:pt x="7462" y="3310"/>
                    </a:cubicBezTo>
                    <a:cubicBezTo>
                      <a:pt x="10211" y="3310"/>
                      <a:pt x="10996" y="7779"/>
                      <a:pt x="13745" y="7779"/>
                    </a:cubicBezTo>
                    <a:cubicBezTo>
                      <a:pt x="13745" y="3310"/>
                      <a:pt x="13745" y="3310"/>
                      <a:pt x="13745" y="3310"/>
                    </a:cubicBezTo>
                    <a:cubicBezTo>
                      <a:pt x="11782" y="3310"/>
                      <a:pt x="10211" y="3310"/>
                      <a:pt x="9818" y="331"/>
                    </a:cubicBezTo>
                    <a:cubicBezTo>
                      <a:pt x="10604" y="-414"/>
                      <a:pt x="10996" y="331"/>
                      <a:pt x="11782" y="331"/>
                    </a:cubicBezTo>
                    <a:cubicBezTo>
                      <a:pt x="13745" y="331"/>
                      <a:pt x="14924" y="2565"/>
                      <a:pt x="16887" y="2565"/>
                    </a:cubicBezTo>
                    <a:cubicBezTo>
                      <a:pt x="18065" y="2565"/>
                      <a:pt x="18458" y="331"/>
                      <a:pt x="19244" y="331"/>
                    </a:cubicBezTo>
                    <a:cubicBezTo>
                      <a:pt x="21207" y="331"/>
                      <a:pt x="21600" y="2565"/>
                      <a:pt x="21600" y="5545"/>
                    </a:cubicBezTo>
                    <a:cubicBezTo>
                      <a:pt x="21600" y="10758"/>
                      <a:pt x="20029" y="12993"/>
                      <a:pt x="20422" y="18952"/>
                    </a:cubicBezTo>
                    <a:cubicBezTo>
                      <a:pt x="18851" y="20441"/>
                      <a:pt x="16495" y="20441"/>
                      <a:pt x="16102" y="20441"/>
                    </a:cubicBezTo>
                    <a:cubicBezTo>
                      <a:pt x="15316" y="20441"/>
                      <a:pt x="12567" y="21186"/>
                      <a:pt x="12567" y="18952"/>
                    </a:cubicBezTo>
                    <a:cubicBezTo>
                      <a:pt x="12567" y="18207"/>
                      <a:pt x="12960" y="17462"/>
                      <a:pt x="13353" y="17462"/>
                    </a:cubicBezTo>
                    <a:cubicBezTo>
                      <a:pt x="12960" y="16717"/>
                      <a:pt x="12960" y="15972"/>
                      <a:pt x="13353" y="15227"/>
                    </a:cubicBezTo>
                    <a:cubicBezTo>
                      <a:pt x="13353" y="12993"/>
                      <a:pt x="15316" y="12993"/>
                      <a:pt x="16102" y="11503"/>
                    </a:cubicBezTo>
                    <a:cubicBezTo>
                      <a:pt x="15709" y="11503"/>
                      <a:pt x="15316" y="11503"/>
                      <a:pt x="14531" y="11503"/>
                    </a:cubicBezTo>
                    <a:cubicBezTo>
                      <a:pt x="12567" y="11503"/>
                      <a:pt x="8640" y="12993"/>
                      <a:pt x="6676" y="12993"/>
                    </a:cubicBezTo>
                    <a:cubicBezTo>
                      <a:pt x="5891" y="12993"/>
                      <a:pt x="5105" y="12248"/>
                      <a:pt x="5105" y="10758"/>
                    </a:cubicBezTo>
                    <a:cubicBezTo>
                      <a:pt x="3535" y="10758"/>
                      <a:pt x="3535" y="10758"/>
                      <a:pt x="3535" y="10758"/>
                    </a:cubicBezTo>
                    <a:cubicBezTo>
                      <a:pt x="3142" y="8524"/>
                      <a:pt x="3142" y="8524"/>
                      <a:pt x="3142" y="8524"/>
                    </a:cubicBezTo>
                    <a:cubicBezTo>
                      <a:pt x="1964" y="9269"/>
                      <a:pt x="1178" y="7779"/>
                      <a:pt x="393" y="6289"/>
                    </a:cubicBezTo>
                    <a:cubicBezTo>
                      <a:pt x="393" y="2565"/>
                      <a:pt x="393" y="2565"/>
                      <a:pt x="393" y="2565"/>
                    </a:cubicBezTo>
                    <a:lnTo>
                      <a:pt x="1178" y="480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13" name="Freeform 117"/>
              <p:cNvSpPr/>
              <p:nvPr/>
            </p:nvSpPr>
            <p:spPr>
              <a:xfrm>
                <a:off x="2741199" y="1211635"/>
                <a:ext cx="157715" cy="92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75" y="21600"/>
                    </a:moveTo>
                    <a:cubicBezTo>
                      <a:pt x="14175" y="21600"/>
                      <a:pt x="0" y="12505"/>
                      <a:pt x="0" y="11368"/>
                    </a:cubicBezTo>
                    <a:cubicBezTo>
                      <a:pt x="0" y="9095"/>
                      <a:pt x="3375" y="10232"/>
                      <a:pt x="4050" y="10232"/>
                    </a:cubicBezTo>
                    <a:cubicBezTo>
                      <a:pt x="6750" y="9095"/>
                      <a:pt x="5400" y="0"/>
                      <a:pt x="9450" y="0"/>
                    </a:cubicBezTo>
                    <a:cubicBezTo>
                      <a:pt x="12150" y="0"/>
                      <a:pt x="20250" y="11368"/>
                      <a:pt x="21600" y="15916"/>
                    </a:cubicBezTo>
                    <a:cubicBezTo>
                      <a:pt x="19575" y="18189"/>
                      <a:pt x="18900" y="21600"/>
                      <a:pt x="16875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14" name="Freeform 118"/>
              <p:cNvSpPr/>
              <p:nvPr/>
            </p:nvSpPr>
            <p:spPr>
              <a:xfrm>
                <a:off x="2888895" y="876183"/>
                <a:ext cx="212793" cy="172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cubicBezTo>
                      <a:pt x="21600" y="4937"/>
                      <a:pt x="19088" y="7406"/>
                      <a:pt x="19088" y="7406"/>
                    </a:cubicBezTo>
                    <a:cubicBezTo>
                      <a:pt x="17079" y="10491"/>
                      <a:pt x="15070" y="14194"/>
                      <a:pt x="10549" y="14194"/>
                    </a:cubicBezTo>
                    <a:cubicBezTo>
                      <a:pt x="7535" y="14194"/>
                      <a:pt x="7535" y="11726"/>
                      <a:pt x="6530" y="15429"/>
                    </a:cubicBezTo>
                    <a:cubicBezTo>
                      <a:pt x="8540" y="15429"/>
                      <a:pt x="8540" y="15429"/>
                      <a:pt x="8540" y="15429"/>
                    </a:cubicBezTo>
                    <a:cubicBezTo>
                      <a:pt x="8037" y="18514"/>
                      <a:pt x="7033" y="19131"/>
                      <a:pt x="5526" y="21600"/>
                    </a:cubicBezTo>
                    <a:cubicBezTo>
                      <a:pt x="2512" y="21600"/>
                      <a:pt x="2512" y="21600"/>
                      <a:pt x="2512" y="21600"/>
                    </a:cubicBezTo>
                    <a:cubicBezTo>
                      <a:pt x="2512" y="19131"/>
                      <a:pt x="2512" y="16663"/>
                      <a:pt x="2512" y="16046"/>
                    </a:cubicBezTo>
                    <a:cubicBezTo>
                      <a:pt x="0" y="12960"/>
                      <a:pt x="1005" y="11109"/>
                      <a:pt x="0" y="7406"/>
                    </a:cubicBezTo>
                    <a:cubicBezTo>
                      <a:pt x="0" y="4320"/>
                      <a:pt x="0" y="4320"/>
                      <a:pt x="0" y="4320"/>
                    </a:cubicBezTo>
                    <a:cubicBezTo>
                      <a:pt x="1507" y="4320"/>
                      <a:pt x="3014" y="4320"/>
                      <a:pt x="3516" y="4320"/>
                    </a:cubicBezTo>
                    <a:cubicBezTo>
                      <a:pt x="3516" y="4320"/>
                      <a:pt x="3516" y="3086"/>
                      <a:pt x="3516" y="3086"/>
                    </a:cubicBezTo>
                    <a:cubicBezTo>
                      <a:pt x="3516" y="2469"/>
                      <a:pt x="4521" y="0"/>
                      <a:pt x="7535" y="0"/>
                    </a:cubicBezTo>
                    <a:cubicBezTo>
                      <a:pt x="12558" y="0"/>
                      <a:pt x="16577" y="2469"/>
                      <a:pt x="21600" y="2469"/>
                    </a:cubicBezTo>
                    <a:cubicBezTo>
                      <a:pt x="21600" y="3086"/>
                      <a:pt x="21600" y="3703"/>
                      <a:pt x="21600" y="432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15" name="Freeform 119"/>
              <p:cNvSpPr/>
              <p:nvPr/>
            </p:nvSpPr>
            <p:spPr>
              <a:xfrm>
                <a:off x="2465827" y="573274"/>
                <a:ext cx="67595" cy="60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4400"/>
                    </a:moveTo>
                    <a:cubicBezTo>
                      <a:pt x="21600" y="18000"/>
                      <a:pt x="18514" y="21600"/>
                      <a:pt x="15429" y="21600"/>
                    </a:cubicBezTo>
                    <a:cubicBezTo>
                      <a:pt x="10800" y="21600"/>
                      <a:pt x="0" y="7200"/>
                      <a:pt x="0" y="0"/>
                    </a:cubicBezTo>
                    <a:cubicBezTo>
                      <a:pt x="12343" y="0"/>
                      <a:pt x="12343" y="10800"/>
                      <a:pt x="21600" y="144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16" name="Freeform 120"/>
              <p:cNvSpPr/>
              <p:nvPr/>
            </p:nvSpPr>
            <p:spPr>
              <a:xfrm>
                <a:off x="2508383" y="766034"/>
                <a:ext cx="50071" cy="40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280" y="0"/>
                    </a:moveTo>
                    <a:cubicBezTo>
                      <a:pt x="19440" y="2700"/>
                      <a:pt x="21600" y="5400"/>
                      <a:pt x="21600" y="10800"/>
                    </a:cubicBezTo>
                    <a:cubicBezTo>
                      <a:pt x="21600" y="21600"/>
                      <a:pt x="15120" y="21600"/>
                      <a:pt x="12960" y="21600"/>
                    </a:cubicBezTo>
                    <a:cubicBezTo>
                      <a:pt x="6480" y="21600"/>
                      <a:pt x="4320" y="18900"/>
                      <a:pt x="0" y="21600"/>
                    </a:cubicBezTo>
                    <a:cubicBezTo>
                      <a:pt x="2160" y="8100"/>
                      <a:pt x="8640" y="2700"/>
                      <a:pt x="1728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17" name="Freeform 121"/>
              <p:cNvSpPr/>
              <p:nvPr/>
            </p:nvSpPr>
            <p:spPr>
              <a:xfrm>
                <a:off x="2485853" y="430580"/>
                <a:ext cx="260355" cy="142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264" y="15641"/>
                    </a:moveTo>
                    <a:cubicBezTo>
                      <a:pt x="12226" y="15641"/>
                      <a:pt x="11004" y="14897"/>
                      <a:pt x="8966" y="14897"/>
                    </a:cubicBezTo>
                    <a:cubicBezTo>
                      <a:pt x="8151" y="13407"/>
                      <a:pt x="6521" y="14152"/>
                      <a:pt x="4891" y="14152"/>
                    </a:cubicBezTo>
                    <a:cubicBezTo>
                      <a:pt x="3260" y="14152"/>
                      <a:pt x="2853" y="14152"/>
                      <a:pt x="1630" y="12662"/>
                    </a:cubicBezTo>
                    <a:cubicBezTo>
                      <a:pt x="2853" y="10428"/>
                      <a:pt x="4075" y="10428"/>
                      <a:pt x="5298" y="9683"/>
                    </a:cubicBezTo>
                    <a:cubicBezTo>
                      <a:pt x="4891" y="8938"/>
                      <a:pt x="4891" y="8193"/>
                      <a:pt x="5298" y="7448"/>
                    </a:cubicBezTo>
                    <a:cubicBezTo>
                      <a:pt x="2853" y="7448"/>
                      <a:pt x="2038" y="8938"/>
                      <a:pt x="1223" y="7448"/>
                    </a:cubicBezTo>
                    <a:cubicBezTo>
                      <a:pt x="1630" y="6703"/>
                      <a:pt x="2038" y="5959"/>
                      <a:pt x="2038" y="5214"/>
                    </a:cubicBezTo>
                    <a:cubicBezTo>
                      <a:pt x="408" y="5214"/>
                      <a:pt x="0" y="4469"/>
                      <a:pt x="0" y="2234"/>
                    </a:cubicBezTo>
                    <a:cubicBezTo>
                      <a:pt x="1630" y="1490"/>
                      <a:pt x="2445" y="0"/>
                      <a:pt x="3668" y="0"/>
                    </a:cubicBezTo>
                    <a:cubicBezTo>
                      <a:pt x="6113" y="0"/>
                      <a:pt x="6928" y="4469"/>
                      <a:pt x="8151" y="4469"/>
                    </a:cubicBezTo>
                    <a:cubicBezTo>
                      <a:pt x="9374" y="4469"/>
                      <a:pt x="9781" y="2234"/>
                      <a:pt x="10596" y="2234"/>
                    </a:cubicBezTo>
                    <a:cubicBezTo>
                      <a:pt x="13042" y="2234"/>
                      <a:pt x="12634" y="7448"/>
                      <a:pt x="14264" y="7448"/>
                    </a:cubicBezTo>
                    <a:cubicBezTo>
                      <a:pt x="14672" y="7448"/>
                      <a:pt x="15079" y="5959"/>
                      <a:pt x="15894" y="5959"/>
                    </a:cubicBezTo>
                    <a:cubicBezTo>
                      <a:pt x="17525" y="5959"/>
                      <a:pt x="18747" y="9683"/>
                      <a:pt x="19155" y="10428"/>
                    </a:cubicBezTo>
                    <a:cubicBezTo>
                      <a:pt x="19155" y="11172"/>
                      <a:pt x="18747" y="11917"/>
                      <a:pt x="18340" y="12662"/>
                    </a:cubicBezTo>
                    <a:cubicBezTo>
                      <a:pt x="19155" y="14152"/>
                      <a:pt x="21600" y="16386"/>
                      <a:pt x="21600" y="18621"/>
                    </a:cubicBezTo>
                    <a:cubicBezTo>
                      <a:pt x="21600" y="20855"/>
                      <a:pt x="20377" y="21600"/>
                      <a:pt x="19562" y="21600"/>
                    </a:cubicBezTo>
                    <a:cubicBezTo>
                      <a:pt x="16709" y="21600"/>
                      <a:pt x="17117" y="15641"/>
                      <a:pt x="14264" y="15641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18" name="Freeform 122"/>
              <p:cNvSpPr/>
              <p:nvPr/>
            </p:nvSpPr>
            <p:spPr>
              <a:xfrm>
                <a:off x="2604597" y="550560"/>
                <a:ext cx="53993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36" h="21600" extrusionOk="0">
                    <a:moveTo>
                      <a:pt x="2750" y="21600"/>
                    </a:moveTo>
                    <a:cubicBezTo>
                      <a:pt x="-4964" y="21600"/>
                      <a:pt x="5836" y="0"/>
                      <a:pt x="7379" y="0"/>
                    </a:cubicBezTo>
                    <a:cubicBezTo>
                      <a:pt x="12007" y="0"/>
                      <a:pt x="13550" y="5400"/>
                      <a:pt x="16636" y="10800"/>
                    </a:cubicBezTo>
                    <a:cubicBezTo>
                      <a:pt x="15093" y="21600"/>
                      <a:pt x="10465" y="21600"/>
                      <a:pt x="2750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19" name="Freeform 123"/>
              <p:cNvSpPr/>
              <p:nvPr/>
            </p:nvSpPr>
            <p:spPr>
              <a:xfrm>
                <a:off x="2846339" y="633354"/>
                <a:ext cx="695941" cy="219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287" extrusionOk="0">
                    <a:moveTo>
                      <a:pt x="21447" y="14400"/>
                    </a:moveTo>
                    <a:cubicBezTo>
                      <a:pt x="21294" y="14880"/>
                      <a:pt x="21140" y="15360"/>
                      <a:pt x="20987" y="16320"/>
                    </a:cubicBezTo>
                    <a:cubicBezTo>
                      <a:pt x="21294" y="16320"/>
                      <a:pt x="21600" y="16320"/>
                      <a:pt x="21600" y="16320"/>
                    </a:cubicBezTo>
                    <a:cubicBezTo>
                      <a:pt x="21447" y="21120"/>
                      <a:pt x="19455" y="21120"/>
                      <a:pt x="17923" y="21120"/>
                    </a:cubicBezTo>
                    <a:cubicBezTo>
                      <a:pt x="17311" y="21120"/>
                      <a:pt x="17157" y="20160"/>
                      <a:pt x="17004" y="19200"/>
                    </a:cubicBezTo>
                    <a:cubicBezTo>
                      <a:pt x="16391" y="19200"/>
                      <a:pt x="16391" y="20160"/>
                      <a:pt x="15932" y="21120"/>
                    </a:cubicBezTo>
                    <a:cubicBezTo>
                      <a:pt x="12409" y="21120"/>
                      <a:pt x="12409" y="21120"/>
                      <a:pt x="12409" y="21120"/>
                    </a:cubicBezTo>
                    <a:cubicBezTo>
                      <a:pt x="11489" y="21600"/>
                      <a:pt x="10111" y="21120"/>
                      <a:pt x="10264" y="18720"/>
                    </a:cubicBezTo>
                    <a:cubicBezTo>
                      <a:pt x="9651" y="18720"/>
                      <a:pt x="9651" y="18720"/>
                      <a:pt x="9651" y="18720"/>
                    </a:cubicBezTo>
                    <a:cubicBezTo>
                      <a:pt x="9498" y="19680"/>
                      <a:pt x="8885" y="21120"/>
                      <a:pt x="8426" y="21120"/>
                    </a:cubicBezTo>
                    <a:cubicBezTo>
                      <a:pt x="7506" y="21120"/>
                      <a:pt x="5362" y="17760"/>
                      <a:pt x="5362" y="14880"/>
                    </a:cubicBezTo>
                    <a:cubicBezTo>
                      <a:pt x="5362" y="13920"/>
                      <a:pt x="5668" y="12960"/>
                      <a:pt x="5821" y="12960"/>
                    </a:cubicBezTo>
                    <a:cubicBezTo>
                      <a:pt x="5055" y="10080"/>
                      <a:pt x="4902" y="8160"/>
                      <a:pt x="4136" y="5760"/>
                    </a:cubicBezTo>
                    <a:cubicBezTo>
                      <a:pt x="3830" y="6720"/>
                      <a:pt x="3523" y="7200"/>
                      <a:pt x="3217" y="7200"/>
                    </a:cubicBezTo>
                    <a:cubicBezTo>
                      <a:pt x="2757" y="7200"/>
                      <a:pt x="0" y="3360"/>
                      <a:pt x="0" y="2400"/>
                    </a:cubicBezTo>
                    <a:cubicBezTo>
                      <a:pt x="0" y="0"/>
                      <a:pt x="766" y="0"/>
                      <a:pt x="1379" y="0"/>
                    </a:cubicBezTo>
                    <a:cubicBezTo>
                      <a:pt x="3370" y="0"/>
                      <a:pt x="3677" y="5280"/>
                      <a:pt x="5209" y="5280"/>
                    </a:cubicBezTo>
                    <a:cubicBezTo>
                      <a:pt x="5668" y="5280"/>
                      <a:pt x="5821" y="4800"/>
                      <a:pt x="6128" y="3840"/>
                    </a:cubicBezTo>
                    <a:cubicBezTo>
                      <a:pt x="6434" y="3840"/>
                      <a:pt x="6894" y="3840"/>
                      <a:pt x="6894" y="3840"/>
                    </a:cubicBezTo>
                    <a:cubicBezTo>
                      <a:pt x="6434" y="7200"/>
                      <a:pt x="8579" y="6240"/>
                      <a:pt x="8885" y="8160"/>
                    </a:cubicBezTo>
                    <a:cubicBezTo>
                      <a:pt x="7200" y="8160"/>
                      <a:pt x="7200" y="8160"/>
                      <a:pt x="7200" y="8160"/>
                    </a:cubicBezTo>
                    <a:cubicBezTo>
                      <a:pt x="7506" y="12000"/>
                      <a:pt x="8579" y="9600"/>
                      <a:pt x="9191" y="11040"/>
                    </a:cubicBezTo>
                    <a:cubicBezTo>
                      <a:pt x="9038" y="11520"/>
                      <a:pt x="8885" y="11520"/>
                      <a:pt x="8885" y="12000"/>
                    </a:cubicBezTo>
                    <a:cubicBezTo>
                      <a:pt x="8885" y="13920"/>
                      <a:pt x="9345" y="12960"/>
                      <a:pt x="9498" y="12480"/>
                    </a:cubicBezTo>
                    <a:cubicBezTo>
                      <a:pt x="10570" y="13440"/>
                      <a:pt x="11489" y="14400"/>
                      <a:pt x="12562" y="14400"/>
                    </a:cubicBezTo>
                    <a:cubicBezTo>
                      <a:pt x="15013" y="14400"/>
                      <a:pt x="15779" y="11040"/>
                      <a:pt x="18077" y="11040"/>
                    </a:cubicBezTo>
                    <a:cubicBezTo>
                      <a:pt x="19762" y="11040"/>
                      <a:pt x="20987" y="11040"/>
                      <a:pt x="21600" y="14880"/>
                    </a:cubicBezTo>
                    <a:cubicBezTo>
                      <a:pt x="21447" y="14880"/>
                      <a:pt x="21294" y="14880"/>
                      <a:pt x="21140" y="14880"/>
                    </a:cubicBezTo>
                    <a:lnTo>
                      <a:pt x="21447" y="1440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20" name="Freeform 124"/>
              <p:cNvSpPr/>
              <p:nvPr/>
            </p:nvSpPr>
            <p:spPr>
              <a:xfrm>
                <a:off x="2856353" y="751012"/>
                <a:ext cx="122669" cy="951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456" y="7958"/>
                    </a:moveTo>
                    <a:cubicBezTo>
                      <a:pt x="6048" y="7958"/>
                      <a:pt x="5184" y="0"/>
                      <a:pt x="11232" y="0"/>
                    </a:cubicBezTo>
                    <a:cubicBezTo>
                      <a:pt x="15552" y="0"/>
                      <a:pt x="21600" y="6821"/>
                      <a:pt x="21600" y="10232"/>
                    </a:cubicBezTo>
                    <a:cubicBezTo>
                      <a:pt x="21600" y="15916"/>
                      <a:pt x="19872" y="21600"/>
                      <a:pt x="16416" y="21600"/>
                    </a:cubicBezTo>
                    <a:cubicBezTo>
                      <a:pt x="14688" y="21600"/>
                      <a:pt x="0" y="12505"/>
                      <a:pt x="0" y="12505"/>
                    </a:cubicBezTo>
                    <a:cubicBezTo>
                      <a:pt x="0" y="9095"/>
                      <a:pt x="2592" y="7958"/>
                      <a:pt x="3456" y="7958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21" name="Freeform 125"/>
              <p:cNvSpPr/>
              <p:nvPr/>
            </p:nvSpPr>
            <p:spPr>
              <a:xfrm>
                <a:off x="2868871" y="573274"/>
                <a:ext cx="115157" cy="35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843" y="0"/>
                    </a:moveTo>
                    <a:cubicBezTo>
                      <a:pt x="20661" y="0"/>
                      <a:pt x="18783" y="3086"/>
                      <a:pt x="21600" y="0"/>
                    </a:cubicBezTo>
                    <a:cubicBezTo>
                      <a:pt x="21600" y="6171"/>
                      <a:pt x="21600" y="9257"/>
                      <a:pt x="21600" y="12343"/>
                    </a:cubicBezTo>
                    <a:cubicBezTo>
                      <a:pt x="21600" y="15429"/>
                      <a:pt x="19722" y="21600"/>
                      <a:pt x="16904" y="21600"/>
                    </a:cubicBezTo>
                    <a:cubicBezTo>
                      <a:pt x="15965" y="21600"/>
                      <a:pt x="0" y="12343"/>
                      <a:pt x="0" y="12343"/>
                    </a:cubicBezTo>
                    <a:cubicBezTo>
                      <a:pt x="2817" y="3086"/>
                      <a:pt x="12209" y="0"/>
                      <a:pt x="17843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22" name="Freeform 126"/>
              <p:cNvSpPr/>
              <p:nvPr/>
            </p:nvSpPr>
            <p:spPr>
              <a:xfrm>
                <a:off x="2786259" y="470634"/>
                <a:ext cx="132683" cy="97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462" extrusionOk="0">
                    <a:moveTo>
                      <a:pt x="5600" y="18514"/>
                    </a:moveTo>
                    <a:cubicBezTo>
                      <a:pt x="5600" y="16457"/>
                      <a:pt x="7200" y="15429"/>
                      <a:pt x="7200" y="15429"/>
                    </a:cubicBezTo>
                    <a:cubicBezTo>
                      <a:pt x="4800" y="11314"/>
                      <a:pt x="0" y="10286"/>
                      <a:pt x="0" y="4114"/>
                    </a:cubicBezTo>
                    <a:cubicBezTo>
                      <a:pt x="0" y="1029"/>
                      <a:pt x="3200" y="0"/>
                      <a:pt x="5600" y="0"/>
                    </a:cubicBezTo>
                    <a:cubicBezTo>
                      <a:pt x="5600" y="2057"/>
                      <a:pt x="10400" y="4114"/>
                      <a:pt x="13600" y="4114"/>
                    </a:cubicBezTo>
                    <a:cubicBezTo>
                      <a:pt x="13600" y="11314"/>
                      <a:pt x="21600" y="4114"/>
                      <a:pt x="21600" y="10286"/>
                    </a:cubicBezTo>
                    <a:cubicBezTo>
                      <a:pt x="21600" y="13371"/>
                      <a:pt x="20800" y="15429"/>
                      <a:pt x="21600" y="18514"/>
                    </a:cubicBezTo>
                    <a:cubicBezTo>
                      <a:pt x="13600" y="20571"/>
                      <a:pt x="5600" y="21600"/>
                      <a:pt x="5600" y="18514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23" name="Freeform 127"/>
              <p:cNvSpPr/>
              <p:nvPr/>
            </p:nvSpPr>
            <p:spPr>
              <a:xfrm>
                <a:off x="2736191" y="370500"/>
                <a:ext cx="50069" cy="30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10800" y="21600"/>
                      <a:pt x="10800" y="21600"/>
                      <a:pt x="10800" y="21600"/>
                    </a:cubicBezTo>
                    <a:cubicBezTo>
                      <a:pt x="6480" y="14400"/>
                      <a:pt x="0" y="14400"/>
                      <a:pt x="0" y="0"/>
                    </a:cubicBezTo>
                    <a:cubicBezTo>
                      <a:pt x="8640" y="0"/>
                      <a:pt x="17280" y="0"/>
                      <a:pt x="2160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24" name="Freeform 128"/>
              <p:cNvSpPr/>
              <p:nvPr/>
            </p:nvSpPr>
            <p:spPr>
              <a:xfrm>
                <a:off x="2878883" y="247834"/>
                <a:ext cx="437847" cy="295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5" h="21600" extrusionOk="0">
                    <a:moveTo>
                      <a:pt x="14319" y="8640"/>
                    </a:moveTo>
                    <a:cubicBezTo>
                      <a:pt x="15290" y="8640"/>
                      <a:pt x="15290" y="8640"/>
                      <a:pt x="15290" y="8640"/>
                    </a:cubicBezTo>
                    <a:cubicBezTo>
                      <a:pt x="15290" y="7200"/>
                      <a:pt x="15290" y="7200"/>
                      <a:pt x="15290" y="7200"/>
                    </a:cubicBezTo>
                    <a:cubicBezTo>
                      <a:pt x="14804" y="6480"/>
                      <a:pt x="14804" y="6480"/>
                      <a:pt x="14804" y="6480"/>
                    </a:cubicBezTo>
                    <a:cubicBezTo>
                      <a:pt x="15047" y="6480"/>
                      <a:pt x="15290" y="6480"/>
                      <a:pt x="15533" y="6480"/>
                    </a:cubicBezTo>
                    <a:cubicBezTo>
                      <a:pt x="16503" y="6480"/>
                      <a:pt x="16503" y="7200"/>
                      <a:pt x="16503" y="8280"/>
                    </a:cubicBezTo>
                    <a:cubicBezTo>
                      <a:pt x="16503" y="9000"/>
                      <a:pt x="17231" y="9000"/>
                      <a:pt x="17231" y="9720"/>
                    </a:cubicBezTo>
                    <a:cubicBezTo>
                      <a:pt x="17231" y="10440"/>
                      <a:pt x="16746" y="10800"/>
                      <a:pt x="16746" y="11520"/>
                    </a:cubicBezTo>
                    <a:cubicBezTo>
                      <a:pt x="16746" y="12240"/>
                      <a:pt x="17960" y="11520"/>
                      <a:pt x="17960" y="11520"/>
                    </a:cubicBezTo>
                    <a:cubicBezTo>
                      <a:pt x="18688" y="11520"/>
                      <a:pt x="20629" y="12600"/>
                      <a:pt x="21357" y="12600"/>
                    </a:cubicBezTo>
                    <a:cubicBezTo>
                      <a:pt x="21357" y="13320"/>
                      <a:pt x="21600" y="14040"/>
                      <a:pt x="21357" y="14400"/>
                    </a:cubicBezTo>
                    <a:cubicBezTo>
                      <a:pt x="21115" y="14760"/>
                      <a:pt x="20387" y="14760"/>
                      <a:pt x="19658" y="14760"/>
                    </a:cubicBezTo>
                    <a:cubicBezTo>
                      <a:pt x="18445" y="15120"/>
                      <a:pt x="17474" y="18000"/>
                      <a:pt x="16503" y="18000"/>
                    </a:cubicBezTo>
                    <a:cubicBezTo>
                      <a:pt x="15533" y="18000"/>
                      <a:pt x="15533" y="17280"/>
                      <a:pt x="15290" y="16200"/>
                    </a:cubicBezTo>
                    <a:cubicBezTo>
                      <a:pt x="15047" y="16560"/>
                      <a:pt x="14804" y="16920"/>
                      <a:pt x="14562" y="17640"/>
                    </a:cubicBezTo>
                    <a:cubicBezTo>
                      <a:pt x="15047" y="18720"/>
                      <a:pt x="15290" y="18720"/>
                      <a:pt x="15533" y="19800"/>
                    </a:cubicBezTo>
                    <a:cubicBezTo>
                      <a:pt x="14076" y="19800"/>
                      <a:pt x="14076" y="19800"/>
                      <a:pt x="14076" y="19800"/>
                    </a:cubicBezTo>
                    <a:cubicBezTo>
                      <a:pt x="14076" y="20880"/>
                      <a:pt x="14076" y="20880"/>
                      <a:pt x="14076" y="20880"/>
                    </a:cubicBezTo>
                    <a:cubicBezTo>
                      <a:pt x="13591" y="21240"/>
                      <a:pt x="12378" y="19800"/>
                      <a:pt x="11649" y="19080"/>
                    </a:cubicBezTo>
                    <a:cubicBezTo>
                      <a:pt x="11649" y="20880"/>
                      <a:pt x="11164" y="21600"/>
                      <a:pt x="9951" y="21600"/>
                    </a:cubicBezTo>
                    <a:cubicBezTo>
                      <a:pt x="8980" y="21600"/>
                      <a:pt x="7281" y="21240"/>
                      <a:pt x="7281" y="19800"/>
                    </a:cubicBezTo>
                    <a:cubicBezTo>
                      <a:pt x="7766" y="19440"/>
                      <a:pt x="8009" y="19440"/>
                      <a:pt x="8009" y="19080"/>
                    </a:cubicBezTo>
                    <a:cubicBezTo>
                      <a:pt x="7038" y="19080"/>
                      <a:pt x="5097" y="18000"/>
                      <a:pt x="5097" y="16200"/>
                    </a:cubicBezTo>
                    <a:cubicBezTo>
                      <a:pt x="5097" y="14400"/>
                      <a:pt x="9222" y="14760"/>
                      <a:pt x="10193" y="14400"/>
                    </a:cubicBezTo>
                    <a:cubicBezTo>
                      <a:pt x="9222" y="14040"/>
                      <a:pt x="8494" y="13320"/>
                      <a:pt x="7524" y="13320"/>
                    </a:cubicBezTo>
                    <a:cubicBezTo>
                      <a:pt x="6310" y="13320"/>
                      <a:pt x="6067" y="14400"/>
                      <a:pt x="5339" y="14400"/>
                    </a:cubicBezTo>
                    <a:cubicBezTo>
                      <a:pt x="4611" y="14400"/>
                      <a:pt x="4611" y="13680"/>
                      <a:pt x="4369" y="12960"/>
                    </a:cubicBezTo>
                    <a:cubicBezTo>
                      <a:pt x="3640" y="13320"/>
                      <a:pt x="3398" y="13680"/>
                      <a:pt x="2912" y="13680"/>
                    </a:cubicBezTo>
                    <a:cubicBezTo>
                      <a:pt x="2427" y="13680"/>
                      <a:pt x="2427" y="13320"/>
                      <a:pt x="2427" y="12600"/>
                    </a:cubicBezTo>
                    <a:cubicBezTo>
                      <a:pt x="3155" y="12240"/>
                      <a:pt x="3640" y="12240"/>
                      <a:pt x="3883" y="11520"/>
                    </a:cubicBezTo>
                    <a:cubicBezTo>
                      <a:pt x="1699" y="11520"/>
                      <a:pt x="0" y="11160"/>
                      <a:pt x="0" y="8280"/>
                    </a:cubicBezTo>
                    <a:cubicBezTo>
                      <a:pt x="971" y="8280"/>
                      <a:pt x="971" y="8280"/>
                      <a:pt x="971" y="8280"/>
                    </a:cubicBezTo>
                    <a:cubicBezTo>
                      <a:pt x="1213" y="8640"/>
                      <a:pt x="2427" y="9000"/>
                      <a:pt x="3155" y="9000"/>
                    </a:cubicBezTo>
                    <a:cubicBezTo>
                      <a:pt x="3398" y="9000"/>
                      <a:pt x="3640" y="8280"/>
                      <a:pt x="3640" y="8280"/>
                    </a:cubicBezTo>
                    <a:cubicBezTo>
                      <a:pt x="2670" y="7920"/>
                      <a:pt x="485" y="7200"/>
                      <a:pt x="485" y="6120"/>
                    </a:cubicBezTo>
                    <a:cubicBezTo>
                      <a:pt x="485" y="5040"/>
                      <a:pt x="1699" y="5040"/>
                      <a:pt x="2184" y="5040"/>
                    </a:cubicBezTo>
                    <a:cubicBezTo>
                      <a:pt x="3155" y="5040"/>
                      <a:pt x="3640" y="5760"/>
                      <a:pt x="4126" y="5760"/>
                    </a:cubicBezTo>
                    <a:cubicBezTo>
                      <a:pt x="4611" y="5760"/>
                      <a:pt x="4611" y="5040"/>
                      <a:pt x="4854" y="4680"/>
                    </a:cubicBezTo>
                    <a:cubicBezTo>
                      <a:pt x="4126" y="3960"/>
                      <a:pt x="3398" y="4680"/>
                      <a:pt x="2912" y="4680"/>
                    </a:cubicBezTo>
                    <a:cubicBezTo>
                      <a:pt x="2670" y="4680"/>
                      <a:pt x="1942" y="3240"/>
                      <a:pt x="1942" y="2880"/>
                    </a:cubicBezTo>
                    <a:cubicBezTo>
                      <a:pt x="2912" y="2160"/>
                      <a:pt x="3398" y="1800"/>
                      <a:pt x="4611" y="2160"/>
                    </a:cubicBezTo>
                    <a:cubicBezTo>
                      <a:pt x="5825" y="2160"/>
                      <a:pt x="5825" y="2160"/>
                      <a:pt x="5825" y="2160"/>
                    </a:cubicBezTo>
                    <a:cubicBezTo>
                      <a:pt x="5097" y="1440"/>
                      <a:pt x="3883" y="1440"/>
                      <a:pt x="3640" y="0"/>
                    </a:cubicBezTo>
                    <a:cubicBezTo>
                      <a:pt x="5582" y="0"/>
                      <a:pt x="6796" y="360"/>
                      <a:pt x="8009" y="1080"/>
                    </a:cubicBezTo>
                    <a:cubicBezTo>
                      <a:pt x="9465" y="1800"/>
                      <a:pt x="9222" y="5040"/>
                      <a:pt x="10436" y="5400"/>
                    </a:cubicBezTo>
                    <a:cubicBezTo>
                      <a:pt x="11407" y="6120"/>
                      <a:pt x="12135" y="5040"/>
                      <a:pt x="13106" y="5760"/>
                    </a:cubicBezTo>
                    <a:cubicBezTo>
                      <a:pt x="14076" y="6480"/>
                      <a:pt x="13834" y="7560"/>
                      <a:pt x="14319" y="864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25" name="Freeform 129"/>
              <p:cNvSpPr/>
              <p:nvPr/>
            </p:nvSpPr>
            <p:spPr>
              <a:xfrm>
                <a:off x="3231859" y="1484503"/>
                <a:ext cx="290395" cy="182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31" y="14595"/>
                    </a:moveTo>
                    <a:cubicBezTo>
                      <a:pt x="2197" y="14011"/>
                      <a:pt x="2929" y="13427"/>
                      <a:pt x="2929" y="12259"/>
                    </a:cubicBezTo>
                    <a:cubicBezTo>
                      <a:pt x="2929" y="11092"/>
                      <a:pt x="2929" y="11676"/>
                      <a:pt x="2929" y="9924"/>
                    </a:cubicBezTo>
                    <a:cubicBezTo>
                      <a:pt x="2929" y="7005"/>
                      <a:pt x="3295" y="584"/>
                      <a:pt x="6224" y="0"/>
                    </a:cubicBezTo>
                    <a:cubicBezTo>
                      <a:pt x="6590" y="2335"/>
                      <a:pt x="7322" y="2919"/>
                      <a:pt x="7688" y="4670"/>
                    </a:cubicBezTo>
                    <a:cubicBezTo>
                      <a:pt x="8054" y="4086"/>
                      <a:pt x="8420" y="3503"/>
                      <a:pt x="8786" y="3503"/>
                    </a:cubicBezTo>
                    <a:cubicBezTo>
                      <a:pt x="10983" y="7589"/>
                      <a:pt x="14278" y="5838"/>
                      <a:pt x="16108" y="9924"/>
                    </a:cubicBezTo>
                    <a:cubicBezTo>
                      <a:pt x="16841" y="11092"/>
                      <a:pt x="16475" y="12259"/>
                      <a:pt x="16841" y="12843"/>
                    </a:cubicBezTo>
                    <a:cubicBezTo>
                      <a:pt x="18671" y="15178"/>
                      <a:pt x="20502" y="14011"/>
                      <a:pt x="21600" y="16346"/>
                    </a:cubicBezTo>
                    <a:cubicBezTo>
                      <a:pt x="20136" y="17514"/>
                      <a:pt x="19403" y="18097"/>
                      <a:pt x="17939" y="18097"/>
                    </a:cubicBezTo>
                    <a:cubicBezTo>
                      <a:pt x="16841" y="18097"/>
                      <a:pt x="16108" y="18097"/>
                      <a:pt x="15010" y="18097"/>
                    </a:cubicBezTo>
                    <a:cubicBezTo>
                      <a:pt x="15010" y="18097"/>
                      <a:pt x="11715" y="14011"/>
                      <a:pt x="10983" y="14011"/>
                    </a:cubicBezTo>
                    <a:cubicBezTo>
                      <a:pt x="10983" y="17514"/>
                      <a:pt x="7688" y="21016"/>
                      <a:pt x="6224" y="19849"/>
                    </a:cubicBezTo>
                    <a:cubicBezTo>
                      <a:pt x="5858" y="21016"/>
                      <a:pt x="5858" y="21600"/>
                      <a:pt x="5492" y="21600"/>
                    </a:cubicBezTo>
                    <a:cubicBezTo>
                      <a:pt x="4027" y="21600"/>
                      <a:pt x="4393" y="19849"/>
                      <a:pt x="4759" y="18097"/>
                    </a:cubicBezTo>
                    <a:cubicBezTo>
                      <a:pt x="2929" y="17514"/>
                      <a:pt x="1098" y="18097"/>
                      <a:pt x="0" y="18097"/>
                    </a:cubicBezTo>
                    <a:cubicBezTo>
                      <a:pt x="366" y="15178"/>
                      <a:pt x="1464" y="15178"/>
                      <a:pt x="1831" y="14595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26" name="Freeform 130"/>
              <p:cNvSpPr/>
              <p:nvPr/>
            </p:nvSpPr>
            <p:spPr>
              <a:xfrm>
                <a:off x="3639909" y="1317942"/>
                <a:ext cx="90126" cy="71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120" extrusionOk="0">
                    <a:moveTo>
                      <a:pt x="21600" y="9920"/>
                    </a:moveTo>
                    <a:cubicBezTo>
                      <a:pt x="21600" y="14720"/>
                      <a:pt x="13200" y="17120"/>
                      <a:pt x="8400" y="17120"/>
                    </a:cubicBezTo>
                    <a:cubicBezTo>
                      <a:pt x="3600" y="17120"/>
                      <a:pt x="0" y="13520"/>
                      <a:pt x="0" y="9920"/>
                    </a:cubicBezTo>
                    <a:cubicBezTo>
                      <a:pt x="0" y="-4480"/>
                      <a:pt x="21600" y="-2080"/>
                      <a:pt x="21600" y="992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27" name="Freeform 131"/>
              <p:cNvSpPr/>
              <p:nvPr/>
            </p:nvSpPr>
            <p:spPr>
              <a:xfrm>
                <a:off x="3379559" y="1673897"/>
                <a:ext cx="67595" cy="50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26" extrusionOk="0">
                    <a:moveTo>
                      <a:pt x="9257" y="1290"/>
                    </a:moveTo>
                    <a:cubicBezTo>
                      <a:pt x="18514" y="-674"/>
                      <a:pt x="16971" y="-674"/>
                      <a:pt x="21600" y="3253"/>
                    </a:cubicBezTo>
                    <a:cubicBezTo>
                      <a:pt x="18514" y="9144"/>
                      <a:pt x="7714" y="20926"/>
                      <a:pt x="0" y="20926"/>
                    </a:cubicBezTo>
                    <a:cubicBezTo>
                      <a:pt x="0" y="15035"/>
                      <a:pt x="0" y="15035"/>
                      <a:pt x="0" y="15035"/>
                    </a:cubicBezTo>
                    <a:cubicBezTo>
                      <a:pt x="3086" y="9144"/>
                      <a:pt x="9257" y="3253"/>
                      <a:pt x="9257" y="129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28" name="Freeform 132"/>
              <p:cNvSpPr/>
              <p:nvPr/>
            </p:nvSpPr>
            <p:spPr>
              <a:xfrm>
                <a:off x="3492211" y="908727"/>
                <a:ext cx="192763" cy="80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754" y="21600"/>
                    </a:moveTo>
                    <a:cubicBezTo>
                      <a:pt x="4431" y="21600"/>
                      <a:pt x="2215" y="20250"/>
                      <a:pt x="3323" y="13500"/>
                    </a:cubicBezTo>
                    <a:cubicBezTo>
                      <a:pt x="1662" y="10800"/>
                      <a:pt x="0" y="9450"/>
                      <a:pt x="0" y="5400"/>
                    </a:cubicBezTo>
                    <a:cubicBezTo>
                      <a:pt x="0" y="1350"/>
                      <a:pt x="1108" y="0"/>
                      <a:pt x="2769" y="0"/>
                    </a:cubicBezTo>
                    <a:cubicBezTo>
                      <a:pt x="6092" y="0"/>
                      <a:pt x="7200" y="2700"/>
                      <a:pt x="10523" y="2700"/>
                    </a:cubicBezTo>
                    <a:cubicBezTo>
                      <a:pt x="14954" y="2700"/>
                      <a:pt x="18277" y="10800"/>
                      <a:pt x="21600" y="14850"/>
                    </a:cubicBezTo>
                    <a:cubicBezTo>
                      <a:pt x="21046" y="17550"/>
                      <a:pt x="19938" y="20250"/>
                      <a:pt x="18277" y="20250"/>
                    </a:cubicBezTo>
                    <a:cubicBezTo>
                      <a:pt x="16615" y="20250"/>
                      <a:pt x="15508" y="17550"/>
                      <a:pt x="13846" y="17550"/>
                    </a:cubicBezTo>
                    <a:cubicBezTo>
                      <a:pt x="12185" y="17550"/>
                      <a:pt x="10523" y="21600"/>
                      <a:pt x="7754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29" name="Freeform 133"/>
              <p:cNvSpPr/>
              <p:nvPr/>
            </p:nvSpPr>
            <p:spPr>
              <a:xfrm>
                <a:off x="3507231" y="1712471"/>
                <a:ext cx="50069" cy="42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291" extrusionOk="0">
                    <a:moveTo>
                      <a:pt x="21600" y="5331"/>
                    </a:moveTo>
                    <a:cubicBezTo>
                      <a:pt x="17280" y="9651"/>
                      <a:pt x="15120" y="18291"/>
                      <a:pt x="10800" y="18291"/>
                    </a:cubicBezTo>
                    <a:cubicBezTo>
                      <a:pt x="8640" y="18291"/>
                      <a:pt x="0" y="9651"/>
                      <a:pt x="0" y="9651"/>
                    </a:cubicBezTo>
                    <a:cubicBezTo>
                      <a:pt x="0" y="-1149"/>
                      <a:pt x="15120" y="-3309"/>
                      <a:pt x="21600" y="5331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30" name="Freeform 134"/>
              <p:cNvSpPr/>
              <p:nvPr/>
            </p:nvSpPr>
            <p:spPr>
              <a:xfrm>
                <a:off x="3745052" y="1324287"/>
                <a:ext cx="45065" cy="272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600" extrusionOk="0">
                    <a:moveTo>
                      <a:pt x="7200" y="18000"/>
                    </a:moveTo>
                    <a:cubicBezTo>
                      <a:pt x="2400" y="18000"/>
                      <a:pt x="0" y="18000"/>
                      <a:pt x="0" y="10800"/>
                    </a:cubicBezTo>
                    <a:cubicBezTo>
                      <a:pt x="0" y="7200"/>
                      <a:pt x="7200" y="0"/>
                      <a:pt x="7200" y="0"/>
                    </a:cubicBezTo>
                    <a:cubicBezTo>
                      <a:pt x="14400" y="0"/>
                      <a:pt x="19200" y="14400"/>
                      <a:pt x="21600" y="18000"/>
                    </a:cubicBezTo>
                    <a:cubicBezTo>
                      <a:pt x="12000" y="21600"/>
                      <a:pt x="14400" y="18000"/>
                      <a:pt x="7200" y="180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31" name="Freeform 135"/>
              <p:cNvSpPr/>
              <p:nvPr/>
            </p:nvSpPr>
            <p:spPr>
              <a:xfrm>
                <a:off x="3553636" y="1246681"/>
                <a:ext cx="38712" cy="30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01" h="21600" extrusionOk="0">
                    <a:moveTo>
                      <a:pt x="1581" y="21600"/>
                    </a:moveTo>
                    <a:cubicBezTo>
                      <a:pt x="-4899" y="21600"/>
                      <a:pt x="10221" y="0"/>
                      <a:pt x="16701" y="0"/>
                    </a:cubicBezTo>
                    <a:cubicBezTo>
                      <a:pt x="14541" y="10800"/>
                      <a:pt x="10221" y="21600"/>
                      <a:pt x="1581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32" name="Freeform 136"/>
              <p:cNvSpPr/>
              <p:nvPr/>
            </p:nvSpPr>
            <p:spPr>
              <a:xfrm>
                <a:off x="3116705" y="903719"/>
                <a:ext cx="1166578" cy="8411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227" y="15247"/>
                    </a:moveTo>
                    <a:cubicBezTo>
                      <a:pt x="20227" y="15628"/>
                      <a:pt x="20136" y="16264"/>
                      <a:pt x="19861" y="16264"/>
                    </a:cubicBezTo>
                    <a:cubicBezTo>
                      <a:pt x="18580" y="16264"/>
                      <a:pt x="18488" y="13722"/>
                      <a:pt x="17207" y="13722"/>
                    </a:cubicBezTo>
                    <a:cubicBezTo>
                      <a:pt x="17115" y="13722"/>
                      <a:pt x="16749" y="14104"/>
                      <a:pt x="16749" y="14104"/>
                    </a:cubicBezTo>
                    <a:cubicBezTo>
                      <a:pt x="16932" y="14358"/>
                      <a:pt x="17024" y="14231"/>
                      <a:pt x="17207" y="14231"/>
                    </a:cubicBezTo>
                    <a:cubicBezTo>
                      <a:pt x="17207" y="14612"/>
                      <a:pt x="17207" y="14612"/>
                      <a:pt x="17207" y="14612"/>
                    </a:cubicBezTo>
                    <a:cubicBezTo>
                      <a:pt x="17115" y="14739"/>
                      <a:pt x="16932" y="14739"/>
                      <a:pt x="16841" y="14612"/>
                    </a:cubicBezTo>
                    <a:cubicBezTo>
                      <a:pt x="16841" y="15247"/>
                      <a:pt x="16841" y="15247"/>
                      <a:pt x="16841" y="15247"/>
                    </a:cubicBezTo>
                    <a:cubicBezTo>
                      <a:pt x="17207" y="15247"/>
                      <a:pt x="17207" y="15247"/>
                      <a:pt x="17207" y="15247"/>
                    </a:cubicBezTo>
                    <a:cubicBezTo>
                      <a:pt x="17207" y="15628"/>
                      <a:pt x="17573" y="16518"/>
                      <a:pt x="17756" y="16645"/>
                    </a:cubicBezTo>
                    <a:cubicBezTo>
                      <a:pt x="18305" y="16899"/>
                      <a:pt x="18488" y="16391"/>
                      <a:pt x="18488" y="17026"/>
                    </a:cubicBezTo>
                    <a:cubicBezTo>
                      <a:pt x="18763" y="17026"/>
                      <a:pt x="18763" y="17026"/>
                      <a:pt x="18946" y="17026"/>
                    </a:cubicBezTo>
                    <a:cubicBezTo>
                      <a:pt x="18946" y="17661"/>
                      <a:pt x="18946" y="17661"/>
                      <a:pt x="18946" y="17788"/>
                    </a:cubicBezTo>
                    <a:cubicBezTo>
                      <a:pt x="18946" y="18042"/>
                      <a:pt x="19403" y="18169"/>
                      <a:pt x="19403" y="18551"/>
                    </a:cubicBezTo>
                    <a:cubicBezTo>
                      <a:pt x="19403" y="18932"/>
                      <a:pt x="19129" y="19694"/>
                      <a:pt x="19037" y="20075"/>
                    </a:cubicBezTo>
                    <a:cubicBezTo>
                      <a:pt x="18580" y="19948"/>
                      <a:pt x="16841" y="19059"/>
                      <a:pt x="16566" y="18551"/>
                    </a:cubicBezTo>
                    <a:cubicBezTo>
                      <a:pt x="16200" y="18551"/>
                      <a:pt x="16200" y="18551"/>
                      <a:pt x="16200" y="18551"/>
                    </a:cubicBezTo>
                    <a:cubicBezTo>
                      <a:pt x="16658" y="19313"/>
                      <a:pt x="18122" y="20075"/>
                      <a:pt x="18122" y="21092"/>
                    </a:cubicBezTo>
                    <a:cubicBezTo>
                      <a:pt x="18122" y="21346"/>
                      <a:pt x="17939" y="21600"/>
                      <a:pt x="17847" y="21600"/>
                    </a:cubicBezTo>
                    <a:cubicBezTo>
                      <a:pt x="17756" y="21600"/>
                      <a:pt x="17664" y="21219"/>
                      <a:pt x="17573" y="21092"/>
                    </a:cubicBezTo>
                    <a:cubicBezTo>
                      <a:pt x="16841" y="20584"/>
                      <a:pt x="16292" y="20838"/>
                      <a:pt x="15651" y="20329"/>
                    </a:cubicBezTo>
                    <a:cubicBezTo>
                      <a:pt x="15010" y="19821"/>
                      <a:pt x="13454" y="19821"/>
                      <a:pt x="13912" y="18678"/>
                    </a:cubicBezTo>
                    <a:cubicBezTo>
                      <a:pt x="12997" y="18169"/>
                      <a:pt x="12631" y="17407"/>
                      <a:pt x="11898" y="16899"/>
                    </a:cubicBezTo>
                    <a:cubicBezTo>
                      <a:pt x="11715" y="17153"/>
                      <a:pt x="11532" y="17407"/>
                      <a:pt x="11349" y="17407"/>
                    </a:cubicBezTo>
                    <a:cubicBezTo>
                      <a:pt x="11075" y="17407"/>
                      <a:pt x="11166" y="17153"/>
                      <a:pt x="10892" y="17153"/>
                    </a:cubicBezTo>
                    <a:cubicBezTo>
                      <a:pt x="10525" y="17153"/>
                      <a:pt x="10434" y="17661"/>
                      <a:pt x="10068" y="17661"/>
                    </a:cubicBezTo>
                    <a:cubicBezTo>
                      <a:pt x="9793" y="17661"/>
                      <a:pt x="8969" y="17153"/>
                      <a:pt x="8969" y="16645"/>
                    </a:cubicBezTo>
                    <a:cubicBezTo>
                      <a:pt x="8969" y="16264"/>
                      <a:pt x="9610" y="15628"/>
                      <a:pt x="9976" y="15628"/>
                    </a:cubicBezTo>
                    <a:cubicBezTo>
                      <a:pt x="10525" y="15628"/>
                      <a:pt x="10892" y="15628"/>
                      <a:pt x="11166" y="15628"/>
                    </a:cubicBezTo>
                    <a:cubicBezTo>
                      <a:pt x="11349" y="15628"/>
                      <a:pt x="11990" y="15501"/>
                      <a:pt x="12356" y="15120"/>
                    </a:cubicBezTo>
                    <a:cubicBezTo>
                      <a:pt x="12173" y="15120"/>
                      <a:pt x="11898" y="14739"/>
                      <a:pt x="11898" y="14358"/>
                    </a:cubicBezTo>
                    <a:cubicBezTo>
                      <a:pt x="11898" y="13722"/>
                      <a:pt x="12356" y="14104"/>
                      <a:pt x="12539" y="13849"/>
                    </a:cubicBezTo>
                    <a:cubicBezTo>
                      <a:pt x="12722" y="13468"/>
                      <a:pt x="13271" y="12706"/>
                      <a:pt x="13271" y="12198"/>
                    </a:cubicBezTo>
                    <a:cubicBezTo>
                      <a:pt x="13271" y="11308"/>
                      <a:pt x="11624" y="9529"/>
                      <a:pt x="11075" y="9529"/>
                    </a:cubicBezTo>
                    <a:cubicBezTo>
                      <a:pt x="10708" y="9529"/>
                      <a:pt x="10525" y="9911"/>
                      <a:pt x="10251" y="9911"/>
                    </a:cubicBezTo>
                    <a:cubicBezTo>
                      <a:pt x="10159" y="9911"/>
                      <a:pt x="9976" y="9529"/>
                      <a:pt x="9976" y="9529"/>
                    </a:cubicBezTo>
                    <a:cubicBezTo>
                      <a:pt x="9976" y="9148"/>
                      <a:pt x="10525" y="9021"/>
                      <a:pt x="10617" y="9021"/>
                    </a:cubicBezTo>
                    <a:cubicBezTo>
                      <a:pt x="10434" y="8640"/>
                      <a:pt x="8969" y="6988"/>
                      <a:pt x="8695" y="6988"/>
                    </a:cubicBezTo>
                    <a:cubicBezTo>
                      <a:pt x="8329" y="6988"/>
                      <a:pt x="7963" y="8386"/>
                      <a:pt x="7505" y="8386"/>
                    </a:cubicBezTo>
                    <a:cubicBezTo>
                      <a:pt x="7139" y="8386"/>
                      <a:pt x="7231" y="7751"/>
                      <a:pt x="7231" y="7496"/>
                    </a:cubicBezTo>
                    <a:cubicBezTo>
                      <a:pt x="6407" y="7496"/>
                      <a:pt x="4485" y="7496"/>
                      <a:pt x="3295" y="7496"/>
                    </a:cubicBezTo>
                    <a:cubicBezTo>
                      <a:pt x="3020" y="7496"/>
                      <a:pt x="2654" y="7115"/>
                      <a:pt x="2471" y="6861"/>
                    </a:cubicBezTo>
                    <a:cubicBezTo>
                      <a:pt x="1190" y="6861"/>
                      <a:pt x="1190" y="6861"/>
                      <a:pt x="1190" y="6861"/>
                    </a:cubicBezTo>
                    <a:cubicBezTo>
                      <a:pt x="1098" y="6353"/>
                      <a:pt x="732" y="6226"/>
                      <a:pt x="641" y="5718"/>
                    </a:cubicBezTo>
                    <a:cubicBezTo>
                      <a:pt x="1007" y="5591"/>
                      <a:pt x="1373" y="5718"/>
                      <a:pt x="1831" y="5845"/>
                    </a:cubicBezTo>
                    <a:cubicBezTo>
                      <a:pt x="1831" y="5336"/>
                      <a:pt x="1831" y="5336"/>
                      <a:pt x="1831" y="5336"/>
                    </a:cubicBezTo>
                    <a:cubicBezTo>
                      <a:pt x="1556" y="5082"/>
                      <a:pt x="366" y="4955"/>
                      <a:pt x="366" y="4955"/>
                    </a:cubicBezTo>
                    <a:cubicBezTo>
                      <a:pt x="366" y="4955"/>
                      <a:pt x="0" y="4320"/>
                      <a:pt x="0" y="4066"/>
                    </a:cubicBezTo>
                    <a:cubicBezTo>
                      <a:pt x="0" y="3049"/>
                      <a:pt x="92" y="2795"/>
                      <a:pt x="549" y="2414"/>
                    </a:cubicBezTo>
                    <a:cubicBezTo>
                      <a:pt x="732" y="2160"/>
                      <a:pt x="549" y="1525"/>
                      <a:pt x="732" y="1398"/>
                    </a:cubicBezTo>
                    <a:cubicBezTo>
                      <a:pt x="1190" y="635"/>
                      <a:pt x="1922" y="0"/>
                      <a:pt x="2837" y="0"/>
                    </a:cubicBezTo>
                    <a:cubicBezTo>
                      <a:pt x="2837" y="0"/>
                      <a:pt x="3661" y="381"/>
                      <a:pt x="3661" y="381"/>
                    </a:cubicBezTo>
                    <a:cubicBezTo>
                      <a:pt x="3386" y="1144"/>
                      <a:pt x="2563" y="1144"/>
                      <a:pt x="2563" y="2287"/>
                    </a:cubicBezTo>
                    <a:cubicBezTo>
                      <a:pt x="2563" y="2541"/>
                      <a:pt x="2654" y="2668"/>
                      <a:pt x="2746" y="2668"/>
                    </a:cubicBezTo>
                    <a:cubicBezTo>
                      <a:pt x="2654" y="2922"/>
                      <a:pt x="2746" y="3304"/>
                      <a:pt x="2746" y="3304"/>
                    </a:cubicBezTo>
                    <a:cubicBezTo>
                      <a:pt x="2746" y="3558"/>
                      <a:pt x="2654" y="3939"/>
                      <a:pt x="3020" y="3939"/>
                    </a:cubicBezTo>
                    <a:cubicBezTo>
                      <a:pt x="3203" y="3939"/>
                      <a:pt x="3569" y="3431"/>
                      <a:pt x="3569" y="3176"/>
                    </a:cubicBezTo>
                    <a:cubicBezTo>
                      <a:pt x="3569" y="2795"/>
                      <a:pt x="3295" y="2541"/>
                      <a:pt x="3295" y="2160"/>
                    </a:cubicBezTo>
                    <a:cubicBezTo>
                      <a:pt x="3295" y="762"/>
                      <a:pt x="5034" y="381"/>
                      <a:pt x="6041" y="381"/>
                    </a:cubicBezTo>
                    <a:cubicBezTo>
                      <a:pt x="6773" y="381"/>
                      <a:pt x="7139" y="1652"/>
                      <a:pt x="7139" y="2414"/>
                    </a:cubicBezTo>
                    <a:cubicBezTo>
                      <a:pt x="7139" y="2541"/>
                      <a:pt x="6956" y="3176"/>
                      <a:pt x="7139" y="3176"/>
                    </a:cubicBezTo>
                    <a:cubicBezTo>
                      <a:pt x="7322" y="3176"/>
                      <a:pt x="7414" y="2795"/>
                      <a:pt x="7688" y="2795"/>
                    </a:cubicBezTo>
                    <a:cubicBezTo>
                      <a:pt x="7963" y="2795"/>
                      <a:pt x="8054" y="3176"/>
                      <a:pt x="8237" y="3176"/>
                    </a:cubicBezTo>
                    <a:cubicBezTo>
                      <a:pt x="8695" y="3176"/>
                      <a:pt x="8878" y="2287"/>
                      <a:pt x="9336" y="2287"/>
                    </a:cubicBezTo>
                    <a:cubicBezTo>
                      <a:pt x="9793" y="2287"/>
                      <a:pt x="10892" y="2541"/>
                      <a:pt x="11258" y="2795"/>
                    </a:cubicBezTo>
                    <a:cubicBezTo>
                      <a:pt x="11898" y="3431"/>
                      <a:pt x="12081" y="4574"/>
                      <a:pt x="12905" y="4574"/>
                    </a:cubicBezTo>
                    <a:cubicBezTo>
                      <a:pt x="13271" y="4574"/>
                      <a:pt x="13363" y="4574"/>
                      <a:pt x="13546" y="4574"/>
                    </a:cubicBezTo>
                    <a:cubicBezTo>
                      <a:pt x="13820" y="4574"/>
                      <a:pt x="14553" y="4701"/>
                      <a:pt x="14461" y="5336"/>
                    </a:cubicBezTo>
                    <a:cubicBezTo>
                      <a:pt x="15102" y="5718"/>
                      <a:pt x="15559" y="6226"/>
                      <a:pt x="16292" y="6353"/>
                    </a:cubicBezTo>
                    <a:cubicBezTo>
                      <a:pt x="16292" y="6988"/>
                      <a:pt x="16292" y="6988"/>
                      <a:pt x="16292" y="6988"/>
                    </a:cubicBezTo>
                    <a:cubicBezTo>
                      <a:pt x="16383" y="6988"/>
                      <a:pt x="16749" y="6988"/>
                      <a:pt x="16749" y="6988"/>
                    </a:cubicBezTo>
                    <a:cubicBezTo>
                      <a:pt x="17115" y="6988"/>
                      <a:pt x="17298" y="7369"/>
                      <a:pt x="17481" y="7878"/>
                    </a:cubicBezTo>
                    <a:cubicBezTo>
                      <a:pt x="17115" y="8005"/>
                      <a:pt x="16749" y="8005"/>
                      <a:pt x="16566" y="8386"/>
                    </a:cubicBezTo>
                    <a:cubicBezTo>
                      <a:pt x="17024" y="8513"/>
                      <a:pt x="17115" y="8513"/>
                      <a:pt x="17298" y="8513"/>
                    </a:cubicBezTo>
                    <a:cubicBezTo>
                      <a:pt x="17481" y="8513"/>
                      <a:pt x="17664" y="8513"/>
                      <a:pt x="17756" y="8767"/>
                    </a:cubicBezTo>
                    <a:cubicBezTo>
                      <a:pt x="17298" y="9021"/>
                      <a:pt x="17115" y="9021"/>
                      <a:pt x="16841" y="9656"/>
                    </a:cubicBezTo>
                    <a:cubicBezTo>
                      <a:pt x="17115" y="9784"/>
                      <a:pt x="17207" y="9911"/>
                      <a:pt x="17573" y="9911"/>
                    </a:cubicBezTo>
                    <a:cubicBezTo>
                      <a:pt x="17664" y="10800"/>
                      <a:pt x="18305" y="11181"/>
                      <a:pt x="18854" y="11181"/>
                    </a:cubicBezTo>
                    <a:cubicBezTo>
                      <a:pt x="18946" y="11816"/>
                      <a:pt x="19037" y="12452"/>
                      <a:pt x="19495" y="12452"/>
                    </a:cubicBezTo>
                    <a:cubicBezTo>
                      <a:pt x="20044" y="12452"/>
                      <a:pt x="20227" y="11944"/>
                      <a:pt x="20410" y="12706"/>
                    </a:cubicBezTo>
                    <a:cubicBezTo>
                      <a:pt x="20502" y="12833"/>
                      <a:pt x="20776" y="12833"/>
                      <a:pt x="20868" y="12833"/>
                    </a:cubicBezTo>
                    <a:cubicBezTo>
                      <a:pt x="21325" y="12833"/>
                      <a:pt x="21600" y="13087"/>
                      <a:pt x="21600" y="13722"/>
                    </a:cubicBezTo>
                    <a:cubicBezTo>
                      <a:pt x="21600" y="14104"/>
                      <a:pt x="21142" y="14231"/>
                      <a:pt x="20776" y="14231"/>
                    </a:cubicBezTo>
                    <a:cubicBezTo>
                      <a:pt x="20776" y="14739"/>
                      <a:pt x="20776" y="14612"/>
                      <a:pt x="20776" y="14739"/>
                    </a:cubicBezTo>
                    <a:cubicBezTo>
                      <a:pt x="20776" y="14866"/>
                      <a:pt x="20685" y="15247"/>
                      <a:pt x="20227" y="15247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33" name="Freeform 137"/>
              <p:cNvSpPr/>
              <p:nvPr/>
            </p:nvSpPr>
            <p:spPr>
              <a:xfrm>
                <a:off x="3597353" y="1636187"/>
                <a:ext cx="27543" cy="2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3804" extrusionOk="0">
                    <a:moveTo>
                      <a:pt x="21600" y="5704"/>
                    </a:moveTo>
                    <a:cubicBezTo>
                      <a:pt x="10800" y="16504"/>
                      <a:pt x="7200" y="16504"/>
                      <a:pt x="0" y="5704"/>
                    </a:cubicBezTo>
                    <a:cubicBezTo>
                      <a:pt x="7200" y="-5096"/>
                      <a:pt x="10800" y="2104"/>
                      <a:pt x="21600" y="5704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34" name="Freeform 138"/>
              <p:cNvSpPr/>
              <p:nvPr/>
            </p:nvSpPr>
            <p:spPr>
              <a:xfrm>
                <a:off x="3358549" y="1472397"/>
                <a:ext cx="26019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06" h="18706" extrusionOk="0">
                    <a:moveTo>
                      <a:pt x="706" y="706"/>
                    </a:moveTo>
                    <a:cubicBezTo>
                      <a:pt x="11506" y="-2894"/>
                      <a:pt x="11506" y="7906"/>
                      <a:pt x="18706" y="18706"/>
                    </a:cubicBezTo>
                    <a:cubicBezTo>
                      <a:pt x="7906" y="18706"/>
                      <a:pt x="-2894" y="7906"/>
                      <a:pt x="706" y="706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35" name="Freeform 139"/>
              <p:cNvSpPr/>
              <p:nvPr/>
            </p:nvSpPr>
            <p:spPr>
              <a:xfrm>
                <a:off x="3044107" y="60080"/>
                <a:ext cx="1244180" cy="650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657" y="1145"/>
                    </a:moveTo>
                    <a:cubicBezTo>
                      <a:pt x="17486" y="1473"/>
                      <a:pt x="17400" y="1636"/>
                      <a:pt x="17229" y="1636"/>
                    </a:cubicBezTo>
                    <a:cubicBezTo>
                      <a:pt x="19114" y="655"/>
                      <a:pt x="19114" y="655"/>
                      <a:pt x="19114" y="655"/>
                    </a:cubicBezTo>
                    <a:cubicBezTo>
                      <a:pt x="19286" y="818"/>
                      <a:pt x="19457" y="818"/>
                      <a:pt x="19629" y="982"/>
                    </a:cubicBezTo>
                    <a:cubicBezTo>
                      <a:pt x="19886" y="1145"/>
                      <a:pt x="19886" y="1473"/>
                      <a:pt x="20057" y="1800"/>
                    </a:cubicBezTo>
                    <a:cubicBezTo>
                      <a:pt x="20314" y="2291"/>
                      <a:pt x="21600" y="2127"/>
                      <a:pt x="21600" y="2945"/>
                    </a:cubicBezTo>
                    <a:cubicBezTo>
                      <a:pt x="21600" y="3600"/>
                      <a:pt x="21171" y="3436"/>
                      <a:pt x="21000" y="3600"/>
                    </a:cubicBezTo>
                    <a:cubicBezTo>
                      <a:pt x="20057" y="5073"/>
                      <a:pt x="18771" y="4255"/>
                      <a:pt x="17486" y="5400"/>
                    </a:cubicBezTo>
                    <a:cubicBezTo>
                      <a:pt x="17743" y="5891"/>
                      <a:pt x="18771" y="5564"/>
                      <a:pt x="19371" y="5564"/>
                    </a:cubicBezTo>
                    <a:cubicBezTo>
                      <a:pt x="18771" y="6709"/>
                      <a:pt x="17400" y="7364"/>
                      <a:pt x="16543" y="7855"/>
                    </a:cubicBezTo>
                    <a:cubicBezTo>
                      <a:pt x="15514" y="8509"/>
                      <a:pt x="15000" y="10309"/>
                      <a:pt x="14229" y="11455"/>
                    </a:cubicBezTo>
                    <a:cubicBezTo>
                      <a:pt x="13886" y="11945"/>
                      <a:pt x="13371" y="11291"/>
                      <a:pt x="12943" y="11618"/>
                    </a:cubicBezTo>
                    <a:cubicBezTo>
                      <a:pt x="12429" y="11945"/>
                      <a:pt x="11829" y="11945"/>
                      <a:pt x="11400" y="12600"/>
                    </a:cubicBezTo>
                    <a:cubicBezTo>
                      <a:pt x="12086" y="12600"/>
                      <a:pt x="12086" y="12600"/>
                      <a:pt x="12086" y="12600"/>
                    </a:cubicBezTo>
                    <a:cubicBezTo>
                      <a:pt x="12171" y="13582"/>
                      <a:pt x="11829" y="13582"/>
                      <a:pt x="11400" y="13418"/>
                    </a:cubicBezTo>
                    <a:cubicBezTo>
                      <a:pt x="11657" y="13745"/>
                      <a:pt x="11914" y="13909"/>
                      <a:pt x="12086" y="14564"/>
                    </a:cubicBezTo>
                    <a:cubicBezTo>
                      <a:pt x="11571" y="15055"/>
                      <a:pt x="11400" y="16200"/>
                      <a:pt x="10971" y="16691"/>
                    </a:cubicBezTo>
                    <a:cubicBezTo>
                      <a:pt x="9943" y="16691"/>
                      <a:pt x="9943" y="16691"/>
                      <a:pt x="9771" y="16691"/>
                    </a:cubicBezTo>
                    <a:cubicBezTo>
                      <a:pt x="9771" y="17018"/>
                      <a:pt x="9943" y="17182"/>
                      <a:pt x="9943" y="17345"/>
                    </a:cubicBezTo>
                    <a:cubicBezTo>
                      <a:pt x="9943" y="18982"/>
                      <a:pt x="8914" y="18000"/>
                      <a:pt x="8914" y="19636"/>
                    </a:cubicBezTo>
                    <a:cubicBezTo>
                      <a:pt x="9257" y="19636"/>
                      <a:pt x="9343" y="19636"/>
                      <a:pt x="9514" y="19636"/>
                    </a:cubicBezTo>
                    <a:cubicBezTo>
                      <a:pt x="9600" y="19636"/>
                      <a:pt x="9857" y="19636"/>
                      <a:pt x="9857" y="19964"/>
                    </a:cubicBezTo>
                    <a:cubicBezTo>
                      <a:pt x="9857" y="20782"/>
                      <a:pt x="8486" y="21600"/>
                      <a:pt x="7886" y="21600"/>
                    </a:cubicBezTo>
                    <a:cubicBezTo>
                      <a:pt x="7371" y="21600"/>
                      <a:pt x="7629" y="20945"/>
                      <a:pt x="7114" y="20945"/>
                    </a:cubicBezTo>
                    <a:cubicBezTo>
                      <a:pt x="6429" y="20945"/>
                      <a:pt x="5829" y="20945"/>
                      <a:pt x="5229" y="20945"/>
                    </a:cubicBezTo>
                    <a:cubicBezTo>
                      <a:pt x="5057" y="20945"/>
                      <a:pt x="4886" y="21436"/>
                      <a:pt x="4543" y="21436"/>
                    </a:cubicBezTo>
                    <a:cubicBezTo>
                      <a:pt x="3686" y="21436"/>
                      <a:pt x="3000" y="20945"/>
                      <a:pt x="2143" y="20455"/>
                    </a:cubicBezTo>
                    <a:cubicBezTo>
                      <a:pt x="2143" y="20782"/>
                      <a:pt x="1971" y="20945"/>
                      <a:pt x="1886" y="20945"/>
                    </a:cubicBezTo>
                    <a:cubicBezTo>
                      <a:pt x="1714" y="20945"/>
                      <a:pt x="1629" y="20782"/>
                      <a:pt x="1629" y="20618"/>
                    </a:cubicBezTo>
                    <a:cubicBezTo>
                      <a:pt x="1629" y="18655"/>
                      <a:pt x="2914" y="19309"/>
                      <a:pt x="3429" y="18655"/>
                    </a:cubicBezTo>
                    <a:cubicBezTo>
                      <a:pt x="3171" y="18327"/>
                      <a:pt x="2657" y="18164"/>
                      <a:pt x="2657" y="17345"/>
                    </a:cubicBezTo>
                    <a:cubicBezTo>
                      <a:pt x="2657" y="16691"/>
                      <a:pt x="3000" y="16855"/>
                      <a:pt x="3257" y="16855"/>
                    </a:cubicBezTo>
                    <a:cubicBezTo>
                      <a:pt x="4029" y="16855"/>
                      <a:pt x="4286" y="17673"/>
                      <a:pt x="4800" y="18164"/>
                    </a:cubicBezTo>
                    <a:cubicBezTo>
                      <a:pt x="5229" y="18164"/>
                      <a:pt x="5229" y="18164"/>
                      <a:pt x="5229" y="18164"/>
                    </a:cubicBezTo>
                    <a:cubicBezTo>
                      <a:pt x="4886" y="17509"/>
                      <a:pt x="4114" y="16855"/>
                      <a:pt x="4114" y="15709"/>
                    </a:cubicBezTo>
                    <a:cubicBezTo>
                      <a:pt x="3771" y="15709"/>
                      <a:pt x="3771" y="15709"/>
                      <a:pt x="3771" y="15709"/>
                    </a:cubicBezTo>
                    <a:cubicBezTo>
                      <a:pt x="3600" y="15873"/>
                      <a:pt x="3600" y="15873"/>
                      <a:pt x="3514" y="16036"/>
                    </a:cubicBezTo>
                    <a:cubicBezTo>
                      <a:pt x="3086" y="16036"/>
                      <a:pt x="3086" y="16036"/>
                      <a:pt x="3086" y="16036"/>
                    </a:cubicBezTo>
                    <a:cubicBezTo>
                      <a:pt x="3086" y="15545"/>
                      <a:pt x="3086" y="15545"/>
                      <a:pt x="3086" y="15545"/>
                    </a:cubicBezTo>
                    <a:cubicBezTo>
                      <a:pt x="3343" y="14727"/>
                      <a:pt x="3514" y="14236"/>
                      <a:pt x="3857" y="13909"/>
                    </a:cubicBezTo>
                    <a:cubicBezTo>
                      <a:pt x="4457" y="13582"/>
                      <a:pt x="5229" y="14073"/>
                      <a:pt x="5229" y="12764"/>
                    </a:cubicBezTo>
                    <a:cubicBezTo>
                      <a:pt x="5229" y="11291"/>
                      <a:pt x="3514" y="11291"/>
                      <a:pt x="3514" y="10309"/>
                    </a:cubicBezTo>
                    <a:cubicBezTo>
                      <a:pt x="3514" y="9982"/>
                      <a:pt x="3943" y="9982"/>
                      <a:pt x="4114" y="9982"/>
                    </a:cubicBezTo>
                    <a:cubicBezTo>
                      <a:pt x="3857" y="9982"/>
                      <a:pt x="3857" y="9818"/>
                      <a:pt x="3771" y="9491"/>
                    </a:cubicBezTo>
                    <a:cubicBezTo>
                      <a:pt x="3943" y="9327"/>
                      <a:pt x="4029" y="9491"/>
                      <a:pt x="4114" y="9491"/>
                    </a:cubicBezTo>
                    <a:cubicBezTo>
                      <a:pt x="4457" y="9491"/>
                      <a:pt x="4971" y="9164"/>
                      <a:pt x="5486" y="9491"/>
                    </a:cubicBezTo>
                    <a:cubicBezTo>
                      <a:pt x="6086" y="9982"/>
                      <a:pt x="6257" y="11291"/>
                      <a:pt x="6943" y="11127"/>
                    </a:cubicBezTo>
                    <a:cubicBezTo>
                      <a:pt x="6857" y="10964"/>
                      <a:pt x="6086" y="9982"/>
                      <a:pt x="6086" y="9655"/>
                    </a:cubicBezTo>
                    <a:cubicBezTo>
                      <a:pt x="6086" y="9491"/>
                      <a:pt x="6171" y="9327"/>
                      <a:pt x="6257" y="9164"/>
                    </a:cubicBezTo>
                    <a:cubicBezTo>
                      <a:pt x="7457" y="9164"/>
                      <a:pt x="7457" y="9164"/>
                      <a:pt x="7457" y="9164"/>
                    </a:cubicBezTo>
                    <a:cubicBezTo>
                      <a:pt x="7971" y="8836"/>
                      <a:pt x="8314" y="8509"/>
                      <a:pt x="8657" y="7855"/>
                    </a:cubicBezTo>
                    <a:cubicBezTo>
                      <a:pt x="8314" y="7855"/>
                      <a:pt x="8314" y="7855"/>
                      <a:pt x="8314" y="7855"/>
                    </a:cubicBezTo>
                    <a:cubicBezTo>
                      <a:pt x="7800" y="8673"/>
                      <a:pt x="7200" y="9000"/>
                      <a:pt x="6429" y="9000"/>
                    </a:cubicBezTo>
                    <a:cubicBezTo>
                      <a:pt x="6000" y="9000"/>
                      <a:pt x="5829" y="8509"/>
                      <a:pt x="5571" y="8509"/>
                    </a:cubicBezTo>
                    <a:cubicBezTo>
                      <a:pt x="5400" y="8509"/>
                      <a:pt x="5314" y="9000"/>
                      <a:pt x="5057" y="9000"/>
                    </a:cubicBezTo>
                    <a:cubicBezTo>
                      <a:pt x="4629" y="9000"/>
                      <a:pt x="3943" y="8673"/>
                      <a:pt x="4114" y="8182"/>
                    </a:cubicBezTo>
                    <a:cubicBezTo>
                      <a:pt x="3771" y="8182"/>
                      <a:pt x="3771" y="8182"/>
                      <a:pt x="3771" y="8182"/>
                    </a:cubicBezTo>
                    <a:cubicBezTo>
                      <a:pt x="3600" y="8345"/>
                      <a:pt x="3429" y="8509"/>
                      <a:pt x="3257" y="8509"/>
                    </a:cubicBezTo>
                    <a:cubicBezTo>
                      <a:pt x="2743" y="8509"/>
                      <a:pt x="2057" y="8018"/>
                      <a:pt x="1886" y="7527"/>
                    </a:cubicBezTo>
                    <a:cubicBezTo>
                      <a:pt x="2057" y="7364"/>
                      <a:pt x="2229" y="7200"/>
                      <a:pt x="2571" y="7036"/>
                    </a:cubicBezTo>
                    <a:cubicBezTo>
                      <a:pt x="2057" y="7036"/>
                      <a:pt x="1629" y="7036"/>
                      <a:pt x="1371" y="7036"/>
                    </a:cubicBezTo>
                    <a:cubicBezTo>
                      <a:pt x="1629" y="5891"/>
                      <a:pt x="2314" y="6055"/>
                      <a:pt x="2914" y="5564"/>
                    </a:cubicBezTo>
                    <a:cubicBezTo>
                      <a:pt x="2657" y="5564"/>
                      <a:pt x="2657" y="5564"/>
                      <a:pt x="2400" y="5564"/>
                    </a:cubicBezTo>
                    <a:cubicBezTo>
                      <a:pt x="1971" y="5564"/>
                      <a:pt x="1886" y="6382"/>
                      <a:pt x="1457" y="6382"/>
                    </a:cubicBezTo>
                    <a:cubicBezTo>
                      <a:pt x="1286" y="6382"/>
                      <a:pt x="1029" y="6055"/>
                      <a:pt x="1029" y="6055"/>
                    </a:cubicBezTo>
                    <a:cubicBezTo>
                      <a:pt x="1286" y="5564"/>
                      <a:pt x="1371" y="5400"/>
                      <a:pt x="1714" y="5236"/>
                    </a:cubicBezTo>
                    <a:cubicBezTo>
                      <a:pt x="943" y="5236"/>
                      <a:pt x="943" y="5236"/>
                      <a:pt x="943" y="5236"/>
                    </a:cubicBezTo>
                    <a:cubicBezTo>
                      <a:pt x="771" y="5236"/>
                      <a:pt x="686" y="5400"/>
                      <a:pt x="600" y="5564"/>
                    </a:cubicBezTo>
                    <a:cubicBezTo>
                      <a:pt x="514" y="5564"/>
                      <a:pt x="171" y="5564"/>
                      <a:pt x="0" y="5564"/>
                    </a:cubicBezTo>
                    <a:cubicBezTo>
                      <a:pt x="171" y="4418"/>
                      <a:pt x="1800" y="3764"/>
                      <a:pt x="2486" y="3764"/>
                    </a:cubicBezTo>
                    <a:cubicBezTo>
                      <a:pt x="2829" y="3764"/>
                      <a:pt x="3000" y="3764"/>
                      <a:pt x="3000" y="3764"/>
                    </a:cubicBezTo>
                    <a:cubicBezTo>
                      <a:pt x="3171" y="3764"/>
                      <a:pt x="3257" y="3600"/>
                      <a:pt x="3257" y="3436"/>
                    </a:cubicBezTo>
                    <a:cubicBezTo>
                      <a:pt x="4029" y="3436"/>
                      <a:pt x="3686" y="2455"/>
                      <a:pt x="4200" y="2455"/>
                    </a:cubicBezTo>
                    <a:cubicBezTo>
                      <a:pt x="4714" y="2455"/>
                      <a:pt x="5657" y="3273"/>
                      <a:pt x="5829" y="3436"/>
                    </a:cubicBezTo>
                    <a:cubicBezTo>
                      <a:pt x="6086" y="2291"/>
                      <a:pt x="6429" y="1309"/>
                      <a:pt x="7114" y="1309"/>
                    </a:cubicBezTo>
                    <a:cubicBezTo>
                      <a:pt x="7543" y="1309"/>
                      <a:pt x="7286" y="1800"/>
                      <a:pt x="7629" y="1145"/>
                    </a:cubicBezTo>
                    <a:cubicBezTo>
                      <a:pt x="7714" y="818"/>
                      <a:pt x="7886" y="655"/>
                      <a:pt x="8143" y="655"/>
                    </a:cubicBezTo>
                    <a:cubicBezTo>
                      <a:pt x="9429" y="655"/>
                      <a:pt x="9686" y="655"/>
                      <a:pt x="10971" y="655"/>
                    </a:cubicBezTo>
                    <a:cubicBezTo>
                      <a:pt x="11057" y="491"/>
                      <a:pt x="11143" y="327"/>
                      <a:pt x="11314" y="327"/>
                    </a:cubicBezTo>
                    <a:cubicBezTo>
                      <a:pt x="11743" y="327"/>
                      <a:pt x="11829" y="818"/>
                      <a:pt x="12257" y="818"/>
                    </a:cubicBezTo>
                    <a:cubicBezTo>
                      <a:pt x="12600" y="818"/>
                      <a:pt x="12686" y="0"/>
                      <a:pt x="13029" y="0"/>
                    </a:cubicBezTo>
                    <a:cubicBezTo>
                      <a:pt x="13371" y="0"/>
                      <a:pt x="13543" y="327"/>
                      <a:pt x="13714" y="327"/>
                    </a:cubicBezTo>
                    <a:cubicBezTo>
                      <a:pt x="14057" y="327"/>
                      <a:pt x="14143" y="327"/>
                      <a:pt x="14400" y="327"/>
                    </a:cubicBezTo>
                    <a:cubicBezTo>
                      <a:pt x="15000" y="327"/>
                      <a:pt x="17143" y="164"/>
                      <a:pt x="17657" y="1145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36" name="Freeform 140"/>
              <p:cNvSpPr/>
              <p:nvPr/>
            </p:nvSpPr>
            <p:spPr>
              <a:xfrm>
                <a:off x="3822657" y="0"/>
                <a:ext cx="2430784" cy="1849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88" y="15132"/>
                    </a:moveTo>
                    <a:cubicBezTo>
                      <a:pt x="7463" y="15016"/>
                      <a:pt x="7463" y="15016"/>
                      <a:pt x="7639" y="15074"/>
                    </a:cubicBezTo>
                    <a:cubicBezTo>
                      <a:pt x="7727" y="14612"/>
                      <a:pt x="7902" y="14439"/>
                      <a:pt x="8034" y="13976"/>
                    </a:cubicBezTo>
                    <a:cubicBezTo>
                      <a:pt x="7639" y="13803"/>
                      <a:pt x="6717" y="13745"/>
                      <a:pt x="6673" y="13226"/>
                    </a:cubicBezTo>
                    <a:cubicBezTo>
                      <a:pt x="6761" y="13168"/>
                      <a:pt x="6761" y="13226"/>
                      <a:pt x="6893" y="13226"/>
                    </a:cubicBezTo>
                    <a:cubicBezTo>
                      <a:pt x="7156" y="13226"/>
                      <a:pt x="7332" y="13514"/>
                      <a:pt x="7639" y="13514"/>
                    </a:cubicBezTo>
                    <a:cubicBezTo>
                      <a:pt x="7771" y="13514"/>
                      <a:pt x="7771" y="13341"/>
                      <a:pt x="7771" y="13226"/>
                    </a:cubicBezTo>
                    <a:cubicBezTo>
                      <a:pt x="7376" y="13110"/>
                      <a:pt x="7244" y="12302"/>
                      <a:pt x="6849" y="12302"/>
                    </a:cubicBezTo>
                    <a:cubicBezTo>
                      <a:pt x="6717" y="12302"/>
                      <a:pt x="6673" y="12590"/>
                      <a:pt x="6541" y="12590"/>
                    </a:cubicBezTo>
                    <a:cubicBezTo>
                      <a:pt x="6322" y="12590"/>
                      <a:pt x="6190" y="12533"/>
                      <a:pt x="6190" y="12302"/>
                    </a:cubicBezTo>
                    <a:cubicBezTo>
                      <a:pt x="6190" y="11955"/>
                      <a:pt x="6454" y="11955"/>
                      <a:pt x="6454" y="11609"/>
                    </a:cubicBezTo>
                    <a:cubicBezTo>
                      <a:pt x="6454" y="11320"/>
                      <a:pt x="6278" y="11320"/>
                      <a:pt x="6146" y="11320"/>
                    </a:cubicBezTo>
                    <a:cubicBezTo>
                      <a:pt x="6146" y="11089"/>
                      <a:pt x="6146" y="11089"/>
                      <a:pt x="6146" y="11089"/>
                    </a:cubicBezTo>
                    <a:cubicBezTo>
                      <a:pt x="5795" y="9645"/>
                      <a:pt x="4917" y="8201"/>
                      <a:pt x="3512" y="8201"/>
                    </a:cubicBezTo>
                    <a:cubicBezTo>
                      <a:pt x="3293" y="8201"/>
                      <a:pt x="3249" y="8201"/>
                      <a:pt x="3117" y="8201"/>
                    </a:cubicBezTo>
                    <a:cubicBezTo>
                      <a:pt x="2941" y="8201"/>
                      <a:pt x="2898" y="8432"/>
                      <a:pt x="2722" y="8432"/>
                    </a:cubicBezTo>
                    <a:cubicBezTo>
                      <a:pt x="2590" y="8432"/>
                      <a:pt x="2502" y="8259"/>
                      <a:pt x="2327" y="8259"/>
                    </a:cubicBezTo>
                    <a:cubicBezTo>
                      <a:pt x="2195" y="8259"/>
                      <a:pt x="2151" y="8317"/>
                      <a:pt x="2107" y="8374"/>
                    </a:cubicBezTo>
                    <a:cubicBezTo>
                      <a:pt x="2151" y="8374"/>
                      <a:pt x="2195" y="8490"/>
                      <a:pt x="2239" y="8490"/>
                    </a:cubicBezTo>
                    <a:cubicBezTo>
                      <a:pt x="2151" y="8605"/>
                      <a:pt x="2151" y="8548"/>
                      <a:pt x="2063" y="8548"/>
                    </a:cubicBezTo>
                    <a:cubicBezTo>
                      <a:pt x="1800" y="8548"/>
                      <a:pt x="1405" y="8374"/>
                      <a:pt x="1229" y="8143"/>
                    </a:cubicBezTo>
                    <a:cubicBezTo>
                      <a:pt x="1361" y="8028"/>
                      <a:pt x="1449" y="8028"/>
                      <a:pt x="1493" y="7855"/>
                    </a:cubicBezTo>
                    <a:cubicBezTo>
                      <a:pt x="1273" y="7739"/>
                      <a:pt x="1141" y="7566"/>
                      <a:pt x="966" y="7566"/>
                    </a:cubicBezTo>
                    <a:cubicBezTo>
                      <a:pt x="702" y="7566"/>
                      <a:pt x="790" y="7681"/>
                      <a:pt x="527" y="7566"/>
                    </a:cubicBezTo>
                    <a:cubicBezTo>
                      <a:pt x="571" y="7335"/>
                      <a:pt x="834" y="7277"/>
                      <a:pt x="922" y="7277"/>
                    </a:cubicBezTo>
                    <a:cubicBezTo>
                      <a:pt x="1054" y="7277"/>
                      <a:pt x="1141" y="7277"/>
                      <a:pt x="1229" y="7277"/>
                    </a:cubicBezTo>
                    <a:cubicBezTo>
                      <a:pt x="1361" y="7277"/>
                      <a:pt x="1405" y="7219"/>
                      <a:pt x="1449" y="7104"/>
                    </a:cubicBezTo>
                    <a:cubicBezTo>
                      <a:pt x="2195" y="7104"/>
                      <a:pt x="2195" y="7104"/>
                      <a:pt x="2195" y="7104"/>
                    </a:cubicBezTo>
                    <a:cubicBezTo>
                      <a:pt x="2327" y="6988"/>
                      <a:pt x="2327" y="6930"/>
                      <a:pt x="2327" y="6757"/>
                    </a:cubicBezTo>
                    <a:cubicBezTo>
                      <a:pt x="1844" y="6757"/>
                      <a:pt x="1844" y="6757"/>
                      <a:pt x="1844" y="6757"/>
                    </a:cubicBezTo>
                    <a:cubicBezTo>
                      <a:pt x="1800" y="6815"/>
                      <a:pt x="1756" y="6930"/>
                      <a:pt x="1712" y="6930"/>
                    </a:cubicBezTo>
                    <a:cubicBezTo>
                      <a:pt x="1493" y="6930"/>
                      <a:pt x="1449" y="6930"/>
                      <a:pt x="1273" y="6930"/>
                    </a:cubicBezTo>
                    <a:cubicBezTo>
                      <a:pt x="1229" y="6930"/>
                      <a:pt x="0" y="6468"/>
                      <a:pt x="0" y="6237"/>
                    </a:cubicBezTo>
                    <a:cubicBezTo>
                      <a:pt x="0" y="5718"/>
                      <a:pt x="439" y="5891"/>
                      <a:pt x="746" y="5775"/>
                    </a:cubicBezTo>
                    <a:cubicBezTo>
                      <a:pt x="966" y="5660"/>
                      <a:pt x="1098" y="5487"/>
                      <a:pt x="1317" y="5371"/>
                    </a:cubicBezTo>
                    <a:cubicBezTo>
                      <a:pt x="1668" y="5256"/>
                      <a:pt x="2151" y="5487"/>
                      <a:pt x="2415" y="5256"/>
                    </a:cubicBezTo>
                    <a:cubicBezTo>
                      <a:pt x="2590" y="5082"/>
                      <a:pt x="2766" y="4794"/>
                      <a:pt x="2766" y="4389"/>
                    </a:cubicBezTo>
                    <a:cubicBezTo>
                      <a:pt x="2502" y="4332"/>
                      <a:pt x="1800" y="4389"/>
                      <a:pt x="1800" y="4043"/>
                    </a:cubicBezTo>
                    <a:cubicBezTo>
                      <a:pt x="1800" y="3927"/>
                      <a:pt x="1976" y="3812"/>
                      <a:pt x="2063" y="3812"/>
                    </a:cubicBezTo>
                    <a:cubicBezTo>
                      <a:pt x="2502" y="3639"/>
                      <a:pt x="3029" y="3234"/>
                      <a:pt x="3293" y="2888"/>
                    </a:cubicBezTo>
                    <a:cubicBezTo>
                      <a:pt x="3424" y="3003"/>
                      <a:pt x="3512" y="3003"/>
                      <a:pt x="3644" y="3003"/>
                    </a:cubicBezTo>
                    <a:cubicBezTo>
                      <a:pt x="4083" y="3003"/>
                      <a:pt x="3732" y="2252"/>
                      <a:pt x="4127" y="2195"/>
                    </a:cubicBezTo>
                    <a:cubicBezTo>
                      <a:pt x="4654" y="2137"/>
                      <a:pt x="4829" y="1964"/>
                      <a:pt x="5312" y="1964"/>
                    </a:cubicBezTo>
                    <a:cubicBezTo>
                      <a:pt x="5663" y="1848"/>
                      <a:pt x="5927" y="1559"/>
                      <a:pt x="6234" y="1559"/>
                    </a:cubicBezTo>
                    <a:cubicBezTo>
                      <a:pt x="6498" y="1559"/>
                      <a:pt x="6541" y="2079"/>
                      <a:pt x="6761" y="2079"/>
                    </a:cubicBezTo>
                    <a:cubicBezTo>
                      <a:pt x="6761" y="1964"/>
                      <a:pt x="6717" y="1848"/>
                      <a:pt x="6717" y="1733"/>
                    </a:cubicBezTo>
                    <a:cubicBezTo>
                      <a:pt x="6849" y="1559"/>
                      <a:pt x="6849" y="1559"/>
                      <a:pt x="6849" y="1559"/>
                    </a:cubicBezTo>
                    <a:cubicBezTo>
                      <a:pt x="6980" y="1906"/>
                      <a:pt x="7200" y="1848"/>
                      <a:pt x="7463" y="1964"/>
                    </a:cubicBezTo>
                    <a:cubicBezTo>
                      <a:pt x="7507" y="1964"/>
                      <a:pt x="7639" y="1964"/>
                      <a:pt x="7639" y="1964"/>
                    </a:cubicBezTo>
                    <a:cubicBezTo>
                      <a:pt x="7595" y="1848"/>
                      <a:pt x="7551" y="1733"/>
                      <a:pt x="7551" y="1617"/>
                    </a:cubicBezTo>
                    <a:cubicBezTo>
                      <a:pt x="7551" y="1444"/>
                      <a:pt x="7727" y="1386"/>
                      <a:pt x="7859" y="1386"/>
                    </a:cubicBezTo>
                    <a:cubicBezTo>
                      <a:pt x="8385" y="1386"/>
                      <a:pt x="8649" y="1790"/>
                      <a:pt x="9000" y="1964"/>
                    </a:cubicBezTo>
                    <a:cubicBezTo>
                      <a:pt x="9571" y="1964"/>
                      <a:pt x="9571" y="1964"/>
                      <a:pt x="9571" y="1964"/>
                    </a:cubicBezTo>
                    <a:cubicBezTo>
                      <a:pt x="9351" y="1848"/>
                      <a:pt x="8824" y="1617"/>
                      <a:pt x="8824" y="1328"/>
                    </a:cubicBezTo>
                    <a:cubicBezTo>
                      <a:pt x="8824" y="1097"/>
                      <a:pt x="9220" y="1155"/>
                      <a:pt x="9351" y="1097"/>
                    </a:cubicBezTo>
                    <a:cubicBezTo>
                      <a:pt x="9263" y="982"/>
                      <a:pt x="9132" y="982"/>
                      <a:pt x="9088" y="866"/>
                    </a:cubicBezTo>
                    <a:cubicBezTo>
                      <a:pt x="9439" y="635"/>
                      <a:pt x="9746" y="520"/>
                      <a:pt x="10141" y="520"/>
                    </a:cubicBezTo>
                    <a:cubicBezTo>
                      <a:pt x="10449" y="520"/>
                      <a:pt x="10668" y="520"/>
                      <a:pt x="10932" y="635"/>
                    </a:cubicBezTo>
                    <a:cubicBezTo>
                      <a:pt x="11195" y="635"/>
                      <a:pt x="11195" y="635"/>
                      <a:pt x="11195" y="635"/>
                    </a:cubicBezTo>
                    <a:cubicBezTo>
                      <a:pt x="11195" y="462"/>
                      <a:pt x="11195" y="462"/>
                      <a:pt x="11195" y="462"/>
                    </a:cubicBezTo>
                    <a:cubicBezTo>
                      <a:pt x="11371" y="404"/>
                      <a:pt x="11502" y="462"/>
                      <a:pt x="11678" y="462"/>
                    </a:cubicBezTo>
                    <a:cubicBezTo>
                      <a:pt x="12293" y="462"/>
                      <a:pt x="12776" y="0"/>
                      <a:pt x="13434" y="0"/>
                    </a:cubicBezTo>
                    <a:cubicBezTo>
                      <a:pt x="14137" y="0"/>
                      <a:pt x="14620" y="0"/>
                      <a:pt x="15278" y="0"/>
                    </a:cubicBezTo>
                    <a:cubicBezTo>
                      <a:pt x="15980" y="0"/>
                      <a:pt x="16551" y="635"/>
                      <a:pt x="17166" y="982"/>
                    </a:cubicBezTo>
                    <a:cubicBezTo>
                      <a:pt x="17473" y="1155"/>
                      <a:pt x="17912" y="1040"/>
                      <a:pt x="18263" y="1097"/>
                    </a:cubicBezTo>
                    <a:cubicBezTo>
                      <a:pt x="18176" y="1675"/>
                      <a:pt x="17341" y="1617"/>
                      <a:pt x="16990" y="1790"/>
                    </a:cubicBezTo>
                    <a:cubicBezTo>
                      <a:pt x="14224" y="1964"/>
                      <a:pt x="14224" y="1964"/>
                      <a:pt x="14224" y="1964"/>
                    </a:cubicBezTo>
                    <a:cubicBezTo>
                      <a:pt x="14444" y="2195"/>
                      <a:pt x="16551" y="1848"/>
                      <a:pt x="16771" y="1964"/>
                    </a:cubicBezTo>
                    <a:cubicBezTo>
                      <a:pt x="16727" y="2137"/>
                      <a:pt x="16200" y="2830"/>
                      <a:pt x="16288" y="2830"/>
                    </a:cubicBezTo>
                    <a:cubicBezTo>
                      <a:pt x="16595" y="2830"/>
                      <a:pt x="17341" y="1848"/>
                      <a:pt x="17780" y="1848"/>
                    </a:cubicBezTo>
                    <a:cubicBezTo>
                      <a:pt x="18000" y="1848"/>
                      <a:pt x="18088" y="2137"/>
                      <a:pt x="18088" y="2368"/>
                    </a:cubicBezTo>
                    <a:cubicBezTo>
                      <a:pt x="18088" y="2541"/>
                      <a:pt x="17298" y="3639"/>
                      <a:pt x="17254" y="3812"/>
                    </a:cubicBezTo>
                    <a:cubicBezTo>
                      <a:pt x="17561" y="3696"/>
                      <a:pt x="18220" y="2599"/>
                      <a:pt x="18395" y="2426"/>
                    </a:cubicBezTo>
                    <a:cubicBezTo>
                      <a:pt x="18746" y="2426"/>
                      <a:pt x="19273" y="2426"/>
                      <a:pt x="19273" y="2426"/>
                    </a:cubicBezTo>
                    <a:cubicBezTo>
                      <a:pt x="19273" y="2426"/>
                      <a:pt x="19493" y="2483"/>
                      <a:pt x="19537" y="2426"/>
                    </a:cubicBezTo>
                    <a:cubicBezTo>
                      <a:pt x="19756" y="2310"/>
                      <a:pt x="19800" y="2252"/>
                      <a:pt x="20020" y="2137"/>
                    </a:cubicBezTo>
                    <a:cubicBezTo>
                      <a:pt x="20634" y="2137"/>
                      <a:pt x="20634" y="2137"/>
                      <a:pt x="20634" y="2137"/>
                    </a:cubicBezTo>
                    <a:cubicBezTo>
                      <a:pt x="20634" y="1906"/>
                      <a:pt x="20722" y="1906"/>
                      <a:pt x="20854" y="1906"/>
                    </a:cubicBezTo>
                    <a:cubicBezTo>
                      <a:pt x="21029" y="1906"/>
                      <a:pt x="21600" y="2252"/>
                      <a:pt x="21600" y="2483"/>
                    </a:cubicBezTo>
                    <a:cubicBezTo>
                      <a:pt x="21600" y="2657"/>
                      <a:pt x="21380" y="2830"/>
                      <a:pt x="21293" y="2888"/>
                    </a:cubicBezTo>
                    <a:cubicBezTo>
                      <a:pt x="20898" y="3061"/>
                      <a:pt x="20634" y="3523"/>
                      <a:pt x="20063" y="3523"/>
                    </a:cubicBezTo>
                    <a:cubicBezTo>
                      <a:pt x="20195" y="3639"/>
                      <a:pt x="20239" y="3639"/>
                      <a:pt x="20327" y="3523"/>
                    </a:cubicBezTo>
                    <a:cubicBezTo>
                      <a:pt x="20327" y="3985"/>
                      <a:pt x="19976" y="3985"/>
                      <a:pt x="19756" y="4043"/>
                    </a:cubicBezTo>
                    <a:cubicBezTo>
                      <a:pt x="19844" y="4274"/>
                      <a:pt x="19756" y="4101"/>
                      <a:pt x="19756" y="4274"/>
                    </a:cubicBezTo>
                    <a:cubicBezTo>
                      <a:pt x="19756" y="4563"/>
                      <a:pt x="19449" y="4620"/>
                      <a:pt x="19185" y="4678"/>
                    </a:cubicBezTo>
                    <a:cubicBezTo>
                      <a:pt x="19185" y="4851"/>
                      <a:pt x="19185" y="4851"/>
                      <a:pt x="19185" y="4909"/>
                    </a:cubicBezTo>
                    <a:cubicBezTo>
                      <a:pt x="19185" y="5256"/>
                      <a:pt x="18922" y="5371"/>
                      <a:pt x="18702" y="5602"/>
                    </a:cubicBezTo>
                    <a:cubicBezTo>
                      <a:pt x="18527" y="5775"/>
                      <a:pt x="18527" y="6180"/>
                      <a:pt x="18483" y="6353"/>
                    </a:cubicBezTo>
                    <a:cubicBezTo>
                      <a:pt x="18615" y="6411"/>
                      <a:pt x="18702" y="6353"/>
                      <a:pt x="18834" y="6353"/>
                    </a:cubicBezTo>
                    <a:cubicBezTo>
                      <a:pt x="19054" y="6353"/>
                      <a:pt x="19229" y="6526"/>
                      <a:pt x="19361" y="6642"/>
                    </a:cubicBezTo>
                    <a:cubicBezTo>
                      <a:pt x="19273" y="6699"/>
                      <a:pt x="19185" y="6757"/>
                      <a:pt x="19141" y="6757"/>
                    </a:cubicBezTo>
                    <a:cubicBezTo>
                      <a:pt x="19185" y="7046"/>
                      <a:pt x="19668" y="6930"/>
                      <a:pt x="19668" y="7335"/>
                    </a:cubicBezTo>
                    <a:cubicBezTo>
                      <a:pt x="19668" y="7739"/>
                      <a:pt x="19010" y="7566"/>
                      <a:pt x="18790" y="7566"/>
                    </a:cubicBezTo>
                    <a:cubicBezTo>
                      <a:pt x="18659" y="7566"/>
                      <a:pt x="18527" y="7739"/>
                      <a:pt x="18527" y="7855"/>
                    </a:cubicBezTo>
                    <a:cubicBezTo>
                      <a:pt x="18527" y="8143"/>
                      <a:pt x="18746" y="8143"/>
                      <a:pt x="18922" y="8143"/>
                    </a:cubicBezTo>
                    <a:cubicBezTo>
                      <a:pt x="18922" y="8490"/>
                      <a:pt x="19141" y="8605"/>
                      <a:pt x="19141" y="8836"/>
                    </a:cubicBezTo>
                    <a:cubicBezTo>
                      <a:pt x="19141" y="8952"/>
                      <a:pt x="19054" y="9067"/>
                      <a:pt x="19141" y="9183"/>
                    </a:cubicBezTo>
                    <a:cubicBezTo>
                      <a:pt x="18922" y="9183"/>
                      <a:pt x="18702" y="9183"/>
                      <a:pt x="18702" y="9414"/>
                    </a:cubicBezTo>
                    <a:cubicBezTo>
                      <a:pt x="18702" y="9703"/>
                      <a:pt x="19098" y="9645"/>
                      <a:pt x="19229" y="9760"/>
                    </a:cubicBezTo>
                    <a:cubicBezTo>
                      <a:pt x="19141" y="9991"/>
                      <a:pt x="18878" y="10165"/>
                      <a:pt x="18659" y="10165"/>
                    </a:cubicBezTo>
                    <a:cubicBezTo>
                      <a:pt x="18659" y="10280"/>
                      <a:pt x="18702" y="10396"/>
                      <a:pt x="18790" y="10453"/>
                    </a:cubicBezTo>
                    <a:cubicBezTo>
                      <a:pt x="18702" y="10916"/>
                      <a:pt x="18176" y="10742"/>
                      <a:pt x="18088" y="11089"/>
                    </a:cubicBezTo>
                    <a:cubicBezTo>
                      <a:pt x="17956" y="10973"/>
                      <a:pt x="17824" y="10858"/>
                      <a:pt x="17737" y="10684"/>
                    </a:cubicBezTo>
                    <a:cubicBezTo>
                      <a:pt x="17517" y="10684"/>
                      <a:pt x="17517" y="10684"/>
                      <a:pt x="17517" y="10684"/>
                    </a:cubicBezTo>
                    <a:cubicBezTo>
                      <a:pt x="17649" y="11147"/>
                      <a:pt x="18220" y="10973"/>
                      <a:pt x="18220" y="11435"/>
                    </a:cubicBezTo>
                    <a:cubicBezTo>
                      <a:pt x="18220" y="11609"/>
                      <a:pt x="18176" y="11897"/>
                      <a:pt x="18044" y="11897"/>
                    </a:cubicBezTo>
                    <a:cubicBezTo>
                      <a:pt x="17824" y="11897"/>
                      <a:pt x="17429" y="11435"/>
                      <a:pt x="17341" y="11147"/>
                    </a:cubicBezTo>
                    <a:cubicBezTo>
                      <a:pt x="17254" y="11147"/>
                      <a:pt x="17210" y="11147"/>
                      <a:pt x="17166" y="11147"/>
                    </a:cubicBezTo>
                    <a:cubicBezTo>
                      <a:pt x="17166" y="11378"/>
                      <a:pt x="17166" y="11378"/>
                      <a:pt x="17166" y="11378"/>
                    </a:cubicBezTo>
                    <a:cubicBezTo>
                      <a:pt x="17649" y="12013"/>
                      <a:pt x="18439" y="12302"/>
                      <a:pt x="18439" y="13226"/>
                    </a:cubicBezTo>
                    <a:cubicBezTo>
                      <a:pt x="18439" y="13399"/>
                      <a:pt x="18220" y="13399"/>
                      <a:pt x="18088" y="13399"/>
                    </a:cubicBezTo>
                    <a:cubicBezTo>
                      <a:pt x="17517" y="13399"/>
                      <a:pt x="17649" y="12590"/>
                      <a:pt x="17122" y="12590"/>
                    </a:cubicBezTo>
                    <a:cubicBezTo>
                      <a:pt x="17034" y="12590"/>
                      <a:pt x="16990" y="12648"/>
                      <a:pt x="16902" y="12590"/>
                    </a:cubicBezTo>
                    <a:cubicBezTo>
                      <a:pt x="16902" y="12821"/>
                      <a:pt x="17034" y="12879"/>
                      <a:pt x="17034" y="12995"/>
                    </a:cubicBezTo>
                    <a:cubicBezTo>
                      <a:pt x="17034" y="13168"/>
                      <a:pt x="16815" y="13226"/>
                      <a:pt x="16771" y="13226"/>
                    </a:cubicBezTo>
                    <a:cubicBezTo>
                      <a:pt x="16771" y="13745"/>
                      <a:pt x="17912" y="13630"/>
                      <a:pt x="18176" y="13745"/>
                    </a:cubicBezTo>
                    <a:cubicBezTo>
                      <a:pt x="17956" y="13976"/>
                      <a:pt x="17824" y="13976"/>
                      <a:pt x="17605" y="14092"/>
                    </a:cubicBezTo>
                    <a:cubicBezTo>
                      <a:pt x="17210" y="14265"/>
                      <a:pt x="17078" y="14727"/>
                      <a:pt x="16727" y="14901"/>
                    </a:cubicBezTo>
                    <a:cubicBezTo>
                      <a:pt x="16244" y="15074"/>
                      <a:pt x="15893" y="15016"/>
                      <a:pt x="15410" y="15305"/>
                    </a:cubicBezTo>
                    <a:cubicBezTo>
                      <a:pt x="14839" y="15305"/>
                      <a:pt x="14839" y="15305"/>
                      <a:pt x="14839" y="15305"/>
                    </a:cubicBezTo>
                    <a:cubicBezTo>
                      <a:pt x="14707" y="15363"/>
                      <a:pt x="14576" y="15420"/>
                      <a:pt x="14576" y="15594"/>
                    </a:cubicBezTo>
                    <a:cubicBezTo>
                      <a:pt x="14268" y="15882"/>
                      <a:pt x="14268" y="15882"/>
                      <a:pt x="14268" y="15882"/>
                    </a:cubicBezTo>
                    <a:cubicBezTo>
                      <a:pt x="14005" y="16113"/>
                      <a:pt x="14005" y="16460"/>
                      <a:pt x="13829" y="16691"/>
                    </a:cubicBezTo>
                    <a:cubicBezTo>
                      <a:pt x="13566" y="17037"/>
                      <a:pt x="13127" y="16922"/>
                      <a:pt x="12863" y="17211"/>
                    </a:cubicBezTo>
                    <a:cubicBezTo>
                      <a:pt x="12688" y="17211"/>
                      <a:pt x="12688" y="17211"/>
                      <a:pt x="12688" y="17211"/>
                    </a:cubicBezTo>
                    <a:cubicBezTo>
                      <a:pt x="12688" y="16864"/>
                      <a:pt x="12688" y="16864"/>
                      <a:pt x="12688" y="16864"/>
                    </a:cubicBezTo>
                    <a:cubicBezTo>
                      <a:pt x="12468" y="16980"/>
                      <a:pt x="12556" y="17153"/>
                      <a:pt x="12424" y="17268"/>
                    </a:cubicBezTo>
                    <a:cubicBezTo>
                      <a:pt x="12161" y="17615"/>
                      <a:pt x="11459" y="17499"/>
                      <a:pt x="11459" y="18019"/>
                    </a:cubicBezTo>
                    <a:cubicBezTo>
                      <a:pt x="11459" y="18077"/>
                      <a:pt x="11502" y="18135"/>
                      <a:pt x="11502" y="18193"/>
                    </a:cubicBezTo>
                    <a:cubicBezTo>
                      <a:pt x="11459" y="18250"/>
                      <a:pt x="11415" y="18308"/>
                      <a:pt x="11415" y="18366"/>
                    </a:cubicBezTo>
                    <a:cubicBezTo>
                      <a:pt x="11415" y="18481"/>
                      <a:pt x="11546" y="18597"/>
                      <a:pt x="11546" y="18770"/>
                    </a:cubicBezTo>
                    <a:cubicBezTo>
                      <a:pt x="11546" y="19348"/>
                      <a:pt x="10976" y="19174"/>
                      <a:pt x="10976" y="19636"/>
                    </a:cubicBezTo>
                    <a:cubicBezTo>
                      <a:pt x="10976" y="19925"/>
                      <a:pt x="10932" y="20387"/>
                      <a:pt x="10976" y="20560"/>
                    </a:cubicBezTo>
                    <a:cubicBezTo>
                      <a:pt x="10668" y="20734"/>
                      <a:pt x="10844" y="21600"/>
                      <a:pt x="10493" y="21600"/>
                    </a:cubicBezTo>
                    <a:cubicBezTo>
                      <a:pt x="10405" y="21600"/>
                      <a:pt x="10361" y="21542"/>
                      <a:pt x="10361" y="21427"/>
                    </a:cubicBezTo>
                    <a:cubicBezTo>
                      <a:pt x="10185" y="21427"/>
                      <a:pt x="10185" y="21542"/>
                      <a:pt x="10098" y="21542"/>
                    </a:cubicBezTo>
                    <a:cubicBezTo>
                      <a:pt x="9790" y="21542"/>
                      <a:pt x="9790" y="20791"/>
                      <a:pt x="9483" y="20791"/>
                    </a:cubicBezTo>
                    <a:cubicBezTo>
                      <a:pt x="9307" y="20791"/>
                      <a:pt x="9132" y="20965"/>
                      <a:pt x="8956" y="21022"/>
                    </a:cubicBezTo>
                    <a:cubicBezTo>
                      <a:pt x="8868" y="20618"/>
                      <a:pt x="8737" y="20734"/>
                      <a:pt x="8561" y="20560"/>
                    </a:cubicBezTo>
                    <a:cubicBezTo>
                      <a:pt x="8473" y="20503"/>
                      <a:pt x="8473" y="20272"/>
                      <a:pt x="8473" y="20214"/>
                    </a:cubicBezTo>
                    <a:cubicBezTo>
                      <a:pt x="8210" y="19925"/>
                      <a:pt x="7727" y="19174"/>
                      <a:pt x="7727" y="18712"/>
                    </a:cubicBezTo>
                    <a:cubicBezTo>
                      <a:pt x="7727" y="18481"/>
                      <a:pt x="7815" y="18539"/>
                      <a:pt x="7902" y="18424"/>
                    </a:cubicBezTo>
                    <a:cubicBezTo>
                      <a:pt x="7727" y="18077"/>
                      <a:pt x="7683" y="18481"/>
                      <a:pt x="7463" y="18366"/>
                    </a:cubicBezTo>
                    <a:cubicBezTo>
                      <a:pt x="7376" y="18308"/>
                      <a:pt x="7376" y="17961"/>
                      <a:pt x="7332" y="17788"/>
                    </a:cubicBezTo>
                    <a:cubicBezTo>
                      <a:pt x="7244" y="17499"/>
                      <a:pt x="6893" y="17326"/>
                      <a:pt x="6893" y="16864"/>
                    </a:cubicBezTo>
                    <a:cubicBezTo>
                      <a:pt x="6893" y="16691"/>
                      <a:pt x="6980" y="16633"/>
                      <a:pt x="7024" y="16460"/>
                    </a:cubicBezTo>
                    <a:cubicBezTo>
                      <a:pt x="6937" y="16402"/>
                      <a:pt x="6849" y="16344"/>
                      <a:pt x="6761" y="16460"/>
                    </a:cubicBezTo>
                    <a:cubicBezTo>
                      <a:pt x="6761" y="16056"/>
                      <a:pt x="6761" y="16056"/>
                      <a:pt x="6761" y="16056"/>
                    </a:cubicBezTo>
                    <a:cubicBezTo>
                      <a:pt x="6937" y="15767"/>
                      <a:pt x="7024" y="15420"/>
                      <a:pt x="7288" y="15132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37" name="Freeform 141"/>
              <p:cNvSpPr/>
              <p:nvPr/>
            </p:nvSpPr>
            <p:spPr>
              <a:xfrm>
                <a:off x="4548636" y="1161567"/>
                <a:ext cx="115159" cy="80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96" y="21600"/>
                    </a:moveTo>
                    <a:cubicBezTo>
                      <a:pt x="2817" y="21600"/>
                      <a:pt x="0" y="12150"/>
                      <a:pt x="0" y="8100"/>
                    </a:cubicBezTo>
                    <a:cubicBezTo>
                      <a:pt x="0" y="2700"/>
                      <a:pt x="2817" y="0"/>
                      <a:pt x="5635" y="0"/>
                    </a:cubicBezTo>
                    <a:cubicBezTo>
                      <a:pt x="12209" y="0"/>
                      <a:pt x="15026" y="10800"/>
                      <a:pt x="21600" y="13500"/>
                    </a:cubicBezTo>
                    <a:cubicBezTo>
                      <a:pt x="21600" y="20250"/>
                      <a:pt x="15965" y="21600"/>
                      <a:pt x="11270" y="21600"/>
                    </a:cubicBezTo>
                    <a:lnTo>
                      <a:pt x="4696" y="2160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38" name="Freeform 142"/>
              <p:cNvSpPr/>
              <p:nvPr/>
            </p:nvSpPr>
            <p:spPr>
              <a:xfrm>
                <a:off x="5998090" y="766034"/>
                <a:ext cx="62587" cy="40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646" y="21600"/>
                    </a:moveTo>
                    <a:cubicBezTo>
                      <a:pt x="3323" y="21600"/>
                      <a:pt x="0" y="13500"/>
                      <a:pt x="0" y="10800"/>
                    </a:cubicBezTo>
                    <a:cubicBezTo>
                      <a:pt x="0" y="5400"/>
                      <a:pt x="3323" y="2700"/>
                      <a:pt x="4985" y="0"/>
                    </a:cubicBezTo>
                    <a:cubicBezTo>
                      <a:pt x="13292" y="0"/>
                      <a:pt x="13292" y="0"/>
                      <a:pt x="13292" y="0"/>
                    </a:cubicBezTo>
                    <a:cubicBezTo>
                      <a:pt x="13292" y="5400"/>
                      <a:pt x="13292" y="5400"/>
                      <a:pt x="13292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18277" y="10800"/>
                      <a:pt x="11631" y="21600"/>
                      <a:pt x="6646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39" name="Freeform 143"/>
              <p:cNvSpPr/>
              <p:nvPr/>
            </p:nvSpPr>
            <p:spPr>
              <a:xfrm>
                <a:off x="4370898" y="2338154"/>
                <a:ext cx="267865" cy="257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00" y="17862"/>
                    </a:moveTo>
                    <a:cubicBezTo>
                      <a:pt x="800" y="17862"/>
                      <a:pt x="0" y="17031"/>
                      <a:pt x="0" y="16615"/>
                    </a:cubicBezTo>
                    <a:cubicBezTo>
                      <a:pt x="0" y="16200"/>
                      <a:pt x="2400" y="14538"/>
                      <a:pt x="2400" y="14538"/>
                    </a:cubicBezTo>
                    <a:cubicBezTo>
                      <a:pt x="2400" y="13708"/>
                      <a:pt x="2400" y="13708"/>
                      <a:pt x="2400" y="13708"/>
                    </a:cubicBezTo>
                    <a:cubicBezTo>
                      <a:pt x="2000" y="13708"/>
                      <a:pt x="1600" y="13708"/>
                      <a:pt x="1200" y="13292"/>
                    </a:cubicBezTo>
                    <a:cubicBezTo>
                      <a:pt x="4400" y="11631"/>
                      <a:pt x="5600" y="6231"/>
                      <a:pt x="7600" y="3323"/>
                    </a:cubicBezTo>
                    <a:cubicBezTo>
                      <a:pt x="8400" y="1662"/>
                      <a:pt x="9200" y="0"/>
                      <a:pt x="10800" y="0"/>
                    </a:cubicBezTo>
                    <a:cubicBezTo>
                      <a:pt x="11200" y="0"/>
                      <a:pt x="11600" y="415"/>
                      <a:pt x="11600" y="831"/>
                    </a:cubicBezTo>
                    <a:cubicBezTo>
                      <a:pt x="11600" y="3738"/>
                      <a:pt x="9200" y="4985"/>
                      <a:pt x="8800" y="7062"/>
                    </a:cubicBezTo>
                    <a:cubicBezTo>
                      <a:pt x="8800" y="8308"/>
                      <a:pt x="8800" y="8308"/>
                      <a:pt x="8800" y="8308"/>
                    </a:cubicBezTo>
                    <a:cubicBezTo>
                      <a:pt x="9600" y="7892"/>
                      <a:pt x="9600" y="7062"/>
                      <a:pt x="10400" y="7062"/>
                    </a:cubicBezTo>
                    <a:cubicBezTo>
                      <a:pt x="11200" y="7062"/>
                      <a:pt x="11600" y="7477"/>
                      <a:pt x="12400" y="7892"/>
                    </a:cubicBezTo>
                    <a:cubicBezTo>
                      <a:pt x="11600" y="8308"/>
                      <a:pt x="11600" y="8308"/>
                      <a:pt x="11600" y="8308"/>
                    </a:cubicBezTo>
                    <a:cubicBezTo>
                      <a:pt x="11600" y="9554"/>
                      <a:pt x="11600" y="9554"/>
                      <a:pt x="11600" y="9554"/>
                    </a:cubicBezTo>
                    <a:cubicBezTo>
                      <a:pt x="13600" y="9554"/>
                      <a:pt x="13600" y="9554"/>
                      <a:pt x="13600" y="9554"/>
                    </a:cubicBezTo>
                    <a:cubicBezTo>
                      <a:pt x="13600" y="9554"/>
                      <a:pt x="13600" y="9969"/>
                      <a:pt x="13600" y="9969"/>
                    </a:cubicBezTo>
                    <a:cubicBezTo>
                      <a:pt x="15200" y="9554"/>
                      <a:pt x="15200" y="9554"/>
                      <a:pt x="15200" y="9554"/>
                    </a:cubicBezTo>
                    <a:cubicBezTo>
                      <a:pt x="16400" y="9969"/>
                      <a:pt x="18000" y="9969"/>
                      <a:pt x="18400" y="9554"/>
                    </a:cubicBezTo>
                    <a:cubicBezTo>
                      <a:pt x="18400" y="10800"/>
                      <a:pt x="18400" y="11631"/>
                      <a:pt x="18400" y="13708"/>
                    </a:cubicBezTo>
                    <a:cubicBezTo>
                      <a:pt x="18400" y="13292"/>
                      <a:pt x="19200" y="13292"/>
                      <a:pt x="19600" y="13292"/>
                    </a:cubicBezTo>
                    <a:cubicBezTo>
                      <a:pt x="19600" y="14123"/>
                      <a:pt x="18400" y="14538"/>
                      <a:pt x="18400" y="14954"/>
                    </a:cubicBezTo>
                    <a:cubicBezTo>
                      <a:pt x="18400" y="15369"/>
                      <a:pt x="19200" y="16200"/>
                      <a:pt x="19200" y="17031"/>
                    </a:cubicBezTo>
                    <a:cubicBezTo>
                      <a:pt x="20400" y="17031"/>
                      <a:pt x="20000" y="16615"/>
                      <a:pt x="20800" y="16200"/>
                    </a:cubicBezTo>
                    <a:cubicBezTo>
                      <a:pt x="20800" y="17446"/>
                      <a:pt x="21600" y="17446"/>
                      <a:pt x="21600" y="18692"/>
                    </a:cubicBezTo>
                    <a:cubicBezTo>
                      <a:pt x="21600" y="19938"/>
                      <a:pt x="20800" y="21600"/>
                      <a:pt x="19600" y="21600"/>
                    </a:cubicBezTo>
                    <a:cubicBezTo>
                      <a:pt x="18800" y="21600"/>
                      <a:pt x="18800" y="20354"/>
                      <a:pt x="18800" y="19938"/>
                    </a:cubicBezTo>
                    <a:cubicBezTo>
                      <a:pt x="18400" y="19938"/>
                      <a:pt x="18000" y="19938"/>
                      <a:pt x="17600" y="19938"/>
                    </a:cubicBezTo>
                    <a:cubicBezTo>
                      <a:pt x="16800" y="19938"/>
                      <a:pt x="17600" y="17446"/>
                      <a:pt x="16400" y="16615"/>
                    </a:cubicBezTo>
                    <a:cubicBezTo>
                      <a:pt x="15600" y="17862"/>
                      <a:pt x="14800" y="19938"/>
                      <a:pt x="13200" y="19938"/>
                    </a:cubicBezTo>
                    <a:cubicBezTo>
                      <a:pt x="13200" y="19938"/>
                      <a:pt x="12400" y="19938"/>
                      <a:pt x="12400" y="19938"/>
                    </a:cubicBezTo>
                    <a:cubicBezTo>
                      <a:pt x="12400" y="18692"/>
                      <a:pt x="13600" y="18692"/>
                      <a:pt x="14000" y="17862"/>
                    </a:cubicBezTo>
                    <a:cubicBezTo>
                      <a:pt x="12800" y="17862"/>
                      <a:pt x="11200" y="18692"/>
                      <a:pt x="10400" y="17446"/>
                    </a:cubicBezTo>
                    <a:cubicBezTo>
                      <a:pt x="9600" y="17862"/>
                      <a:pt x="9200" y="17862"/>
                      <a:pt x="8400" y="17862"/>
                    </a:cubicBezTo>
                    <a:cubicBezTo>
                      <a:pt x="6800" y="17862"/>
                      <a:pt x="6000" y="17031"/>
                      <a:pt x="4800" y="17031"/>
                    </a:cubicBezTo>
                    <a:cubicBezTo>
                      <a:pt x="3200" y="17031"/>
                      <a:pt x="2800" y="17862"/>
                      <a:pt x="1200" y="17862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40" name="Freeform 145"/>
              <p:cNvSpPr/>
              <p:nvPr/>
            </p:nvSpPr>
            <p:spPr>
              <a:xfrm>
                <a:off x="2030239" y="3269414"/>
                <a:ext cx="1619689" cy="1086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68" y="5891"/>
                    </a:moveTo>
                    <a:cubicBezTo>
                      <a:pt x="10668" y="6087"/>
                      <a:pt x="10734" y="6185"/>
                      <a:pt x="10734" y="6284"/>
                    </a:cubicBezTo>
                    <a:cubicBezTo>
                      <a:pt x="10734" y="6873"/>
                      <a:pt x="10602" y="7069"/>
                      <a:pt x="10537" y="7462"/>
                    </a:cubicBezTo>
                    <a:cubicBezTo>
                      <a:pt x="10537" y="9033"/>
                      <a:pt x="10537" y="9033"/>
                      <a:pt x="10537" y="9033"/>
                    </a:cubicBezTo>
                    <a:cubicBezTo>
                      <a:pt x="10537" y="9229"/>
                      <a:pt x="10668" y="9524"/>
                      <a:pt x="10668" y="9622"/>
                    </a:cubicBezTo>
                    <a:cubicBezTo>
                      <a:pt x="10800" y="9818"/>
                      <a:pt x="10668" y="10015"/>
                      <a:pt x="10734" y="10309"/>
                    </a:cubicBezTo>
                    <a:cubicBezTo>
                      <a:pt x="10800" y="10505"/>
                      <a:pt x="11063" y="10898"/>
                      <a:pt x="11195" y="11095"/>
                    </a:cubicBezTo>
                    <a:cubicBezTo>
                      <a:pt x="11524" y="11585"/>
                      <a:pt x="11524" y="12076"/>
                      <a:pt x="12051" y="12273"/>
                    </a:cubicBezTo>
                    <a:cubicBezTo>
                      <a:pt x="12183" y="12371"/>
                      <a:pt x="12183" y="12665"/>
                      <a:pt x="12380" y="12665"/>
                    </a:cubicBezTo>
                    <a:cubicBezTo>
                      <a:pt x="12710" y="12665"/>
                      <a:pt x="13039" y="12273"/>
                      <a:pt x="13368" y="12273"/>
                    </a:cubicBezTo>
                    <a:cubicBezTo>
                      <a:pt x="13632" y="12273"/>
                      <a:pt x="13698" y="12371"/>
                      <a:pt x="13763" y="12371"/>
                    </a:cubicBezTo>
                    <a:cubicBezTo>
                      <a:pt x="13895" y="12371"/>
                      <a:pt x="14027" y="12076"/>
                      <a:pt x="14027" y="11978"/>
                    </a:cubicBezTo>
                    <a:cubicBezTo>
                      <a:pt x="14093" y="11585"/>
                      <a:pt x="14422" y="11291"/>
                      <a:pt x="14422" y="10800"/>
                    </a:cubicBezTo>
                    <a:cubicBezTo>
                      <a:pt x="14422" y="10015"/>
                      <a:pt x="15015" y="9720"/>
                      <a:pt x="15541" y="9720"/>
                    </a:cubicBezTo>
                    <a:cubicBezTo>
                      <a:pt x="15739" y="9720"/>
                      <a:pt x="15871" y="9720"/>
                      <a:pt x="15937" y="9818"/>
                    </a:cubicBezTo>
                    <a:cubicBezTo>
                      <a:pt x="16002" y="9818"/>
                      <a:pt x="16266" y="9916"/>
                      <a:pt x="16398" y="9916"/>
                    </a:cubicBezTo>
                    <a:cubicBezTo>
                      <a:pt x="16398" y="9916"/>
                      <a:pt x="16398" y="10015"/>
                      <a:pt x="16398" y="10113"/>
                    </a:cubicBezTo>
                    <a:cubicBezTo>
                      <a:pt x="16398" y="10505"/>
                      <a:pt x="16068" y="10996"/>
                      <a:pt x="16068" y="11585"/>
                    </a:cubicBezTo>
                    <a:cubicBezTo>
                      <a:pt x="16068" y="11978"/>
                      <a:pt x="15937" y="12175"/>
                      <a:pt x="15805" y="12469"/>
                    </a:cubicBezTo>
                    <a:cubicBezTo>
                      <a:pt x="15805" y="12469"/>
                      <a:pt x="15805" y="12371"/>
                      <a:pt x="15805" y="12273"/>
                    </a:cubicBezTo>
                    <a:cubicBezTo>
                      <a:pt x="15739" y="12273"/>
                      <a:pt x="15739" y="12273"/>
                      <a:pt x="15673" y="12273"/>
                    </a:cubicBezTo>
                    <a:cubicBezTo>
                      <a:pt x="15673" y="12567"/>
                      <a:pt x="15673" y="13255"/>
                      <a:pt x="15673" y="13647"/>
                    </a:cubicBezTo>
                    <a:cubicBezTo>
                      <a:pt x="15673" y="13942"/>
                      <a:pt x="15410" y="14040"/>
                      <a:pt x="15344" y="14236"/>
                    </a:cubicBezTo>
                    <a:cubicBezTo>
                      <a:pt x="15344" y="14236"/>
                      <a:pt x="15344" y="14335"/>
                      <a:pt x="15344" y="14335"/>
                    </a:cubicBezTo>
                    <a:cubicBezTo>
                      <a:pt x="15344" y="14531"/>
                      <a:pt x="15410" y="14629"/>
                      <a:pt x="15541" y="14629"/>
                    </a:cubicBezTo>
                    <a:cubicBezTo>
                      <a:pt x="16200" y="14629"/>
                      <a:pt x="16661" y="14531"/>
                      <a:pt x="17320" y="14531"/>
                    </a:cubicBezTo>
                    <a:cubicBezTo>
                      <a:pt x="17780" y="14531"/>
                      <a:pt x="17912" y="14924"/>
                      <a:pt x="18241" y="15120"/>
                    </a:cubicBezTo>
                    <a:cubicBezTo>
                      <a:pt x="18241" y="15218"/>
                      <a:pt x="18241" y="15316"/>
                      <a:pt x="18241" y="15513"/>
                    </a:cubicBezTo>
                    <a:cubicBezTo>
                      <a:pt x="18241" y="15807"/>
                      <a:pt x="18241" y="16495"/>
                      <a:pt x="18110" y="16789"/>
                    </a:cubicBezTo>
                    <a:cubicBezTo>
                      <a:pt x="18110" y="17378"/>
                      <a:pt x="18110" y="17967"/>
                      <a:pt x="18110" y="18458"/>
                    </a:cubicBezTo>
                    <a:cubicBezTo>
                      <a:pt x="18110" y="19047"/>
                      <a:pt x="18505" y="19342"/>
                      <a:pt x="18834" y="19538"/>
                    </a:cubicBezTo>
                    <a:cubicBezTo>
                      <a:pt x="19032" y="19735"/>
                      <a:pt x="19032" y="20225"/>
                      <a:pt x="19361" y="20225"/>
                    </a:cubicBezTo>
                    <a:cubicBezTo>
                      <a:pt x="19822" y="20225"/>
                      <a:pt x="20085" y="19636"/>
                      <a:pt x="20546" y="19636"/>
                    </a:cubicBezTo>
                    <a:cubicBezTo>
                      <a:pt x="21073" y="19636"/>
                      <a:pt x="21337" y="20225"/>
                      <a:pt x="21600" y="20618"/>
                    </a:cubicBezTo>
                    <a:cubicBezTo>
                      <a:pt x="21600" y="20618"/>
                      <a:pt x="21205" y="21305"/>
                      <a:pt x="21139" y="21207"/>
                    </a:cubicBezTo>
                    <a:cubicBezTo>
                      <a:pt x="21073" y="21207"/>
                      <a:pt x="20941" y="21109"/>
                      <a:pt x="20941" y="21011"/>
                    </a:cubicBezTo>
                    <a:cubicBezTo>
                      <a:pt x="20941" y="20913"/>
                      <a:pt x="21007" y="20815"/>
                      <a:pt x="21007" y="20716"/>
                    </a:cubicBezTo>
                    <a:cubicBezTo>
                      <a:pt x="20810" y="20618"/>
                      <a:pt x="20744" y="20225"/>
                      <a:pt x="20546" y="20225"/>
                    </a:cubicBezTo>
                    <a:cubicBezTo>
                      <a:pt x="20415" y="20225"/>
                      <a:pt x="19888" y="20815"/>
                      <a:pt x="19888" y="21011"/>
                    </a:cubicBezTo>
                    <a:cubicBezTo>
                      <a:pt x="19888" y="21109"/>
                      <a:pt x="20020" y="21207"/>
                      <a:pt x="20020" y="21207"/>
                    </a:cubicBezTo>
                    <a:cubicBezTo>
                      <a:pt x="20020" y="21502"/>
                      <a:pt x="19888" y="21600"/>
                      <a:pt x="19756" y="21600"/>
                    </a:cubicBezTo>
                    <a:cubicBezTo>
                      <a:pt x="19493" y="21600"/>
                      <a:pt x="19295" y="21109"/>
                      <a:pt x="19098" y="20913"/>
                    </a:cubicBezTo>
                    <a:cubicBezTo>
                      <a:pt x="18966" y="20716"/>
                      <a:pt x="18702" y="20815"/>
                      <a:pt x="18571" y="20815"/>
                    </a:cubicBezTo>
                    <a:cubicBezTo>
                      <a:pt x="18505" y="20815"/>
                      <a:pt x="18439" y="20716"/>
                      <a:pt x="18439" y="20716"/>
                    </a:cubicBezTo>
                    <a:cubicBezTo>
                      <a:pt x="18176" y="20618"/>
                      <a:pt x="18176" y="20324"/>
                      <a:pt x="18110" y="20127"/>
                    </a:cubicBezTo>
                    <a:cubicBezTo>
                      <a:pt x="18044" y="19931"/>
                      <a:pt x="17451" y="19342"/>
                      <a:pt x="17385" y="19342"/>
                    </a:cubicBezTo>
                    <a:cubicBezTo>
                      <a:pt x="17385" y="19440"/>
                      <a:pt x="17385" y="19538"/>
                      <a:pt x="17385" y="19636"/>
                    </a:cubicBezTo>
                    <a:cubicBezTo>
                      <a:pt x="17188" y="19636"/>
                      <a:pt x="17188" y="19636"/>
                      <a:pt x="17188" y="19636"/>
                    </a:cubicBezTo>
                    <a:cubicBezTo>
                      <a:pt x="16924" y="19342"/>
                      <a:pt x="17122" y="18949"/>
                      <a:pt x="17056" y="18458"/>
                    </a:cubicBezTo>
                    <a:cubicBezTo>
                      <a:pt x="16990" y="18164"/>
                      <a:pt x="16859" y="18164"/>
                      <a:pt x="16793" y="17967"/>
                    </a:cubicBezTo>
                    <a:cubicBezTo>
                      <a:pt x="16463" y="17575"/>
                      <a:pt x="16134" y="17280"/>
                      <a:pt x="16068" y="16593"/>
                    </a:cubicBezTo>
                    <a:cubicBezTo>
                      <a:pt x="16002" y="16593"/>
                      <a:pt x="15937" y="16593"/>
                      <a:pt x="15937" y="16593"/>
                    </a:cubicBezTo>
                    <a:cubicBezTo>
                      <a:pt x="15805" y="16593"/>
                      <a:pt x="15673" y="16789"/>
                      <a:pt x="15541" y="16789"/>
                    </a:cubicBezTo>
                    <a:cubicBezTo>
                      <a:pt x="15212" y="16789"/>
                      <a:pt x="15015" y="16495"/>
                      <a:pt x="14751" y="16298"/>
                    </a:cubicBezTo>
                    <a:cubicBezTo>
                      <a:pt x="14422" y="16004"/>
                      <a:pt x="14159" y="16200"/>
                      <a:pt x="13763" y="15905"/>
                    </a:cubicBezTo>
                    <a:cubicBezTo>
                      <a:pt x="13171" y="15513"/>
                      <a:pt x="13105" y="14825"/>
                      <a:pt x="12578" y="14433"/>
                    </a:cubicBezTo>
                    <a:cubicBezTo>
                      <a:pt x="12512" y="14433"/>
                      <a:pt x="12512" y="14433"/>
                      <a:pt x="12512" y="14433"/>
                    </a:cubicBezTo>
                    <a:cubicBezTo>
                      <a:pt x="12315" y="14335"/>
                      <a:pt x="12249" y="14236"/>
                      <a:pt x="12051" y="14236"/>
                    </a:cubicBezTo>
                    <a:cubicBezTo>
                      <a:pt x="11722" y="14236"/>
                      <a:pt x="11656" y="14825"/>
                      <a:pt x="11327" y="14825"/>
                    </a:cubicBezTo>
                    <a:cubicBezTo>
                      <a:pt x="11195" y="14825"/>
                      <a:pt x="11063" y="14629"/>
                      <a:pt x="10998" y="14531"/>
                    </a:cubicBezTo>
                    <a:cubicBezTo>
                      <a:pt x="10800" y="14433"/>
                      <a:pt x="10668" y="14531"/>
                      <a:pt x="10537" y="14531"/>
                    </a:cubicBezTo>
                    <a:cubicBezTo>
                      <a:pt x="10339" y="14531"/>
                      <a:pt x="9680" y="13844"/>
                      <a:pt x="9483" y="13647"/>
                    </a:cubicBezTo>
                    <a:cubicBezTo>
                      <a:pt x="9285" y="13549"/>
                      <a:pt x="9154" y="13745"/>
                      <a:pt x="8956" y="13647"/>
                    </a:cubicBezTo>
                    <a:cubicBezTo>
                      <a:pt x="8693" y="13549"/>
                      <a:pt x="8627" y="13156"/>
                      <a:pt x="8363" y="12960"/>
                    </a:cubicBezTo>
                    <a:cubicBezTo>
                      <a:pt x="8100" y="12764"/>
                      <a:pt x="7968" y="12862"/>
                      <a:pt x="7705" y="12665"/>
                    </a:cubicBezTo>
                    <a:cubicBezTo>
                      <a:pt x="7639" y="12567"/>
                      <a:pt x="7573" y="12567"/>
                      <a:pt x="7507" y="12469"/>
                    </a:cubicBezTo>
                    <a:cubicBezTo>
                      <a:pt x="7310" y="12175"/>
                      <a:pt x="6717" y="11978"/>
                      <a:pt x="6651" y="11585"/>
                    </a:cubicBezTo>
                    <a:cubicBezTo>
                      <a:pt x="6454" y="11585"/>
                      <a:pt x="6388" y="11291"/>
                      <a:pt x="6388" y="10996"/>
                    </a:cubicBezTo>
                    <a:cubicBezTo>
                      <a:pt x="6388" y="10702"/>
                      <a:pt x="6585" y="10505"/>
                      <a:pt x="6585" y="10211"/>
                    </a:cubicBezTo>
                    <a:cubicBezTo>
                      <a:pt x="6585" y="9916"/>
                      <a:pt x="6388" y="9818"/>
                      <a:pt x="6388" y="9622"/>
                    </a:cubicBezTo>
                    <a:cubicBezTo>
                      <a:pt x="6124" y="8542"/>
                      <a:pt x="5532" y="7756"/>
                      <a:pt x="5071" y="7167"/>
                    </a:cubicBezTo>
                    <a:cubicBezTo>
                      <a:pt x="4873" y="6873"/>
                      <a:pt x="4610" y="6775"/>
                      <a:pt x="4412" y="6480"/>
                    </a:cubicBezTo>
                    <a:cubicBezTo>
                      <a:pt x="4280" y="6284"/>
                      <a:pt x="4412" y="5989"/>
                      <a:pt x="4280" y="5596"/>
                    </a:cubicBezTo>
                    <a:cubicBezTo>
                      <a:pt x="4149" y="5105"/>
                      <a:pt x="3556" y="5105"/>
                      <a:pt x="3556" y="4418"/>
                    </a:cubicBezTo>
                    <a:cubicBezTo>
                      <a:pt x="3359" y="4320"/>
                      <a:pt x="3359" y="4320"/>
                      <a:pt x="3359" y="4418"/>
                    </a:cubicBezTo>
                    <a:cubicBezTo>
                      <a:pt x="3095" y="4025"/>
                      <a:pt x="2898" y="3731"/>
                      <a:pt x="2700" y="3436"/>
                    </a:cubicBezTo>
                    <a:cubicBezTo>
                      <a:pt x="2502" y="3142"/>
                      <a:pt x="2568" y="2651"/>
                      <a:pt x="2371" y="2455"/>
                    </a:cubicBezTo>
                    <a:cubicBezTo>
                      <a:pt x="2239" y="2160"/>
                      <a:pt x="2239" y="1571"/>
                      <a:pt x="2107" y="1473"/>
                    </a:cubicBezTo>
                    <a:cubicBezTo>
                      <a:pt x="1778" y="1178"/>
                      <a:pt x="1515" y="1276"/>
                      <a:pt x="1251" y="884"/>
                    </a:cubicBezTo>
                    <a:cubicBezTo>
                      <a:pt x="1185" y="982"/>
                      <a:pt x="1185" y="1178"/>
                      <a:pt x="1185" y="1276"/>
                    </a:cubicBezTo>
                    <a:cubicBezTo>
                      <a:pt x="1185" y="1865"/>
                      <a:pt x="1383" y="2160"/>
                      <a:pt x="1580" y="2651"/>
                    </a:cubicBezTo>
                    <a:cubicBezTo>
                      <a:pt x="1712" y="3142"/>
                      <a:pt x="1910" y="3142"/>
                      <a:pt x="2107" y="3436"/>
                    </a:cubicBezTo>
                    <a:cubicBezTo>
                      <a:pt x="2371" y="3829"/>
                      <a:pt x="2437" y="4025"/>
                      <a:pt x="2502" y="4516"/>
                    </a:cubicBezTo>
                    <a:cubicBezTo>
                      <a:pt x="2634" y="5204"/>
                      <a:pt x="3029" y="5498"/>
                      <a:pt x="3161" y="6087"/>
                    </a:cubicBezTo>
                    <a:cubicBezTo>
                      <a:pt x="3293" y="6775"/>
                      <a:pt x="3424" y="7462"/>
                      <a:pt x="3754" y="7855"/>
                    </a:cubicBezTo>
                    <a:cubicBezTo>
                      <a:pt x="3885" y="7658"/>
                      <a:pt x="4149" y="8051"/>
                      <a:pt x="4149" y="8345"/>
                    </a:cubicBezTo>
                    <a:cubicBezTo>
                      <a:pt x="4149" y="8444"/>
                      <a:pt x="4083" y="8738"/>
                      <a:pt x="4017" y="8738"/>
                    </a:cubicBezTo>
                    <a:cubicBezTo>
                      <a:pt x="3951" y="8738"/>
                      <a:pt x="3688" y="8247"/>
                      <a:pt x="3688" y="8149"/>
                    </a:cubicBezTo>
                    <a:cubicBezTo>
                      <a:pt x="3359" y="8149"/>
                      <a:pt x="3161" y="7462"/>
                      <a:pt x="2963" y="7265"/>
                    </a:cubicBezTo>
                    <a:cubicBezTo>
                      <a:pt x="2832" y="7167"/>
                      <a:pt x="2832" y="7167"/>
                      <a:pt x="2766" y="7069"/>
                    </a:cubicBezTo>
                    <a:cubicBezTo>
                      <a:pt x="2766" y="6284"/>
                      <a:pt x="2766" y="6284"/>
                      <a:pt x="2766" y="6284"/>
                    </a:cubicBezTo>
                    <a:cubicBezTo>
                      <a:pt x="2568" y="5989"/>
                      <a:pt x="2437" y="5695"/>
                      <a:pt x="2239" y="5400"/>
                    </a:cubicBezTo>
                    <a:cubicBezTo>
                      <a:pt x="1976" y="5007"/>
                      <a:pt x="1580" y="5105"/>
                      <a:pt x="1383" y="4615"/>
                    </a:cubicBezTo>
                    <a:cubicBezTo>
                      <a:pt x="1449" y="4615"/>
                      <a:pt x="1910" y="4713"/>
                      <a:pt x="1712" y="4418"/>
                    </a:cubicBezTo>
                    <a:cubicBezTo>
                      <a:pt x="1449" y="3829"/>
                      <a:pt x="1120" y="3240"/>
                      <a:pt x="790" y="2847"/>
                    </a:cubicBezTo>
                    <a:cubicBezTo>
                      <a:pt x="593" y="2651"/>
                      <a:pt x="593" y="1865"/>
                      <a:pt x="461" y="1571"/>
                    </a:cubicBezTo>
                    <a:cubicBezTo>
                      <a:pt x="329" y="1080"/>
                      <a:pt x="132" y="884"/>
                      <a:pt x="0" y="19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51" y="0"/>
                      <a:pt x="1251" y="0"/>
                      <a:pt x="1251" y="0"/>
                    </a:cubicBezTo>
                    <a:cubicBezTo>
                      <a:pt x="3293" y="982"/>
                      <a:pt x="3293" y="982"/>
                      <a:pt x="3293" y="982"/>
                    </a:cubicBezTo>
                    <a:cubicBezTo>
                      <a:pt x="4807" y="982"/>
                      <a:pt x="4807" y="982"/>
                      <a:pt x="4807" y="982"/>
                    </a:cubicBezTo>
                    <a:cubicBezTo>
                      <a:pt x="4807" y="687"/>
                      <a:pt x="4807" y="687"/>
                      <a:pt x="4807" y="687"/>
                    </a:cubicBezTo>
                    <a:cubicBezTo>
                      <a:pt x="5202" y="687"/>
                      <a:pt x="5202" y="687"/>
                      <a:pt x="5202" y="687"/>
                    </a:cubicBezTo>
                    <a:cubicBezTo>
                      <a:pt x="5861" y="982"/>
                      <a:pt x="6190" y="1080"/>
                      <a:pt x="6520" y="1865"/>
                    </a:cubicBezTo>
                    <a:cubicBezTo>
                      <a:pt x="6717" y="2258"/>
                      <a:pt x="6980" y="3240"/>
                      <a:pt x="7376" y="3240"/>
                    </a:cubicBezTo>
                    <a:cubicBezTo>
                      <a:pt x="7771" y="3240"/>
                      <a:pt x="7639" y="2455"/>
                      <a:pt x="8034" y="2455"/>
                    </a:cubicBezTo>
                    <a:cubicBezTo>
                      <a:pt x="9154" y="2455"/>
                      <a:pt x="9154" y="4516"/>
                      <a:pt x="9746" y="5400"/>
                    </a:cubicBezTo>
                    <a:cubicBezTo>
                      <a:pt x="9878" y="5596"/>
                      <a:pt x="10405" y="5793"/>
                      <a:pt x="10668" y="5793"/>
                    </a:cubicBezTo>
                    <a:cubicBezTo>
                      <a:pt x="10668" y="5695"/>
                      <a:pt x="10602" y="5596"/>
                      <a:pt x="10602" y="5498"/>
                    </a:cubicBezTo>
                    <a:cubicBezTo>
                      <a:pt x="10602" y="5498"/>
                      <a:pt x="10602" y="5498"/>
                      <a:pt x="10602" y="5498"/>
                    </a:cubicBezTo>
                    <a:lnTo>
                      <a:pt x="10668" y="5891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41" name="Freeform 146"/>
              <p:cNvSpPr/>
              <p:nvPr/>
            </p:nvSpPr>
            <p:spPr>
              <a:xfrm>
                <a:off x="3452157" y="2255362"/>
                <a:ext cx="50071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0800" y="0"/>
                      <a:pt x="21600" y="4320"/>
                      <a:pt x="21600" y="21600"/>
                    </a:cubicBezTo>
                    <a:cubicBezTo>
                      <a:pt x="21600" y="21600"/>
                      <a:pt x="19440" y="21600"/>
                      <a:pt x="17280" y="21600"/>
                    </a:cubicBezTo>
                    <a:cubicBezTo>
                      <a:pt x="12960" y="21600"/>
                      <a:pt x="4320" y="17280"/>
                      <a:pt x="0" y="8640"/>
                    </a:cubicBezTo>
                    <a:cubicBezTo>
                      <a:pt x="0" y="8640"/>
                      <a:pt x="0" y="4320"/>
                      <a:pt x="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42" name="Freeform 147"/>
              <p:cNvSpPr/>
              <p:nvPr/>
            </p:nvSpPr>
            <p:spPr>
              <a:xfrm>
                <a:off x="1579630" y="2388223"/>
                <a:ext cx="187755" cy="122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728"/>
                    </a:moveTo>
                    <a:cubicBezTo>
                      <a:pt x="568" y="864"/>
                      <a:pt x="1705" y="0"/>
                      <a:pt x="2274" y="0"/>
                    </a:cubicBezTo>
                    <a:cubicBezTo>
                      <a:pt x="3979" y="0"/>
                      <a:pt x="5684" y="3456"/>
                      <a:pt x="6821" y="3456"/>
                    </a:cubicBezTo>
                    <a:cubicBezTo>
                      <a:pt x="13642" y="6912"/>
                      <a:pt x="17621" y="12960"/>
                      <a:pt x="21600" y="19872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21600"/>
                      <a:pt x="21032" y="21600"/>
                      <a:pt x="20463" y="21600"/>
                    </a:cubicBezTo>
                    <a:cubicBezTo>
                      <a:pt x="16484" y="21600"/>
                      <a:pt x="10800" y="15552"/>
                      <a:pt x="8526" y="12960"/>
                    </a:cubicBezTo>
                    <a:cubicBezTo>
                      <a:pt x="8526" y="11232"/>
                      <a:pt x="9663" y="11232"/>
                      <a:pt x="10232" y="10368"/>
                    </a:cubicBezTo>
                    <a:cubicBezTo>
                      <a:pt x="6821" y="10368"/>
                      <a:pt x="2274" y="7776"/>
                      <a:pt x="1705" y="5184"/>
                    </a:cubicBezTo>
                    <a:cubicBezTo>
                      <a:pt x="2274" y="4320"/>
                      <a:pt x="2842" y="3456"/>
                      <a:pt x="2842" y="2592"/>
                    </a:cubicBezTo>
                    <a:cubicBezTo>
                      <a:pt x="2274" y="2592"/>
                      <a:pt x="568" y="1728"/>
                      <a:pt x="568" y="1728"/>
                    </a:cubicBezTo>
                    <a:lnTo>
                      <a:pt x="0" y="1728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43" name="Freeform 148"/>
              <p:cNvSpPr/>
              <p:nvPr/>
            </p:nvSpPr>
            <p:spPr>
              <a:xfrm>
                <a:off x="1391876" y="2210484"/>
                <a:ext cx="54869" cy="976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08" h="21600" extrusionOk="0">
                    <a:moveTo>
                      <a:pt x="4985" y="8640"/>
                    </a:moveTo>
                    <a:cubicBezTo>
                      <a:pt x="3323" y="8640"/>
                      <a:pt x="1662" y="4320"/>
                      <a:pt x="0" y="324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23" y="0"/>
                      <a:pt x="6646" y="2160"/>
                      <a:pt x="9969" y="2160"/>
                    </a:cubicBezTo>
                    <a:cubicBezTo>
                      <a:pt x="9969" y="3240"/>
                      <a:pt x="4985" y="6480"/>
                      <a:pt x="6646" y="6480"/>
                    </a:cubicBezTo>
                    <a:cubicBezTo>
                      <a:pt x="9969" y="6480"/>
                      <a:pt x="13292" y="3240"/>
                      <a:pt x="13292" y="2160"/>
                    </a:cubicBezTo>
                    <a:cubicBezTo>
                      <a:pt x="14954" y="4320"/>
                      <a:pt x="13292" y="5400"/>
                      <a:pt x="13292" y="8640"/>
                    </a:cubicBezTo>
                    <a:cubicBezTo>
                      <a:pt x="13292" y="10800"/>
                      <a:pt x="16615" y="10800"/>
                      <a:pt x="16615" y="12960"/>
                    </a:cubicBezTo>
                    <a:cubicBezTo>
                      <a:pt x="16615" y="14040"/>
                      <a:pt x="13292" y="14040"/>
                      <a:pt x="13292" y="16200"/>
                    </a:cubicBezTo>
                    <a:cubicBezTo>
                      <a:pt x="13292" y="17280"/>
                      <a:pt x="21600" y="21600"/>
                      <a:pt x="16615" y="21600"/>
                    </a:cubicBezTo>
                    <a:cubicBezTo>
                      <a:pt x="13292" y="21600"/>
                      <a:pt x="9969" y="18360"/>
                      <a:pt x="9969" y="16200"/>
                    </a:cubicBezTo>
                    <a:cubicBezTo>
                      <a:pt x="9969" y="14040"/>
                      <a:pt x="13292" y="12960"/>
                      <a:pt x="13292" y="11880"/>
                    </a:cubicBezTo>
                    <a:cubicBezTo>
                      <a:pt x="8308" y="11880"/>
                      <a:pt x="8308" y="8640"/>
                      <a:pt x="4985" y="864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44" name="Freeform 149"/>
              <p:cNvSpPr/>
              <p:nvPr/>
            </p:nvSpPr>
            <p:spPr>
              <a:xfrm>
                <a:off x="523204" y="1997696"/>
                <a:ext cx="85119" cy="55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788" y="0"/>
                    </a:moveTo>
                    <a:cubicBezTo>
                      <a:pt x="20329" y="0"/>
                      <a:pt x="20329" y="0"/>
                      <a:pt x="21600" y="0"/>
                    </a:cubicBezTo>
                    <a:cubicBezTo>
                      <a:pt x="21600" y="5891"/>
                      <a:pt x="21600" y="5891"/>
                      <a:pt x="21600" y="5891"/>
                    </a:cubicBezTo>
                    <a:cubicBezTo>
                      <a:pt x="15247" y="11782"/>
                      <a:pt x="13976" y="15709"/>
                      <a:pt x="7624" y="21600"/>
                    </a:cubicBezTo>
                    <a:cubicBezTo>
                      <a:pt x="5082" y="17673"/>
                      <a:pt x="2541" y="17673"/>
                      <a:pt x="0" y="15709"/>
                    </a:cubicBezTo>
                    <a:cubicBezTo>
                      <a:pt x="0" y="7855"/>
                      <a:pt x="0" y="7855"/>
                      <a:pt x="0" y="7855"/>
                    </a:cubicBezTo>
                    <a:cubicBezTo>
                      <a:pt x="6353" y="5891"/>
                      <a:pt x="11435" y="0"/>
                      <a:pt x="1778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45" name="Freeform 167"/>
              <p:cNvSpPr/>
              <p:nvPr/>
            </p:nvSpPr>
            <p:spPr>
              <a:xfrm>
                <a:off x="4163116" y="2431006"/>
                <a:ext cx="105145" cy="423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264" extrusionOk="0">
                    <a:moveTo>
                      <a:pt x="17486" y="18264"/>
                    </a:moveTo>
                    <a:cubicBezTo>
                      <a:pt x="19543" y="18264"/>
                      <a:pt x="20571" y="18264"/>
                      <a:pt x="21600" y="16104"/>
                    </a:cubicBezTo>
                    <a:cubicBezTo>
                      <a:pt x="15429" y="7464"/>
                      <a:pt x="9257" y="-3336"/>
                      <a:pt x="0" y="984"/>
                    </a:cubicBezTo>
                    <a:cubicBezTo>
                      <a:pt x="4114" y="5304"/>
                      <a:pt x="12343" y="18264"/>
                      <a:pt x="17486" y="18264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46" name="Freeform 168"/>
              <p:cNvSpPr/>
              <p:nvPr/>
            </p:nvSpPr>
            <p:spPr>
              <a:xfrm>
                <a:off x="4173130" y="2585993"/>
                <a:ext cx="80111" cy="45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50" y="0"/>
                    </a:moveTo>
                    <a:cubicBezTo>
                      <a:pt x="2700" y="7200"/>
                      <a:pt x="6750" y="9600"/>
                      <a:pt x="9450" y="9600"/>
                    </a:cubicBezTo>
                    <a:cubicBezTo>
                      <a:pt x="21600" y="9600"/>
                      <a:pt x="21600" y="9600"/>
                      <a:pt x="21600" y="9600"/>
                    </a:cubicBezTo>
                    <a:cubicBezTo>
                      <a:pt x="21600" y="12000"/>
                      <a:pt x="21600" y="14400"/>
                      <a:pt x="21600" y="14400"/>
                    </a:cubicBezTo>
                    <a:cubicBezTo>
                      <a:pt x="21600" y="19200"/>
                      <a:pt x="17550" y="21600"/>
                      <a:pt x="17550" y="21600"/>
                    </a:cubicBezTo>
                    <a:cubicBezTo>
                      <a:pt x="14850" y="21600"/>
                      <a:pt x="0" y="9600"/>
                      <a:pt x="0" y="4800"/>
                    </a:cubicBezTo>
                    <a:cubicBezTo>
                      <a:pt x="0" y="2400"/>
                      <a:pt x="0" y="0"/>
                      <a:pt x="135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47" name="Freeform 169"/>
              <p:cNvSpPr/>
              <p:nvPr/>
            </p:nvSpPr>
            <p:spPr>
              <a:xfrm>
                <a:off x="4288283" y="2585993"/>
                <a:ext cx="55078" cy="650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1631"/>
                    </a:moveTo>
                    <a:cubicBezTo>
                      <a:pt x="21600" y="13292"/>
                      <a:pt x="21600" y="14954"/>
                      <a:pt x="21600" y="14954"/>
                    </a:cubicBezTo>
                    <a:cubicBezTo>
                      <a:pt x="21600" y="18277"/>
                      <a:pt x="15709" y="21600"/>
                      <a:pt x="9818" y="21600"/>
                    </a:cubicBezTo>
                    <a:cubicBezTo>
                      <a:pt x="3927" y="21600"/>
                      <a:pt x="0" y="19938"/>
                      <a:pt x="0" y="16615"/>
                    </a:cubicBezTo>
                    <a:cubicBezTo>
                      <a:pt x="0" y="13292"/>
                      <a:pt x="7855" y="1662"/>
                      <a:pt x="13745" y="0"/>
                    </a:cubicBezTo>
                    <a:cubicBezTo>
                      <a:pt x="13745" y="1662"/>
                      <a:pt x="17673" y="3323"/>
                      <a:pt x="17673" y="4985"/>
                    </a:cubicBezTo>
                    <a:cubicBezTo>
                      <a:pt x="17673" y="9969"/>
                      <a:pt x="7855" y="11631"/>
                      <a:pt x="21600" y="11631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48" name="Freeform 170"/>
              <p:cNvSpPr/>
              <p:nvPr/>
            </p:nvSpPr>
            <p:spPr>
              <a:xfrm>
                <a:off x="20026" y="1849196"/>
                <a:ext cx="65091" cy="258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76" extrusionOk="0">
                    <a:moveTo>
                      <a:pt x="6646" y="7776"/>
                    </a:moveTo>
                    <a:cubicBezTo>
                      <a:pt x="8308" y="-3024"/>
                      <a:pt x="9969" y="576"/>
                      <a:pt x="13292" y="576"/>
                    </a:cubicBezTo>
                    <a:cubicBezTo>
                      <a:pt x="19938" y="576"/>
                      <a:pt x="19938" y="7776"/>
                      <a:pt x="21600" y="18576"/>
                    </a:cubicBezTo>
                    <a:cubicBezTo>
                      <a:pt x="4985" y="18576"/>
                      <a:pt x="4985" y="18576"/>
                      <a:pt x="4985" y="18576"/>
                    </a:cubicBezTo>
                    <a:cubicBezTo>
                      <a:pt x="3323" y="14976"/>
                      <a:pt x="0" y="11376"/>
                      <a:pt x="0" y="7776"/>
                    </a:cubicBezTo>
                    <a:lnTo>
                      <a:pt x="6646" y="7776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49" name="Oval 177"/>
              <p:cNvSpPr/>
              <p:nvPr/>
            </p:nvSpPr>
            <p:spPr>
              <a:xfrm>
                <a:off x="2430779" y="801079"/>
                <a:ext cx="588301" cy="588301"/>
              </a:xfrm>
              <a:prstGeom prst="ellipse">
                <a:avLst/>
              </a:pr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</p:grpSp>
      </p:grpSp>
      <p:sp>
        <p:nvSpPr>
          <p:cNvPr id="1052" name="TextBox 892"/>
          <p:cNvSpPr txBox="1"/>
          <p:nvPr/>
        </p:nvSpPr>
        <p:spPr>
          <a:xfrm>
            <a:off x="3393020" y="10447578"/>
            <a:ext cx="4053000" cy="1367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defRPr sz="2600">
                <a:solidFill>
                  <a:srgbClr val="A6A6A6"/>
                </a:solidFill>
              </a:defRPr>
            </a:lvl1pPr>
          </a:lstStyle>
          <a:p>
            <a:r>
              <a:t>Sugar plum gummi bears. Apple pie yummy cake with candy</a:t>
            </a:r>
          </a:p>
        </p:txBody>
      </p:sp>
      <p:sp>
        <p:nvSpPr>
          <p:cNvPr id="1053" name="Rectangle 893"/>
          <p:cNvSpPr txBox="1"/>
          <p:nvPr/>
        </p:nvSpPr>
        <p:spPr>
          <a:xfrm>
            <a:off x="3381580" y="9907838"/>
            <a:ext cx="2483276" cy="52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2600"/>
            </a:lvl1pPr>
          </a:lstStyle>
          <a:p>
            <a:r>
              <a:t>SOUTH AMERICA</a:t>
            </a:r>
          </a:p>
        </p:txBody>
      </p:sp>
      <p:sp>
        <p:nvSpPr>
          <p:cNvPr id="1054" name="Oval 894"/>
          <p:cNvSpPr/>
          <p:nvPr/>
        </p:nvSpPr>
        <p:spPr>
          <a:xfrm>
            <a:off x="2937940" y="9966314"/>
            <a:ext cx="436113" cy="436113"/>
          </a:xfrm>
          <a:prstGeom prst="ellipse">
            <a:avLst/>
          </a:prstGeom>
          <a:ln w="38100">
            <a:solidFill>
              <a:schemeClr val="accent2"/>
            </a:solidFill>
            <a:miter/>
          </a:ln>
        </p:spPr>
        <p:txBody>
          <a:bodyPr lIns="91437" tIns="91437" rIns="91437" bIns="91437" anchor="ctr"/>
          <a:lstStyle/>
          <a:p>
            <a:pPr algn="ctr">
              <a:defRPr sz="4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5" name="TextBox 895"/>
          <p:cNvSpPr txBox="1"/>
          <p:nvPr/>
        </p:nvSpPr>
        <p:spPr>
          <a:xfrm>
            <a:off x="2263762" y="4803993"/>
            <a:ext cx="4053000" cy="1367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defRPr sz="2600">
                <a:solidFill>
                  <a:srgbClr val="A6A6A6"/>
                </a:solidFill>
              </a:defRPr>
            </a:lvl1pPr>
          </a:lstStyle>
          <a:p>
            <a:r>
              <a:t>Sugar plum gummi bears. Apple pie yummy cake with candy</a:t>
            </a:r>
          </a:p>
        </p:txBody>
      </p:sp>
      <p:sp>
        <p:nvSpPr>
          <p:cNvPr id="1056" name="Rectangle 896"/>
          <p:cNvSpPr txBox="1"/>
          <p:nvPr/>
        </p:nvSpPr>
        <p:spPr>
          <a:xfrm>
            <a:off x="2252322" y="4264254"/>
            <a:ext cx="747791" cy="5291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2600"/>
            </a:lvl1pPr>
          </a:lstStyle>
          <a:p>
            <a:r>
              <a:t>USA</a:t>
            </a:r>
          </a:p>
        </p:txBody>
      </p:sp>
      <p:sp>
        <p:nvSpPr>
          <p:cNvPr id="1057" name="Oval 897"/>
          <p:cNvSpPr/>
          <p:nvPr/>
        </p:nvSpPr>
        <p:spPr>
          <a:xfrm>
            <a:off x="1808677" y="4322729"/>
            <a:ext cx="436113" cy="436113"/>
          </a:xfrm>
          <a:prstGeom prst="ellipse">
            <a:avLst/>
          </a:prstGeom>
          <a:ln w="38100">
            <a:solidFill>
              <a:srgbClr val="CACACA"/>
            </a:solidFill>
            <a:miter/>
          </a:ln>
        </p:spPr>
        <p:txBody>
          <a:bodyPr lIns="91437" tIns="91437" rIns="91437" bIns="91437" anchor="ctr"/>
          <a:lstStyle/>
          <a:p>
            <a:pPr algn="ctr">
              <a:defRPr sz="4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8" name="TextBox 898"/>
          <p:cNvSpPr txBox="1"/>
          <p:nvPr/>
        </p:nvSpPr>
        <p:spPr>
          <a:xfrm>
            <a:off x="12722366" y="12116598"/>
            <a:ext cx="4053000" cy="948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defRPr sz="2600">
                <a:solidFill>
                  <a:srgbClr val="A6A6A6"/>
                </a:solidFill>
              </a:defRPr>
            </a:lvl1pPr>
          </a:lstStyle>
          <a:p>
            <a:r>
              <a:t>Sugar plum gummi bears. Apple pie yummy cake</a:t>
            </a:r>
          </a:p>
        </p:txBody>
      </p:sp>
      <p:sp>
        <p:nvSpPr>
          <p:cNvPr id="1059" name="Rectangle 899"/>
          <p:cNvSpPr txBox="1"/>
          <p:nvPr/>
        </p:nvSpPr>
        <p:spPr>
          <a:xfrm>
            <a:off x="12710928" y="11576858"/>
            <a:ext cx="1167957" cy="52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2600"/>
            </a:lvl1pPr>
          </a:lstStyle>
          <a:p>
            <a:r>
              <a:t>AFRICA</a:t>
            </a:r>
          </a:p>
        </p:txBody>
      </p:sp>
      <p:sp>
        <p:nvSpPr>
          <p:cNvPr id="1060" name="Oval 900"/>
          <p:cNvSpPr/>
          <p:nvPr/>
        </p:nvSpPr>
        <p:spPr>
          <a:xfrm>
            <a:off x="12267282" y="11635336"/>
            <a:ext cx="436113" cy="436113"/>
          </a:xfrm>
          <a:prstGeom prst="ellipse">
            <a:avLst/>
          </a:prstGeom>
          <a:ln w="38100">
            <a:solidFill>
              <a:srgbClr val="D9D9D9"/>
            </a:solidFill>
            <a:miter/>
          </a:ln>
        </p:spPr>
        <p:txBody>
          <a:bodyPr lIns="91437" tIns="91437" rIns="91437" bIns="91437" anchor="ctr"/>
          <a:lstStyle/>
          <a:p>
            <a:pPr algn="ctr">
              <a:defRPr sz="4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61" name="TextBox 901"/>
          <p:cNvSpPr txBox="1"/>
          <p:nvPr/>
        </p:nvSpPr>
        <p:spPr>
          <a:xfrm>
            <a:off x="19182956" y="11113056"/>
            <a:ext cx="4053001" cy="948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defRPr sz="2600">
                <a:solidFill>
                  <a:srgbClr val="A6A6A6"/>
                </a:solidFill>
              </a:defRPr>
            </a:lvl1pPr>
          </a:lstStyle>
          <a:p>
            <a:r>
              <a:t>Sugar plum gummi bears. Apple pie yummy cake</a:t>
            </a:r>
          </a:p>
        </p:txBody>
      </p:sp>
      <p:sp>
        <p:nvSpPr>
          <p:cNvPr id="1062" name="Rectangle 902"/>
          <p:cNvSpPr txBox="1"/>
          <p:nvPr/>
        </p:nvSpPr>
        <p:spPr>
          <a:xfrm>
            <a:off x="19171518" y="10573316"/>
            <a:ext cx="1687120" cy="52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2600"/>
            </a:lvl1pPr>
          </a:lstStyle>
          <a:p>
            <a:r>
              <a:t>AUSTRALIA</a:t>
            </a:r>
          </a:p>
        </p:txBody>
      </p:sp>
      <p:sp>
        <p:nvSpPr>
          <p:cNvPr id="1063" name="Oval 903"/>
          <p:cNvSpPr/>
          <p:nvPr/>
        </p:nvSpPr>
        <p:spPr>
          <a:xfrm>
            <a:off x="18727873" y="10631796"/>
            <a:ext cx="436113" cy="436113"/>
          </a:xfrm>
          <a:prstGeom prst="ellipse">
            <a:avLst/>
          </a:prstGeom>
          <a:ln w="38100">
            <a:solidFill>
              <a:srgbClr val="CACACA"/>
            </a:solidFill>
            <a:miter/>
          </a:ln>
        </p:spPr>
        <p:txBody>
          <a:bodyPr lIns="91437" tIns="91437" rIns="91437" bIns="91437" anchor="ctr"/>
          <a:lstStyle/>
          <a:p>
            <a:pPr algn="ctr">
              <a:defRPr sz="4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64" name="TextBox 904"/>
          <p:cNvSpPr txBox="1"/>
          <p:nvPr/>
        </p:nvSpPr>
        <p:spPr>
          <a:xfrm>
            <a:off x="19286652" y="7877356"/>
            <a:ext cx="4053001" cy="948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defRPr sz="2600">
                <a:solidFill>
                  <a:srgbClr val="A6A6A6"/>
                </a:solidFill>
              </a:defRPr>
            </a:lvl1pPr>
          </a:lstStyle>
          <a:p>
            <a:r>
              <a:t>Sugar plum gummi bears. Apple pie yummy cake</a:t>
            </a:r>
          </a:p>
        </p:txBody>
      </p:sp>
      <p:sp>
        <p:nvSpPr>
          <p:cNvPr id="1065" name="Rectangle 905"/>
          <p:cNvSpPr txBox="1"/>
          <p:nvPr/>
        </p:nvSpPr>
        <p:spPr>
          <a:xfrm>
            <a:off x="19275214" y="7337616"/>
            <a:ext cx="812606" cy="52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2600"/>
            </a:lvl1pPr>
          </a:lstStyle>
          <a:p>
            <a:r>
              <a:t>ASIA</a:t>
            </a:r>
          </a:p>
        </p:txBody>
      </p:sp>
      <p:sp>
        <p:nvSpPr>
          <p:cNvPr id="1066" name="Oval 906"/>
          <p:cNvSpPr/>
          <p:nvPr/>
        </p:nvSpPr>
        <p:spPr>
          <a:xfrm>
            <a:off x="18831569" y="7396094"/>
            <a:ext cx="436113" cy="436113"/>
          </a:xfrm>
          <a:prstGeom prst="ellipse">
            <a:avLst/>
          </a:prstGeom>
          <a:ln w="38100">
            <a:solidFill>
              <a:srgbClr val="D9D9D9"/>
            </a:solidFill>
            <a:miter/>
          </a:ln>
        </p:spPr>
        <p:txBody>
          <a:bodyPr lIns="91437" tIns="91437" rIns="91437" bIns="91437" anchor="ctr"/>
          <a:lstStyle/>
          <a:p>
            <a:pPr algn="ctr">
              <a:defRPr sz="4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67" name="TextBox 907"/>
          <p:cNvSpPr txBox="1"/>
          <p:nvPr/>
        </p:nvSpPr>
        <p:spPr>
          <a:xfrm>
            <a:off x="12260974" y="4109544"/>
            <a:ext cx="4053000" cy="948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defRPr sz="2600">
                <a:solidFill>
                  <a:srgbClr val="A6A6A6"/>
                </a:solidFill>
              </a:defRPr>
            </a:lvl1pPr>
          </a:lstStyle>
          <a:p>
            <a:r>
              <a:t>Sugar plum gummi bears. Apple pie yummy cake</a:t>
            </a:r>
          </a:p>
        </p:txBody>
      </p:sp>
      <p:sp>
        <p:nvSpPr>
          <p:cNvPr id="1068" name="Rectangle 908"/>
          <p:cNvSpPr txBox="1"/>
          <p:nvPr/>
        </p:nvSpPr>
        <p:spPr>
          <a:xfrm>
            <a:off x="12249538" y="3569799"/>
            <a:ext cx="1295169" cy="52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2600"/>
            </a:lvl1pPr>
          </a:lstStyle>
          <a:p>
            <a:r>
              <a:t>EUROPE</a:t>
            </a:r>
          </a:p>
        </p:txBody>
      </p:sp>
      <p:sp>
        <p:nvSpPr>
          <p:cNvPr id="1069" name="Oval 909"/>
          <p:cNvSpPr/>
          <p:nvPr/>
        </p:nvSpPr>
        <p:spPr>
          <a:xfrm>
            <a:off x="11805894" y="3628280"/>
            <a:ext cx="436113" cy="436113"/>
          </a:xfrm>
          <a:prstGeom prst="ellipse">
            <a:avLst/>
          </a:prstGeom>
          <a:ln w="38100">
            <a:solidFill>
              <a:schemeClr val="accent2"/>
            </a:solidFill>
            <a:miter/>
          </a:ln>
        </p:spPr>
        <p:txBody>
          <a:bodyPr lIns="91437" tIns="91437" rIns="91437" bIns="91437" anchor="ctr"/>
          <a:lstStyle/>
          <a:p>
            <a:pPr algn="ctr">
              <a:defRPr sz="4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70" name="Text Placeholder 1"/>
          <p:cNvSpPr txBox="1"/>
          <p:nvPr/>
        </p:nvSpPr>
        <p:spPr>
          <a:xfrm>
            <a:off x="1034185" y="2118973"/>
            <a:ext cx="22315632" cy="7189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 algn="ctr">
              <a:lnSpc>
                <a:spcPct val="90000"/>
              </a:lnSpc>
              <a:spcBef>
                <a:spcPts val="2000"/>
              </a:spcBef>
              <a:defRPr>
                <a:solidFill>
                  <a:srgbClr val="BFBFBF"/>
                </a:solidFill>
              </a:defRPr>
            </a:pPr>
            <a:r>
              <a:t>Type the subtitle of your </a:t>
            </a:r>
            <a:r>
              <a:rPr>
                <a:latin typeface="Roboto Regular"/>
                <a:ea typeface="Roboto Regular"/>
                <a:cs typeface="Roboto Regular"/>
                <a:sym typeface="Roboto Regular"/>
              </a:rPr>
              <a:t>great</a:t>
            </a:r>
            <a:r>
              <a:t> here</a:t>
            </a:r>
          </a:p>
        </p:txBody>
      </p:sp>
      <p:sp>
        <p:nvSpPr>
          <p:cNvPr id="1071" name="Title 2"/>
          <p:cNvSpPr txBox="1"/>
          <p:nvPr/>
        </p:nvSpPr>
        <p:spPr>
          <a:xfrm>
            <a:off x="1016003" y="910172"/>
            <a:ext cx="22315632" cy="1554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ctr">
              <a:lnSpc>
                <a:spcPct val="90000"/>
              </a:lnSpc>
              <a:defRPr sz="8800" spc="1200">
                <a:solidFill>
                  <a:schemeClr val="accent2"/>
                </a:solidFill>
                <a:latin typeface="Code Light"/>
                <a:ea typeface="Code Light"/>
                <a:cs typeface="Code Light"/>
                <a:sym typeface="Code Light"/>
              </a:defRPr>
            </a:lvl1pPr>
          </a:lstStyle>
          <a:p>
            <a:r>
              <a:t>LEF Infographic</a:t>
            </a:r>
          </a:p>
        </p:txBody>
      </p:sp>
      <p:pic>
        <p:nvPicPr>
          <p:cNvPr id="1072" name="Picture 194" descr="Picture 1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59" y="12353320"/>
            <a:ext cx="1637688" cy="993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3" name="Picture 195" descr="Picture 1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4" name="Picture 196" descr="Picture 1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341124" y="6157092"/>
            <a:ext cx="24384001" cy="166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5" name="Picture 197" descr="Picture 1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7877" y="6092428"/>
            <a:ext cx="24384001" cy="1663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Placeholder 1" descr="Picture Placeholder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8" name="Oval 8"/>
          <p:cNvSpPr/>
          <p:nvPr/>
        </p:nvSpPr>
        <p:spPr>
          <a:xfrm>
            <a:off x="5029200" y="-304800"/>
            <a:ext cx="14325600" cy="14325600"/>
          </a:xfrm>
          <a:prstGeom prst="ellipse">
            <a:avLst/>
          </a:prstGeom>
          <a:solidFill>
            <a:srgbClr val="ED7922">
              <a:alpha val="43137"/>
            </a:srgbClr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79" name="Oval 7"/>
          <p:cNvSpPr/>
          <p:nvPr/>
        </p:nvSpPr>
        <p:spPr>
          <a:xfrm>
            <a:off x="6705600" y="1371600"/>
            <a:ext cx="10972800" cy="10972800"/>
          </a:xfrm>
          <a:prstGeom prst="ellipse">
            <a:avLst/>
          </a:prstGeom>
          <a:solidFill>
            <a:srgbClr val="ED7922">
              <a:alpha val="56078"/>
            </a:srgbClr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80" name="Oval 6"/>
          <p:cNvSpPr/>
          <p:nvPr/>
        </p:nvSpPr>
        <p:spPr>
          <a:xfrm>
            <a:off x="8271164" y="2937164"/>
            <a:ext cx="7841672" cy="7841672"/>
          </a:xfrm>
          <a:prstGeom prst="ellipse">
            <a:avLst/>
          </a:prstGeom>
          <a:solidFill>
            <a:srgbClr val="ED7922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81" name="TextBox 10"/>
          <p:cNvSpPr txBox="1"/>
          <p:nvPr/>
        </p:nvSpPr>
        <p:spPr>
          <a:xfrm>
            <a:off x="8087616" y="5820412"/>
            <a:ext cx="8208769" cy="20751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 anchor="ctr">
            <a:spAutoFit/>
          </a:bodyPr>
          <a:lstStyle>
            <a:lvl1pPr algn="ctr">
              <a:defRPr sz="12000" spc="600">
                <a:solidFill>
                  <a:srgbClr val="F2F2F2"/>
                </a:solidFill>
                <a:latin typeface="Code Light"/>
                <a:ea typeface="Code Light"/>
                <a:cs typeface="Code Light"/>
                <a:sym typeface="Code Light"/>
              </a:defRPr>
            </a:lvl1pPr>
          </a:lstStyle>
          <a:p>
            <a:r>
              <a:t>OBRIGADO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C2FB4D9-926B-C23D-4DA2-EAACF3903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Box 25">
            <a:extLst>
              <a:ext uri="{FF2B5EF4-FFF2-40B4-BE49-F238E27FC236}">
                <a16:creationId xmlns:a16="http://schemas.microsoft.com/office/drawing/2014/main" id="{0CC6F6A4-9D4A-EEA2-6300-E06B141DEEB7}"/>
              </a:ext>
            </a:extLst>
          </p:cNvPr>
          <p:cNvSpPr txBox="1"/>
          <p:nvPr/>
        </p:nvSpPr>
        <p:spPr>
          <a:xfrm>
            <a:off x="5984064" y="9820297"/>
            <a:ext cx="2406423" cy="954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7" tIns="91437" rIns="91437" bIns="91437" anchor="ctr">
            <a:spAutoFit/>
          </a:bodyPr>
          <a:lstStyle>
            <a:lvl1pPr algn="r">
              <a:defRPr sz="5000">
                <a:solidFill>
                  <a:srgbClr val="DD7F3A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algn="ctr"/>
            <a:r>
              <a:rPr lang="nl-NL" dirty="0"/>
              <a:t>67-90</a:t>
            </a:r>
            <a:r>
              <a:rPr dirty="0"/>
              <a:t>%</a:t>
            </a:r>
          </a:p>
        </p:txBody>
      </p:sp>
      <p:sp>
        <p:nvSpPr>
          <p:cNvPr id="140" name="TextBox 26">
            <a:extLst>
              <a:ext uri="{FF2B5EF4-FFF2-40B4-BE49-F238E27FC236}">
                <a16:creationId xmlns:a16="http://schemas.microsoft.com/office/drawing/2014/main" id="{D97C075C-15AC-E675-04B9-D27A8A8445B8}"/>
              </a:ext>
            </a:extLst>
          </p:cNvPr>
          <p:cNvSpPr txBox="1"/>
          <p:nvPr/>
        </p:nvSpPr>
        <p:spPr>
          <a:xfrm>
            <a:off x="5416861" y="10692707"/>
            <a:ext cx="3540828" cy="17850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lnSpc>
                <a:spcPct val="110000"/>
              </a:lnSpc>
              <a:defRPr sz="2400">
                <a:solidFill>
                  <a:srgbClr val="595959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/>
            <a:r>
              <a:rPr dirty="0"/>
              <a:t>das </a:t>
            </a:r>
            <a:r>
              <a:rPr dirty="0" err="1"/>
              <a:t>empresas</a:t>
            </a:r>
            <a:r>
              <a:rPr dirty="0"/>
              <a:t> </a:t>
            </a:r>
            <a:r>
              <a:rPr dirty="0" err="1"/>
              <a:t>ainda</a:t>
            </a:r>
            <a:r>
              <a:rPr dirty="0"/>
              <a:t> </a:t>
            </a:r>
            <a:r>
              <a:rPr lang="nl-NL" dirty="0" err="1"/>
              <a:t>dependam</a:t>
            </a:r>
            <a:r>
              <a:rPr dirty="0"/>
              <a:t> </a:t>
            </a:r>
            <a:r>
              <a:rPr dirty="0" err="1"/>
              <a:t>sistemas</a:t>
            </a:r>
            <a:r>
              <a:rPr dirty="0"/>
              <a:t> </a:t>
            </a:r>
            <a:r>
              <a:rPr dirty="0" err="1"/>
              <a:t>legados</a:t>
            </a:r>
            <a:r>
              <a:rPr lang="nl-NL" dirty="0"/>
              <a:t> </a:t>
            </a:r>
          </a:p>
          <a:p>
            <a:pPr algn="ctr"/>
            <a:r>
              <a:rPr lang="nl-NL" dirty="0"/>
              <a:t>(</a:t>
            </a:r>
            <a:r>
              <a:rPr lang="nl-NL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Accenture, 2022</a:t>
            </a:r>
            <a:r>
              <a:rPr lang="nl-NL" dirty="0"/>
              <a:t>)</a:t>
            </a:r>
            <a:endParaRPr dirty="0"/>
          </a:p>
        </p:txBody>
      </p:sp>
      <p:sp>
        <p:nvSpPr>
          <p:cNvPr id="141" name="TextBox 40">
            <a:extLst>
              <a:ext uri="{FF2B5EF4-FFF2-40B4-BE49-F238E27FC236}">
                <a16:creationId xmlns:a16="http://schemas.microsoft.com/office/drawing/2014/main" id="{857373D2-A61A-6348-0633-E8FEEEAAF376}"/>
              </a:ext>
            </a:extLst>
          </p:cNvPr>
          <p:cNvSpPr txBox="1"/>
          <p:nvPr/>
        </p:nvSpPr>
        <p:spPr>
          <a:xfrm>
            <a:off x="1881807" y="2598559"/>
            <a:ext cx="10192420" cy="26468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8000">
                <a:latin typeface="Code Light"/>
                <a:ea typeface="Code Light"/>
                <a:cs typeface="Code Light"/>
                <a:sym typeface="Code Light"/>
              </a:defRPr>
            </a:pPr>
            <a:r>
              <a:rPr dirty="0"/>
              <a:t>O </a:t>
            </a:r>
            <a:r>
              <a:rPr dirty="0" err="1"/>
              <a:t>paradoxo</a:t>
            </a:r>
            <a:endParaRPr dirty="0"/>
          </a:p>
          <a:p>
            <a:pPr>
              <a:defRPr sz="8000">
                <a:solidFill>
                  <a:srgbClr val="ED7922"/>
                </a:solidFill>
                <a:latin typeface="Code Light"/>
                <a:ea typeface="Code Light"/>
                <a:cs typeface="Code Light"/>
                <a:sym typeface="Code Light"/>
              </a:defRPr>
            </a:pPr>
            <a:r>
              <a:rPr dirty="0"/>
              <a:t>Que </a:t>
            </a:r>
            <a:r>
              <a:rPr dirty="0" err="1"/>
              <a:t>paralisa</a:t>
            </a:r>
            <a:r>
              <a:rPr dirty="0"/>
              <a:t> o </a:t>
            </a:r>
            <a:r>
              <a:rPr lang="nl-NL" dirty="0"/>
              <a:t>B</a:t>
            </a:r>
            <a:r>
              <a:rPr dirty="0" err="1"/>
              <a:t>rasil</a:t>
            </a:r>
            <a:endParaRPr dirty="0"/>
          </a:p>
        </p:txBody>
      </p:sp>
      <p:sp>
        <p:nvSpPr>
          <p:cNvPr id="142" name="TextBox 41">
            <a:extLst>
              <a:ext uri="{FF2B5EF4-FFF2-40B4-BE49-F238E27FC236}">
                <a16:creationId xmlns:a16="http://schemas.microsoft.com/office/drawing/2014/main" id="{637690B1-0A7B-D596-64D1-8331D481D837}"/>
              </a:ext>
            </a:extLst>
          </p:cNvPr>
          <p:cNvSpPr txBox="1"/>
          <p:nvPr/>
        </p:nvSpPr>
        <p:spPr>
          <a:xfrm>
            <a:off x="1881808" y="2071010"/>
            <a:ext cx="2176777" cy="665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rgbClr val="BFBFB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 err="1"/>
              <a:t>Introdução</a:t>
            </a:r>
            <a:endParaRPr dirty="0"/>
          </a:p>
        </p:txBody>
      </p:sp>
      <p:pic>
        <p:nvPicPr>
          <p:cNvPr id="143" name="Picture 4" descr="Picture 4">
            <a:extLst>
              <a:ext uri="{FF2B5EF4-FFF2-40B4-BE49-F238E27FC236}">
                <a16:creationId xmlns:a16="http://schemas.microsoft.com/office/drawing/2014/main" id="{3F1F04BB-2E64-5E8C-A2F4-69833BC19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icture 18" descr="Picture 18">
            <a:extLst>
              <a:ext uri="{FF2B5EF4-FFF2-40B4-BE49-F238E27FC236}">
                <a16:creationId xmlns:a16="http://schemas.microsoft.com/office/drawing/2014/main" id="{ADD75108-0596-0700-4B76-75321BE6E3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0387"/>
          <a:stretch>
            <a:fillRect/>
          </a:stretch>
        </p:blipFill>
        <p:spPr>
          <a:xfrm>
            <a:off x="0" y="1565815"/>
            <a:ext cx="2344116" cy="1663701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TextBox 26">
            <a:extLst>
              <a:ext uri="{FF2B5EF4-FFF2-40B4-BE49-F238E27FC236}">
                <a16:creationId xmlns:a16="http://schemas.microsoft.com/office/drawing/2014/main" id="{13572130-332C-3571-DAD5-D4D057F77B25}"/>
              </a:ext>
            </a:extLst>
          </p:cNvPr>
          <p:cNvSpPr txBox="1"/>
          <p:nvPr/>
        </p:nvSpPr>
        <p:spPr>
          <a:xfrm>
            <a:off x="2083650" y="5353812"/>
            <a:ext cx="8412204" cy="110388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10000"/>
              </a:lnSpc>
              <a:defRPr sz="2400">
                <a:solidFill>
                  <a:srgbClr val="595959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lang="nl-NL" sz="2800" b="1" dirty="0" err="1"/>
              <a:t>Novas</a:t>
            </a:r>
            <a:r>
              <a:rPr lang="nl-NL" sz="2800" b="1" dirty="0"/>
              <a:t> </a:t>
            </a:r>
            <a:r>
              <a:rPr lang="nl-NL" sz="2800" b="1" dirty="0" err="1"/>
              <a:t>tecnologias</a:t>
            </a:r>
            <a:r>
              <a:rPr lang="nl-NL" sz="2800" b="1" dirty="0"/>
              <a:t> </a:t>
            </a:r>
            <a:r>
              <a:rPr lang="nl-NL" sz="2800" b="1" dirty="0" err="1"/>
              <a:t>construidas</a:t>
            </a:r>
            <a:r>
              <a:rPr lang="nl-NL" sz="2800" b="1" dirty="0"/>
              <a:t> </a:t>
            </a:r>
            <a:r>
              <a:rPr lang="nl-NL" sz="2800" b="1" dirty="0" err="1"/>
              <a:t>em</a:t>
            </a:r>
            <a:r>
              <a:rPr lang="nl-NL" sz="2800" b="1" dirty="0"/>
              <a:t> </a:t>
            </a:r>
            <a:r>
              <a:rPr lang="nl-NL" sz="2800" b="1" dirty="0" err="1"/>
              <a:t>cima</a:t>
            </a:r>
            <a:r>
              <a:rPr lang="nl-NL" sz="2800" b="1" dirty="0"/>
              <a:t> de </a:t>
            </a:r>
            <a:r>
              <a:rPr lang="nl-NL" sz="2800" b="1" dirty="0" err="1"/>
              <a:t>baixa</a:t>
            </a:r>
            <a:r>
              <a:rPr lang="nl-NL" sz="2800" b="1" dirty="0"/>
              <a:t> </a:t>
            </a:r>
            <a:r>
              <a:rPr lang="nl-NL" sz="2800" b="1" dirty="0" err="1"/>
              <a:t>maturidade</a:t>
            </a:r>
            <a:r>
              <a:rPr lang="nl-NL" sz="2800" b="1" dirty="0"/>
              <a:t> </a:t>
            </a:r>
            <a:endParaRPr sz="2800" b="1" dirty="0"/>
          </a:p>
        </p:txBody>
      </p:sp>
      <p:sp>
        <p:nvSpPr>
          <p:cNvPr id="146" name="TextBox 25">
            <a:extLst>
              <a:ext uri="{FF2B5EF4-FFF2-40B4-BE49-F238E27FC236}">
                <a16:creationId xmlns:a16="http://schemas.microsoft.com/office/drawing/2014/main" id="{A9F74831-0D16-256E-ED02-B3A75B66750C}"/>
              </a:ext>
            </a:extLst>
          </p:cNvPr>
          <p:cNvSpPr txBox="1"/>
          <p:nvPr/>
        </p:nvSpPr>
        <p:spPr>
          <a:xfrm>
            <a:off x="11183810" y="9729372"/>
            <a:ext cx="1393325" cy="954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 anchor="ctr">
            <a:spAutoFit/>
          </a:bodyPr>
          <a:lstStyle>
            <a:lvl1pPr algn="r">
              <a:defRPr sz="5000">
                <a:solidFill>
                  <a:srgbClr val="DD7F3A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algn="ctr"/>
            <a:r>
              <a:rPr lang="nl-NL" dirty="0"/>
              <a:t>88</a:t>
            </a:r>
            <a:r>
              <a:rPr dirty="0"/>
              <a:t>%</a:t>
            </a:r>
          </a:p>
        </p:txBody>
      </p:sp>
      <p:sp>
        <p:nvSpPr>
          <p:cNvPr id="147" name="TextBox 26">
            <a:extLst>
              <a:ext uri="{FF2B5EF4-FFF2-40B4-BE49-F238E27FC236}">
                <a16:creationId xmlns:a16="http://schemas.microsoft.com/office/drawing/2014/main" id="{219AC6EA-4C04-1821-31B5-385F67F41F39}"/>
              </a:ext>
            </a:extLst>
          </p:cNvPr>
          <p:cNvSpPr txBox="1"/>
          <p:nvPr/>
        </p:nvSpPr>
        <p:spPr>
          <a:xfrm>
            <a:off x="10005288" y="10692707"/>
            <a:ext cx="3750368" cy="21913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lnSpc>
                <a:spcPct val="110000"/>
              </a:lnSpc>
              <a:defRPr sz="2400">
                <a:solidFill>
                  <a:srgbClr val="595959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/>
            <a:r>
              <a:rPr lang="nl-NL" dirty="0">
                <a:solidFill>
                  <a:schemeClr val="bg2"/>
                </a:solidFill>
              </a:rPr>
              <a:t>Das </a:t>
            </a:r>
            <a:r>
              <a:rPr lang="nl-NL" dirty="0" err="1">
                <a:solidFill>
                  <a:schemeClr val="bg2"/>
                </a:solidFill>
              </a:rPr>
              <a:t>empresas</a:t>
            </a:r>
            <a:r>
              <a:rPr lang="nl-NL" dirty="0">
                <a:solidFill>
                  <a:schemeClr val="bg2"/>
                </a:solidFill>
              </a:rPr>
              <a:t> tem mais de 100 </a:t>
            </a:r>
            <a:r>
              <a:rPr lang="nl-NL" dirty="0" err="1">
                <a:solidFill>
                  <a:schemeClr val="bg2"/>
                </a:solidFill>
              </a:rPr>
              <a:t>planilhas</a:t>
            </a:r>
            <a:r>
              <a:rPr lang="nl-NL" dirty="0">
                <a:solidFill>
                  <a:schemeClr val="bg2"/>
                </a:solidFill>
              </a:rPr>
              <a:t> para </a:t>
            </a:r>
            <a:r>
              <a:rPr lang="nl-NL" dirty="0" err="1">
                <a:solidFill>
                  <a:schemeClr val="bg2"/>
                </a:solidFill>
              </a:rPr>
              <a:t>apoio</a:t>
            </a:r>
            <a:r>
              <a:rPr lang="nl-NL" dirty="0">
                <a:solidFill>
                  <a:schemeClr val="bg2"/>
                </a:solidFill>
              </a:rPr>
              <a:t> de </a:t>
            </a:r>
            <a:r>
              <a:rPr lang="nl-NL" dirty="0" err="1">
                <a:solidFill>
                  <a:schemeClr val="bg2"/>
                </a:solidFill>
              </a:rPr>
              <a:t>processos</a:t>
            </a:r>
            <a:r>
              <a:rPr lang="nl-NL" dirty="0">
                <a:solidFill>
                  <a:schemeClr val="bg2"/>
                </a:solidFill>
              </a:rPr>
              <a:t> </a:t>
            </a:r>
            <a:r>
              <a:rPr lang="nl-NL" dirty="0" err="1">
                <a:solidFill>
                  <a:schemeClr val="bg2"/>
                </a:solidFill>
              </a:rPr>
              <a:t>críticos</a:t>
            </a:r>
            <a:r>
              <a:rPr lang="nl-NL" dirty="0">
                <a:solidFill>
                  <a:schemeClr val="bg2"/>
                </a:solidFill>
              </a:rPr>
              <a:t> </a:t>
            </a:r>
          </a:p>
          <a:p>
            <a:pPr algn="ctr"/>
            <a:r>
              <a:rPr lang="nl-NL" dirty="0">
                <a:solidFill>
                  <a:schemeClr val="bg2"/>
                </a:solidFill>
              </a:rPr>
              <a:t>(</a:t>
            </a:r>
            <a:r>
              <a:rPr lang="nl-NL" dirty="0">
                <a:solidFill>
                  <a:schemeClr val="bg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FORRESTER, 2019</a:t>
            </a:r>
            <a:r>
              <a:rPr lang="nl-NL" dirty="0">
                <a:solidFill>
                  <a:schemeClr val="bg2"/>
                </a:solidFill>
              </a:rPr>
              <a:t>)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48" name="TextBox 25">
            <a:extLst>
              <a:ext uri="{FF2B5EF4-FFF2-40B4-BE49-F238E27FC236}">
                <a16:creationId xmlns:a16="http://schemas.microsoft.com/office/drawing/2014/main" id="{F82A0FC3-7C9F-592F-5577-E1A60D74DD49}"/>
              </a:ext>
            </a:extLst>
          </p:cNvPr>
          <p:cNvSpPr txBox="1"/>
          <p:nvPr/>
        </p:nvSpPr>
        <p:spPr>
          <a:xfrm>
            <a:off x="17301876" y="10140254"/>
            <a:ext cx="1393325" cy="954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 anchor="ctr">
            <a:spAutoFit/>
          </a:bodyPr>
          <a:lstStyle>
            <a:lvl1pPr algn="r">
              <a:defRPr sz="5000">
                <a:solidFill>
                  <a:srgbClr val="DD7F3A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algn="ctr"/>
            <a:r>
              <a:rPr lang="nl-NL" dirty="0"/>
              <a:t>86%</a:t>
            </a:r>
            <a:endParaRPr dirty="0"/>
          </a:p>
        </p:txBody>
      </p:sp>
      <p:sp>
        <p:nvSpPr>
          <p:cNvPr id="149" name="TextBox 26">
            <a:extLst>
              <a:ext uri="{FF2B5EF4-FFF2-40B4-BE49-F238E27FC236}">
                <a16:creationId xmlns:a16="http://schemas.microsoft.com/office/drawing/2014/main" id="{E7B45D5E-364F-313A-8B56-1354D1793801}"/>
              </a:ext>
            </a:extLst>
          </p:cNvPr>
          <p:cNvSpPr txBox="1"/>
          <p:nvPr/>
        </p:nvSpPr>
        <p:spPr>
          <a:xfrm>
            <a:off x="16254277" y="11098972"/>
            <a:ext cx="3488523" cy="17850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lnSpc>
                <a:spcPct val="110000"/>
              </a:lnSpc>
              <a:defRPr sz="2400">
                <a:solidFill>
                  <a:srgbClr val="595959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/>
            <a:r>
              <a:rPr lang="nl-NL" dirty="0"/>
              <a:t>Na </a:t>
            </a:r>
            <a:r>
              <a:rPr lang="nl-NL" dirty="0" err="1"/>
              <a:t>escala</a:t>
            </a:r>
            <a:r>
              <a:rPr lang="nl-NL" dirty="0"/>
              <a:t> de 6 </a:t>
            </a:r>
            <a:r>
              <a:rPr lang="nl-NL" dirty="0" err="1"/>
              <a:t>em</a:t>
            </a:r>
            <a:r>
              <a:rPr lang="nl-NL" dirty="0"/>
              <a:t> </a:t>
            </a:r>
            <a:r>
              <a:rPr lang="nl-NL" dirty="0" err="1"/>
              <a:t>nível</a:t>
            </a:r>
            <a:r>
              <a:rPr lang="nl-NL" dirty="0"/>
              <a:t> de </a:t>
            </a:r>
            <a:r>
              <a:rPr lang="nl-NL" dirty="0" err="1"/>
              <a:t>maturidade</a:t>
            </a:r>
            <a:r>
              <a:rPr lang="nl-NL" dirty="0"/>
              <a:t> de </a:t>
            </a:r>
            <a:r>
              <a:rPr lang="nl-NL" dirty="0" err="1"/>
              <a:t>empresas</a:t>
            </a:r>
            <a:r>
              <a:rPr lang="nl-NL" dirty="0"/>
              <a:t> </a:t>
            </a:r>
            <a:r>
              <a:rPr lang="nl-NL" dirty="0" err="1"/>
              <a:t>Brasileiras</a:t>
            </a:r>
            <a:r>
              <a:rPr lang="nl-NL" dirty="0"/>
              <a:t> (</a:t>
            </a:r>
            <a:r>
              <a:rPr lang="nl-NL" dirty="0">
                <a:solidFill>
                  <a:schemeClr val="bg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PWC</a:t>
            </a:r>
            <a:r>
              <a:rPr lang="nl-NL" dirty="0">
                <a:solidFill>
                  <a:schemeClr val="bg2"/>
                </a:solidFill>
              </a:rPr>
              <a:t>, 2024</a:t>
            </a:r>
            <a:r>
              <a:rPr lang="nl-NL" dirty="0"/>
              <a:t>)</a:t>
            </a:r>
            <a:endParaRPr dirty="0"/>
          </a:p>
        </p:txBody>
      </p:sp>
      <p:sp>
        <p:nvSpPr>
          <p:cNvPr id="2" name="TextBox 25">
            <a:extLst>
              <a:ext uri="{FF2B5EF4-FFF2-40B4-BE49-F238E27FC236}">
                <a16:creationId xmlns:a16="http://schemas.microsoft.com/office/drawing/2014/main" id="{26D7BB5C-FAC0-4CFA-2752-B89662707B06}"/>
              </a:ext>
            </a:extLst>
          </p:cNvPr>
          <p:cNvSpPr txBox="1"/>
          <p:nvPr/>
        </p:nvSpPr>
        <p:spPr>
          <a:xfrm>
            <a:off x="11183810" y="6457698"/>
            <a:ext cx="1393325" cy="954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 anchor="ctr">
            <a:spAutoFit/>
          </a:bodyPr>
          <a:lstStyle>
            <a:lvl1pPr algn="r">
              <a:defRPr sz="5000">
                <a:solidFill>
                  <a:srgbClr val="DD7F3A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algn="ctr"/>
            <a:r>
              <a:rPr lang="nl-NL" dirty="0"/>
              <a:t>78</a:t>
            </a:r>
            <a:r>
              <a:rPr dirty="0"/>
              <a:t>%</a:t>
            </a:r>
          </a:p>
        </p:txBody>
      </p:sp>
      <p:sp>
        <p:nvSpPr>
          <p:cNvPr id="3" name="TextBox 26">
            <a:extLst>
              <a:ext uri="{FF2B5EF4-FFF2-40B4-BE49-F238E27FC236}">
                <a16:creationId xmlns:a16="http://schemas.microsoft.com/office/drawing/2014/main" id="{9C6196BC-DB83-09FF-ABF7-C45A2C1F877B}"/>
              </a:ext>
            </a:extLst>
          </p:cNvPr>
          <p:cNvSpPr txBox="1"/>
          <p:nvPr/>
        </p:nvSpPr>
        <p:spPr>
          <a:xfrm>
            <a:off x="9878638" y="7274606"/>
            <a:ext cx="4003669" cy="17850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lnSpc>
                <a:spcPct val="110000"/>
              </a:lnSpc>
              <a:defRPr sz="2400">
                <a:solidFill>
                  <a:srgbClr val="595959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/>
            <a:r>
              <a:rPr dirty="0"/>
              <a:t>das </a:t>
            </a:r>
            <a:r>
              <a:rPr dirty="0" err="1"/>
              <a:t>empresas</a:t>
            </a:r>
            <a:r>
              <a:rPr dirty="0"/>
              <a:t> </a:t>
            </a:r>
            <a:r>
              <a:rPr lang="nl-NL" dirty="0"/>
              <a:t>do Brasil </a:t>
            </a:r>
            <a:r>
              <a:rPr lang="nl-NL" dirty="0" err="1"/>
              <a:t>querem</a:t>
            </a:r>
            <a:r>
              <a:rPr lang="nl-NL" dirty="0"/>
              <a:t> </a:t>
            </a:r>
            <a:r>
              <a:rPr lang="nl-NL" dirty="0" err="1"/>
              <a:t>aumentar</a:t>
            </a:r>
            <a:r>
              <a:rPr lang="nl-NL" dirty="0"/>
              <a:t> </a:t>
            </a:r>
            <a:r>
              <a:rPr lang="nl-NL" dirty="0" err="1"/>
              <a:t>investimentos</a:t>
            </a:r>
            <a:r>
              <a:rPr lang="nl-NL" dirty="0"/>
              <a:t> </a:t>
            </a:r>
            <a:r>
              <a:rPr lang="nl-NL" dirty="0" err="1"/>
              <a:t>em</a:t>
            </a:r>
            <a:r>
              <a:rPr lang="nl-NL" dirty="0"/>
              <a:t> IA (</a:t>
            </a:r>
            <a:r>
              <a:rPr lang="nl-NL" dirty="0">
                <a:solidFill>
                  <a:schemeClr val="bg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Exame</a:t>
            </a:r>
            <a:r>
              <a:rPr lang="nl-NL" dirty="0"/>
              <a:t>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0865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0" grpId="0" animBg="1"/>
      <p:bldP spid="146" grpId="0" animBg="1"/>
      <p:bldP spid="147" grpId="0" animBg="1"/>
      <p:bldP spid="148" grpId="0" animBg="1"/>
      <p:bldP spid="14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C2B3D34-84BD-9842-C3A1-E8F4F449E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Box 25">
            <a:extLst>
              <a:ext uri="{FF2B5EF4-FFF2-40B4-BE49-F238E27FC236}">
                <a16:creationId xmlns:a16="http://schemas.microsoft.com/office/drawing/2014/main" id="{2F067C55-3EFD-E592-186B-38E369EE2821}"/>
              </a:ext>
            </a:extLst>
          </p:cNvPr>
          <p:cNvSpPr txBox="1"/>
          <p:nvPr/>
        </p:nvSpPr>
        <p:spPr>
          <a:xfrm>
            <a:off x="2083650" y="7974275"/>
            <a:ext cx="2406423" cy="954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 anchor="ctr">
            <a:spAutoFit/>
          </a:bodyPr>
          <a:lstStyle>
            <a:lvl1pPr algn="r">
              <a:defRPr sz="5000">
                <a:solidFill>
                  <a:srgbClr val="DD7F3A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nl-NL" dirty="0"/>
              <a:t>67-90</a:t>
            </a:r>
            <a:r>
              <a:rPr dirty="0"/>
              <a:t>%</a:t>
            </a:r>
          </a:p>
        </p:txBody>
      </p:sp>
      <p:sp>
        <p:nvSpPr>
          <p:cNvPr id="140" name="TextBox 26">
            <a:extLst>
              <a:ext uri="{FF2B5EF4-FFF2-40B4-BE49-F238E27FC236}">
                <a16:creationId xmlns:a16="http://schemas.microsoft.com/office/drawing/2014/main" id="{C3880636-1CC0-E952-69D0-EA6671DFD9AC}"/>
              </a:ext>
            </a:extLst>
          </p:cNvPr>
          <p:cNvSpPr txBox="1"/>
          <p:nvPr/>
        </p:nvSpPr>
        <p:spPr>
          <a:xfrm>
            <a:off x="4524089" y="7986507"/>
            <a:ext cx="6677310" cy="97256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lnSpc>
                <a:spcPct val="110000"/>
              </a:lnSpc>
              <a:defRPr sz="2400">
                <a:solidFill>
                  <a:srgbClr val="595959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/>
              <a:t>das </a:t>
            </a:r>
            <a:r>
              <a:rPr dirty="0" err="1"/>
              <a:t>empresas</a:t>
            </a:r>
            <a:r>
              <a:rPr dirty="0"/>
              <a:t> </a:t>
            </a:r>
            <a:r>
              <a:rPr dirty="0" err="1"/>
              <a:t>ainda</a:t>
            </a:r>
            <a:r>
              <a:rPr dirty="0"/>
              <a:t> </a:t>
            </a:r>
            <a:r>
              <a:rPr lang="nl-NL" dirty="0" err="1"/>
              <a:t>dependam</a:t>
            </a:r>
            <a:r>
              <a:rPr dirty="0"/>
              <a:t> </a:t>
            </a:r>
            <a:r>
              <a:rPr dirty="0" err="1"/>
              <a:t>sistemas</a:t>
            </a:r>
            <a:r>
              <a:rPr dirty="0"/>
              <a:t> </a:t>
            </a:r>
            <a:r>
              <a:rPr dirty="0" err="1"/>
              <a:t>legados</a:t>
            </a:r>
            <a:r>
              <a:rPr lang="nl-NL" dirty="0"/>
              <a:t> (</a:t>
            </a:r>
            <a:r>
              <a:rPr lang="nl-NL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Accenture, 2022</a:t>
            </a:r>
            <a:r>
              <a:rPr lang="nl-NL" dirty="0"/>
              <a:t>)</a:t>
            </a:r>
            <a:endParaRPr dirty="0"/>
          </a:p>
        </p:txBody>
      </p:sp>
      <p:sp>
        <p:nvSpPr>
          <p:cNvPr id="141" name="TextBox 40">
            <a:extLst>
              <a:ext uri="{FF2B5EF4-FFF2-40B4-BE49-F238E27FC236}">
                <a16:creationId xmlns:a16="http://schemas.microsoft.com/office/drawing/2014/main" id="{02B97089-D197-DA9E-1F5E-41E7A85A2916}"/>
              </a:ext>
            </a:extLst>
          </p:cNvPr>
          <p:cNvSpPr txBox="1"/>
          <p:nvPr/>
        </p:nvSpPr>
        <p:spPr>
          <a:xfrm>
            <a:off x="1881807" y="2598559"/>
            <a:ext cx="10192420" cy="26468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8000">
                <a:latin typeface="Code Light"/>
                <a:ea typeface="Code Light"/>
                <a:cs typeface="Code Light"/>
                <a:sym typeface="Code Light"/>
              </a:defRPr>
            </a:pPr>
            <a:r>
              <a:rPr dirty="0"/>
              <a:t>O </a:t>
            </a:r>
            <a:r>
              <a:rPr dirty="0" err="1"/>
              <a:t>paradoxo</a:t>
            </a:r>
            <a:endParaRPr dirty="0"/>
          </a:p>
          <a:p>
            <a:pPr>
              <a:defRPr sz="8000">
                <a:solidFill>
                  <a:srgbClr val="ED7922"/>
                </a:solidFill>
                <a:latin typeface="Code Light"/>
                <a:ea typeface="Code Light"/>
                <a:cs typeface="Code Light"/>
                <a:sym typeface="Code Light"/>
              </a:defRPr>
            </a:pPr>
            <a:r>
              <a:rPr dirty="0"/>
              <a:t>Que </a:t>
            </a:r>
            <a:r>
              <a:rPr dirty="0" err="1"/>
              <a:t>paralisa</a:t>
            </a:r>
            <a:r>
              <a:rPr dirty="0"/>
              <a:t> o </a:t>
            </a:r>
            <a:r>
              <a:rPr lang="nl-NL" dirty="0"/>
              <a:t>B</a:t>
            </a:r>
            <a:r>
              <a:rPr dirty="0" err="1"/>
              <a:t>rasil</a:t>
            </a:r>
            <a:endParaRPr dirty="0"/>
          </a:p>
        </p:txBody>
      </p:sp>
      <p:sp>
        <p:nvSpPr>
          <p:cNvPr id="142" name="TextBox 41">
            <a:extLst>
              <a:ext uri="{FF2B5EF4-FFF2-40B4-BE49-F238E27FC236}">
                <a16:creationId xmlns:a16="http://schemas.microsoft.com/office/drawing/2014/main" id="{1DC0BFD4-ADAB-33F3-97D9-6C8F458BD55E}"/>
              </a:ext>
            </a:extLst>
          </p:cNvPr>
          <p:cNvSpPr txBox="1"/>
          <p:nvPr/>
        </p:nvSpPr>
        <p:spPr>
          <a:xfrm>
            <a:off x="1881808" y="2071010"/>
            <a:ext cx="2176777" cy="665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rgbClr val="BFBFB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 err="1"/>
              <a:t>Introdução</a:t>
            </a:r>
            <a:endParaRPr dirty="0"/>
          </a:p>
        </p:txBody>
      </p:sp>
      <p:pic>
        <p:nvPicPr>
          <p:cNvPr id="143" name="Picture 4" descr="Picture 4">
            <a:extLst>
              <a:ext uri="{FF2B5EF4-FFF2-40B4-BE49-F238E27FC236}">
                <a16:creationId xmlns:a16="http://schemas.microsoft.com/office/drawing/2014/main" id="{4F67E9A5-D076-D1EA-57D2-E8497F547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icture 18" descr="Picture 18">
            <a:extLst>
              <a:ext uri="{FF2B5EF4-FFF2-40B4-BE49-F238E27FC236}">
                <a16:creationId xmlns:a16="http://schemas.microsoft.com/office/drawing/2014/main" id="{99CCB501-3448-D719-0BC5-F83D0041E1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0387"/>
          <a:stretch>
            <a:fillRect/>
          </a:stretch>
        </p:blipFill>
        <p:spPr>
          <a:xfrm>
            <a:off x="0" y="1565815"/>
            <a:ext cx="2344116" cy="1663701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TextBox 26">
            <a:extLst>
              <a:ext uri="{FF2B5EF4-FFF2-40B4-BE49-F238E27FC236}">
                <a16:creationId xmlns:a16="http://schemas.microsoft.com/office/drawing/2014/main" id="{16CD7ECB-176A-F0EC-05BA-2E2A86E0A869}"/>
              </a:ext>
            </a:extLst>
          </p:cNvPr>
          <p:cNvSpPr txBox="1"/>
          <p:nvPr/>
        </p:nvSpPr>
        <p:spPr>
          <a:xfrm>
            <a:off x="2083650" y="5353812"/>
            <a:ext cx="8412204" cy="110388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10000"/>
              </a:lnSpc>
              <a:defRPr sz="2400">
                <a:solidFill>
                  <a:srgbClr val="595959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lang="nl-NL" sz="2800" b="1" dirty="0" err="1"/>
              <a:t>Novas</a:t>
            </a:r>
            <a:r>
              <a:rPr lang="nl-NL" sz="2800" b="1" dirty="0"/>
              <a:t> </a:t>
            </a:r>
            <a:r>
              <a:rPr lang="nl-NL" sz="2800" b="1" dirty="0" err="1"/>
              <a:t>tecnologias</a:t>
            </a:r>
            <a:r>
              <a:rPr lang="nl-NL" sz="2800" b="1" dirty="0"/>
              <a:t> </a:t>
            </a:r>
            <a:r>
              <a:rPr lang="nl-NL" sz="2800" b="1" dirty="0" err="1"/>
              <a:t>construidas</a:t>
            </a:r>
            <a:r>
              <a:rPr lang="nl-NL" sz="2800" b="1" dirty="0"/>
              <a:t> </a:t>
            </a:r>
            <a:r>
              <a:rPr lang="nl-NL" sz="2800" b="1" dirty="0" err="1"/>
              <a:t>em</a:t>
            </a:r>
            <a:r>
              <a:rPr lang="nl-NL" sz="2800" b="1" dirty="0"/>
              <a:t> </a:t>
            </a:r>
            <a:r>
              <a:rPr lang="nl-NL" sz="2800" b="1" dirty="0" err="1"/>
              <a:t>cima</a:t>
            </a:r>
            <a:r>
              <a:rPr lang="nl-NL" sz="2800" b="1" dirty="0"/>
              <a:t> de </a:t>
            </a:r>
            <a:r>
              <a:rPr lang="nl-NL" sz="2800" b="1" dirty="0" err="1"/>
              <a:t>baixa</a:t>
            </a:r>
            <a:r>
              <a:rPr lang="nl-NL" sz="2800" b="1" dirty="0"/>
              <a:t> </a:t>
            </a:r>
            <a:r>
              <a:rPr lang="nl-NL" sz="2800" b="1" dirty="0" err="1"/>
              <a:t>maturidade</a:t>
            </a:r>
            <a:r>
              <a:rPr lang="nl-NL" sz="2800" b="1" dirty="0"/>
              <a:t> </a:t>
            </a:r>
            <a:endParaRPr sz="2800" b="1" dirty="0"/>
          </a:p>
        </p:txBody>
      </p:sp>
      <p:sp>
        <p:nvSpPr>
          <p:cNvPr id="146" name="TextBox 25">
            <a:extLst>
              <a:ext uri="{FF2B5EF4-FFF2-40B4-BE49-F238E27FC236}">
                <a16:creationId xmlns:a16="http://schemas.microsoft.com/office/drawing/2014/main" id="{9F778FF5-29D1-E630-17B1-B7364C9BB983}"/>
              </a:ext>
            </a:extLst>
          </p:cNvPr>
          <p:cNvSpPr txBox="1"/>
          <p:nvPr/>
        </p:nvSpPr>
        <p:spPr>
          <a:xfrm>
            <a:off x="3096748" y="9012293"/>
            <a:ext cx="1393325" cy="954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 anchor="ctr">
            <a:spAutoFit/>
          </a:bodyPr>
          <a:lstStyle>
            <a:lvl1pPr algn="r">
              <a:defRPr sz="5000">
                <a:solidFill>
                  <a:srgbClr val="DD7F3A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nl-NL" dirty="0"/>
              <a:t>88</a:t>
            </a:r>
            <a:r>
              <a:rPr dirty="0"/>
              <a:t>%</a:t>
            </a:r>
          </a:p>
        </p:txBody>
      </p:sp>
      <p:sp>
        <p:nvSpPr>
          <p:cNvPr id="147" name="TextBox 26">
            <a:extLst>
              <a:ext uri="{FF2B5EF4-FFF2-40B4-BE49-F238E27FC236}">
                <a16:creationId xmlns:a16="http://schemas.microsoft.com/office/drawing/2014/main" id="{497985BC-C804-118A-6D88-65BBAC544BE6}"/>
              </a:ext>
            </a:extLst>
          </p:cNvPr>
          <p:cNvSpPr txBox="1"/>
          <p:nvPr/>
        </p:nvSpPr>
        <p:spPr>
          <a:xfrm>
            <a:off x="4624239" y="9024525"/>
            <a:ext cx="7072461" cy="97256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lnSpc>
                <a:spcPct val="110000"/>
              </a:lnSpc>
              <a:defRPr sz="2400">
                <a:solidFill>
                  <a:srgbClr val="595959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lang="nl-NL" dirty="0">
                <a:solidFill>
                  <a:schemeClr val="bg2"/>
                </a:solidFill>
              </a:rPr>
              <a:t>Das </a:t>
            </a:r>
            <a:r>
              <a:rPr lang="nl-NL" dirty="0" err="1">
                <a:solidFill>
                  <a:schemeClr val="bg2"/>
                </a:solidFill>
              </a:rPr>
              <a:t>empresas</a:t>
            </a:r>
            <a:r>
              <a:rPr lang="nl-NL" dirty="0">
                <a:solidFill>
                  <a:schemeClr val="bg2"/>
                </a:solidFill>
              </a:rPr>
              <a:t> tem mais de 100 </a:t>
            </a:r>
            <a:r>
              <a:rPr lang="nl-NL" dirty="0" err="1">
                <a:solidFill>
                  <a:schemeClr val="bg2"/>
                </a:solidFill>
              </a:rPr>
              <a:t>planilhas</a:t>
            </a:r>
            <a:r>
              <a:rPr lang="nl-NL" dirty="0">
                <a:solidFill>
                  <a:schemeClr val="bg2"/>
                </a:solidFill>
              </a:rPr>
              <a:t> para </a:t>
            </a:r>
            <a:r>
              <a:rPr lang="nl-NL" dirty="0" err="1">
                <a:solidFill>
                  <a:schemeClr val="bg2"/>
                </a:solidFill>
              </a:rPr>
              <a:t>apoio</a:t>
            </a:r>
            <a:r>
              <a:rPr lang="nl-NL" dirty="0">
                <a:solidFill>
                  <a:schemeClr val="bg2"/>
                </a:solidFill>
              </a:rPr>
              <a:t> de </a:t>
            </a:r>
            <a:r>
              <a:rPr lang="nl-NL" dirty="0" err="1">
                <a:solidFill>
                  <a:schemeClr val="bg2"/>
                </a:solidFill>
              </a:rPr>
              <a:t>processos</a:t>
            </a:r>
            <a:r>
              <a:rPr lang="nl-NL" dirty="0">
                <a:solidFill>
                  <a:schemeClr val="bg2"/>
                </a:solidFill>
              </a:rPr>
              <a:t> </a:t>
            </a:r>
            <a:r>
              <a:rPr lang="nl-NL" dirty="0" err="1">
                <a:solidFill>
                  <a:schemeClr val="bg2"/>
                </a:solidFill>
              </a:rPr>
              <a:t>críticos</a:t>
            </a:r>
            <a:r>
              <a:rPr lang="nl-NL" dirty="0">
                <a:solidFill>
                  <a:schemeClr val="bg2"/>
                </a:solidFill>
              </a:rPr>
              <a:t> (</a:t>
            </a:r>
            <a:r>
              <a:rPr lang="nl-NL" dirty="0">
                <a:solidFill>
                  <a:schemeClr val="bg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FORRESTER, 2019</a:t>
            </a:r>
            <a:r>
              <a:rPr lang="nl-NL" dirty="0">
                <a:solidFill>
                  <a:schemeClr val="bg2"/>
                </a:solidFill>
              </a:rPr>
              <a:t>)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48" name="TextBox 25">
            <a:extLst>
              <a:ext uri="{FF2B5EF4-FFF2-40B4-BE49-F238E27FC236}">
                <a16:creationId xmlns:a16="http://schemas.microsoft.com/office/drawing/2014/main" id="{A21791DF-98D6-BD18-83DB-A8D8A747120E}"/>
              </a:ext>
            </a:extLst>
          </p:cNvPr>
          <p:cNvSpPr txBox="1"/>
          <p:nvPr/>
        </p:nvSpPr>
        <p:spPr>
          <a:xfrm>
            <a:off x="3406128" y="10042692"/>
            <a:ext cx="1083945" cy="954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 anchor="ctr">
            <a:spAutoFit/>
          </a:bodyPr>
          <a:lstStyle>
            <a:lvl1pPr algn="r">
              <a:defRPr sz="5000">
                <a:solidFill>
                  <a:srgbClr val="DD7F3A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nl-NL" dirty="0"/>
              <a:t>3,7</a:t>
            </a:r>
            <a:endParaRPr dirty="0"/>
          </a:p>
        </p:txBody>
      </p:sp>
      <p:sp>
        <p:nvSpPr>
          <p:cNvPr id="149" name="TextBox 26">
            <a:extLst>
              <a:ext uri="{FF2B5EF4-FFF2-40B4-BE49-F238E27FC236}">
                <a16:creationId xmlns:a16="http://schemas.microsoft.com/office/drawing/2014/main" id="{916A2E37-94C7-4A86-777E-8CA819949916}"/>
              </a:ext>
            </a:extLst>
          </p:cNvPr>
          <p:cNvSpPr txBox="1"/>
          <p:nvPr/>
        </p:nvSpPr>
        <p:spPr>
          <a:xfrm>
            <a:off x="4622726" y="10054924"/>
            <a:ext cx="6578673" cy="97256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lnSpc>
                <a:spcPct val="110000"/>
              </a:lnSpc>
              <a:defRPr sz="2400">
                <a:solidFill>
                  <a:srgbClr val="595959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lang="nl-NL" dirty="0"/>
              <a:t>Na </a:t>
            </a:r>
            <a:r>
              <a:rPr lang="nl-NL" dirty="0" err="1"/>
              <a:t>escala</a:t>
            </a:r>
            <a:r>
              <a:rPr lang="nl-NL" dirty="0"/>
              <a:t> de 6 </a:t>
            </a:r>
            <a:r>
              <a:rPr lang="nl-NL" dirty="0" err="1"/>
              <a:t>em</a:t>
            </a:r>
            <a:r>
              <a:rPr lang="nl-NL" dirty="0"/>
              <a:t> </a:t>
            </a:r>
            <a:r>
              <a:rPr lang="nl-NL" dirty="0" err="1"/>
              <a:t>nível</a:t>
            </a:r>
            <a:r>
              <a:rPr lang="nl-NL" dirty="0"/>
              <a:t> de </a:t>
            </a:r>
            <a:r>
              <a:rPr lang="nl-NL" dirty="0" err="1"/>
              <a:t>maturidade</a:t>
            </a:r>
            <a:r>
              <a:rPr lang="nl-NL" dirty="0"/>
              <a:t> de </a:t>
            </a:r>
            <a:r>
              <a:rPr lang="nl-NL" dirty="0" err="1"/>
              <a:t>empresas</a:t>
            </a:r>
            <a:r>
              <a:rPr lang="nl-NL" dirty="0"/>
              <a:t> </a:t>
            </a:r>
            <a:r>
              <a:rPr lang="nl-NL" dirty="0" err="1"/>
              <a:t>Brasileiras</a:t>
            </a:r>
            <a:r>
              <a:rPr lang="nl-NL" dirty="0"/>
              <a:t> (</a:t>
            </a:r>
            <a:r>
              <a:rPr lang="nl-NL" dirty="0">
                <a:solidFill>
                  <a:schemeClr val="bg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PWC</a:t>
            </a:r>
            <a:r>
              <a:rPr lang="nl-NL" dirty="0">
                <a:solidFill>
                  <a:schemeClr val="bg2"/>
                </a:solidFill>
              </a:rPr>
              <a:t>, 2024</a:t>
            </a:r>
            <a:r>
              <a:rPr lang="nl-NL" dirty="0"/>
              <a:t>)</a:t>
            </a:r>
            <a:endParaRPr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959B102-7949-4312-54A4-0CF5D2B9CB8A}"/>
              </a:ext>
            </a:extLst>
          </p:cNvPr>
          <p:cNvGraphicFramePr/>
          <p:nvPr/>
        </p:nvGraphicFramePr>
        <p:xfrm>
          <a:off x="12687300" y="2884093"/>
          <a:ext cx="11696700" cy="9322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" name="TextBox 25">
            <a:extLst>
              <a:ext uri="{FF2B5EF4-FFF2-40B4-BE49-F238E27FC236}">
                <a16:creationId xmlns:a16="http://schemas.microsoft.com/office/drawing/2014/main" id="{E777843B-7623-36A7-E28A-EDF6E2210E6E}"/>
              </a:ext>
            </a:extLst>
          </p:cNvPr>
          <p:cNvSpPr txBox="1"/>
          <p:nvPr/>
        </p:nvSpPr>
        <p:spPr>
          <a:xfrm>
            <a:off x="3096748" y="6989475"/>
            <a:ext cx="1393325" cy="954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 anchor="ctr">
            <a:spAutoFit/>
          </a:bodyPr>
          <a:lstStyle>
            <a:lvl1pPr algn="r">
              <a:defRPr sz="5000">
                <a:solidFill>
                  <a:srgbClr val="DD7F3A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nl-NL" dirty="0"/>
              <a:t>78</a:t>
            </a:r>
            <a:r>
              <a:rPr dirty="0"/>
              <a:t>%</a:t>
            </a:r>
          </a:p>
        </p:txBody>
      </p:sp>
      <p:sp>
        <p:nvSpPr>
          <p:cNvPr id="3" name="TextBox 26">
            <a:extLst>
              <a:ext uri="{FF2B5EF4-FFF2-40B4-BE49-F238E27FC236}">
                <a16:creationId xmlns:a16="http://schemas.microsoft.com/office/drawing/2014/main" id="{B20A5C32-8D80-174C-FBDB-B00725DCF2B9}"/>
              </a:ext>
            </a:extLst>
          </p:cNvPr>
          <p:cNvSpPr txBox="1"/>
          <p:nvPr/>
        </p:nvSpPr>
        <p:spPr>
          <a:xfrm>
            <a:off x="4524089" y="7001707"/>
            <a:ext cx="7550138" cy="97256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lnSpc>
                <a:spcPct val="110000"/>
              </a:lnSpc>
              <a:defRPr sz="2400">
                <a:solidFill>
                  <a:srgbClr val="595959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/>
              <a:t>das </a:t>
            </a:r>
            <a:r>
              <a:rPr dirty="0" err="1"/>
              <a:t>empresas</a:t>
            </a:r>
            <a:r>
              <a:rPr dirty="0"/>
              <a:t> </a:t>
            </a:r>
            <a:r>
              <a:rPr lang="nl-NL" dirty="0"/>
              <a:t>do Brasil </a:t>
            </a:r>
            <a:r>
              <a:rPr lang="nl-NL" dirty="0" err="1"/>
              <a:t>querem</a:t>
            </a:r>
            <a:r>
              <a:rPr lang="nl-NL" dirty="0"/>
              <a:t> </a:t>
            </a:r>
            <a:r>
              <a:rPr lang="nl-NL" dirty="0" err="1"/>
              <a:t>aumentar</a:t>
            </a:r>
            <a:r>
              <a:rPr lang="nl-NL" dirty="0"/>
              <a:t> </a:t>
            </a:r>
            <a:r>
              <a:rPr lang="nl-NL" dirty="0" err="1"/>
              <a:t>investimentos</a:t>
            </a:r>
            <a:r>
              <a:rPr lang="nl-NL" dirty="0"/>
              <a:t> </a:t>
            </a:r>
            <a:r>
              <a:rPr lang="nl-NL" dirty="0" err="1"/>
              <a:t>em</a:t>
            </a:r>
            <a:r>
              <a:rPr lang="nl-NL" dirty="0"/>
              <a:t> IA (</a:t>
            </a:r>
            <a:r>
              <a:rPr lang="nl-NL" dirty="0">
                <a:solidFill>
                  <a:schemeClr val="bg2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Exame</a:t>
            </a:r>
            <a:r>
              <a:rPr lang="nl-NL" dirty="0"/>
              <a:t>)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69F48B-886A-AB4C-22E5-EF3F8B4167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33919" y="10796740"/>
            <a:ext cx="1733792" cy="4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902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0" grpId="0" animBg="1"/>
      <p:bldP spid="146" grpId="0" animBg="1"/>
      <p:bldP spid="147" grpId="0" animBg="1"/>
      <p:bldP spid="148" grpId="0" animBg="1"/>
      <p:bldP spid="14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Placeholder 2" descr="Picture Placeholder 2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30781" r="23299"/>
          <a:stretch>
            <a:fillRect/>
          </a:stretch>
        </p:blipFill>
        <p:spPr>
          <a:xfrm flipH="1">
            <a:off x="0" y="0"/>
            <a:ext cx="11582400" cy="13716000"/>
          </a:xfrm>
          <a:prstGeom prst="rect">
            <a:avLst/>
          </a:prstGeom>
        </p:spPr>
      </p:pic>
      <p:sp>
        <p:nvSpPr>
          <p:cNvPr id="169" name="TextBox 9"/>
          <p:cNvSpPr txBox="1"/>
          <p:nvPr/>
        </p:nvSpPr>
        <p:spPr>
          <a:xfrm>
            <a:off x="13447665" y="10287275"/>
            <a:ext cx="9230516" cy="248792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50000"/>
              </a:lnSpc>
              <a:defRPr sz="2800"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>
              <a:defRPr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dirty="0" err="1">
                <a:latin typeface="Roboto Regular"/>
                <a:ea typeface="Roboto Regular"/>
                <a:cs typeface="Roboto Regular"/>
                <a:sym typeface="Roboto Regular"/>
              </a:rPr>
              <a:t>já</a:t>
            </a:r>
            <a:r>
              <a:rPr dirty="0"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latin typeface="Roboto Regular"/>
                <a:ea typeface="Roboto Regular"/>
                <a:cs typeface="Roboto Regular"/>
                <a:sym typeface="Roboto Regular"/>
              </a:rPr>
              <a:t>adotaram</a:t>
            </a:r>
            <a:r>
              <a:rPr dirty="0">
                <a:latin typeface="Roboto Regular"/>
                <a:ea typeface="Roboto Regular"/>
                <a:cs typeface="Roboto Regular"/>
                <a:sym typeface="Roboto Regular"/>
              </a:rPr>
              <a:t> low-code. </a:t>
            </a:r>
            <a:r>
              <a:rPr dirty="0" err="1">
                <a:latin typeface="Roboto Regular"/>
                <a:ea typeface="Roboto Regular"/>
                <a:cs typeface="Roboto Regular"/>
                <a:sym typeface="Roboto Regular"/>
              </a:rPr>
              <a:t>Os</a:t>
            </a:r>
            <a:r>
              <a:rPr dirty="0">
                <a:latin typeface="Roboto Regular"/>
                <a:ea typeface="Roboto Regular"/>
                <a:cs typeface="Roboto Regular"/>
                <a:sym typeface="Roboto Regular"/>
              </a:rPr>
              <a:t> outros 31% </a:t>
            </a:r>
            <a:r>
              <a:rPr dirty="0" err="1">
                <a:latin typeface="Roboto Regular"/>
                <a:ea typeface="Roboto Regular"/>
                <a:cs typeface="Roboto Regular"/>
                <a:sym typeface="Roboto Regular"/>
              </a:rPr>
              <a:t>estão</a:t>
            </a:r>
            <a:r>
              <a:rPr dirty="0"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latin typeface="Roboto Regular"/>
                <a:ea typeface="Roboto Regular"/>
                <a:cs typeface="Roboto Regular"/>
                <a:sym typeface="Roboto Regular"/>
              </a:rPr>
              <a:t>ficando</a:t>
            </a:r>
            <a:r>
              <a:rPr dirty="0">
                <a:latin typeface="Roboto Regular"/>
                <a:ea typeface="Roboto Regular"/>
                <a:cs typeface="Roboto Regular"/>
                <a:sym typeface="Roboto Regular"/>
              </a:rPr>
              <a:t> para </a:t>
            </a:r>
            <a:r>
              <a:rPr dirty="0" err="1">
                <a:latin typeface="Roboto Regular"/>
                <a:ea typeface="Roboto Regular"/>
                <a:cs typeface="Roboto Regular"/>
                <a:sym typeface="Roboto Regular"/>
              </a:rPr>
              <a:t>trás</a:t>
            </a:r>
            <a:r>
              <a:rPr dirty="0">
                <a:latin typeface="Roboto Regular"/>
                <a:ea typeface="Roboto Regular"/>
                <a:cs typeface="Roboto Regular"/>
                <a:sym typeface="Roboto Regular"/>
              </a:rPr>
              <a:t>. A </a:t>
            </a:r>
            <a:r>
              <a:rPr dirty="0" err="1">
                <a:latin typeface="Roboto Regular"/>
                <a:ea typeface="Roboto Regular"/>
                <a:cs typeface="Roboto Regular"/>
                <a:sym typeface="Roboto Regular"/>
              </a:rPr>
              <a:t>revolução</a:t>
            </a:r>
            <a:r>
              <a:rPr dirty="0"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latin typeface="Roboto Regular"/>
                <a:ea typeface="Roboto Regular"/>
                <a:cs typeface="Roboto Regular"/>
                <a:sym typeface="Roboto Regular"/>
              </a:rPr>
              <a:t>tecnológica</a:t>
            </a:r>
            <a:r>
              <a:rPr dirty="0">
                <a:latin typeface="Roboto Regular"/>
                <a:ea typeface="Roboto Regular"/>
                <a:cs typeface="Roboto Regular"/>
                <a:sym typeface="Roboto Regular"/>
              </a:rPr>
              <a:t> que o Brasil sempre </a:t>
            </a:r>
            <a:r>
              <a:rPr dirty="0" err="1">
                <a:latin typeface="Roboto Regular"/>
                <a:ea typeface="Roboto Regular"/>
                <a:cs typeface="Roboto Regular"/>
                <a:sym typeface="Roboto Regular"/>
              </a:rPr>
              <a:t>esperou</a:t>
            </a:r>
            <a:r>
              <a:rPr dirty="0"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latin typeface="Roboto Regular"/>
                <a:ea typeface="Roboto Regular"/>
                <a:cs typeface="Roboto Regular"/>
                <a:sym typeface="Roboto Regular"/>
              </a:rPr>
              <a:t>finalmente</a:t>
            </a:r>
            <a:r>
              <a:rPr dirty="0"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latin typeface="Roboto Regular"/>
                <a:ea typeface="Roboto Regular"/>
                <a:cs typeface="Roboto Regular"/>
                <a:sym typeface="Roboto Regular"/>
              </a:rPr>
              <a:t>chegou</a:t>
            </a:r>
            <a:r>
              <a:rPr dirty="0">
                <a:latin typeface="Roboto Regular"/>
                <a:ea typeface="Roboto Regular"/>
                <a:cs typeface="Roboto Regular"/>
                <a:sym typeface="Roboto Regular"/>
              </a:rPr>
              <a:t>, e </a:t>
            </a:r>
            <a:r>
              <a:rPr dirty="0" err="1">
                <a:latin typeface="Roboto Regular"/>
                <a:ea typeface="Roboto Regular"/>
                <a:cs typeface="Roboto Regular"/>
                <a:sym typeface="Roboto Regular"/>
              </a:rPr>
              <a:t>está</a:t>
            </a:r>
            <a:r>
              <a:rPr dirty="0"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latin typeface="Roboto Regular"/>
                <a:ea typeface="Roboto Regular"/>
                <a:cs typeface="Roboto Regular"/>
                <a:sym typeface="Roboto Regular"/>
              </a:rPr>
              <a:t>transformando</a:t>
            </a:r>
            <a:r>
              <a:rPr dirty="0"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latin typeface="Roboto Regular"/>
                <a:ea typeface="Roboto Regular"/>
                <a:cs typeface="Roboto Regular"/>
                <a:sym typeface="Roboto Regular"/>
              </a:rPr>
              <a:t>empresas</a:t>
            </a:r>
            <a:r>
              <a:rPr dirty="0"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latin typeface="Roboto Regular"/>
                <a:ea typeface="Roboto Regular"/>
                <a:cs typeface="Roboto Regular"/>
                <a:sym typeface="Roboto Regular"/>
              </a:rPr>
              <a:t>em</a:t>
            </a:r>
            <a:r>
              <a:rPr dirty="0">
                <a:latin typeface="Roboto Regular"/>
                <a:ea typeface="Roboto Regular"/>
                <a:cs typeface="Roboto Regular"/>
                <a:sym typeface="Roboto Regular"/>
              </a:rPr>
              <a:t> tempo </a:t>
            </a:r>
            <a:r>
              <a:rPr dirty="0" err="1">
                <a:latin typeface="Roboto Regular"/>
                <a:ea typeface="Roboto Regular"/>
                <a:cs typeface="Roboto Regular"/>
                <a:sym typeface="Roboto Regular"/>
              </a:rPr>
              <a:t>recorde</a:t>
            </a:r>
            <a:r>
              <a:rPr dirty="0">
                <a:latin typeface="Roboto Regular"/>
                <a:ea typeface="Roboto Regular"/>
                <a:cs typeface="Roboto Regular"/>
                <a:sym typeface="Roboto Regular"/>
              </a:rPr>
              <a:t>.</a:t>
            </a:r>
          </a:p>
        </p:txBody>
      </p:sp>
      <p:sp>
        <p:nvSpPr>
          <p:cNvPr id="170" name="TextBox 10"/>
          <p:cNvSpPr txBox="1"/>
          <p:nvPr/>
        </p:nvSpPr>
        <p:spPr>
          <a:xfrm>
            <a:off x="13591390" y="2174287"/>
            <a:ext cx="8937207" cy="26468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>
              <a:defRPr sz="8000">
                <a:latin typeface="Code Light"/>
                <a:ea typeface="Code Light"/>
                <a:cs typeface="Code Light"/>
                <a:sym typeface="Code Light"/>
              </a:defRPr>
            </a:pPr>
            <a:r>
              <a:rPr dirty="0"/>
              <a:t>A </a:t>
            </a:r>
            <a:r>
              <a:rPr dirty="0" err="1">
                <a:solidFill>
                  <a:srgbClr val="DD7F3A"/>
                </a:solidFill>
              </a:rPr>
              <a:t>Revolução</a:t>
            </a:r>
            <a:r>
              <a:rPr dirty="0"/>
              <a:t> </a:t>
            </a:r>
            <a:r>
              <a:rPr lang="nl-NL" dirty="0" err="1"/>
              <a:t>silenciosa</a:t>
            </a:r>
            <a:r>
              <a:rPr lang="nl-NL" dirty="0"/>
              <a:t> </a:t>
            </a:r>
            <a:r>
              <a:rPr lang="nl-NL" dirty="0" err="1"/>
              <a:t>chegou</a:t>
            </a:r>
            <a:endParaRPr dirty="0"/>
          </a:p>
        </p:txBody>
      </p:sp>
      <p:sp>
        <p:nvSpPr>
          <p:cNvPr id="171" name="TextBox 11"/>
          <p:cNvSpPr txBox="1"/>
          <p:nvPr/>
        </p:nvSpPr>
        <p:spPr>
          <a:xfrm>
            <a:off x="13591390" y="1646735"/>
            <a:ext cx="1675524" cy="665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rgbClr val="BFBFB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Solução</a:t>
            </a:r>
          </a:p>
        </p:txBody>
      </p:sp>
      <p:sp>
        <p:nvSpPr>
          <p:cNvPr id="172" name="TextBox 13"/>
          <p:cNvSpPr txBox="1"/>
          <p:nvPr/>
        </p:nvSpPr>
        <p:spPr>
          <a:xfrm>
            <a:off x="13591390" y="4907145"/>
            <a:ext cx="7490971" cy="205183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>
              <a:lnSpc>
                <a:spcPct val="150000"/>
              </a:lnSpc>
              <a:defRPr sz="2800">
                <a:solidFill>
                  <a:srgbClr val="595959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dirty="0">
                <a:solidFill>
                  <a:srgbClr val="808080"/>
                </a:solidFill>
              </a:rPr>
              <a:t>Low-code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não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é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apenas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uma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tecnologia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.</a:t>
            </a:r>
          </a:p>
          <a:p>
            <a:pPr>
              <a:lnSpc>
                <a:spcPct val="150000"/>
              </a:lnSpc>
              <a:defRPr sz="2800">
                <a:solidFill>
                  <a:srgbClr val="595959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É </a:t>
            </a:r>
            <a:r>
              <a:rPr lang="nl-NL"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quebra</a:t>
            </a:r>
            <a:r>
              <a:rPr lang="nl-NL"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de paradigma 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d</a:t>
            </a:r>
            <a:r>
              <a:rPr lang="nl-NL"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e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solidFill>
                  <a:srgbClr val="808080"/>
                </a:solidFill>
              </a:rPr>
              <a:t>inovação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.</a:t>
            </a:r>
          </a:p>
          <a:p>
            <a:pPr>
              <a:lnSpc>
                <a:spcPct val="150000"/>
              </a:lnSpc>
              <a:defRPr sz="2800">
                <a:solidFill>
                  <a:srgbClr val="595959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É o </a:t>
            </a:r>
            <a:r>
              <a:rPr dirty="0" err="1">
                <a:solidFill>
                  <a:srgbClr val="808080"/>
                </a:solidFill>
              </a:rPr>
              <a:t>futuro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chegando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ao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presente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.</a:t>
            </a:r>
          </a:p>
        </p:txBody>
      </p:sp>
      <p:sp>
        <p:nvSpPr>
          <p:cNvPr id="173" name="Freeform 31"/>
          <p:cNvSpPr/>
          <p:nvPr/>
        </p:nvSpPr>
        <p:spPr>
          <a:xfrm rot="10800000">
            <a:off x="8142216" y="10459635"/>
            <a:ext cx="1924307" cy="1449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67" y="0"/>
                </a:moveTo>
                <a:lnTo>
                  <a:pt x="20767" y="5015"/>
                </a:lnTo>
                <a:cubicBezTo>
                  <a:pt x="19731" y="5169"/>
                  <a:pt x="18723" y="5728"/>
                  <a:pt x="17742" y="6693"/>
                </a:cubicBezTo>
                <a:cubicBezTo>
                  <a:pt x="16761" y="7658"/>
                  <a:pt x="16197" y="8991"/>
                  <a:pt x="16049" y="10694"/>
                </a:cubicBezTo>
                <a:cubicBezTo>
                  <a:pt x="16114" y="10646"/>
                  <a:pt x="16262" y="10575"/>
                  <a:pt x="16493" y="10482"/>
                </a:cubicBezTo>
                <a:cubicBezTo>
                  <a:pt x="16724" y="10388"/>
                  <a:pt x="16983" y="10336"/>
                  <a:pt x="17270" y="10325"/>
                </a:cubicBezTo>
                <a:cubicBezTo>
                  <a:pt x="18665" y="10356"/>
                  <a:pt x="19733" y="10884"/>
                  <a:pt x="20476" y="11910"/>
                </a:cubicBezTo>
                <a:cubicBezTo>
                  <a:pt x="21218" y="12935"/>
                  <a:pt x="21593" y="14274"/>
                  <a:pt x="21600" y="15926"/>
                </a:cubicBezTo>
                <a:cubicBezTo>
                  <a:pt x="21575" y="17516"/>
                  <a:pt x="21126" y="18849"/>
                  <a:pt x="20254" y="19923"/>
                </a:cubicBezTo>
                <a:cubicBezTo>
                  <a:pt x="19382" y="20998"/>
                  <a:pt x="18239" y="21557"/>
                  <a:pt x="16826" y="21600"/>
                </a:cubicBezTo>
                <a:cubicBezTo>
                  <a:pt x="15156" y="21525"/>
                  <a:pt x="13889" y="20754"/>
                  <a:pt x="13024" y="19288"/>
                </a:cubicBezTo>
                <a:cubicBezTo>
                  <a:pt x="12159" y="17822"/>
                  <a:pt x="11725" y="16112"/>
                  <a:pt x="11720" y="14157"/>
                </a:cubicBezTo>
                <a:cubicBezTo>
                  <a:pt x="11764" y="10786"/>
                  <a:pt x="12274" y="8083"/>
                  <a:pt x="13251" y="6047"/>
                </a:cubicBezTo>
                <a:cubicBezTo>
                  <a:pt x="14229" y="4011"/>
                  <a:pt x="15409" y="2520"/>
                  <a:pt x="16793" y="1573"/>
                </a:cubicBezTo>
                <a:cubicBezTo>
                  <a:pt x="18177" y="627"/>
                  <a:pt x="19502" y="102"/>
                  <a:pt x="20767" y="0"/>
                </a:cubicBezTo>
                <a:close/>
                <a:moveTo>
                  <a:pt x="9102" y="0"/>
                </a:moveTo>
                <a:lnTo>
                  <a:pt x="9102" y="5015"/>
                </a:lnTo>
                <a:cubicBezTo>
                  <a:pt x="8066" y="5169"/>
                  <a:pt x="7058" y="5728"/>
                  <a:pt x="6078" y="6693"/>
                </a:cubicBezTo>
                <a:cubicBezTo>
                  <a:pt x="5097" y="7658"/>
                  <a:pt x="4533" y="8991"/>
                  <a:pt x="4385" y="10694"/>
                </a:cubicBezTo>
                <a:cubicBezTo>
                  <a:pt x="4449" y="10646"/>
                  <a:pt x="4597" y="10575"/>
                  <a:pt x="4829" y="10482"/>
                </a:cubicBezTo>
                <a:cubicBezTo>
                  <a:pt x="5060" y="10388"/>
                  <a:pt x="5319" y="10336"/>
                  <a:pt x="5606" y="10325"/>
                </a:cubicBezTo>
                <a:cubicBezTo>
                  <a:pt x="7000" y="10356"/>
                  <a:pt x="8069" y="10884"/>
                  <a:pt x="8812" y="11910"/>
                </a:cubicBezTo>
                <a:cubicBezTo>
                  <a:pt x="9556" y="12935"/>
                  <a:pt x="9931" y="14274"/>
                  <a:pt x="9938" y="15926"/>
                </a:cubicBezTo>
                <a:cubicBezTo>
                  <a:pt x="9912" y="17516"/>
                  <a:pt x="9463" y="18849"/>
                  <a:pt x="8590" y="19923"/>
                </a:cubicBezTo>
                <a:cubicBezTo>
                  <a:pt x="7718" y="20998"/>
                  <a:pt x="6575" y="21557"/>
                  <a:pt x="5162" y="21600"/>
                </a:cubicBezTo>
                <a:cubicBezTo>
                  <a:pt x="3490" y="21525"/>
                  <a:pt x="2213" y="20754"/>
                  <a:pt x="1332" y="19288"/>
                </a:cubicBezTo>
                <a:cubicBezTo>
                  <a:pt x="451" y="17822"/>
                  <a:pt x="7" y="16112"/>
                  <a:pt x="0" y="14157"/>
                </a:cubicBezTo>
                <a:cubicBezTo>
                  <a:pt x="45" y="10786"/>
                  <a:pt x="560" y="8083"/>
                  <a:pt x="1546" y="6047"/>
                </a:cubicBezTo>
                <a:cubicBezTo>
                  <a:pt x="2532" y="4011"/>
                  <a:pt x="3721" y="2520"/>
                  <a:pt x="5114" y="1573"/>
                </a:cubicBezTo>
                <a:cubicBezTo>
                  <a:pt x="6507" y="627"/>
                  <a:pt x="7837" y="102"/>
                  <a:pt x="9102" y="0"/>
                </a:cubicBezTo>
                <a:close/>
              </a:path>
            </a:pathLst>
          </a:cu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  <a:latin typeface="Code Light"/>
                <a:ea typeface="Code Light"/>
                <a:cs typeface="Code Light"/>
                <a:sym typeface="Code Light"/>
              </a:defRPr>
            </a:pPr>
            <a:endParaRPr/>
          </a:p>
        </p:txBody>
      </p:sp>
      <p:sp>
        <p:nvSpPr>
          <p:cNvPr id="174" name="TextBox 17"/>
          <p:cNvSpPr txBox="1"/>
          <p:nvPr/>
        </p:nvSpPr>
        <p:spPr>
          <a:xfrm>
            <a:off x="665200" y="11084344"/>
            <a:ext cx="7360868" cy="2189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defRPr sz="6400">
                <a:solidFill>
                  <a:srgbClr val="FFFFFF"/>
                </a:solidFill>
                <a:latin typeface="Code Light"/>
                <a:ea typeface="Code Light"/>
                <a:cs typeface="Code Light"/>
                <a:sym typeface="Code Light"/>
              </a:defRPr>
            </a:lvl1pPr>
          </a:lstStyle>
          <a:p>
            <a:r>
              <a:rPr dirty="0"/>
              <a:t>A </a:t>
            </a:r>
            <a:r>
              <a:rPr dirty="0" err="1"/>
              <a:t>Transformação</a:t>
            </a:r>
            <a:r>
              <a:rPr dirty="0"/>
              <a:t> </a:t>
            </a:r>
            <a:r>
              <a:rPr dirty="0" err="1"/>
              <a:t>já</a:t>
            </a:r>
            <a:r>
              <a:rPr dirty="0"/>
              <a:t> </a:t>
            </a:r>
            <a:r>
              <a:rPr dirty="0" err="1"/>
              <a:t>Começou</a:t>
            </a:r>
            <a:endParaRPr dirty="0"/>
          </a:p>
        </p:txBody>
      </p:sp>
      <p:pic>
        <p:nvPicPr>
          <p:cNvPr id="175" name="Picture 16" descr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Picture 17" descr="Picture 17"/>
          <p:cNvPicPr>
            <a:picLocks noChangeAspect="1"/>
          </p:cNvPicPr>
          <p:nvPr/>
        </p:nvPicPr>
        <p:blipFill>
          <a:blip r:embed="rId5"/>
          <a:srcRect l="40737"/>
          <a:stretch>
            <a:fillRect/>
          </a:stretch>
        </p:blipFill>
        <p:spPr>
          <a:xfrm>
            <a:off x="0" y="1168936"/>
            <a:ext cx="14450773" cy="1663701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TextBox 10"/>
          <p:cNvSpPr txBox="1"/>
          <p:nvPr/>
        </p:nvSpPr>
        <p:spPr>
          <a:xfrm>
            <a:off x="13441807" y="7956587"/>
            <a:ext cx="8937207" cy="22656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>
              <a:defRPr sz="8000">
                <a:solidFill>
                  <a:srgbClr val="DD7F3A"/>
                </a:solidFill>
                <a:latin typeface="Code Light"/>
                <a:ea typeface="Code Light"/>
                <a:cs typeface="Code Light"/>
                <a:sym typeface="Code Light"/>
              </a:defRPr>
            </a:pPr>
            <a:r>
              <a:rPr>
                <a:latin typeface="Code Bold"/>
                <a:ea typeface="Code Bold"/>
                <a:cs typeface="Code Bold"/>
                <a:sym typeface="Code Bold"/>
              </a:rPr>
              <a:t>69%</a:t>
            </a:r>
            <a:r>
              <a:t> </a:t>
            </a:r>
            <a:r>
              <a:rPr sz="5400"/>
              <a:t>dos</a:t>
            </a:r>
          </a:p>
          <a:p>
            <a:pPr>
              <a:defRPr sz="8000">
                <a:solidFill>
                  <a:srgbClr val="DD7F3A"/>
                </a:solidFill>
                <a:latin typeface="Code Light"/>
                <a:ea typeface="Code Light"/>
                <a:cs typeface="Code Light"/>
                <a:sym typeface="Code Light"/>
              </a:defRPr>
            </a:pPr>
            <a:r>
              <a:rPr sz="5400"/>
              <a:t>CIOs brasileiros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16" descr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Picture 17" descr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50888" y="1055697"/>
            <a:ext cx="24384001" cy="166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 1" descr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0" y="1548302"/>
            <a:ext cx="16383000" cy="7620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" name="Agrupar"/>
          <p:cNvGrpSpPr/>
          <p:nvPr/>
        </p:nvGrpSpPr>
        <p:grpSpPr>
          <a:xfrm>
            <a:off x="4581435" y="9284115"/>
            <a:ext cx="7590070" cy="1754312"/>
            <a:chOff x="0" y="0"/>
            <a:chExt cx="7590068" cy="1754311"/>
          </a:xfrm>
        </p:grpSpPr>
        <p:sp>
          <p:nvSpPr>
            <p:cNvPr id="182" name="Shape 3"/>
            <p:cNvSpPr/>
            <p:nvPr/>
          </p:nvSpPr>
          <p:spPr>
            <a:xfrm>
              <a:off x="0" y="0"/>
              <a:ext cx="7590069" cy="1754312"/>
            </a:xfrm>
            <a:prstGeom prst="rect">
              <a:avLst/>
            </a:pr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183" name="Text 5"/>
            <p:cNvSpPr txBox="1"/>
            <p:nvPr/>
          </p:nvSpPr>
          <p:spPr>
            <a:xfrm>
              <a:off x="2000250" y="352576"/>
              <a:ext cx="2713860" cy="469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b">
              <a:spAutoFit/>
            </a:bodyPr>
            <a:lstStyle>
              <a:lvl1pPr defTabSz="2438400">
                <a:lnSpc>
                  <a:spcPct val="80000"/>
                </a:lnSpc>
                <a:defRPr sz="2700">
                  <a:solidFill>
                    <a:srgbClr val="1A2B3C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t>USD 187 bilhões</a:t>
              </a:r>
            </a:p>
          </p:txBody>
        </p:sp>
        <p:sp>
          <p:nvSpPr>
            <p:cNvPr id="184" name="Text 6"/>
            <p:cNvSpPr txBox="1"/>
            <p:nvPr/>
          </p:nvSpPr>
          <p:spPr>
            <a:xfrm>
              <a:off x="2000250" y="707480"/>
              <a:ext cx="2285107" cy="640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2438400">
                <a:lnSpc>
                  <a:spcPct val="80000"/>
                </a:lnSpc>
                <a:defRPr sz="21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Mercado global até 2030</a:t>
              </a:r>
            </a:p>
          </p:txBody>
        </p:sp>
        <p:grpSp>
          <p:nvGrpSpPr>
            <p:cNvPr id="187" name="Agrupar"/>
            <p:cNvGrpSpPr/>
            <p:nvPr/>
          </p:nvGrpSpPr>
          <p:grpSpPr>
            <a:xfrm>
              <a:off x="476250" y="305654"/>
              <a:ext cx="1143004" cy="1143003"/>
              <a:chOff x="0" y="0"/>
              <a:chExt cx="1143002" cy="1143002"/>
            </a:xfrm>
          </p:grpSpPr>
          <p:sp>
            <p:nvSpPr>
              <p:cNvPr id="185" name="Shape 4"/>
              <p:cNvSpPr/>
              <p:nvPr/>
            </p:nvSpPr>
            <p:spPr>
              <a:xfrm>
                <a:off x="0" y="0"/>
                <a:ext cx="1143003" cy="1143003"/>
              </a:xfrm>
              <a:prstGeom prst="ellipse">
                <a:avLst/>
              </a:prstGeom>
              <a:solidFill>
                <a:srgbClr val="FF8C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>
                  <a:defRPr sz="4800"/>
                </a:pPr>
                <a:endParaRPr/>
              </a:p>
            </p:txBody>
          </p:sp>
          <p:sp>
            <p:nvSpPr>
              <p:cNvPr id="186" name="Moedas"/>
              <p:cNvSpPr/>
              <p:nvPr/>
            </p:nvSpPr>
            <p:spPr>
              <a:xfrm>
                <a:off x="252419" y="251461"/>
                <a:ext cx="638165" cy="640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1" y="0"/>
                    </a:moveTo>
                    <a:cubicBezTo>
                      <a:pt x="7949" y="0"/>
                      <a:pt x="5266" y="392"/>
                      <a:pt x="3255" y="1111"/>
                    </a:cubicBezTo>
                    <a:cubicBezTo>
                      <a:pt x="1360" y="1787"/>
                      <a:pt x="273" y="2685"/>
                      <a:pt x="273" y="3572"/>
                    </a:cubicBezTo>
                    <a:cubicBezTo>
                      <a:pt x="273" y="4460"/>
                      <a:pt x="1360" y="5360"/>
                      <a:pt x="3255" y="6035"/>
                    </a:cubicBezTo>
                    <a:cubicBezTo>
                      <a:pt x="5266" y="6749"/>
                      <a:pt x="7949" y="7147"/>
                      <a:pt x="10801" y="7147"/>
                    </a:cubicBezTo>
                    <a:cubicBezTo>
                      <a:pt x="13652" y="7147"/>
                      <a:pt x="16334" y="6754"/>
                      <a:pt x="18345" y="6035"/>
                    </a:cubicBezTo>
                    <a:cubicBezTo>
                      <a:pt x="20240" y="5360"/>
                      <a:pt x="21327" y="4460"/>
                      <a:pt x="21327" y="3572"/>
                    </a:cubicBezTo>
                    <a:cubicBezTo>
                      <a:pt x="21327" y="2685"/>
                      <a:pt x="20240" y="1787"/>
                      <a:pt x="18345" y="1111"/>
                    </a:cubicBezTo>
                    <a:cubicBezTo>
                      <a:pt x="16334" y="398"/>
                      <a:pt x="13652" y="0"/>
                      <a:pt x="10801" y="0"/>
                    </a:cubicBezTo>
                    <a:close/>
                    <a:moveTo>
                      <a:pt x="12" y="4505"/>
                    </a:moveTo>
                    <a:lnTo>
                      <a:pt x="12" y="5914"/>
                    </a:lnTo>
                    <a:cubicBezTo>
                      <a:pt x="12" y="8033"/>
                      <a:pt x="4846" y="9754"/>
                      <a:pt x="10811" y="9754"/>
                    </a:cubicBezTo>
                    <a:cubicBezTo>
                      <a:pt x="16776" y="9754"/>
                      <a:pt x="21600" y="8039"/>
                      <a:pt x="21600" y="5914"/>
                    </a:cubicBezTo>
                    <a:lnTo>
                      <a:pt x="21600" y="4505"/>
                    </a:lnTo>
                    <a:cubicBezTo>
                      <a:pt x="21136" y="5284"/>
                      <a:pt x="20088" y="5991"/>
                      <a:pt x="18531" y="6541"/>
                    </a:cubicBezTo>
                    <a:cubicBezTo>
                      <a:pt x="16460" y="7276"/>
                      <a:pt x="13718" y="7679"/>
                      <a:pt x="10806" y="7679"/>
                    </a:cubicBezTo>
                    <a:cubicBezTo>
                      <a:pt x="7894" y="7679"/>
                      <a:pt x="5146" y="7276"/>
                      <a:pt x="3081" y="6541"/>
                    </a:cubicBezTo>
                    <a:cubicBezTo>
                      <a:pt x="1524" y="5985"/>
                      <a:pt x="476" y="5284"/>
                      <a:pt x="12" y="4505"/>
                    </a:cubicBezTo>
                    <a:close/>
                    <a:moveTo>
                      <a:pt x="0" y="7320"/>
                    </a:moveTo>
                    <a:lnTo>
                      <a:pt x="0" y="8284"/>
                    </a:lnTo>
                    <a:cubicBezTo>
                      <a:pt x="0" y="10402"/>
                      <a:pt x="4836" y="12123"/>
                      <a:pt x="10801" y="12123"/>
                    </a:cubicBezTo>
                    <a:cubicBezTo>
                      <a:pt x="16766" y="12123"/>
                      <a:pt x="21600" y="10408"/>
                      <a:pt x="21600" y="8284"/>
                    </a:cubicBezTo>
                    <a:lnTo>
                      <a:pt x="21600" y="7320"/>
                    </a:lnTo>
                    <a:cubicBezTo>
                      <a:pt x="21458" y="7495"/>
                      <a:pt x="21295" y="7664"/>
                      <a:pt x="21098" y="7827"/>
                    </a:cubicBezTo>
                    <a:cubicBezTo>
                      <a:pt x="20508" y="8329"/>
                      <a:pt x="19672" y="8769"/>
                      <a:pt x="18618" y="9145"/>
                    </a:cubicBezTo>
                    <a:cubicBezTo>
                      <a:pt x="16520" y="9891"/>
                      <a:pt x="13745" y="10299"/>
                      <a:pt x="10801" y="10299"/>
                    </a:cubicBezTo>
                    <a:cubicBezTo>
                      <a:pt x="7856" y="10299"/>
                      <a:pt x="5080" y="9891"/>
                      <a:pt x="2982" y="9145"/>
                    </a:cubicBezTo>
                    <a:cubicBezTo>
                      <a:pt x="1928" y="8769"/>
                      <a:pt x="1099" y="8329"/>
                      <a:pt x="504" y="7827"/>
                    </a:cubicBezTo>
                    <a:cubicBezTo>
                      <a:pt x="307" y="7664"/>
                      <a:pt x="142" y="7495"/>
                      <a:pt x="0" y="7320"/>
                    </a:cubicBezTo>
                    <a:close/>
                    <a:moveTo>
                      <a:pt x="0" y="9689"/>
                    </a:moveTo>
                    <a:lnTo>
                      <a:pt x="0" y="10653"/>
                    </a:lnTo>
                    <a:cubicBezTo>
                      <a:pt x="0" y="12771"/>
                      <a:pt x="4836" y="14492"/>
                      <a:pt x="10801" y="14492"/>
                    </a:cubicBezTo>
                    <a:cubicBezTo>
                      <a:pt x="16766" y="14492"/>
                      <a:pt x="21600" y="12777"/>
                      <a:pt x="21600" y="10653"/>
                    </a:cubicBezTo>
                    <a:lnTo>
                      <a:pt x="21600" y="9689"/>
                    </a:lnTo>
                    <a:cubicBezTo>
                      <a:pt x="21458" y="9864"/>
                      <a:pt x="21295" y="10033"/>
                      <a:pt x="21098" y="10197"/>
                    </a:cubicBezTo>
                    <a:cubicBezTo>
                      <a:pt x="20508" y="10698"/>
                      <a:pt x="19672" y="11138"/>
                      <a:pt x="18618" y="11514"/>
                    </a:cubicBezTo>
                    <a:cubicBezTo>
                      <a:pt x="16520" y="12260"/>
                      <a:pt x="13745" y="12668"/>
                      <a:pt x="10801" y="12668"/>
                    </a:cubicBezTo>
                    <a:cubicBezTo>
                      <a:pt x="7856" y="12668"/>
                      <a:pt x="5080" y="12260"/>
                      <a:pt x="2982" y="11514"/>
                    </a:cubicBezTo>
                    <a:cubicBezTo>
                      <a:pt x="1928" y="11138"/>
                      <a:pt x="1099" y="10698"/>
                      <a:pt x="504" y="10197"/>
                    </a:cubicBezTo>
                    <a:cubicBezTo>
                      <a:pt x="307" y="10033"/>
                      <a:pt x="142" y="9864"/>
                      <a:pt x="0" y="9689"/>
                    </a:cubicBezTo>
                    <a:close/>
                    <a:moveTo>
                      <a:pt x="0" y="12059"/>
                    </a:moveTo>
                    <a:lnTo>
                      <a:pt x="0" y="13022"/>
                    </a:lnTo>
                    <a:cubicBezTo>
                      <a:pt x="0" y="15141"/>
                      <a:pt x="4836" y="16862"/>
                      <a:pt x="10801" y="16862"/>
                    </a:cubicBezTo>
                    <a:cubicBezTo>
                      <a:pt x="16766" y="16862"/>
                      <a:pt x="21600" y="15146"/>
                      <a:pt x="21600" y="13022"/>
                    </a:cubicBezTo>
                    <a:lnTo>
                      <a:pt x="21600" y="12059"/>
                    </a:lnTo>
                    <a:cubicBezTo>
                      <a:pt x="21458" y="12233"/>
                      <a:pt x="21295" y="12402"/>
                      <a:pt x="21098" y="12566"/>
                    </a:cubicBezTo>
                    <a:cubicBezTo>
                      <a:pt x="20508" y="13067"/>
                      <a:pt x="19672" y="13507"/>
                      <a:pt x="18618" y="13883"/>
                    </a:cubicBezTo>
                    <a:cubicBezTo>
                      <a:pt x="16520" y="14629"/>
                      <a:pt x="13745" y="15037"/>
                      <a:pt x="10801" y="15037"/>
                    </a:cubicBezTo>
                    <a:cubicBezTo>
                      <a:pt x="7856" y="15037"/>
                      <a:pt x="5080" y="14629"/>
                      <a:pt x="2982" y="13883"/>
                    </a:cubicBezTo>
                    <a:cubicBezTo>
                      <a:pt x="1928" y="13507"/>
                      <a:pt x="1099" y="13067"/>
                      <a:pt x="504" y="12566"/>
                    </a:cubicBezTo>
                    <a:cubicBezTo>
                      <a:pt x="307" y="12402"/>
                      <a:pt x="142" y="12233"/>
                      <a:pt x="0" y="12059"/>
                    </a:cubicBezTo>
                    <a:close/>
                    <a:moveTo>
                      <a:pt x="0" y="14428"/>
                    </a:moveTo>
                    <a:lnTo>
                      <a:pt x="0" y="15391"/>
                    </a:lnTo>
                    <a:cubicBezTo>
                      <a:pt x="0" y="17510"/>
                      <a:pt x="4836" y="19231"/>
                      <a:pt x="10801" y="19231"/>
                    </a:cubicBezTo>
                    <a:cubicBezTo>
                      <a:pt x="16766" y="19231"/>
                      <a:pt x="21600" y="17515"/>
                      <a:pt x="21600" y="15391"/>
                    </a:cubicBezTo>
                    <a:lnTo>
                      <a:pt x="21600" y="14428"/>
                    </a:lnTo>
                    <a:cubicBezTo>
                      <a:pt x="21458" y="14602"/>
                      <a:pt x="21295" y="14772"/>
                      <a:pt x="21098" y="14935"/>
                    </a:cubicBezTo>
                    <a:cubicBezTo>
                      <a:pt x="20508" y="15436"/>
                      <a:pt x="19672" y="15877"/>
                      <a:pt x="18618" y="16252"/>
                    </a:cubicBezTo>
                    <a:cubicBezTo>
                      <a:pt x="16520" y="16998"/>
                      <a:pt x="13745" y="17406"/>
                      <a:pt x="10801" y="17406"/>
                    </a:cubicBezTo>
                    <a:cubicBezTo>
                      <a:pt x="7856" y="17406"/>
                      <a:pt x="5080" y="16998"/>
                      <a:pt x="2982" y="16252"/>
                    </a:cubicBezTo>
                    <a:cubicBezTo>
                      <a:pt x="1928" y="15877"/>
                      <a:pt x="1099" y="15436"/>
                      <a:pt x="504" y="14935"/>
                    </a:cubicBezTo>
                    <a:cubicBezTo>
                      <a:pt x="307" y="14772"/>
                      <a:pt x="142" y="14602"/>
                      <a:pt x="0" y="14428"/>
                    </a:cubicBezTo>
                    <a:close/>
                    <a:moveTo>
                      <a:pt x="0" y="16797"/>
                    </a:moveTo>
                    <a:lnTo>
                      <a:pt x="0" y="17760"/>
                    </a:lnTo>
                    <a:cubicBezTo>
                      <a:pt x="0" y="19879"/>
                      <a:pt x="4836" y="21600"/>
                      <a:pt x="10801" y="21600"/>
                    </a:cubicBezTo>
                    <a:cubicBezTo>
                      <a:pt x="16766" y="21600"/>
                      <a:pt x="21600" y="19879"/>
                      <a:pt x="21600" y="17760"/>
                    </a:cubicBezTo>
                    <a:lnTo>
                      <a:pt x="21600" y="16797"/>
                    </a:lnTo>
                    <a:cubicBezTo>
                      <a:pt x="21458" y="16971"/>
                      <a:pt x="21295" y="17141"/>
                      <a:pt x="21098" y="17304"/>
                    </a:cubicBezTo>
                    <a:cubicBezTo>
                      <a:pt x="20508" y="17805"/>
                      <a:pt x="19672" y="18246"/>
                      <a:pt x="18618" y="18622"/>
                    </a:cubicBezTo>
                    <a:cubicBezTo>
                      <a:pt x="16520" y="19368"/>
                      <a:pt x="13745" y="19775"/>
                      <a:pt x="10801" y="19775"/>
                    </a:cubicBezTo>
                    <a:cubicBezTo>
                      <a:pt x="7856" y="19775"/>
                      <a:pt x="5080" y="19368"/>
                      <a:pt x="2982" y="18622"/>
                    </a:cubicBezTo>
                    <a:cubicBezTo>
                      <a:pt x="1928" y="18246"/>
                      <a:pt x="1099" y="17805"/>
                      <a:pt x="504" y="17304"/>
                    </a:cubicBezTo>
                    <a:cubicBezTo>
                      <a:pt x="307" y="17141"/>
                      <a:pt x="142" y="16971"/>
                      <a:pt x="0" y="1679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ctr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95" name="Agrupar"/>
          <p:cNvGrpSpPr/>
          <p:nvPr/>
        </p:nvGrpSpPr>
        <p:grpSpPr>
          <a:xfrm>
            <a:off x="4581435" y="11305680"/>
            <a:ext cx="7590070" cy="1754312"/>
            <a:chOff x="0" y="0"/>
            <a:chExt cx="7590068" cy="1754311"/>
          </a:xfrm>
        </p:grpSpPr>
        <p:sp>
          <p:nvSpPr>
            <p:cNvPr id="189" name="Shape 11"/>
            <p:cNvSpPr/>
            <p:nvPr/>
          </p:nvSpPr>
          <p:spPr>
            <a:xfrm>
              <a:off x="0" y="0"/>
              <a:ext cx="7590069" cy="1754312"/>
            </a:xfrm>
            <a:prstGeom prst="rect">
              <a:avLst/>
            </a:pr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190" name="Text 13"/>
            <p:cNvSpPr txBox="1"/>
            <p:nvPr/>
          </p:nvSpPr>
          <p:spPr>
            <a:xfrm>
              <a:off x="2000250" y="350990"/>
              <a:ext cx="910540" cy="469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b">
              <a:spAutoFit/>
            </a:bodyPr>
            <a:lstStyle>
              <a:lvl1pPr defTabSz="2438400">
                <a:lnSpc>
                  <a:spcPct val="80000"/>
                </a:lnSpc>
                <a:defRPr sz="2700">
                  <a:solidFill>
                    <a:srgbClr val="1A2B3C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t>100%</a:t>
              </a:r>
            </a:p>
          </p:txBody>
        </p:sp>
        <p:sp>
          <p:nvSpPr>
            <p:cNvPr id="191" name="Text 14"/>
            <p:cNvSpPr txBox="1"/>
            <p:nvPr/>
          </p:nvSpPr>
          <p:spPr>
            <a:xfrm>
              <a:off x="2000250" y="709066"/>
              <a:ext cx="3317458" cy="640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2438400">
                <a:lnSpc>
                  <a:spcPct val="80000"/>
                </a:lnSpc>
                <a:defRPr sz="21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Das empresas obtiveram ROI (Forrester)</a:t>
              </a:r>
            </a:p>
          </p:txBody>
        </p:sp>
        <p:grpSp>
          <p:nvGrpSpPr>
            <p:cNvPr id="194" name="Agrupar"/>
            <p:cNvGrpSpPr/>
            <p:nvPr/>
          </p:nvGrpSpPr>
          <p:grpSpPr>
            <a:xfrm>
              <a:off x="476250" y="305653"/>
              <a:ext cx="1143004" cy="1143004"/>
              <a:chOff x="0" y="0"/>
              <a:chExt cx="1143002" cy="1143002"/>
            </a:xfrm>
          </p:grpSpPr>
          <p:sp>
            <p:nvSpPr>
              <p:cNvPr id="192" name="Shape 12"/>
              <p:cNvSpPr/>
              <p:nvPr/>
            </p:nvSpPr>
            <p:spPr>
              <a:xfrm>
                <a:off x="0" y="0"/>
                <a:ext cx="1143003" cy="1143003"/>
              </a:xfrm>
              <a:prstGeom prst="ellipse">
                <a:avLst/>
              </a:prstGeom>
              <a:solidFill>
                <a:srgbClr val="FF8C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>
                  <a:defRPr sz="4800"/>
                </a:pPr>
                <a:endParaRPr/>
              </a:p>
            </p:txBody>
          </p:sp>
          <p:sp>
            <p:nvSpPr>
              <p:cNvPr id="193" name="Seta 4"/>
              <p:cNvSpPr/>
              <p:nvPr/>
            </p:nvSpPr>
            <p:spPr>
              <a:xfrm>
                <a:off x="306714" y="301228"/>
                <a:ext cx="529575" cy="5405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28" y="0"/>
                    </a:moveTo>
                    <a:cubicBezTo>
                      <a:pt x="7061" y="0"/>
                      <a:pt x="2855" y="4119"/>
                      <a:pt x="2855" y="9181"/>
                    </a:cubicBezTo>
                    <a:cubicBezTo>
                      <a:pt x="2855" y="9198"/>
                      <a:pt x="2856" y="9214"/>
                      <a:pt x="2857" y="9231"/>
                    </a:cubicBezTo>
                    <a:lnTo>
                      <a:pt x="2855" y="14548"/>
                    </a:lnTo>
                    <a:lnTo>
                      <a:pt x="0" y="14548"/>
                    </a:lnTo>
                    <a:lnTo>
                      <a:pt x="5299" y="21597"/>
                    </a:lnTo>
                    <a:lnTo>
                      <a:pt x="10598" y="14548"/>
                    </a:lnTo>
                    <a:lnTo>
                      <a:pt x="7729" y="14548"/>
                    </a:lnTo>
                    <a:lnTo>
                      <a:pt x="7729" y="9231"/>
                    </a:lnTo>
                    <a:lnTo>
                      <a:pt x="7729" y="9210"/>
                    </a:lnTo>
                    <a:cubicBezTo>
                      <a:pt x="7729" y="9201"/>
                      <a:pt x="7729" y="9191"/>
                      <a:pt x="7729" y="9181"/>
                    </a:cubicBezTo>
                    <a:cubicBezTo>
                      <a:pt x="7729" y="6751"/>
                      <a:pt x="9747" y="4773"/>
                      <a:pt x="12228" y="4773"/>
                    </a:cubicBezTo>
                    <a:lnTo>
                      <a:pt x="12230" y="4773"/>
                    </a:lnTo>
                    <a:cubicBezTo>
                      <a:pt x="14711" y="4774"/>
                      <a:pt x="16728" y="6751"/>
                      <a:pt x="16728" y="9181"/>
                    </a:cubicBezTo>
                    <a:cubicBezTo>
                      <a:pt x="16728" y="9191"/>
                      <a:pt x="16714" y="21600"/>
                      <a:pt x="16714" y="21600"/>
                    </a:cubicBezTo>
                    <a:lnTo>
                      <a:pt x="21591" y="21600"/>
                    </a:lnTo>
                    <a:cubicBezTo>
                      <a:pt x="21591" y="21600"/>
                      <a:pt x="21600" y="9202"/>
                      <a:pt x="21600" y="9181"/>
                    </a:cubicBezTo>
                    <a:cubicBezTo>
                      <a:pt x="21600" y="4144"/>
                      <a:pt x="17438" y="41"/>
                      <a:pt x="12306" y="0"/>
                    </a:cubicBezTo>
                    <a:lnTo>
                      <a:pt x="12230" y="0"/>
                    </a:lnTo>
                    <a:cubicBezTo>
                      <a:pt x="12230" y="0"/>
                      <a:pt x="12229" y="0"/>
                      <a:pt x="122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ctr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02" name="Agrupar"/>
          <p:cNvGrpSpPr/>
          <p:nvPr/>
        </p:nvGrpSpPr>
        <p:grpSpPr>
          <a:xfrm>
            <a:off x="12567987" y="9284115"/>
            <a:ext cx="7590070" cy="1754312"/>
            <a:chOff x="0" y="0"/>
            <a:chExt cx="7590068" cy="1754311"/>
          </a:xfrm>
        </p:grpSpPr>
        <p:sp>
          <p:nvSpPr>
            <p:cNvPr id="196" name="Shape 7"/>
            <p:cNvSpPr/>
            <p:nvPr/>
          </p:nvSpPr>
          <p:spPr>
            <a:xfrm>
              <a:off x="0" y="0"/>
              <a:ext cx="7590069" cy="1754312"/>
            </a:xfrm>
            <a:prstGeom prst="rect">
              <a:avLst/>
            </a:pr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197" name="Text 9"/>
            <p:cNvSpPr txBox="1"/>
            <p:nvPr/>
          </p:nvSpPr>
          <p:spPr>
            <a:xfrm>
              <a:off x="2000250" y="352576"/>
              <a:ext cx="714400" cy="469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b">
              <a:spAutoFit/>
            </a:bodyPr>
            <a:lstStyle>
              <a:lvl1pPr defTabSz="2438400">
                <a:lnSpc>
                  <a:spcPct val="80000"/>
                </a:lnSpc>
                <a:defRPr sz="2700">
                  <a:solidFill>
                    <a:srgbClr val="1A2B3C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t>90%</a:t>
              </a:r>
            </a:p>
          </p:txBody>
        </p:sp>
        <p:sp>
          <p:nvSpPr>
            <p:cNvPr id="198" name="Text 10"/>
            <p:cNvSpPr txBox="1"/>
            <p:nvPr/>
          </p:nvSpPr>
          <p:spPr>
            <a:xfrm>
              <a:off x="2000250" y="707480"/>
              <a:ext cx="2732761" cy="640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2438400">
                <a:lnSpc>
                  <a:spcPct val="80000"/>
                </a:lnSpc>
                <a:defRPr sz="21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Redução no tempo de desenvolvimento</a:t>
              </a:r>
            </a:p>
          </p:txBody>
        </p:sp>
        <p:grpSp>
          <p:nvGrpSpPr>
            <p:cNvPr id="201" name="Agrupar"/>
            <p:cNvGrpSpPr/>
            <p:nvPr/>
          </p:nvGrpSpPr>
          <p:grpSpPr>
            <a:xfrm>
              <a:off x="476250" y="305654"/>
              <a:ext cx="1143003" cy="1143003"/>
              <a:chOff x="0" y="0"/>
              <a:chExt cx="1143002" cy="1143002"/>
            </a:xfrm>
          </p:grpSpPr>
          <p:sp>
            <p:nvSpPr>
              <p:cNvPr id="199" name="Shape 8"/>
              <p:cNvSpPr/>
              <p:nvPr/>
            </p:nvSpPr>
            <p:spPr>
              <a:xfrm>
                <a:off x="0" y="0"/>
                <a:ext cx="1143003" cy="1143003"/>
              </a:xfrm>
              <a:prstGeom prst="ellipse">
                <a:avLst/>
              </a:prstGeom>
              <a:solidFill>
                <a:srgbClr val="FF8C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>
                  <a:defRPr sz="4800"/>
                </a:pPr>
                <a:endParaRPr/>
              </a:p>
            </p:txBody>
          </p:sp>
          <p:sp>
            <p:nvSpPr>
              <p:cNvPr id="200" name="Ampulheta"/>
              <p:cNvSpPr/>
              <p:nvPr/>
            </p:nvSpPr>
            <p:spPr>
              <a:xfrm>
                <a:off x="368788" y="231554"/>
                <a:ext cx="405426" cy="679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98" y="0"/>
                    </a:moveTo>
                    <a:cubicBezTo>
                      <a:pt x="404" y="0"/>
                      <a:pt x="0" y="242"/>
                      <a:pt x="0" y="537"/>
                    </a:cubicBezTo>
                    <a:lnTo>
                      <a:pt x="0" y="901"/>
                    </a:lnTo>
                    <a:cubicBezTo>
                      <a:pt x="0" y="1196"/>
                      <a:pt x="404" y="1438"/>
                      <a:pt x="898" y="1438"/>
                    </a:cubicBezTo>
                    <a:lnTo>
                      <a:pt x="20702" y="1438"/>
                    </a:lnTo>
                    <a:cubicBezTo>
                      <a:pt x="21196" y="1438"/>
                      <a:pt x="21600" y="1196"/>
                      <a:pt x="21600" y="901"/>
                    </a:cubicBezTo>
                    <a:lnTo>
                      <a:pt x="21600" y="537"/>
                    </a:lnTo>
                    <a:cubicBezTo>
                      <a:pt x="21600" y="242"/>
                      <a:pt x="21196" y="0"/>
                      <a:pt x="20702" y="0"/>
                    </a:cubicBezTo>
                    <a:lnTo>
                      <a:pt x="898" y="0"/>
                    </a:lnTo>
                    <a:close/>
                    <a:moveTo>
                      <a:pt x="2670" y="2035"/>
                    </a:moveTo>
                    <a:cubicBezTo>
                      <a:pt x="2211" y="2035"/>
                      <a:pt x="1818" y="2231"/>
                      <a:pt x="1734" y="2499"/>
                    </a:cubicBezTo>
                    <a:cubicBezTo>
                      <a:pt x="1688" y="2648"/>
                      <a:pt x="678" y="6175"/>
                      <a:pt x="7600" y="10445"/>
                    </a:cubicBezTo>
                    <a:lnTo>
                      <a:pt x="7609" y="10452"/>
                    </a:lnTo>
                    <a:cubicBezTo>
                      <a:pt x="7626" y="10469"/>
                      <a:pt x="7637" y="10489"/>
                      <a:pt x="7652" y="10509"/>
                    </a:cubicBezTo>
                    <a:lnTo>
                      <a:pt x="7657" y="10516"/>
                    </a:lnTo>
                    <a:cubicBezTo>
                      <a:pt x="7692" y="10583"/>
                      <a:pt x="7734" y="10686"/>
                      <a:pt x="7739" y="10800"/>
                    </a:cubicBezTo>
                    <a:cubicBezTo>
                      <a:pt x="7733" y="10917"/>
                      <a:pt x="7692" y="11018"/>
                      <a:pt x="7657" y="11084"/>
                    </a:cubicBezTo>
                    <a:lnTo>
                      <a:pt x="7654" y="11089"/>
                    </a:lnTo>
                    <a:cubicBezTo>
                      <a:pt x="7640" y="11110"/>
                      <a:pt x="7626" y="11130"/>
                      <a:pt x="7609" y="11148"/>
                    </a:cubicBezTo>
                    <a:lnTo>
                      <a:pt x="7603" y="11153"/>
                    </a:lnTo>
                    <a:cubicBezTo>
                      <a:pt x="678" y="15424"/>
                      <a:pt x="1688" y="18954"/>
                      <a:pt x="1734" y="19102"/>
                    </a:cubicBezTo>
                    <a:cubicBezTo>
                      <a:pt x="1818" y="19371"/>
                      <a:pt x="2211" y="19565"/>
                      <a:pt x="2670" y="19565"/>
                    </a:cubicBezTo>
                    <a:lnTo>
                      <a:pt x="18930" y="19565"/>
                    </a:lnTo>
                    <a:cubicBezTo>
                      <a:pt x="19389" y="19565"/>
                      <a:pt x="19782" y="19371"/>
                      <a:pt x="19866" y="19102"/>
                    </a:cubicBezTo>
                    <a:cubicBezTo>
                      <a:pt x="19912" y="18954"/>
                      <a:pt x="20920" y="15426"/>
                      <a:pt x="13997" y="11155"/>
                    </a:cubicBezTo>
                    <a:lnTo>
                      <a:pt x="13991" y="11148"/>
                    </a:lnTo>
                    <a:cubicBezTo>
                      <a:pt x="13974" y="11131"/>
                      <a:pt x="13962" y="11113"/>
                      <a:pt x="13948" y="11092"/>
                    </a:cubicBezTo>
                    <a:lnTo>
                      <a:pt x="13943" y="11084"/>
                    </a:lnTo>
                    <a:cubicBezTo>
                      <a:pt x="13908" y="11018"/>
                      <a:pt x="13866" y="10915"/>
                      <a:pt x="13861" y="10802"/>
                    </a:cubicBezTo>
                    <a:cubicBezTo>
                      <a:pt x="13866" y="10684"/>
                      <a:pt x="13908" y="10584"/>
                      <a:pt x="13943" y="10518"/>
                    </a:cubicBezTo>
                    <a:lnTo>
                      <a:pt x="13946" y="10511"/>
                    </a:lnTo>
                    <a:cubicBezTo>
                      <a:pt x="13960" y="10490"/>
                      <a:pt x="13974" y="10470"/>
                      <a:pt x="13991" y="10452"/>
                    </a:cubicBezTo>
                    <a:lnTo>
                      <a:pt x="13997" y="10447"/>
                    </a:lnTo>
                    <a:cubicBezTo>
                      <a:pt x="20922" y="6176"/>
                      <a:pt x="19912" y="2648"/>
                      <a:pt x="19866" y="2499"/>
                    </a:cubicBezTo>
                    <a:cubicBezTo>
                      <a:pt x="19782" y="2231"/>
                      <a:pt x="19389" y="2035"/>
                      <a:pt x="18930" y="2035"/>
                    </a:cubicBezTo>
                    <a:lnTo>
                      <a:pt x="2670" y="2035"/>
                    </a:lnTo>
                    <a:close/>
                    <a:moveTo>
                      <a:pt x="3562" y="3170"/>
                    </a:moveTo>
                    <a:lnTo>
                      <a:pt x="18038" y="3170"/>
                    </a:lnTo>
                    <a:cubicBezTo>
                      <a:pt x="18033" y="3525"/>
                      <a:pt x="17958" y="4064"/>
                      <a:pt x="17658" y="4738"/>
                    </a:cubicBezTo>
                    <a:cubicBezTo>
                      <a:pt x="17139" y="5903"/>
                      <a:pt x="15820" y="7716"/>
                      <a:pt x="12489" y="9742"/>
                    </a:cubicBezTo>
                    <a:cubicBezTo>
                      <a:pt x="12423" y="9782"/>
                      <a:pt x="12368" y="9829"/>
                      <a:pt x="12325" y="9879"/>
                    </a:cubicBezTo>
                    <a:cubicBezTo>
                      <a:pt x="12317" y="9888"/>
                      <a:pt x="12253" y="9965"/>
                      <a:pt x="12180" y="10087"/>
                    </a:cubicBezTo>
                    <a:cubicBezTo>
                      <a:pt x="12034" y="10297"/>
                      <a:pt x="11957" y="10524"/>
                      <a:pt x="11956" y="10759"/>
                    </a:cubicBezTo>
                    <a:cubicBezTo>
                      <a:pt x="11956" y="10768"/>
                      <a:pt x="11956" y="10776"/>
                      <a:pt x="11956" y="10785"/>
                    </a:cubicBezTo>
                    <a:lnTo>
                      <a:pt x="11956" y="10815"/>
                    </a:lnTo>
                    <a:cubicBezTo>
                      <a:pt x="11956" y="10824"/>
                      <a:pt x="11956" y="10832"/>
                      <a:pt x="11956" y="10837"/>
                    </a:cubicBezTo>
                    <a:cubicBezTo>
                      <a:pt x="11957" y="11075"/>
                      <a:pt x="12034" y="11303"/>
                      <a:pt x="12177" y="11510"/>
                    </a:cubicBezTo>
                    <a:cubicBezTo>
                      <a:pt x="12252" y="11635"/>
                      <a:pt x="12317" y="11714"/>
                      <a:pt x="12325" y="11723"/>
                    </a:cubicBezTo>
                    <a:cubicBezTo>
                      <a:pt x="12368" y="11772"/>
                      <a:pt x="12423" y="11817"/>
                      <a:pt x="12489" y="11858"/>
                    </a:cubicBezTo>
                    <a:cubicBezTo>
                      <a:pt x="15820" y="13884"/>
                      <a:pt x="17139" y="15699"/>
                      <a:pt x="17658" y="16863"/>
                    </a:cubicBezTo>
                    <a:cubicBezTo>
                      <a:pt x="17959" y="17538"/>
                      <a:pt x="18033" y="18076"/>
                      <a:pt x="18038" y="18430"/>
                    </a:cubicBezTo>
                    <a:lnTo>
                      <a:pt x="3562" y="18430"/>
                    </a:lnTo>
                    <a:cubicBezTo>
                      <a:pt x="3567" y="18075"/>
                      <a:pt x="3642" y="17536"/>
                      <a:pt x="3942" y="16862"/>
                    </a:cubicBezTo>
                    <a:cubicBezTo>
                      <a:pt x="4461" y="15697"/>
                      <a:pt x="5780" y="13884"/>
                      <a:pt x="9111" y="11858"/>
                    </a:cubicBezTo>
                    <a:cubicBezTo>
                      <a:pt x="9177" y="11817"/>
                      <a:pt x="9232" y="11771"/>
                      <a:pt x="9275" y="11721"/>
                    </a:cubicBezTo>
                    <a:cubicBezTo>
                      <a:pt x="9283" y="11713"/>
                      <a:pt x="9348" y="11635"/>
                      <a:pt x="9420" y="11513"/>
                    </a:cubicBezTo>
                    <a:cubicBezTo>
                      <a:pt x="9566" y="11303"/>
                      <a:pt x="9643" y="11076"/>
                      <a:pt x="9644" y="10841"/>
                    </a:cubicBezTo>
                    <a:cubicBezTo>
                      <a:pt x="9644" y="10832"/>
                      <a:pt x="9644" y="10824"/>
                      <a:pt x="9644" y="10815"/>
                    </a:cubicBezTo>
                    <a:lnTo>
                      <a:pt x="9644" y="10785"/>
                    </a:lnTo>
                    <a:cubicBezTo>
                      <a:pt x="9644" y="10776"/>
                      <a:pt x="9644" y="10768"/>
                      <a:pt x="9644" y="10763"/>
                    </a:cubicBezTo>
                    <a:cubicBezTo>
                      <a:pt x="9643" y="10525"/>
                      <a:pt x="9566" y="10297"/>
                      <a:pt x="9423" y="10090"/>
                    </a:cubicBezTo>
                    <a:cubicBezTo>
                      <a:pt x="9348" y="9964"/>
                      <a:pt x="9283" y="9888"/>
                      <a:pt x="9275" y="9879"/>
                    </a:cubicBezTo>
                    <a:cubicBezTo>
                      <a:pt x="9232" y="9829"/>
                      <a:pt x="9177" y="9783"/>
                      <a:pt x="9111" y="9742"/>
                    </a:cubicBezTo>
                    <a:cubicBezTo>
                      <a:pt x="5780" y="7716"/>
                      <a:pt x="4461" y="5903"/>
                      <a:pt x="3942" y="4738"/>
                    </a:cubicBezTo>
                    <a:cubicBezTo>
                      <a:pt x="3641" y="4064"/>
                      <a:pt x="3567" y="3525"/>
                      <a:pt x="3562" y="3170"/>
                    </a:cubicBezTo>
                    <a:close/>
                    <a:moveTo>
                      <a:pt x="10800" y="12519"/>
                    </a:moveTo>
                    <a:cubicBezTo>
                      <a:pt x="10624" y="12512"/>
                      <a:pt x="10439" y="12534"/>
                      <a:pt x="10293" y="12618"/>
                    </a:cubicBezTo>
                    <a:lnTo>
                      <a:pt x="10296" y="12620"/>
                    </a:lnTo>
                    <a:cubicBezTo>
                      <a:pt x="4812" y="15292"/>
                      <a:pt x="5628" y="17483"/>
                      <a:pt x="5665" y="17575"/>
                    </a:cubicBezTo>
                    <a:lnTo>
                      <a:pt x="5707" y="17678"/>
                    </a:lnTo>
                    <a:lnTo>
                      <a:pt x="15892" y="17678"/>
                    </a:lnTo>
                    <a:lnTo>
                      <a:pt x="15935" y="17575"/>
                    </a:lnTo>
                    <a:cubicBezTo>
                      <a:pt x="15972" y="17483"/>
                      <a:pt x="16788" y="15292"/>
                      <a:pt x="11304" y="12620"/>
                    </a:cubicBezTo>
                    <a:lnTo>
                      <a:pt x="11307" y="12618"/>
                    </a:lnTo>
                    <a:cubicBezTo>
                      <a:pt x="11161" y="12534"/>
                      <a:pt x="10976" y="12512"/>
                      <a:pt x="10800" y="12519"/>
                    </a:cubicBezTo>
                    <a:close/>
                    <a:moveTo>
                      <a:pt x="898" y="20164"/>
                    </a:moveTo>
                    <a:cubicBezTo>
                      <a:pt x="404" y="20164"/>
                      <a:pt x="0" y="20404"/>
                      <a:pt x="0" y="20699"/>
                    </a:cubicBezTo>
                    <a:lnTo>
                      <a:pt x="0" y="21064"/>
                    </a:lnTo>
                    <a:cubicBezTo>
                      <a:pt x="0" y="21359"/>
                      <a:pt x="404" y="21600"/>
                      <a:pt x="898" y="21600"/>
                    </a:cubicBezTo>
                    <a:lnTo>
                      <a:pt x="20702" y="21600"/>
                    </a:lnTo>
                    <a:cubicBezTo>
                      <a:pt x="21196" y="21600"/>
                      <a:pt x="21600" y="21359"/>
                      <a:pt x="21600" y="21064"/>
                    </a:cubicBezTo>
                    <a:lnTo>
                      <a:pt x="21600" y="20699"/>
                    </a:lnTo>
                    <a:cubicBezTo>
                      <a:pt x="21600" y="20404"/>
                      <a:pt x="21196" y="20164"/>
                      <a:pt x="20702" y="20164"/>
                    </a:cubicBezTo>
                    <a:lnTo>
                      <a:pt x="898" y="20164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ctr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09" name="Agrupar"/>
          <p:cNvGrpSpPr/>
          <p:nvPr/>
        </p:nvGrpSpPr>
        <p:grpSpPr>
          <a:xfrm>
            <a:off x="12567987" y="11305680"/>
            <a:ext cx="7590070" cy="1754312"/>
            <a:chOff x="0" y="0"/>
            <a:chExt cx="7590068" cy="1754311"/>
          </a:xfrm>
        </p:grpSpPr>
        <p:sp>
          <p:nvSpPr>
            <p:cNvPr id="203" name="Shape 15"/>
            <p:cNvSpPr/>
            <p:nvPr/>
          </p:nvSpPr>
          <p:spPr>
            <a:xfrm>
              <a:off x="0" y="0"/>
              <a:ext cx="7590069" cy="1754312"/>
            </a:xfrm>
            <a:prstGeom prst="rect">
              <a:avLst/>
            </a:pr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204" name="Text 17"/>
            <p:cNvSpPr txBox="1"/>
            <p:nvPr/>
          </p:nvSpPr>
          <p:spPr>
            <a:xfrm>
              <a:off x="2000250" y="350990"/>
              <a:ext cx="910539" cy="469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b">
              <a:spAutoFit/>
            </a:bodyPr>
            <a:lstStyle>
              <a:lvl1pPr defTabSz="2438400">
                <a:lnSpc>
                  <a:spcPct val="80000"/>
                </a:lnSpc>
                <a:defRPr sz="2700">
                  <a:solidFill>
                    <a:srgbClr val="1A2B3C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t>260%</a:t>
              </a:r>
            </a:p>
          </p:txBody>
        </p:sp>
        <p:sp>
          <p:nvSpPr>
            <p:cNvPr id="205" name="Text 18"/>
            <p:cNvSpPr txBox="1"/>
            <p:nvPr/>
          </p:nvSpPr>
          <p:spPr>
            <a:xfrm>
              <a:off x="2000250" y="709066"/>
              <a:ext cx="1990754" cy="640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2438400">
                <a:lnSpc>
                  <a:spcPct val="80000"/>
                </a:lnSpc>
                <a:defRPr sz="21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ROI em 3 anos comprovado</a:t>
              </a:r>
            </a:p>
          </p:txBody>
        </p:sp>
        <p:grpSp>
          <p:nvGrpSpPr>
            <p:cNvPr id="208" name="Agrupar"/>
            <p:cNvGrpSpPr/>
            <p:nvPr/>
          </p:nvGrpSpPr>
          <p:grpSpPr>
            <a:xfrm>
              <a:off x="476250" y="305653"/>
              <a:ext cx="1143003" cy="1143004"/>
              <a:chOff x="0" y="0"/>
              <a:chExt cx="1143002" cy="1143002"/>
            </a:xfrm>
          </p:grpSpPr>
          <p:sp>
            <p:nvSpPr>
              <p:cNvPr id="206" name="Shape 16"/>
              <p:cNvSpPr/>
              <p:nvPr/>
            </p:nvSpPr>
            <p:spPr>
              <a:xfrm>
                <a:off x="0" y="0"/>
                <a:ext cx="1143003" cy="1143003"/>
              </a:xfrm>
              <a:prstGeom prst="ellipse">
                <a:avLst/>
              </a:prstGeom>
              <a:solidFill>
                <a:srgbClr val="FF8C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>
                  <a:defRPr sz="4800"/>
                </a:pPr>
                <a:endParaRPr/>
              </a:p>
            </p:txBody>
          </p:sp>
          <p:sp>
            <p:nvSpPr>
              <p:cNvPr id="207" name="Calendário"/>
              <p:cNvSpPr/>
              <p:nvPr/>
            </p:nvSpPr>
            <p:spPr>
              <a:xfrm>
                <a:off x="281365" y="251462"/>
                <a:ext cx="580274" cy="640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289" y="0"/>
                    </a:moveTo>
                    <a:cubicBezTo>
                      <a:pt x="4152" y="0"/>
                      <a:pt x="4034" y="103"/>
                      <a:pt x="4034" y="233"/>
                    </a:cubicBezTo>
                    <a:lnTo>
                      <a:pt x="4034" y="1151"/>
                    </a:lnTo>
                    <a:lnTo>
                      <a:pt x="4034" y="2953"/>
                    </a:lnTo>
                    <a:lnTo>
                      <a:pt x="6428" y="2953"/>
                    </a:lnTo>
                    <a:lnTo>
                      <a:pt x="6433" y="1151"/>
                    </a:lnTo>
                    <a:lnTo>
                      <a:pt x="6433" y="233"/>
                    </a:lnTo>
                    <a:cubicBezTo>
                      <a:pt x="6433" y="109"/>
                      <a:pt x="6321" y="0"/>
                      <a:pt x="6178" y="0"/>
                    </a:cubicBezTo>
                    <a:lnTo>
                      <a:pt x="4289" y="0"/>
                    </a:lnTo>
                    <a:close/>
                    <a:moveTo>
                      <a:pt x="15422" y="0"/>
                    </a:moveTo>
                    <a:cubicBezTo>
                      <a:pt x="15279" y="0"/>
                      <a:pt x="15167" y="109"/>
                      <a:pt x="15167" y="233"/>
                    </a:cubicBezTo>
                    <a:lnTo>
                      <a:pt x="15167" y="1151"/>
                    </a:lnTo>
                    <a:lnTo>
                      <a:pt x="15172" y="2953"/>
                    </a:lnTo>
                    <a:lnTo>
                      <a:pt x="17566" y="2953"/>
                    </a:lnTo>
                    <a:lnTo>
                      <a:pt x="17566" y="1151"/>
                    </a:lnTo>
                    <a:lnTo>
                      <a:pt x="17566" y="233"/>
                    </a:lnTo>
                    <a:cubicBezTo>
                      <a:pt x="17566" y="103"/>
                      <a:pt x="17448" y="0"/>
                      <a:pt x="17311" y="0"/>
                    </a:cubicBezTo>
                    <a:lnTo>
                      <a:pt x="15422" y="0"/>
                    </a:lnTo>
                    <a:close/>
                    <a:moveTo>
                      <a:pt x="1031" y="2150"/>
                    </a:moveTo>
                    <a:cubicBezTo>
                      <a:pt x="465" y="2150"/>
                      <a:pt x="0" y="2565"/>
                      <a:pt x="0" y="3083"/>
                    </a:cubicBezTo>
                    <a:lnTo>
                      <a:pt x="0" y="20665"/>
                    </a:lnTo>
                    <a:cubicBezTo>
                      <a:pt x="0" y="21178"/>
                      <a:pt x="459" y="21600"/>
                      <a:pt x="1031" y="21600"/>
                    </a:cubicBezTo>
                    <a:lnTo>
                      <a:pt x="20569" y="21600"/>
                    </a:lnTo>
                    <a:cubicBezTo>
                      <a:pt x="21135" y="21600"/>
                      <a:pt x="21600" y="21184"/>
                      <a:pt x="21600" y="20665"/>
                    </a:cubicBezTo>
                    <a:lnTo>
                      <a:pt x="21600" y="3083"/>
                    </a:lnTo>
                    <a:cubicBezTo>
                      <a:pt x="21600" y="2570"/>
                      <a:pt x="21135" y="2150"/>
                      <a:pt x="20569" y="2150"/>
                    </a:cubicBezTo>
                    <a:lnTo>
                      <a:pt x="18329" y="2150"/>
                    </a:lnTo>
                    <a:lnTo>
                      <a:pt x="18329" y="3088"/>
                    </a:lnTo>
                    <a:cubicBezTo>
                      <a:pt x="18329" y="3396"/>
                      <a:pt x="18049" y="3650"/>
                      <a:pt x="17710" y="3650"/>
                    </a:cubicBezTo>
                    <a:lnTo>
                      <a:pt x="15018" y="3650"/>
                    </a:lnTo>
                    <a:cubicBezTo>
                      <a:pt x="14678" y="3650"/>
                      <a:pt x="14398" y="3396"/>
                      <a:pt x="14398" y="3088"/>
                    </a:cubicBezTo>
                    <a:lnTo>
                      <a:pt x="14398" y="2150"/>
                    </a:lnTo>
                    <a:lnTo>
                      <a:pt x="7202" y="2150"/>
                    </a:lnTo>
                    <a:lnTo>
                      <a:pt x="7202" y="3088"/>
                    </a:lnTo>
                    <a:cubicBezTo>
                      <a:pt x="7202" y="3396"/>
                      <a:pt x="6922" y="3650"/>
                      <a:pt x="6582" y="3650"/>
                    </a:cubicBezTo>
                    <a:lnTo>
                      <a:pt x="3890" y="3650"/>
                    </a:lnTo>
                    <a:cubicBezTo>
                      <a:pt x="3551" y="3650"/>
                      <a:pt x="3271" y="3396"/>
                      <a:pt x="3271" y="3088"/>
                    </a:cubicBezTo>
                    <a:lnTo>
                      <a:pt x="3271" y="2150"/>
                    </a:lnTo>
                    <a:lnTo>
                      <a:pt x="1031" y="2150"/>
                    </a:lnTo>
                    <a:close/>
                    <a:moveTo>
                      <a:pt x="1508" y="6389"/>
                    </a:moveTo>
                    <a:lnTo>
                      <a:pt x="20092" y="6389"/>
                    </a:lnTo>
                    <a:lnTo>
                      <a:pt x="20092" y="19565"/>
                    </a:lnTo>
                    <a:lnTo>
                      <a:pt x="1508" y="19565"/>
                    </a:lnTo>
                    <a:lnTo>
                      <a:pt x="1508" y="6389"/>
                    </a:lnTo>
                    <a:close/>
                    <a:moveTo>
                      <a:pt x="3807" y="8451"/>
                    </a:moveTo>
                    <a:cubicBezTo>
                      <a:pt x="3777" y="8451"/>
                      <a:pt x="3747" y="8478"/>
                      <a:pt x="3747" y="8505"/>
                    </a:cubicBezTo>
                    <a:lnTo>
                      <a:pt x="3747" y="10493"/>
                    </a:lnTo>
                    <a:cubicBezTo>
                      <a:pt x="3747" y="10525"/>
                      <a:pt x="3777" y="10547"/>
                      <a:pt x="3807" y="10547"/>
                    </a:cubicBezTo>
                    <a:lnTo>
                      <a:pt x="5999" y="10547"/>
                    </a:lnTo>
                    <a:cubicBezTo>
                      <a:pt x="6029" y="10547"/>
                      <a:pt x="6059" y="10525"/>
                      <a:pt x="6059" y="10493"/>
                    </a:cubicBezTo>
                    <a:lnTo>
                      <a:pt x="6059" y="8505"/>
                    </a:lnTo>
                    <a:cubicBezTo>
                      <a:pt x="6059" y="8478"/>
                      <a:pt x="6029" y="8451"/>
                      <a:pt x="5999" y="8451"/>
                    </a:cubicBezTo>
                    <a:lnTo>
                      <a:pt x="3807" y="8451"/>
                    </a:lnTo>
                    <a:close/>
                    <a:moveTo>
                      <a:pt x="7654" y="8451"/>
                    </a:moveTo>
                    <a:cubicBezTo>
                      <a:pt x="7618" y="8451"/>
                      <a:pt x="7595" y="8478"/>
                      <a:pt x="7595" y="8505"/>
                    </a:cubicBezTo>
                    <a:lnTo>
                      <a:pt x="7595" y="10493"/>
                    </a:lnTo>
                    <a:cubicBezTo>
                      <a:pt x="7595" y="10525"/>
                      <a:pt x="7618" y="10547"/>
                      <a:pt x="7654" y="10547"/>
                    </a:cubicBezTo>
                    <a:lnTo>
                      <a:pt x="9847" y="10547"/>
                    </a:lnTo>
                    <a:cubicBezTo>
                      <a:pt x="9877" y="10547"/>
                      <a:pt x="9907" y="10525"/>
                      <a:pt x="9907" y="10493"/>
                    </a:cubicBezTo>
                    <a:lnTo>
                      <a:pt x="9907" y="8505"/>
                    </a:lnTo>
                    <a:cubicBezTo>
                      <a:pt x="9907" y="8478"/>
                      <a:pt x="9877" y="8451"/>
                      <a:pt x="9847" y="8451"/>
                    </a:cubicBezTo>
                    <a:lnTo>
                      <a:pt x="7654" y="8451"/>
                    </a:lnTo>
                    <a:close/>
                    <a:moveTo>
                      <a:pt x="11753" y="8451"/>
                    </a:moveTo>
                    <a:cubicBezTo>
                      <a:pt x="11723" y="8451"/>
                      <a:pt x="11693" y="8478"/>
                      <a:pt x="11693" y="8505"/>
                    </a:cubicBezTo>
                    <a:lnTo>
                      <a:pt x="11693" y="10493"/>
                    </a:lnTo>
                    <a:cubicBezTo>
                      <a:pt x="11693" y="10525"/>
                      <a:pt x="11723" y="10547"/>
                      <a:pt x="11753" y="10547"/>
                    </a:cubicBezTo>
                    <a:lnTo>
                      <a:pt x="13946" y="10547"/>
                    </a:lnTo>
                    <a:cubicBezTo>
                      <a:pt x="13976" y="10547"/>
                      <a:pt x="14005" y="10525"/>
                      <a:pt x="14005" y="10493"/>
                    </a:cubicBezTo>
                    <a:lnTo>
                      <a:pt x="14005" y="8505"/>
                    </a:lnTo>
                    <a:cubicBezTo>
                      <a:pt x="14005" y="8478"/>
                      <a:pt x="13976" y="8451"/>
                      <a:pt x="13946" y="8451"/>
                    </a:cubicBezTo>
                    <a:lnTo>
                      <a:pt x="11753" y="8451"/>
                    </a:lnTo>
                    <a:close/>
                    <a:moveTo>
                      <a:pt x="15601" y="8451"/>
                    </a:moveTo>
                    <a:cubicBezTo>
                      <a:pt x="15565" y="8451"/>
                      <a:pt x="15541" y="8478"/>
                      <a:pt x="15541" y="8505"/>
                    </a:cubicBezTo>
                    <a:lnTo>
                      <a:pt x="15541" y="10493"/>
                    </a:lnTo>
                    <a:cubicBezTo>
                      <a:pt x="15541" y="10525"/>
                      <a:pt x="15565" y="10547"/>
                      <a:pt x="15601" y="10547"/>
                    </a:cubicBezTo>
                    <a:lnTo>
                      <a:pt x="17793" y="10547"/>
                    </a:lnTo>
                    <a:cubicBezTo>
                      <a:pt x="17829" y="10547"/>
                      <a:pt x="17853" y="10525"/>
                      <a:pt x="17853" y="10493"/>
                    </a:cubicBezTo>
                    <a:lnTo>
                      <a:pt x="17853" y="8505"/>
                    </a:lnTo>
                    <a:cubicBezTo>
                      <a:pt x="17853" y="8478"/>
                      <a:pt x="17829" y="8451"/>
                      <a:pt x="17793" y="8451"/>
                    </a:cubicBezTo>
                    <a:lnTo>
                      <a:pt x="15601" y="8451"/>
                    </a:lnTo>
                    <a:close/>
                    <a:moveTo>
                      <a:pt x="3771" y="12086"/>
                    </a:moveTo>
                    <a:cubicBezTo>
                      <a:pt x="3736" y="12086"/>
                      <a:pt x="3712" y="12107"/>
                      <a:pt x="3712" y="12140"/>
                    </a:cubicBezTo>
                    <a:lnTo>
                      <a:pt x="3712" y="14126"/>
                    </a:lnTo>
                    <a:cubicBezTo>
                      <a:pt x="3712" y="14153"/>
                      <a:pt x="3736" y="14180"/>
                      <a:pt x="3771" y="14180"/>
                    </a:cubicBezTo>
                    <a:lnTo>
                      <a:pt x="5964" y="14180"/>
                    </a:lnTo>
                    <a:cubicBezTo>
                      <a:pt x="5994" y="14180"/>
                      <a:pt x="6024" y="14153"/>
                      <a:pt x="6024" y="14126"/>
                    </a:cubicBezTo>
                    <a:lnTo>
                      <a:pt x="6024" y="12140"/>
                    </a:lnTo>
                    <a:cubicBezTo>
                      <a:pt x="6024" y="12107"/>
                      <a:pt x="5994" y="12086"/>
                      <a:pt x="5964" y="12086"/>
                    </a:cubicBezTo>
                    <a:lnTo>
                      <a:pt x="3771" y="12086"/>
                    </a:lnTo>
                    <a:close/>
                    <a:moveTo>
                      <a:pt x="7619" y="12086"/>
                    </a:moveTo>
                    <a:cubicBezTo>
                      <a:pt x="7583" y="12086"/>
                      <a:pt x="7559" y="12107"/>
                      <a:pt x="7559" y="12140"/>
                    </a:cubicBezTo>
                    <a:lnTo>
                      <a:pt x="7559" y="14126"/>
                    </a:lnTo>
                    <a:cubicBezTo>
                      <a:pt x="7559" y="14153"/>
                      <a:pt x="7583" y="14180"/>
                      <a:pt x="7619" y="14180"/>
                    </a:cubicBezTo>
                    <a:lnTo>
                      <a:pt x="9812" y="14180"/>
                    </a:lnTo>
                    <a:cubicBezTo>
                      <a:pt x="9841" y="14180"/>
                      <a:pt x="9871" y="14153"/>
                      <a:pt x="9871" y="14126"/>
                    </a:cubicBezTo>
                    <a:lnTo>
                      <a:pt x="9871" y="12140"/>
                    </a:lnTo>
                    <a:cubicBezTo>
                      <a:pt x="9871" y="12107"/>
                      <a:pt x="9841" y="12086"/>
                      <a:pt x="9812" y="12086"/>
                    </a:cubicBezTo>
                    <a:lnTo>
                      <a:pt x="7619" y="12086"/>
                    </a:lnTo>
                    <a:close/>
                    <a:moveTo>
                      <a:pt x="11788" y="12086"/>
                    </a:moveTo>
                    <a:cubicBezTo>
                      <a:pt x="11759" y="12086"/>
                      <a:pt x="11729" y="12107"/>
                      <a:pt x="11729" y="12140"/>
                    </a:cubicBezTo>
                    <a:lnTo>
                      <a:pt x="11729" y="14126"/>
                    </a:lnTo>
                    <a:cubicBezTo>
                      <a:pt x="11729" y="14153"/>
                      <a:pt x="11759" y="14180"/>
                      <a:pt x="11788" y="14180"/>
                    </a:cubicBezTo>
                    <a:lnTo>
                      <a:pt x="13981" y="14180"/>
                    </a:lnTo>
                    <a:cubicBezTo>
                      <a:pt x="14011" y="14180"/>
                      <a:pt x="14041" y="14153"/>
                      <a:pt x="14041" y="14126"/>
                    </a:cubicBezTo>
                    <a:lnTo>
                      <a:pt x="14041" y="12140"/>
                    </a:lnTo>
                    <a:cubicBezTo>
                      <a:pt x="14041" y="12107"/>
                      <a:pt x="14011" y="12086"/>
                      <a:pt x="13981" y="12086"/>
                    </a:cubicBezTo>
                    <a:lnTo>
                      <a:pt x="11788" y="12086"/>
                    </a:lnTo>
                    <a:close/>
                    <a:moveTo>
                      <a:pt x="15636" y="12086"/>
                    </a:moveTo>
                    <a:cubicBezTo>
                      <a:pt x="15600" y="12086"/>
                      <a:pt x="15576" y="12107"/>
                      <a:pt x="15576" y="12140"/>
                    </a:cubicBezTo>
                    <a:lnTo>
                      <a:pt x="15576" y="14126"/>
                    </a:lnTo>
                    <a:cubicBezTo>
                      <a:pt x="15576" y="14153"/>
                      <a:pt x="15600" y="14180"/>
                      <a:pt x="15636" y="14180"/>
                    </a:cubicBezTo>
                    <a:lnTo>
                      <a:pt x="17829" y="14180"/>
                    </a:lnTo>
                    <a:cubicBezTo>
                      <a:pt x="17864" y="14180"/>
                      <a:pt x="17888" y="14153"/>
                      <a:pt x="17888" y="14126"/>
                    </a:cubicBezTo>
                    <a:lnTo>
                      <a:pt x="17888" y="12140"/>
                    </a:lnTo>
                    <a:cubicBezTo>
                      <a:pt x="17888" y="12107"/>
                      <a:pt x="17864" y="12086"/>
                      <a:pt x="17829" y="12086"/>
                    </a:cubicBezTo>
                    <a:lnTo>
                      <a:pt x="15636" y="12086"/>
                    </a:lnTo>
                    <a:close/>
                    <a:moveTo>
                      <a:pt x="3771" y="15866"/>
                    </a:moveTo>
                    <a:cubicBezTo>
                      <a:pt x="3736" y="15866"/>
                      <a:pt x="3712" y="15893"/>
                      <a:pt x="3712" y="15920"/>
                    </a:cubicBezTo>
                    <a:lnTo>
                      <a:pt x="3712" y="17906"/>
                    </a:lnTo>
                    <a:cubicBezTo>
                      <a:pt x="3712" y="17933"/>
                      <a:pt x="3736" y="17960"/>
                      <a:pt x="3771" y="17960"/>
                    </a:cubicBezTo>
                    <a:lnTo>
                      <a:pt x="5964" y="17960"/>
                    </a:lnTo>
                    <a:cubicBezTo>
                      <a:pt x="5994" y="17960"/>
                      <a:pt x="6024" y="17933"/>
                      <a:pt x="6024" y="17906"/>
                    </a:cubicBezTo>
                    <a:lnTo>
                      <a:pt x="6024" y="15920"/>
                    </a:lnTo>
                    <a:cubicBezTo>
                      <a:pt x="6024" y="15893"/>
                      <a:pt x="5994" y="15866"/>
                      <a:pt x="5964" y="15866"/>
                    </a:cubicBezTo>
                    <a:lnTo>
                      <a:pt x="3771" y="15866"/>
                    </a:lnTo>
                    <a:close/>
                    <a:moveTo>
                      <a:pt x="7619" y="15866"/>
                    </a:moveTo>
                    <a:cubicBezTo>
                      <a:pt x="7583" y="15866"/>
                      <a:pt x="7559" y="15893"/>
                      <a:pt x="7559" y="15920"/>
                    </a:cubicBezTo>
                    <a:lnTo>
                      <a:pt x="7559" y="17906"/>
                    </a:lnTo>
                    <a:cubicBezTo>
                      <a:pt x="7559" y="17933"/>
                      <a:pt x="7583" y="17960"/>
                      <a:pt x="7619" y="17960"/>
                    </a:cubicBezTo>
                    <a:lnTo>
                      <a:pt x="9812" y="17960"/>
                    </a:lnTo>
                    <a:cubicBezTo>
                      <a:pt x="9841" y="17960"/>
                      <a:pt x="9871" y="17933"/>
                      <a:pt x="9871" y="17906"/>
                    </a:cubicBezTo>
                    <a:lnTo>
                      <a:pt x="9871" y="15920"/>
                    </a:lnTo>
                    <a:cubicBezTo>
                      <a:pt x="9871" y="15893"/>
                      <a:pt x="9841" y="15866"/>
                      <a:pt x="9812" y="15866"/>
                    </a:cubicBezTo>
                    <a:lnTo>
                      <a:pt x="7619" y="15866"/>
                    </a:lnTo>
                    <a:close/>
                    <a:moveTo>
                      <a:pt x="11788" y="15866"/>
                    </a:moveTo>
                    <a:cubicBezTo>
                      <a:pt x="11759" y="15866"/>
                      <a:pt x="11729" y="15893"/>
                      <a:pt x="11729" y="15920"/>
                    </a:cubicBezTo>
                    <a:lnTo>
                      <a:pt x="11729" y="17906"/>
                    </a:lnTo>
                    <a:cubicBezTo>
                      <a:pt x="11729" y="17933"/>
                      <a:pt x="11759" y="17960"/>
                      <a:pt x="11788" y="17960"/>
                    </a:cubicBezTo>
                    <a:lnTo>
                      <a:pt x="13981" y="17960"/>
                    </a:lnTo>
                    <a:cubicBezTo>
                      <a:pt x="14011" y="17960"/>
                      <a:pt x="14041" y="17933"/>
                      <a:pt x="14041" y="17906"/>
                    </a:cubicBezTo>
                    <a:lnTo>
                      <a:pt x="14041" y="15920"/>
                    </a:lnTo>
                    <a:cubicBezTo>
                      <a:pt x="14041" y="15893"/>
                      <a:pt x="14011" y="15866"/>
                      <a:pt x="13981" y="15866"/>
                    </a:cubicBezTo>
                    <a:lnTo>
                      <a:pt x="11788" y="15866"/>
                    </a:lnTo>
                    <a:close/>
                    <a:moveTo>
                      <a:pt x="15636" y="15866"/>
                    </a:moveTo>
                    <a:cubicBezTo>
                      <a:pt x="15600" y="15866"/>
                      <a:pt x="15576" y="15893"/>
                      <a:pt x="15576" y="15920"/>
                    </a:cubicBezTo>
                    <a:lnTo>
                      <a:pt x="15576" y="17906"/>
                    </a:lnTo>
                    <a:cubicBezTo>
                      <a:pt x="15576" y="17933"/>
                      <a:pt x="15600" y="17960"/>
                      <a:pt x="15636" y="17960"/>
                    </a:cubicBezTo>
                    <a:lnTo>
                      <a:pt x="17829" y="17960"/>
                    </a:lnTo>
                    <a:cubicBezTo>
                      <a:pt x="17864" y="17960"/>
                      <a:pt x="17888" y="17933"/>
                      <a:pt x="17888" y="17906"/>
                    </a:cubicBezTo>
                    <a:lnTo>
                      <a:pt x="17888" y="15920"/>
                    </a:lnTo>
                    <a:cubicBezTo>
                      <a:pt x="17888" y="15893"/>
                      <a:pt x="17864" y="15866"/>
                      <a:pt x="17829" y="15866"/>
                    </a:cubicBezTo>
                    <a:lnTo>
                      <a:pt x="15636" y="1586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ctr">
                <a:noAutofit/>
              </a:bodyPr>
              <a:lstStyle/>
              <a:p>
                <a:endParaRPr/>
              </a:p>
            </p:txBody>
          </p:sp>
        </p:grpSp>
      </p:grp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ADE54FF-815D-2E9C-19E2-8E2CA2BF3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Rectangle 16">
            <a:extLst>
              <a:ext uri="{FF2B5EF4-FFF2-40B4-BE49-F238E27FC236}">
                <a16:creationId xmlns:a16="http://schemas.microsoft.com/office/drawing/2014/main" id="{5471FB7E-5D06-1641-9E4F-19B375818E1C}"/>
              </a:ext>
            </a:extLst>
          </p:cNvPr>
          <p:cNvSpPr/>
          <p:nvPr/>
        </p:nvSpPr>
        <p:spPr>
          <a:xfrm>
            <a:off x="-5" y="0"/>
            <a:ext cx="24384004" cy="7970292"/>
          </a:xfrm>
          <a:prstGeom prst="rect">
            <a:avLst/>
          </a:prstGeom>
          <a:solidFill>
            <a:srgbClr val="262626">
              <a:alpha val="70000"/>
            </a:srgbClr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2" name="Picture Placeholder 1" descr="Picture Placeholder 1">
            <a:extLst>
              <a:ext uri="{FF2B5EF4-FFF2-40B4-BE49-F238E27FC236}">
                <a16:creationId xmlns:a16="http://schemas.microsoft.com/office/drawing/2014/main" id="{271B056D-0A0F-A6E5-2B65-FD0EF173F135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2251" b="51072"/>
          <a:stretch>
            <a:fillRect/>
          </a:stretch>
        </p:blipFill>
        <p:spPr>
          <a:xfrm>
            <a:off x="-5" y="-1"/>
            <a:ext cx="24384003" cy="7970293"/>
          </a:xfrm>
          <a:prstGeom prst="rect">
            <a:avLst/>
          </a:prstGeom>
        </p:spPr>
      </p:pic>
      <p:sp>
        <p:nvSpPr>
          <p:cNvPr id="213" name="Circle">
            <a:extLst>
              <a:ext uri="{FF2B5EF4-FFF2-40B4-BE49-F238E27FC236}">
                <a16:creationId xmlns:a16="http://schemas.microsoft.com/office/drawing/2014/main" id="{753B25FD-B000-2C1F-5092-EEAA3130F34A}"/>
              </a:ext>
            </a:extLst>
          </p:cNvPr>
          <p:cNvSpPr/>
          <p:nvPr/>
        </p:nvSpPr>
        <p:spPr>
          <a:xfrm>
            <a:off x="8531225" y="3233577"/>
            <a:ext cx="3352800" cy="3352805"/>
          </a:xfrm>
          <a:prstGeom prst="ellipse">
            <a:avLst/>
          </a:pr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254000">
            <a:solidFill>
              <a:srgbClr val="FFFFFF"/>
            </a:solidFill>
            <a:miter/>
          </a:ln>
          <a:effectLst>
            <a:outerShdw blurRad="1270000" rotWithShape="0">
              <a:srgbClr val="000000">
                <a:alpha val="42000"/>
              </a:srgbClr>
            </a:outerShdw>
          </a:effectLst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Circle">
            <a:extLst>
              <a:ext uri="{FF2B5EF4-FFF2-40B4-BE49-F238E27FC236}">
                <a16:creationId xmlns:a16="http://schemas.microsoft.com/office/drawing/2014/main" id="{3F39F4D6-E648-F8D6-89AC-D2560631F14B}"/>
              </a:ext>
            </a:extLst>
          </p:cNvPr>
          <p:cNvSpPr/>
          <p:nvPr/>
        </p:nvSpPr>
        <p:spPr>
          <a:xfrm>
            <a:off x="593725" y="3287307"/>
            <a:ext cx="3352800" cy="3352805"/>
          </a:xfrm>
          <a:prstGeom prst="ellipse">
            <a:avLst/>
          </a:pr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254000">
            <a:solidFill>
              <a:srgbClr val="FFFFFF"/>
            </a:solidFill>
            <a:miter/>
          </a:ln>
          <a:effectLst>
            <a:outerShdw blurRad="1270000" rotWithShape="0">
              <a:srgbClr val="000000">
                <a:alpha val="42000"/>
              </a:srgbClr>
            </a:outerShdw>
          </a:effectLst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5" name="Aspect here">
            <a:extLst>
              <a:ext uri="{FF2B5EF4-FFF2-40B4-BE49-F238E27FC236}">
                <a16:creationId xmlns:a16="http://schemas.microsoft.com/office/drawing/2014/main" id="{B6FEB153-CA11-B371-8444-6BA8108F4DB6}"/>
              </a:ext>
            </a:extLst>
          </p:cNvPr>
          <p:cNvSpPr txBox="1"/>
          <p:nvPr/>
        </p:nvSpPr>
        <p:spPr>
          <a:xfrm>
            <a:off x="1264096" y="3948051"/>
            <a:ext cx="2012058" cy="203131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 anchor="ctr">
            <a:spAutoFit/>
          </a:bodyPr>
          <a:lstStyle>
            <a:lvl1pPr algn="ctr">
              <a:defRPr sz="19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sz="2400" dirty="0"/>
              <a:t>Sistemas </a:t>
            </a:r>
            <a:r>
              <a:rPr lang="nl-NL" sz="2400" dirty="0" err="1"/>
              <a:t>legados</a:t>
            </a:r>
            <a:r>
              <a:rPr lang="nl-NL" sz="2400" dirty="0"/>
              <a:t> que </a:t>
            </a:r>
            <a:r>
              <a:rPr lang="nl-NL" sz="2400" dirty="0" err="1"/>
              <a:t>não</a:t>
            </a:r>
            <a:r>
              <a:rPr lang="nl-NL" sz="2400" dirty="0"/>
              <a:t> </a:t>
            </a:r>
            <a:r>
              <a:rPr lang="nl-NL" sz="2400" dirty="0" err="1"/>
              <a:t>atendam</a:t>
            </a:r>
            <a:r>
              <a:rPr lang="nl-NL" sz="2400" dirty="0"/>
              <a:t> as </a:t>
            </a:r>
            <a:r>
              <a:rPr lang="nl-NL" sz="2400" dirty="0" err="1"/>
              <a:t>demandas</a:t>
            </a:r>
            <a:r>
              <a:rPr lang="nl-NL" sz="2400" dirty="0"/>
              <a:t> </a:t>
            </a:r>
            <a:r>
              <a:rPr lang="nl-NL" sz="2400" dirty="0" err="1"/>
              <a:t>modernas</a:t>
            </a:r>
            <a:endParaRPr sz="2400" dirty="0"/>
          </a:p>
        </p:txBody>
      </p:sp>
      <p:sp>
        <p:nvSpPr>
          <p:cNvPr id="216" name="Aspect here">
            <a:extLst>
              <a:ext uri="{FF2B5EF4-FFF2-40B4-BE49-F238E27FC236}">
                <a16:creationId xmlns:a16="http://schemas.microsoft.com/office/drawing/2014/main" id="{90740905-8C38-BF7A-A501-0E9A0B3BD513}"/>
              </a:ext>
            </a:extLst>
          </p:cNvPr>
          <p:cNvSpPr txBox="1"/>
          <p:nvPr/>
        </p:nvSpPr>
        <p:spPr>
          <a:xfrm>
            <a:off x="9022229" y="4317385"/>
            <a:ext cx="2370793" cy="12926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 anchor="ctr">
            <a:spAutoFit/>
          </a:bodyPr>
          <a:lstStyle>
            <a:lvl1pPr algn="ctr">
              <a:defRPr sz="19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nl-NL" sz="2400" dirty="0"/>
              <a:t>SaaS </a:t>
            </a:r>
            <a:r>
              <a:rPr lang="nl-NL" sz="2400" dirty="0" err="1"/>
              <a:t>Sprawl</a:t>
            </a:r>
            <a:br>
              <a:rPr lang="nl-NL" sz="2400" dirty="0"/>
            </a:br>
            <a:r>
              <a:rPr lang="nl-NL" sz="2400" dirty="0"/>
              <a:t>(</a:t>
            </a:r>
            <a:r>
              <a:rPr lang="nl-NL" sz="2400" dirty="0" err="1"/>
              <a:t>dezenas</a:t>
            </a:r>
            <a:r>
              <a:rPr lang="nl-NL" sz="2400" dirty="0"/>
              <a:t> de </a:t>
            </a:r>
            <a:r>
              <a:rPr lang="nl-NL" sz="2400" dirty="0" err="1"/>
              <a:t>licenças</a:t>
            </a:r>
            <a:r>
              <a:rPr lang="nl-NL" sz="2400" dirty="0"/>
              <a:t> SaaS)</a:t>
            </a:r>
            <a:endParaRPr sz="2400" dirty="0"/>
          </a:p>
        </p:txBody>
      </p:sp>
      <p:sp>
        <p:nvSpPr>
          <p:cNvPr id="217" name="Circle">
            <a:extLst>
              <a:ext uri="{FF2B5EF4-FFF2-40B4-BE49-F238E27FC236}">
                <a16:creationId xmlns:a16="http://schemas.microsoft.com/office/drawing/2014/main" id="{EB56E092-AEA5-1A89-BA54-4743AD601342}"/>
              </a:ext>
            </a:extLst>
          </p:cNvPr>
          <p:cNvSpPr/>
          <p:nvPr/>
        </p:nvSpPr>
        <p:spPr>
          <a:xfrm>
            <a:off x="12499975" y="3287307"/>
            <a:ext cx="3352800" cy="3352805"/>
          </a:xfrm>
          <a:prstGeom prst="ellipse">
            <a:avLst/>
          </a:pr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254000">
            <a:solidFill>
              <a:srgbClr val="FFFFFF"/>
            </a:solidFill>
            <a:miter/>
          </a:ln>
          <a:effectLst>
            <a:outerShdw blurRad="1270000" rotWithShape="0">
              <a:srgbClr val="000000">
                <a:alpha val="42000"/>
              </a:srgbClr>
            </a:outerShdw>
          </a:effectLst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8" name="Aspect here">
            <a:extLst>
              <a:ext uri="{FF2B5EF4-FFF2-40B4-BE49-F238E27FC236}">
                <a16:creationId xmlns:a16="http://schemas.microsoft.com/office/drawing/2014/main" id="{5DC3DE85-56C4-36E7-9535-D0C9288A45F2}"/>
              </a:ext>
            </a:extLst>
          </p:cNvPr>
          <p:cNvSpPr txBox="1"/>
          <p:nvPr/>
        </p:nvSpPr>
        <p:spPr>
          <a:xfrm>
            <a:off x="12990979" y="4502051"/>
            <a:ext cx="2370793" cy="92332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 anchor="ctr">
            <a:spAutoFit/>
          </a:bodyPr>
          <a:lstStyle>
            <a:lvl1pPr algn="ctr">
              <a:defRPr sz="19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sz="2400" dirty="0"/>
              <a:t>Equipe de TI </a:t>
            </a:r>
            <a:r>
              <a:rPr sz="2400" dirty="0" err="1"/>
              <a:t>sobrecarregada</a:t>
            </a:r>
            <a:endParaRPr sz="2400" dirty="0"/>
          </a:p>
        </p:txBody>
      </p:sp>
      <p:sp>
        <p:nvSpPr>
          <p:cNvPr id="219" name="Circle">
            <a:extLst>
              <a:ext uri="{FF2B5EF4-FFF2-40B4-BE49-F238E27FC236}">
                <a16:creationId xmlns:a16="http://schemas.microsoft.com/office/drawing/2014/main" id="{3B874AC0-3672-5E9D-09CD-F933B917F0EE}"/>
              </a:ext>
            </a:extLst>
          </p:cNvPr>
          <p:cNvSpPr/>
          <p:nvPr/>
        </p:nvSpPr>
        <p:spPr>
          <a:xfrm>
            <a:off x="16468725" y="3309465"/>
            <a:ext cx="3352800" cy="3352805"/>
          </a:xfrm>
          <a:prstGeom prst="ellipse">
            <a:avLst/>
          </a:pr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254000">
            <a:solidFill>
              <a:srgbClr val="FFFFFF"/>
            </a:solidFill>
            <a:miter/>
          </a:ln>
          <a:effectLst>
            <a:outerShdw blurRad="1270000" rotWithShape="0">
              <a:srgbClr val="000000">
                <a:alpha val="42000"/>
              </a:srgbClr>
            </a:outerShdw>
          </a:effectLst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0" name="Aspect here">
            <a:extLst>
              <a:ext uri="{FF2B5EF4-FFF2-40B4-BE49-F238E27FC236}">
                <a16:creationId xmlns:a16="http://schemas.microsoft.com/office/drawing/2014/main" id="{1F1F9B45-AA9E-4613-9D8E-4CAE595283EF}"/>
              </a:ext>
            </a:extLst>
          </p:cNvPr>
          <p:cNvSpPr txBox="1"/>
          <p:nvPr/>
        </p:nvSpPr>
        <p:spPr>
          <a:xfrm>
            <a:off x="17139096" y="4154878"/>
            <a:ext cx="2012058" cy="16619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 anchor="ctr">
            <a:spAutoFit/>
          </a:bodyPr>
          <a:lstStyle>
            <a:lvl1pPr algn="ctr">
              <a:defRPr sz="19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sz="2400"/>
              <a:t>Projetos que levam anos para sair do papel</a:t>
            </a:r>
          </a:p>
        </p:txBody>
      </p:sp>
      <p:sp>
        <p:nvSpPr>
          <p:cNvPr id="221" name="TextBox 39">
            <a:extLst>
              <a:ext uri="{FF2B5EF4-FFF2-40B4-BE49-F238E27FC236}">
                <a16:creationId xmlns:a16="http://schemas.microsoft.com/office/drawing/2014/main" id="{49533DE2-20EF-ADAB-09AA-7076A3B1CC6D}"/>
              </a:ext>
            </a:extLst>
          </p:cNvPr>
          <p:cNvSpPr txBox="1"/>
          <p:nvPr/>
        </p:nvSpPr>
        <p:spPr>
          <a:xfrm>
            <a:off x="9291579" y="837195"/>
            <a:ext cx="5800849" cy="1427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 sz="8000" spc="1200">
                <a:solidFill>
                  <a:srgbClr val="FFFFFF"/>
                </a:solidFill>
                <a:latin typeface="Code Light"/>
                <a:ea typeface="Code Light"/>
                <a:cs typeface="Code Light"/>
                <a:sym typeface="Code Light"/>
              </a:defRPr>
            </a:lvl1pPr>
          </a:lstStyle>
          <a:p>
            <a:r>
              <a:t>Desafios</a:t>
            </a:r>
          </a:p>
        </p:txBody>
      </p:sp>
      <p:sp>
        <p:nvSpPr>
          <p:cNvPr id="222" name="TextBox 40">
            <a:extLst>
              <a:ext uri="{FF2B5EF4-FFF2-40B4-BE49-F238E27FC236}">
                <a16:creationId xmlns:a16="http://schemas.microsoft.com/office/drawing/2014/main" id="{9789E9EE-A0AD-5645-6CA1-B80E87F14912}"/>
              </a:ext>
            </a:extLst>
          </p:cNvPr>
          <p:cNvSpPr txBox="1"/>
          <p:nvPr/>
        </p:nvSpPr>
        <p:spPr>
          <a:xfrm>
            <a:off x="6762531" y="2089207"/>
            <a:ext cx="10858963" cy="538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 sz="2400" spc="600">
                <a:solidFill>
                  <a:srgbClr val="F2F2F2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Reconhece algum destes desafios na sua empresa?</a:t>
            </a:r>
          </a:p>
        </p:txBody>
      </p:sp>
      <p:sp>
        <p:nvSpPr>
          <p:cNvPr id="223" name="Rectangle: Rounded Corners 35">
            <a:extLst>
              <a:ext uri="{FF2B5EF4-FFF2-40B4-BE49-F238E27FC236}">
                <a16:creationId xmlns:a16="http://schemas.microsoft.com/office/drawing/2014/main" id="{403A0902-9CF6-445B-5C50-21ACD5296538}"/>
              </a:ext>
            </a:extLst>
          </p:cNvPr>
          <p:cNvSpPr/>
          <p:nvPr/>
        </p:nvSpPr>
        <p:spPr>
          <a:xfrm>
            <a:off x="1025137" y="9009422"/>
            <a:ext cx="13395370" cy="3918653"/>
          </a:xfrm>
          <a:prstGeom prst="roundRect">
            <a:avLst>
              <a:gd name="adj" fmla="val 897"/>
            </a:avLst>
          </a:prstGeom>
          <a:solidFill>
            <a:srgbClr val="FFFFFF"/>
          </a:solidFill>
          <a:ln w="25400">
            <a:miter lim="400000"/>
          </a:ln>
          <a:effectLst>
            <a:outerShdw blurRad="1270000" dist="533400" dir="5400000" rotWithShape="0">
              <a:srgbClr val="000000">
                <a:alpha val="55000"/>
              </a:srgbClr>
            </a:outerShdw>
          </a:effectLst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Straight Connector 43">
            <a:extLst>
              <a:ext uri="{FF2B5EF4-FFF2-40B4-BE49-F238E27FC236}">
                <a16:creationId xmlns:a16="http://schemas.microsoft.com/office/drawing/2014/main" id="{E8B2B23D-B53F-D6D8-F195-0E8728F9335A}"/>
              </a:ext>
            </a:extLst>
          </p:cNvPr>
          <p:cNvSpPr/>
          <p:nvPr/>
        </p:nvSpPr>
        <p:spPr>
          <a:xfrm>
            <a:off x="1025136" y="10213747"/>
            <a:ext cx="8940370" cy="1"/>
          </a:xfrm>
          <a:prstGeom prst="line">
            <a:avLst/>
          </a:prstGeom>
          <a:ln w="12700">
            <a:solidFill>
              <a:srgbClr val="F2F2F2"/>
            </a:solidFill>
            <a:miter/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225" name="Circle">
            <a:extLst>
              <a:ext uri="{FF2B5EF4-FFF2-40B4-BE49-F238E27FC236}">
                <a16:creationId xmlns:a16="http://schemas.microsoft.com/office/drawing/2014/main" id="{E6F6B9DF-FB0C-9C15-0915-FEEE950448C9}"/>
              </a:ext>
            </a:extLst>
          </p:cNvPr>
          <p:cNvSpPr/>
          <p:nvPr/>
        </p:nvSpPr>
        <p:spPr>
          <a:xfrm>
            <a:off x="4562475" y="3233577"/>
            <a:ext cx="3352800" cy="3352805"/>
          </a:xfrm>
          <a:prstGeom prst="ellipse">
            <a:avLst/>
          </a:pr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254000">
            <a:solidFill>
              <a:srgbClr val="FFFFFF"/>
            </a:solidFill>
            <a:miter/>
          </a:ln>
          <a:effectLst>
            <a:outerShdw blurRad="1270000" rotWithShape="0">
              <a:srgbClr val="000000">
                <a:alpha val="42000"/>
              </a:srgbClr>
            </a:outerShdw>
          </a:effectLst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6" name="Aspect here">
            <a:extLst>
              <a:ext uri="{FF2B5EF4-FFF2-40B4-BE49-F238E27FC236}">
                <a16:creationId xmlns:a16="http://schemas.microsoft.com/office/drawing/2014/main" id="{FD81028B-4FE0-CE73-2A82-681ED71310AF}"/>
              </a:ext>
            </a:extLst>
          </p:cNvPr>
          <p:cNvSpPr txBox="1"/>
          <p:nvPr/>
        </p:nvSpPr>
        <p:spPr>
          <a:xfrm>
            <a:off x="5053478" y="3894322"/>
            <a:ext cx="2370793" cy="203131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 anchor="ctr">
            <a:spAutoFit/>
          </a:bodyPr>
          <a:lstStyle>
            <a:lvl1pPr algn="ctr">
              <a:defRPr sz="19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sz="2400" dirty="0" err="1"/>
              <a:t>Processos</a:t>
            </a:r>
            <a:r>
              <a:rPr sz="2400" dirty="0"/>
              <a:t> </a:t>
            </a:r>
            <a:r>
              <a:rPr lang="nl-NL" sz="2400" dirty="0" err="1"/>
              <a:t>em</a:t>
            </a:r>
            <a:r>
              <a:rPr lang="nl-NL" sz="2400" dirty="0"/>
              <a:t> </a:t>
            </a:r>
            <a:r>
              <a:rPr lang="nl-NL" sz="2400" dirty="0" err="1"/>
              <a:t>dezenas</a:t>
            </a:r>
            <a:r>
              <a:rPr lang="nl-NL" sz="2400" dirty="0"/>
              <a:t> de </a:t>
            </a:r>
            <a:r>
              <a:rPr lang="nl-NL" sz="2400" dirty="0" err="1"/>
              <a:t>planilhas</a:t>
            </a:r>
            <a:r>
              <a:rPr lang="nl-NL" sz="2400" dirty="0"/>
              <a:t> </a:t>
            </a:r>
            <a:r>
              <a:rPr sz="2400" dirty="0"/>
              <a:t>que </a:t>
            </a:r>
            <a:r>
              <a:rPr sz="2400" dirty="0" err="1"/>
              <a:t>consomem</a:t>
            </a:r>
            <a:r>
              <a:rPr sz="2400" dirty="0"/>
              <a:t> horas</a:t>
            </a:r>
          </a:p>
        </p:txBody>
      </p:sp>
      <p:sp>
        <p:nvSpPr>
          <p:cNvPr id="227" name="Circle">
            <a:extLst>
              <a:ext uri="{FF2B5EF4-FFF2-40B4-BE49-F238E27FC236}">
                <a16:creationId xmlns:a16="http://schemas.microsoft.com/office/drawing/2014/main" id="{1406CF22-E4AC-EEF4-D0A3-25F01B0A9317}"/>
              </a:ext>
            </a:extLst>
          </p:cNvPr>
          <p:cNvSpPr/>
          <p:nvPr/>
        </p:nvSpPr>
        <p:spPr>
          <a:xfrm>
            <a:off x="20437475" y="3309465"/>
            <a:ext cx="3352800" cy="3352805"/>
          </a:xfrm>
          <a:prstGeom prst="ellipse">
            <a:avLst/>
          </a:pr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254000">
            <a:solidFill>
              <a:srgbClr val="FFFFFF"/>
            </a:solidFill>
            <a:miter/>
          </a:ln>
          <a:effectLst>
            <a:outerShdw blurRad="1270000" rotWithShape="0">
              <a:srgbClr val="000000">
                <a:alpha val="42000"/>
              </a:srgbClr>
            </a:outerShdw>
          </a:effectLst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8" name="Aspect here">
            <a:extLst>
              <a:ext uri="{FF2B5EF4-FFF2-40B4-BE49-F238E27FC236}">
                <a16:creationId xmlns:a16="http://schemas.microsoft.com/office/drawing/2014/main" id="{DF93D745-EA50-10CA-DB36-C25789F161C2}"/>
              </a:ext>
            </a:extLst>
          </p:cNvPr>
          <p:cNvSpPr txBox="1"/>
          <p:nvPr/>
        </p:nvSpPr>
        <p:spPr>
          <a:xfrm>
            <a:off x="20928479" y="3970212"/>
            <a:ext cx="2370793" cy="203131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 anchor="ctr">
            <a:spAutoFit/>
          </a:bodyPr>
          <a:lstStyle>
            <a:lvl1pPr algn="ctr">
              <a:defRPr sz="19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nl-NL" sz="2400" dirty="0" err="1"/>
              <a:t>Orçamento</a:t>
            </a:r>
            <a:r>
              <a:rPr lang="nl-NL" sz="2400" dirty="0"/>
              <a:t> para </a:t>
            </a:r>
            <a:r>
              <a:rPr sz="2400" dirty="0" err="1"/>
              <a:t>desenvolvimento</a:t>
            </a:r>
            <a:r>
              <a:rPr sz="2400" dirty="0"/>
              <a:t> </a:t>
            </a:r>
            <a:r>
              <a:rPr lang="nl-NL" sz="2400" dirty="0"/>
              <a:t>e </a:t>
            </a:r>
            <a:r>
              <a:rPr lang="nl-NL" sz="2400" dirty="0" err="1"/>
              <a:t>manutenção</a:t>
            </a:r>
            <a:r>
              <a:rPr lang="nl-NL" sz="2400" dirty="0"/>
              <a:t> </a:t>
            </a:r>
            <a:r>
              <a:rPr sz="2400" dirty="0" err="1"/>
              <a:t>astronômicos</a:t>
            </a:r>
            <a:endParaRPr sz="2400" dirty="0"/>
          </a:p>
        </p:txBody>
      </p:sp>
      <p:sp>
        <p:nvSpPr>
          <p:cNvPr id="229" name="E se eu te mostrasse que existe uma empresa brasileira que">
            <a:extLst>
              <a:ext uri="{FF2B5EF4-FFF2-40B4-BE49-F238E27FC236}">
                <a16:creationId xmlns:a16="http://schemas.microsoft.com/office/drawing/2014/main" id="{68FDA92E-E78B-56A9-3772-8FCBF295D3D1}"/>
              </a:ext>
            </a:extLst>
          </p:cNvPr>
          <p:cNvSpPr txBox="1"/>
          <p:nvPr/>
        </p:nvSpPr>
        <p:spPr>
          <a:xfrm>
            <a:off x="1466980" y="10232172"/>
            <a:ext cx="6928725" cy="11048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20000"/>
              </a:lnSpc>
              <a:defRPr sz="2800">
                <a:solidFill>
                  <a:srgbClr val="40404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/>
              <a:t>E se </a:t>
            </a:r>
            <a:r>
              <a:rPr dirty="0" err="1"/>
              <a:t>eu</a:t>
            </a:r>
            <a:r>
              <a:rPr dirty="0"/>
              <a:t>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mostrasse</a:t>
            </a:r>
            <a:r>
              <a:rPr dirty="0"/>
              <a:t> que </a:t>
            </a:r>
            <a:r>
              <a:rPr dirty="0" err="1"/>
              <a:t>existe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empresa</a:t>
            </a:r>
            <a:r>
              <a:rPr dirty="0"/>
              <a:t> </a:t>
            </a:r>
            <a:r>
              <a:rPr dirty="0" err="1"/>
              <a:t>brasileira</a:t>
            </a:r>
            <a:r>
              <a:rPr dirty="0"/>
              <a:t> que</a:t>
            </a:r>
          </a:p>
        </p:txBody>
      </p:sp>
      <p:sp>
        <p:nvSpPr>
          <p:cNvPr id="230" name="E se existisse uma solução?">
            <a:extLst>
              <a:ext uri="{FF2B5EF4-FFF2-40B4-BE49-F238E27FC236}">
                <a16:creationId xmlns:a16="http://schemas.microsoft.com/office/drawing/2014/main" id="{15042780-D8EA-1FCB-BBA1-B84EB5B3CDEA}"/>
              </a:ext>
            </a:extLst>
          </p:cNvPr>
          <p:cNvSpPr txBox="1"/>
          <p:nvPr/>
        </p:nvSpPr>
        <p:spPr>
          <a:xfrm>
            <a:off x="1436265" y="9639276"/>
            <a:ext cx="5304350" cy="665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lnSpc>
                <a:spcPct val="120000"/>
              </a:lnSpc>
              <a:defRPr sz="3200">
                <a:solidFill>
                  <a:srgbClr val="404040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dirty="0"/>
              <a:t>E se </a:t>
            </a:r>
            <a:r>
              <a:rPr dirty="0" err="1"/>
              <a:t>existisse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solução</a:t>
            </a:r>
            <a:r>
              <a:rPr dirty="0"/>
              <a:t>?</a:t>
            </a:r>
          </a:p>
        </p:txBody>
      </p:sp>
      <p:sp>
        <p:nvSpPr>
          <p:cNvPr id="231" name="resolve todos esses problemas em pouco tempo?">
            <a:extLst>
              <a:ext uri="{FF2B5EF4-FFF2-40B4-BE49-F238E27FC236}">
                <a16:creationId xmlns:a16="http://schemas.microsoft.com/office/drawing/2014/main" id="{C2B57E7E-97FD-6F9B-C211-00C5BFFBD6DC}"/>
              </a:ext>
            </a:extLst>
          </p:cNvPr>
          <p:cNvSpPr txBox="1"/>
          <p:nvPr/>
        </p:nvSpPr>
        <p:spPr>
          <a:xfrm>
            <a:off x="5292502" y="10590594"/>
            <a:ext cx="8822439" cy="158241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90000"/>
              </a:lnSpc>
              <a:defRPr sz="5000">
                <a:solidFill>
                  <a:srgbClr val="ED7922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resolve todos esses problemas em pouco tempo?</a:t>
            </a:r>
          </a:p>
        </p:txBody>
      </p:sp>
      <p:sp>
        <p:nvSpPr>
          <p:cNvPr id="232" name="Essa empresa não só existe como já ajudou a transformar as rotinas de grandes marcas como">
            <a:extLst>
              <a:ext uri="{FF2B5EF4-FFF2-40B4-BE49-F238E27FC236}">
                <a16:creationId xmlns:a16="http://schemas.microsoft.com/office/drawing/2014/main" id="{2A0B11E8-7F8E-B4C3-A7CB-BC6776A88802}"/>
              </a:ext>
            </a:extLst>
          </p:cNvPr>
          <p:cNvSpPr txBox="1"/>
          <p:nvPr/>
        </p:nvSpPr>
        <p:spPr>
          <a:xfrm>
            <a:off x="15541933" y="9780627"/>
            <a:ext cx="8010901" cy="11048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>
            <a:lvl1pPr algn="ctr">
              <a:lnSpc>
                <a:spcPct val="120000"/>
              </a:lnSpc>
              <a:defRPr sz="2800">
                <a:solidFill>
                  <a:srgbClr val="40404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Essa empresa não só existe como já ajudou a transformar as rotinas de grandes marcas como</a:t>
            </a:r>
          </a:p>
        </p:txBody>
      </p:sp>
      <p:pic>
        <p:nvPicPr>
          <p:cNvPr id="233" name="filme-colado.png" descr="filme-colado.png">
            <a:extLst>
              <a:ext uri="{FF2B5EF4-FFF2-40B4-BE49-F238E27FC236}">
                <a16:creationId xmlns:a16="http://schemas.microsoft.com/office/drawing/2014/main" id="{7E1BCDAC-D3ED-C792-CE1A-7A8032FB14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494" b="36494"/>
          <a:stretch>
            <a:fillRect/>
          </a:stretch>
        </p:blipFill>
        <p:spPr>
          <a:xfrm>
            <a:off x="18484298" y="11269975"/>
            <a:ext cx="2133974" cy="576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filme-colado.png" descr="filme-colado.png">
            <a:extLst>
              <a:ext uri="{FF2B5EF4-FFF2-40B4-BE49-F238E27FC236}">
                <a16:creationId xmlns:a16="http://schemas.microsoft.com/office/drawing/2014/main" id="{D5195140-DB3D-D17D-5EFC-71B3D1944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8407" y="10959344"/>
            <a:ext cx="2874059" cy="1197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filme-colado.png" descr="filme-colado.png">
            <a:extLst>
              <a:ext uri="{FF2B5EF4-FFF2-40B4-BE49-F238E27FC236}">
                <a16:creationId xmlns:a16="http://schemas.microsoft.com/office/drawing/2014/main" id="{C700573E-D1D7-A7C3-0234-A758B7228A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556" t="38334" r="4556" b="38334"/>
          <a:stretch>
            <a:fillRect/>
          </a:stretch>
        </p:blipFill>
        <p:spPr>
          <a:xfrm>
            <a:off x="20940128" y="11190203"/>
            <a:ext cx="2866297" cy="7357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" name="Agrupar">
            <a:extLst>
              <a:ext uri="{FF2B5EF4-FFF2-40B4-BE49-F238E27FC236}">
                <a16:creationId xmlns:a16="http://schemas.microsoft.com/office/drawing/2014/main" id="{12284707-BD06-EABF-AEE4-7E52AF9943E5}"/>
              </a:ext>
            </a:extLst>
          </p:cNvPr>
          <p:cNvGrpSpPr/>
          <p:nvPr/>
        </p:nvGrpSpPr>
        <p:grpSpPr>
          <a:xfrm>
            <a:off x="-2397198" y="7192275"/>
            <a:ext cx="22765826" cy="1553295"/>
            <a:chOff x="0" y="0"/>
            <a:chExt cx="22765824" cy="1553294"/>
          </a:xfrm>
        </p:grpSpPr>
        <p:pic>
          <p:nvPicPr>
            <p:cNvPr id="236" name="Picture 40" descr="Picture 40">
              <a:extLst>
                <a:ext uri="{FF2B5EF4-FFF2-40B4-BE49-F238E27FC236}">
                  <a16:creationId xmlns:a16="http://schemas.microsoft.com/office/drawing/2014/main" id="{5B2FDD6E-0D6A-FA36-DF22-F69BF8BB2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22765825" cy="1553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7" name="TextBox 40">
              <a:extLst>
                <a:ext uri="{FF2B5EF4-FFF2-40B4-BE49-F238E27FC236}">
                  <a16:creationId xmlns:a16="http://schemas.microsoft.com/office/drawing/2014/main" id="{7308D865-1DFE-82C0-0FFC-565715C07D5A}"/>
                </a:ext>
              </a:extLst>
            </p:cNvPr>
            <p:cNvSpPr txBox="1"/>
            <p:nvPr/>
          </p:nvSpPr>
          <p:spPr>
            <a:xfrm>
              <a:off x="2602728" y="520109"/>
              <a:ext cx="18122312" cy="53847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1437" tIns="91437" rIns="91437" bIns="91437" numCol="1" anchor="t">
              <a:spAutoFit/>
            </a:bodyPr>
            <a:lstStyle>
              <a:lvl1pPr algn="ctr">
                <a:defRPr sz="2400" spc="360">
                  <a:solidFill>
                    <a:srgbClr val="F2F2F2"/>
                  </a:solidFill>
                  <a:latin typeface="Roboto Medium"/>
                  <a:ea typeface="Roboto Medium"/>
                  <a:cs typeface="Roboto Medium"/>
                  <a:sym typeface="Roboto Medium"/>
                </a:defRPr>
              </a:lvl1pPr>
            </a:lstStyle>
            <a:p>
              <a:r>
                <a:t>Esses são problemas comuns que consomem tempo, dinheiro e paciência das empresas brasileiras.</a:t>
              </a:r>
            </a:p>
          </p:txBody>
        </p:sp>
        <p:sp>
          <p:nvSpPr>
            <p:cNvPr id="238" name="Text 28">
              <a:extLst>
                <a:ext uri="{FF2B5EF4-FFF2-40B4-BE49-F238E27FC236}">
                  <a16:creationId xmlns:a16="http://schemas.microsoft.com/office/drawing/2014/main" id="{00D47BD2-96D5-B144-FF23-4BF6F92BE6B3}"/>
                </a:ext>
              </a:extLst>
            </p:cNvPr>
            <p:cNvSpPr txBox="1"/>
            <p:nvPr/>
          </p:nvSpPr>
          <p:spPr>
            <a:xfrm>
              <a:off x="19330883" y="252567"/>
              <a:ext cx="2038554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r" defTabSz="2438400">
                <a:defRPr sz="1800">
                  <a:solidFill>
                    <a:srgbClr val="FFFFFF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Nível de frustração</a:t>
              </a:r>
            </a:p>
          </p:txBody>
        </p:sp>
        <p:sp>
          <p:nvSpPr>
            <p:cNvPr id="239" name="Text 28">
              <a:extLst>
                <a:ext uri="{FF2B5EF4-FFF2-40B4-BE49-F238E27FC236}">
                  <a16:creationId xmlns:a16="http://schemas.microsoft.com/office/drawing/2014/main" id="{56389129-10C3-2E4D-6AA2-9FD7BB8CCDBE}"/>
                </a:ext>
              </a:extLst>
            </p:cNvPr>
            <p:cNvSpPr txBox="1"/>
            <p:nvPr/>
          </p:nvSpPr>
          <p:spPr>
            <a:xfrm>
              <a:off x="2515690" y="1048041"/>
              <a:ext cx="695201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0</a:t>
              </a:r>
            </a:p>
          </p:txBody>
        </p:sp>
        <p:sp>
          <p:nvSpPr>
            <p:cNvPr id="240" name="Text 28">
              <a:extLst>
                <a:ext uri="{FF2B5EF4-FFF2-40B4-BE49-F238E27FC236}">
                  <a16:creationId xmlns:a16="http://schemas.microsoft.com/office/drawing/2014/main" id="{519EA1D9-9CDD-BB73-15CA-0A3DCF463823}"/>
                </a:ext>
              </a:extLst>
            </p:cNvPr>
            <p:cNvSpPr txBox="1"/>
            <p:nvPr/>
          </p:nvSpPr>
          <p:spPr>
            <a:xfrm>
              <a:off x="4341471" y="1048041"/>
              <a:ext cx="695201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10</a:t>
              </a:r>
            </a:p>
          </p:txBody>
        </p:sp>
        <p:sp>
          <p:nvSpPr>
            <p:cNvPr id="241" name="Text 28">
              <a:extLst>
                <a:ext uri="{FF2B5EF4-FFF2-40B4-BE49-F238E27FC236}">
                  <a16:creationId xmlns:a16="http://schemas.microsoft.com/office/drawing/2014/main" id="{20DCA177-BCD2-1B9A-DD98-8B215BB544EB}"/>
                </a:ext>
              </a:extLst>
            </p:cNvPr>
            <p:cNvSpPr txBox="1"/>
            <p:nvPr/>
          </p:nvSpPr>
          <p:spPr>
            <a:xfrm>
              <a:off x="6167252" y="1048041"/>
              <a:ext cx="695201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20</a:t>
              </a:r>
            </a:p>
          </p:txBody>
        </p:sp>
        <p:sp>
          <p:nvSpPr>
            <p:cNvPr id="242" name="Text 28">
              <a:extLst>
                <a:ext uri="{FF2B5EF4-FFF2-40B4-BE49-F238E27FC236}">
                  <a16:creationId xmlns:a16="http://schemas.microsoft.com/office/drawing/2014/main" id="{0AE67551-233E-25C9-9B8B-9127BF374FD3}"/>
                </a:ext>
              </a:extLst>
            </p:cNvPr>
            <p:cNvSpPr txBox="1"/>
            <p:nvPr/>
          </p:nvSpPr>
          <p:spPr>
            <a:xfrm>
              <a:off x="7993033" y="1048041"/>
              <a:ext cx="695201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30</a:t>
              </a:r>
            </a:p>
          </p:txBody>
        </p:sp>
        <p:sp>
          <p:nvSpPr>
            <p:cNvPr id="243" name="Text 28">
              <a:extLst>
                <a:ext uri="{FF2B5EF4-FFF2-40B4-BE49-F238E27FC236}">
                  <a16:creationId xmlns:a16="http://schemas.microsoft.com/office/drawing/2014/main" id="{C2113316-654B-0218-4374-416BFA3B942F}"/>
                </a:ext>
              </a:extLst>
            </p:cNvPr>
            <p:cNvSpPr txBox="1"/>
            <p:nvPr/>
          </p:nvSpPr>
          <p:spPr>
            <a:xfrm>
              <a:off x="9818814" y="1048041"/>
              <a:ext cx="695202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40</a:t>
              </a:r>
            </a:p>
          </p:txBody>
        </p:sp>
        <p:sp>
          <p:nvSpPr>
            <p:cNvPr id="244" name="Text 28">
              <a:extLst>
                <a:ext uri="{FF2B5EF4-FFF2-40B4-BE49-F238E27FC236}">
                  <a16:creationId xmlns:a16="http://schemas.microsoft.com/office/drawing/2014/main" id="{9C9928B1-93A1-79F4-839A-31B1C697D184}"/>
                </a:ext>
              </a:extLst>
            </p:cNvPr>
            <p:cNvSpPr txBox="1"/>
            <p:nvPr/>
          </p:nvSpPr>
          <p:spPr>
            <a:xfrm>
              <a:off x="11644595" y="1048041"/>
              <a:ext cx="695202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50</a:t>
              </a:r>
            </a:p>
          </p:txBody>
        </p:sp>
        <p:sp>
          <p:nvSpPr>
            <p:cNvPr id="245" name="Text 28">
              <a:extLst>
                <a:ext uri="{FF2B5EF4-FFF2-40B4-BE49-F238E27FC236}">
                  <a16:creationId xmlns:a16="http://schemas.microsoft.com/office/drawing/2014/main" id="{C95F6BB4-D9DA-8DF6-58B4-C0CE5DC062E0}"/>
                </a:ext>
              </a:extLst>
            </p:cNvPr>
            <p:cNvSpPr txBox="1"/>
            <p:nvPr/>
          </p:nvSpPr>
          <p:spPr>
            <a:xfrm>
              <a:off x="13470377" y="1048041"/>
              <a:ext cx="695202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60</a:t>
              </a:r>
            </a:p>
          </p:txBody>
        </p:sp>
        <p:sp>
          <p:nvSpPr>
            <p:cNvPr id="246" name="Text 28">
              <a:extLst>
                <a:ext uri="{FF2B5EF4-FFF2-40B4-BE49-F238E27FC236}">
                  <a16:creationId xmlns:a16="http://schemas.microsoft.com/office/drawing/2014/main" id="{BA2BAD0F-5B1C-09FB-5CCF-D9CB85790349}"/>
                </a:ext>
              </a:extLst>
            </p:cNvPr>
            <p:cNvSpPr txBox="1"/>
            <p:nvPr/>
          </p:nvSpPr>
          <p:spPr>
            <a:xfrm>
              <a:off x="15296157" y="1048041"/>
              <a:ext cx="695202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70</a:t>
              </a:r>
            </a:p>
          </p:txBody>
        </p:sp>
        <p:sp>
          <p:nvSpPr>
            <p:cNvPr id="247" name="Text 28">
              <a:extLst>
                <a:ext uri="{FF2B5EF4-FFF2-40B4-BE49-F238E27FC236}">
                  <a16:creationId xmlns:a16="http://schemas.microsoft.com/office/drawing/2014/main" id="{9A8EEDD1-1165-27C9-7FC7-EFDB7BA271D0}"/>
                </a:ext>
              </a:extLst>
            </p:cNvPr>
            <p:cNvSpPr txBox="1"/>
            <p:nvPr/>
          </p:nvSpPr>
          <p:spPr>
            <a:xfrm>
              <a:off x="17121937" y="1048041"/>
              <a:ext cx="695202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80</a:t>
              </a:r>
            </a:p>
          </p:txBody>
        </p:sp>
        <p:sp>
          <p:nvSpPr>
            <p:cNvPr id="248" name="Text 28">
              <a:extLst>
                <a:ext uri="{FF2B5EF4-FFF2-40B4-BE49-F238E27FC236}">
                  <a16:creationId xmlns:a16="http://schemas.microsoft.com/office/drawing/2014/main" id="{C463943D-CD16-1D72-07D9-03DDE57B7B81}"/>
                </a:ext>
              </a:extLst>
            </p:cNvPr>
            <p:cNvSpPr txBox="1"/>
            <p:nvPr/>
          </p:nvSpPr>
          <p:spPr>
            <a:xfrm>
              <a:off x="18947720" y="1048041"/>
              <a:ext cx="695202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90</a:t>
              </a:r>
            </a:p>
          </p:txBody>
        </p:sp>
        <p:sp>
          <p:nvSpPr>
            <p:cNvPr id="249" name="Text 28">
              <a:extLst>
                <a:ext uri="{FF2B5EF4-FFF2-40B4-BE49-F238E27FC236}">
                  <a16:creationId xmlns:a16="http://schemas.microsoft.com/office/drawing/2014/main" id="{DAE76D55-33B3-4E4D-4BC1-AE40CAA29F1A}"/>
                </a:ext>
              </a:extLst>
            </p:cNvPr>
            <p:cNvSpPr txBox="1"/>
            <p:nvPr/>
          </p:nvSpPr>
          <p:spPr>
            <a:xfrm>
              <a:off x="20773501" y="1048041"/>
              <a:ext cx="695201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991304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D7922"/>
            </a:gs>
            <a:gs pos="99000">
              <a:srgbClr val="7D7D7D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Placeholder 1" descr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15224" t="20074" r="33081" b="2385"/>
          <a:stretch>
            <a:fillRect/>
          </a:stretch>
        </p:blipFill>
        <p:spPr>
          <a:xfrm>
            <a:off x="3505198" y="-2278251"/>
            <a:ext cx="17373601" cy="17373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0800" y="2218"/>
                </a:moveTo>
                <a:cubicBezTo>
                  <a:pt x="15539" y="2218"/>
                  <a:pt x="19382" y="6061"/>
                  <a:pt x="19382" y="10800"/>
                </a:cubicBezTo>
                <a:cubicBezTo>
                  <a:pt x="19382" y="15539"/>
                  <a:pt x="15539" y="19382"/>
                  <a:pt x="10800" y="19382"/>
                </a:cubicBezTo>
                <a:cubicBezTo>
                  <a:pt x="6061" y="19382"/>
                  <a:pt x="2218" y="15539"/>
                  <a:pt x="2218" y="10800"/>
                </a:cubicBezTo>
                <a:cubicBezTo>
                  <a:pt x="2218" y="6061"/>
                  <a:pt x="6061" y="2218"/>
                  <a:pt x="10800" y="2218"/>
                </a:cubicBezTo>
                <a:close/>
                <a:moveTo>
                  <a:pt x="10658" y="2984"/>
                </a:moveTo>
                <a:cubicBezTo>
                  <a:pt x="6341" y="2984"/>
                  <a:pt x="2842" y="6483"/>
                  <a:pt x="2842" y="10800"/>
                </a:cubicBezTo>
                <a:cubicBezTo>
                  <a:pt x="2842" y="15117"/>
                  <a:pt x="6341" y="18616"/>
                  <a:pt x="10658" y="18616"/>
                </a:cubicBezTo>
                <a:cubicBezTo>
                  <a:pt x="14974" y="18616"/>
                  <a:pt x="18474" y="15117"/>
                  <a:pt x="18474" y="10800"/>
                </a:cubicBezTo>
                <a:cubicBezTo>
                  <a:pt x="18474" y="6483"/>
                  <a:pt x="14974" y="2984"/>
                  <a:pt x="10658" y="2984"/>
                </a:cubicBezTo>
                <a:close/>
              </a:path>
            </a:pathLst>
          </a:custGeom>
        </p:spPr>
      </p:pic>
      <p:sp>
        <p:nvSpPr>
          <p:cNvPr id="135" name="TextBox 9"/>
          <p:cNvSpPr txBox="1"/>
          <p:nvPr/>
        </p:nvSpPr>
        <p:spPr>
          <a:xfrm>
            <a:off x="8820358" y="3385950"/>
            <a:ext cx="6993787" cy="6045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defRPr sz="9600" spc="1200">
                <a:solidFill>
                  <a:srgbClr val="FFFFFF"/>
                </a:solidFill>
                <a:effectLst>
                  <a:outerShdw blurRad="952500" rotWithShape="0">
                    <a:srgbClr val="000000"/>
                  </a:outerShdw>
                </a:effectLst>
                <a:latin typeface="Code Bold"/>
                <a:ea typeface="Code Bold"/>
                <a:cs typeface="Code Bold"/>
                <a:sym typeface="Code Bold"/>
              </a:defRPr>
            </a:pPr>
            <a:r>
              <a:rPr dirty="0"/>
              <a:t>Brasil.</a:t>
            </a:r>
          </a:p>
          <a:p>
            <a:pPr algn="ctr">
              <a:defRPr sz="9600" spc="1200">
                <a:solidFill>
                  <a:srgbClr val="FFFFFF"/>
                </a:solidFill>
                <a:effectLst>
                  <a:outerShdw blurRad="952500" rotWithShape="0">
                    <a:srgbClr val="000000"/>
                  </a:outerShdw>
                </a:effectLst>
                <a:latin typeface="Code Bold"/>
                <a:ea typeface="Code Bold"/>
                <a:cs typeface="Code Bold"/>
                <a:sym typeface="Code Bold"/>
              </a:defRPr>
            </a:pPr>
            <a:r>
              <a:rPr dirty="0"/>
              <a:t>O </a:t>
            </a:r>
            <a:r>
              <a:rPr dirty="0" err="1"/>
              <a:t>país</a:t>
            </a:r>
            <a:r>
              <a:rPr dirty="0"/>
              <a:t> do </a:t>
            </a:r>
            <a:r>
              <a:rPr dirty="0" err="1"/>
              <a:t>futuro</a:t>
            </a:r>
            <a:r>
              <a:rPr dirty="0"/>
              <a:t>?</a:t>
            </a:r>
          </a:p>
        </p:txBody>
      </p:sp>
      <p:sp>
        <p:nvSpPr>
          <p:cNvPr id="136" name="Freeform 31"/>
          <p:cNvSpPr/>
          <p:nvPr/>
        </p:nvSpPr>
        <p:spPr>
          <a:xfrm>
            <a:off x="4724682" y="1602308"/>
            <a:ext cx="1924307" cy="1449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67" y="0"/>
                </a:moveTo>
                <a:lnTo>
                  <a:pt x="20767" y="5015"/>
                </a:lnTo>
                <a:cubicBezTo>
                  <a:pt x="19731" y="5169"/>
                  <a:pt x="18723" y="5728"/>
                  <a:pt x="17742" y="6693"/>
                </a:cubicBezTo>
                <a:cubicBezTo>
                  <a:pt x="16761" y="7658"/>
                  <a:pt x="16197" y="8991"/>
                  <a:pt x="16049" y="10694"/>
                </a:cubicBezTo>
                <a:cubicBezTo>
                  <a:pt x="16114" y="10646"/>
                  <a:pt x="16262" y="10575"/>
                  <a:pt x="16493" y="10482"/>
                </a:cubicBezTo>
                <a:cubicBezTo>
                  <a:pt x="16724" y="10388"/>
                  <a:pt x="16983" y="10336"/>
                  <a:pt x="17270" y="10325"/>
                </a:cubicBezTo>
                <a:cubicBezTo>
                  <a:pt x="18665" y="10356"/>
                  <a:pt x="19733" y="10884"/>
                  <a:pt x="20476" y="11910"/>
                </a:cubicBezTo>
                <a:cubicBezTo>
                  <a:pt x="21218" y="12935"/>
                  <a:pt x="21593" y="14274"/>
                  <a:pt x="21600" y="15926"/>
                </a:cubicBezTo>
                <a:cubicBezTo>
                  <a:pt x="21575" y="17516"/>
                  <a:pt x="21126" y="18849"/>
                  <a:pt x="20254" y="19923"/>
                </a:cubicBezTo>
                <a:cubicBezTo>
                  <a:pt x="19382" y="20998"/>
                  <a:pt x="18239" y="21557"/>
                  <a:pt x="16826" y="21600"/>
                </a:cubicBezTo>
                <a:cubicBezTo>
                  <a:pt x="15156" y="21525"/>
                  <a:pt x="13889" y="20754"/>
                  <a:pt x="13024" y="19288"/>
                </a:cubicBezTo>
                <a:cubicBezTo>
                  <a:pt x="12159" y="17822"/>
                  <a:pt x="11725" y="16112"/>
                  <a:pt x="11720" y="14157"/>
                </a:cubicBezTo>
                <a:cubicBezTo>
                  <a:pt x="11764" y="10786"/>
                  <a:pt x="12274" y="8083"/>
                  <a:pt x="13251" y="6047"/>
                </a:cubicBezTo>
                <a:cubicBezTo>
                  <a:pt x="14229" y="4011"/>
                  <a:pt x="15409" y="2520"/>
                  <a:pt x="16793" y="1573"/>
                </a:cubicBezTo>
                <a:cubicBezTo>
                  <a:pt x="18177" y="627"/>
                  <a:pt x="19502" y="102"/>
                  <a:pt x="20767" y="0"/>
                </a:cubicBezTo>
                <a:close/>
                <a:moveTo>
                  <a:pt x="9102" y="0"/>
                </a:moveTo>
                <a:lnTo>
                  <a:pt x="9102" y="5015"/>
                </a:lnTo>
                <a:cubicBezTo>
                  <a:pt x="8066" y="5169"/>
                  <a:pt x="7058" y="5728"/>
                  <a:pt x="6078" y="6693"/>
                </a:cubicBezTo>
                <a:cubicBezTo>
                  <a:pt x="5097" y="7658"/>
                  <a:pt x="4533" y="8991"/>
                  <a:pt x="4385" y="10694"/>
                </a:cubicBezTo>
                <a:cubicBezTo>
                  <a:pt x="4449" y="10646"/>
                  <a:pt x="4597" y="10575"/>
                  <a:pt x="4829" y="10482"/>
                </a:cubicBezTo>
                <a:cubicBezTo>
                  <a:pt x="5060" y="10388"/>
                  <a:pt x="5319" y="10336"/>
                  <a:pt x="5606" y="10325"/>
                </a:cubicBezTo>
                <a:cubicBezTo>
                  <a:pt x="7000" y="10356"/>
                  <a:pt x="8069" y="10884"/>
                  <a:pt x="8812" y="11910"/>
                </a:cubicBezTo>
                <a:cubicBezTo>
                  <a:pt x="9556" y="12935"/>
                  <a:pt x="9931" y="14274"/>
                  <a:pt x="9938" y="15926"/>
                </a:cubicBezTo>
                <a:cubicBezTo>
                  <a:pt x="9912" y="17516"/>
                  <a:pt x="9463" y="18849"/>
                  <a:pt x="8590" y="19923"/>
                </a:cubicBezTo>
                <a:cubicBezTo>
                  <a:pt x="7718" y="20998"/>
                  <a:pt x="6575" y="21557"/>
                  <a:pt x="5162" y="21600"/>
                </a:cubicBezTo>
                <a:cubicBezTo>
                  <a:pt x="3490" y="21525"/>
                  <a:pt x="2213" y="20754"/>
                  <a:pt x="1332" y="19288"/>
                </a:cubicBezTo>
                <a:cubicBezTo>
                  <a:pt x="451" y="17822"/>
                  <a:pt x="7" y="16112"/>
                  <a:pt x="0" y="14157"/>
                </a:cubicBezTo>
                <a:cubicBezTo>
                  <a:pt x="45" y="10786"/>
                  <a:pt x="560" y="8083"/>
                  <a:pt x="1546" y="6047"/>
                </a:cubicBezTo>
                <a:cubicBezTo>
                  <a:pt x="2532" y="4011"/>
                  <a:pt x="3721" y="2520"/>
                  <a:pt x="5114" y="1573"/>
                </a:cubicBezTo>
                <a:cubicBezTo>
                  <a:pt x="6507" y="627"/>
                  <a:pt x="7837" y="102"/>
                  <a:pt x="9102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99000">
                <a:srgbClr val="7D7D7D"/>
              </a:gs>
            </a:gsLst>
            <a:lin ang="2700000"/>
          </a:gra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7" name="Freeform 31"/>
          <p:cNvSpPr/>
          <p:nvPr/>
        </p:nvSpPr>
        <p:spPr>
          <a:xfrm>
            <a:off x="16954782" y="11274028"/>
            <a:ext cx="1924307" cy="1449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67" y="0"/>
                </a:moveTo>
                <a:lnTo>
                  <a:pt x="20767" y="5015"/>
                </a:lnTo>
                <a:cubicBezTo>
                  <a:pt x="19731" y="5169"/>
                  <a:pt x="18723" y="5728"/>
                  <a:pt x="17742" y="6693"/>
                </a:cubicBezTo>
                <a:cubicBezTo>
                  <a:pt x="16761" y="7658"/>
                  <a:pt x="16197" y="8991"/>
                  <a:pt x="16049" y="10694"/>
                </a:cubicBezTo>
                <a:cubicBezTo>
                  <a:pt x="16114" y="10646"/>
                  <a:pt x="16262" y="10575"/>
                  <a:pt x="16493" y="10482"/>
                </a:cubicBezTo>
                <a:cubicBezTo>
                  <a:pt x="16724" y="10388"/>
                  <a:pt x="16983" y="10336"/>
                  <a:pt x="17270" y="10325"/>
                </a:cubicBezTo>
                <a:cubicBezTo>
                  <a:pt x="18665" y="10356"/>
                  <a:pt x="19733" y="10884"/>
                  <a:pt x="20476" y="11910"/>
                </a:cubicBezTo>
                <a:cubicBezTo>
                  <a:pt x="21218" y="12935"/>
                  <a:pt x="21593" y="14274"/>
                  <a:pt x="21600" y="15926"/>
                </a:cubicBezTo>
                <a:cubicBezTo>
                  <a:pt x="21575" y="17516"/>
                  <a:pt x="21126" y="18849"/>
                  <a:pt x="20254" y="19923"/>
                </a:cubicBezTo>
                <a:cubicBezTo>
                  <a:pt x="19382" y="20998"/>
                  <a:pt x="18239" y="21557"/>
                  <a:pt x="16826" y="21600"/>
                </a:cubicBezTo>
                <a:cubicBezTo>
                  <a:pt x="15156" y="21525"/>
                  <a:pt x="13889" y="20754"/>
                  <a:pt x="13024" y="19288"/>
                </a:cubicBezTo>
                <a:cubicBezTo>
                  <a:pt x="12159" y="17822"/>
                  <a:pt x="11725" y="16112"/>
                  <a:pt x="11720" y="14157"/>
                </a:cubicBezTo>
                <a:cubicBezTo>
                  <a:pt x="11764" y="10786"/>
                  <a:pt x="12274" y="8083"/>
                  <a:pt x="13251" y="6047"/>
                </a:cubicBezTo>
                <a:cubicBezTo>
                  <a:pt x="14229" y="4011"/>
                  <a:pt x="15409" y="2520"/>
                  <a:pt x="16793" y="1573"/>
                </a:cubicBezTo>
                <a:cubicBezTo>
                  <a:pt x="18177" y="627"/>
                  <a:pt x="19502" y="102"/>
                  <a:pt x="20767" y="0"/>
                </a:cubicBezTo>
                <a:close/>
                <a:moveTo>
                  <a:pt x="9102" y="0"/>
                </a:moveTo>
                <a:lnTo>
                  <a:pt x="9102" y="5015"/>
                </a:lnTo>
                <a:cubicBezTo>
                  <a:pt x="8066" y="5169"/>
                  <a:pt x="7058" y="5728"/>
                  <a:pt x="6078" y="6693"/>
                </a:cubicBezTo>
                <a:cubicBezTo>
                  <a:pt x="5097" y="7658"/>
                  <a:pt x="4533" y="8991"/>
                  <a:pt x="4385" y="10694"/>
                </a:cubicBezTo>
                <a:cubicBezTo>
                  <a:pt x="4449" y="10646"/>
                  <a:pt x="4597" y="10575"/>
                  <a:pt x="4829" y="10482"/>
                </a:cubicBezTo>
                <a:cubicBezTo>
                  <a:pt x="5060" y="10388"/>
                  <a:pt x="5319" y="10336"/>
                  <a:pt x="5606" y="10325"/>
                </a:cubicBezTo>
                <a:cubicBezTo>
                  <a:pt x="7000" y="10356"/>
                  <a:pt x="8069" y="10884"/>
                  <a:pt x="8812" y="11910"/>
                </a:cubicBezTo>
                <a:cubicBezTo>
                  <a:pt x="9556" y="12935"/>
                  <a:pt x="9931" y="14274"/>
                  <a:pt x="9938" y="15926"/>
                </a:cubicBezTo>
                <a:cubicBezTo>
                  <a:pt x="9912" y="17516"/>
                  <a:pt x="9463" y="18849"/>
                  <a:pt x="8590" y="19923"/>
                </a:cubicBezTo>
                <a:cubicBezTo>
                  <a:pt x="7718" y="20998"/>
                  <a:pt x="6575" y="21557"/>
                  <a:pt x="5162" y="21600"/>
                </a:cubicBezTo>
                <a:cubicBezTo>
                  <a:pt x="3490" y="21525"/>
                  <a:pt x="2213" y="20754"/>
                  <a:pt x="1332" y="19288"/>
                </a:cubicBezTo>
                <a:cubicBezTo>
                  <a:pt x="451" y="17822"/>
                  <a:pt x="7" y="16112"/>
                  <a:pt x="0" y="14157"/>
                </a:cubicBezTo>
                <a:cubicBezTo>
                  <a:pt x="45" y="10786"/>
                  <a:pt x="560" y="8083"/>
                  <a:pt x="1546" y="6047"/>
                </a:cubicBezTo>
                <a:cubicBezTo>
                  <a:pt x="2532" y="4011"/>
                  <a:pt x="3721" y="2520"/>
                  <a:pt x="5114" y="1573"/>
                </a:cubicBezTo>
                <a:cubicBezTo>
                  <a:pt x="6507" y="627"/>
                  <a:pt x="7837" y="102"/>
                  <a:pt x="9102" y="0"/>
                </a:cubicBezTo>
                <a:close/>
              </a:path>
            </a:pathLst>
          </a:cu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4F9805-895A-BEB4-FADD-043EB9012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24377904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Placeholder 2" descr="Picture Placeholder 2">
            <a:extLst>
              <a:ext uri="{FF2B5EF4-FFF2-40B4-BE49-F238E27FC236}">
                <a16:creationId xmlns:a16="http://schemas.microsoft.com/office/drawing/2014/main" id="{34BBDDDD-4E91-AA2D-883C-6F89C4766323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11682" r="11474" b="-1"/>
          <a:stretch>
            <a:fillRect/>
          </a:stretch>
        </p:blipFill>
        <p:spPr>
          <a:xfrm flipH="1">
            <a:off x="2" y="10"/>
            <a:ext cx="19339284" cy="13715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50038" y="0"/>
            <a:ext cx="14133956" cy="13716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40">
            <a:extLst>
              <a:ext uri="{FF2B5EF4-FFF2-40B4-BE49-F238E27FC236}">
                <a16:creationId xmlns:a16="http://schemas.microsoft.com/office/drawing/2014/main" id="{73718CB0-E8FE-B8D2-2BB3-3F9A89E19578}"/>
              </a:ext>
            </a:extLst>
          </p:cNvPr>
          <p:cNvSpPr txBox="1"/>
          <p:nvPr/>
        </p:nvSpPr>
        <p:spPr>
          <a:xfrm>
            <a:off x="15870804" y="1486894"/>
            <a:ext cx="7274946" cy="7384056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defTabSz="91440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8000">
                <a:latin typeface="Code Light"/>
                <a:ea typeface="Code Light"/>
                <a:cs typeface="Code Light"/>
                <a:sym typeface="Code Light"/>
              </a:defRPr>
            </a:pPr>
            <a:r>
              <a:rPr lang="en-US" sz="10400" kern="1200" dirty="0">
                <a:solidFill>
                  <a:schemeClr val="tx1"/>
                </a:solidFill>
              </a:rPr>
              <a:t>O </a:t>
            </a:r>
            <a:r>
              <a:rPr lang="en-US" sz="10400" kern="1200" dirty="0" err="1">
                <a:solidFill>
                  <a:schemeClr val="tx1"/>
                </a:solidFill>
              </a:rPr>
              <a:t>paradoxo</a:t>
            </a:r>
            <a:endParaRPr lang="en-US" sz="10400" kern="1200" dirty="0">
              <a:solidFill>
                <a:schemeClr val="tx1"/>
              </a:solidFill>
            </a:endParaRPr>
          </a:p>
          <a:p>
            <a:pPr defTabSz="91440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8000">
                <a:solidFill>
                  <a:srgbClr val="ED7922"/>
                </a:solidFill>
                <a:latin typeface="Code Light"/>
                <a:ea typeface="Code Light"/>
                <a:cs typeface="Code Light"/>
                <a:sym typeface="Code Light"/>
              </a:defRPr>
            </a:pPr>
            <a:r>
              <a:rPr lang="en-US" sz="10400" kern="1200" dirty="0">
                <a:solidFill>
                  <a:schemeClr val="tx1"/>
                </a:solidFill>
              </a:rPr>
              <a:t>que </a:t>
            </a:r>
            <a:r>
              <a:rPr lang="en-US" sz="10400" kern="1200" dirty="0" err="1">
                <a:solidFill>
                  <a:schemeClr val="tx1"/>
                </a:solidFill>
              </a:rPr>
              <a:t>paralisa</a:t>
            </a:r>
            <a:r>
              <a:rPr lang="en-US" sz="10400" kern="1200" dirty="0">
                <a:solidFill>
                  <a:schemeClr val="tx1"/>
                </a:solidFill>
              </a:rPr>
              <a:t> Brasil</a:t>
            </a:r>
          </a:p>
        </p:txBody>
      </p:sp>
    </p:spTree>
    <p:extLst>
      <p:ext uri="{BB962C8B-B14F-4D97-AF65-F5344CB8AC3E}">
        <p14:creationId xmlns:p14="http://schemas.microsoft.com/office/powerpoint/2010/main" val="3442388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E851D-CB73-7473-1B8C-B8B9F042F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Box 40">
            <a:extLst>
              <a:ext uri="{FF2B5EF4-FFF2-40B4-BE49-F238E27FC236}">
                <a16:creationId xmlns:a16="http://schemas.microsoft.com/office/drawing/2014/main" id="{1A38D266-7B1D-3E35-23F3-4093CA72EF6B}"/>
              </a:ext>
            </a:extLst>
          </p:cNvPr>
          <p:cNvSpPr txBox="1"/>
          <p:nvPr/>
        </p:nvSpPr>
        <p:spPr>
          <a:xfrm>
            <a:off x="1881807" y="1009839"/>
            <a:ext cx="20978193" cy="26468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8000">
                <a:latin typeface="Code Light"/>
                <a:ea typeface="Code Light"/>
                <a:cs typeface="Code Light"/>
                <a:sym typeface="Code Light"/>
              </a:defRPr>
            </a:pPr>
            <a:r>
              <a:rPr lang="nl-NL" dirty="0" err="1"/>
              <a:t>Altos</a:t>
            </a:r>
            <a:r>
              <a:rPr lang="nl-NL" dirty="0"/>
              <a:t> </a:t>
            </a:r>
            <a:r>
              <a:rPr lang="nl-NL" dirty="0" err="1"/>
              <a:t>investimentos</a:t>
            </a:r>
            <a:r>
              <a:rPr lang="nl-NL" dirty="0"/>
              <a:t> </a:t>
            </a:r>
            <a:endParaRPr dirty="0"/>
          </a:p>
          <a:p>
            <a:pPr>
              <a:defRPr sz="8000">
                <a:solidFill>
                  <a:srgbClr val="ED7922"/>
                </a:solidFill>
                <a:latin typeface="Code Light"/>
                <a:ea typeface="Code Light"/>
                <a:cs typeface="Code Light"/>
                <a:sym typeface="Code Light"/>
              </a:defRPr>
            </a:pPr>
            <a:r>
              <a:rPr lang="nl-NL" dirty="0" err="1"/>
              <a:t>em</a:t>
            </a:r>
            <a:r>
              <a:rPr lang="nl-NL" dirty="0"/>
              <a:t> </a:t>
            </a:r>
            <a:r>
              <a:rPr lang="nl-NL" dirty="0" err="1"/>
              <a:t>tecnologia</a:t>
            </a:r>
            <a:endParaRPr dirty="0"/>
          </a:p>
        </p:txBody>
      </p:sp>
      <p:sp>
        <p:nvSpPr>
          <p:cNvPr id="142" name="TextBox 41">
            <a:extLst>
              <a:ext uri="{FF2B5EF4-FFF2-40B4-BE49-F238E27FC236}">
                <a16:creationId xmlns:a16="http://schemas.microsoft.com/office/drawing/2014/main" id="{4A7B3E1D-DB1E-ACF3-3D0F-55FD66676305}"/>
              </a:ext>
            </a:extLst>
          </p:cNvPr>
          <p:cNvSpPr txBox="1"/>
          <p:nvPr/>
        </p:nvSpPr>
        <p:spPr>
          <a:xfrm>
            <a:off x="1881808" y="482290"/>
            <a:ext cx="2176777" cy="665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rgbClr val="BFBFB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 err="1"/>
              <a:t>Introdução</a:t>
            </a:r>
            <a:endParaRPr dirty="0"/>
          </a:p>
        </p:txBody>
      </p:sp>
      <p:pic>
        <p:nvPicPr>
          <p:cNvPr id="143" name="Picture 4" descr="Picture 4">
            <a:extLst>
              <a:ext uri="{FF2B5EF4-FFF2-40B4-BE49-F238E27FC236}">
                <a16:creationId xmlns:a16="http://schemas.microsoft.com/office/drawing/2014/main" id="{D137754B-6E71-27AE-763F-379B2A960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icture 18" descr="Picture 18">
            <a:extLst>
              <a:ext uri="{FF2B5EF4-FFF2-40B4-BE49-F238E27FC236}">
                <a16:creationId xmlns:a16="http://schemas.microsoft.com/office/drawing/2014/main" id="{536C9974-43C3-8BC6-9E00-AF9E37B390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0387"/>
          <a:stretch>
            <a:fillRect/>
          </a:stretch>
        </p:blipFill>
        <p:spPr>
          <a:xfrm>
            <a:off x="0" y="39504"/>
            <a:ext cx="2344116" cy="16637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F780482-BCF9-ACF5-D634-B79C09DE3D4B}"/>
              </a:ext>
            </a:extLst>
          </p:cNvPr>
          <p:cNvGraphicFramePr/>
          <p:nvPr/>
        </p:nvGraphicFramePr>
        <p:xfrm>
          <a:off x="2152650" y="4048745"/>
          <a:ext cx="20707350" cy="8619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545BC3F-D94D-6305-E410-29E33D4F08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61902" y="12756134"/>
            <a:ext cx="3276600" cy="6092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E00E8B8-21E6-1E20-CE8C-A07597055521}"/>
              </a:ext>
            </a:extLst>
          </p:cNvPr>
          <p:cNvGrpSpPr/>
          <p:nvPr/>
        </p:nvGrpSpPr>
        <p:grpSpPr>
          <a:xfrm>
            <a:off x="6667500" y="4627046"/>
            <a:ext cx="11468100" cy="5793304"/>
            <a:chOff x="6667500" y="4627046"/>
            <a:chExt cx="11468100" cy="579330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2FC7138-3052-8A5E-35B1-2FCE59E167D2}"/>
                </a:ext>
              </a:extLst>
            </p:cNvPr>
            <p:cNvSpPr/>
            <p:nvPr/>
          </p:nvSpPr>
          <p:spPr>
            <a:xfrm>
              <a:off x="6667500" y="4627046"/>
              <a:ext cx="11468100" cy="5793304"/>
            </a:xfrm>
            <a:prstGeom prst="roundRect">
              <a:avLst/>
            </a:prstGeom>
            <a:solidFill>
              <a:srgbClr val="FFFFFF"/>
            </a:solidFill>
            <a:ln w="50800" cap="flat">
              <a:solidFill>
                <a:schemeClr val="bg1">
                  <a:lumMod val="5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8C5DACB-1345-2B7D-D2EA-56BC124AA19C}"/>
                </a:ext>
              </a:extLst>
            </p:cNvPr>
            <p:cNvSpPr/>
            <p:nvPr/>
          </p:nvSpPr>
          <p:spPr>
            <a:xfrm>
              <a:off x="7551254" y="4730359"/>
              <a:ext cx="9967292" cy="1663701"/>
            </a:xfrm>
            <a:prstGeom prst="roundRect">
              <a:avLst/>
            </a:prstGeom>
            <a:solidFill>
              <a:srgbClr val="FFFFFF"/>
            </a:solidFill>
            <a:ln w="508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ctr">
              <a:noAutofit/>
            </a:bodyPr>
            <a:lstStyle/>
            <a:p>
              <a:r>
                <a:rPr lang="nl-NL" dirty="0"/>
                <a:t>92% - </a:t>
              </a:r>
              <a:r>
                <a:rPr lang="nl-NL" dirty="0" err="1"/>
                <a:t>Inteligência</a:t>
              </a:r>
              <a:r>
                <a:rPr lang="nl-NL" dirty="0"/>
                <a:t> </a:t>
              </a:r>
              <a:r>
                <a:rPr lang="nl-NL" dirty="0" err="1"/>
                <a:t>Artificial</a:t>
              </a:r>
              <a:r>
                <a:rPr lang="nl-NL" dirty="0"/>
                <a:t> (IA)</a:t>
              </a:r>
              <a:endParaRPr kumimoji="0" lang="pt-BR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85EEE57-A47E-7860-B647-9C8AB9EC267C}"/>
                </a:ext>
              </a:extLst>
            </p:cNvPr>
            <p:cNvSpPr/>
            <p:nvPr/>
          </p:nvSpPr>
          <p:spPr>
            <a:xfrm>
              <a:off x="7551254" y="6175179"/>
              <a:ext cx="9967292" cy="1663701"/>
            </a:xfrm>
            <a:prstGeom prst="roundRect">
              <a:avLst/>
            </a:prstGeom>
            <a:solidFill>
              <a:srgbClr val="FFFFFF"/>
            </a:solidFill>
            <a:ln w="508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ctr">
              <a:noAutofit/>
            </a:bodyPr>
            <a:lstStyle/>
            <a:p>
              <a:r>
                <a:rPr lang="nl-NL" dirty="0"/>
                <a:t>92% - </a:t>
              </a:r>
              <a:r>
                <a:rPr lang="nl-NL" dirty="0" err="1"/>
                <a:t>Inteligência</a:t>
              </a:r>
              <a:r>
                <a:rPr lang="nl-NL" dirty="0"/>
                <a:t> </a:t>
              </a:r>
              <a:r>
                <a:rPr lang="nl-NL" dirty="0" err="1"/>
                <a:t>Artificial</a:t>
              </a:r>
              <a:r>
                <a:rPr lang="nl-NL" dirty="0"/>
                <a:t> </a:t>
              </a:r>
              <a:r>
                <a:rPr lang="nl-NL" dirty="0" err="1"/>
                <a:t>Generativa</a:t>
              </a:r>
              <a:r>
                <a:rPr lang="nl-NL" dirty="0"/>
                <a:t> (</a:t>
              </a:r>
              <a:r>
                <a:rPr lang="nl-NL" dirty="0" err="1"/>
                <a:t>GenAI</a:t>
              </a:r>
              <a:r>
                <a:rPr lang="nl-NL" dirty="0"/>
                <a:t>)</a:t>
              </a:r>
              <a:endParaRPr kumimoji="0" lang="pt-BR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DF0F079-4E52-BF28-7552-7C735DC44B24}"/>
                </a:ext>
              </a:extLst>
            </p:cNvPr>
            <p:cNvSpPr/>
            <p:nvPr/>
          </p:nvSpPr>
          <p:spPr>
            <a:xfrm>
              <a:off x="7551254" y="7620000"/>
              <a:ext cx="9967292" cy="1663701"/>
            </a:xfrm>
            <a:prstGeom prst="roundRect">
              <a:avLst/>
            </a:prstGeom>
            <a:solidFill>
              <a:srgbClr val="FFFFFF"/>
            </a:solidFill>
            <a:ln w="508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ctr">
              <a:noAutofit/>
            </a:bodyPr>
            <a:lstStyle/>
            <a:p>
              <a:r>
                <a:rPr lang="nl-NL" dirty="0"/>
                <a:t>91% -</a:t>
              </a:r>
              <a:r>
                <a:rPr lang="pt-BR" dirty="0"/>
                <a:t>Segurança Cibernética e da Informação</a:t>
              </a:r>
              <a:endParaRPr kumimoji="0" lang="pt-BR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C19C1EFE-9C83-5BFC-57C6-F1881AC3AB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1386" y="9386163"/>
              <a:ext cx="2517160" cy="579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9529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4015F-1463-4450-5F2B-2CCFB94FC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1">
            <a:extLst>
              <a:ext uri="{FF2B5EF4-FFF2-40B4-BE49-F238E27FC236}">
                <a16:creationId xmlns:a16="http://schemas.microsoft.com/office/drawing/2014/main" id="{89AB4EEF-2990-F36A-4D5A-B271CD574772}"/>
              </a:ext>
            </a:extLst>
          </p:cNvPr>
          <p:cNvSpPr txBox="1"/>
          <p:nvPr/>
        </p:nvSpPr>
        <p:spPr>
          <a:xfrm>
            <a:off x="1881808" y="482290"/>
            <a:ext cx="2176777" cy="665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rgbClr val="BFBFB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 err="1"/>
              <a:t>Introdução</a:t>
            </a: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1FA16A-B5E0-53F1-BA85-926FFB5EFD7A}"/>
              </a:ext>
            </a:extLst>
          </p:cNvPr>
          <p:cNvSpPr/>
          <p:nvPr/>
        </p:nvSpPr>
        <p:spPr>
          <a:xfrm>
            <a:off x="3162300" y="7867650"/>
            <a:ext cx="5534439" cy="4629432"/>
          </a:xfrm>
          <a:custGeom>
            <a:avLst/>
            <a:gdLst>
              <a:gd name="connsiteX0" fmla="*/ 0 w 5534439"/>
              <a:gd name="connsiteY0" fmla="*/ 0 h 4629432"/>
              <a:gd name="connsiteX1" fmla="*/ 498100 w 5534439"/>
              <a:gd name="connsiteY1" fmla="*/ 0 h 4629432"/>
              <a:gd name="connsiteX2" fmla="*/ 996199 w 5534439"/>
              <a:gd name="connsiteY2" fmla="*/ 0 h 4629432"/>
              <a:gd name="connsiteX3" fmla="*/ 1438954 w 5534439"/>
              <a:gd name="connsiteY3" fmla="*/ 0 h 4629432"/>
              <a:gd name="connsiteX4" fmla="*/ 1937054 w 5534439"/>
              <a:gd name="connsiteY4" fmla="*/ 0 h 4629432"/>
              <a:gd name="connsiteX5" fmla="*/ 2324464 w 5534439"/>
              <a:gd name="connsiteY5" fmla="*/ 0 h 4629432"/>
              <a:gd name="connsiteX6" fmla="*/ 2822564 w 5534439"/>
              <a:gd name="connsiteY6" fmla="*/ 0 h 4629432"/>
              <a:gd name="connsiteX7" fmla="*/ 3486697 w 5534439"/>
              <a:gd name="connsiteY7" fmla="*/ 0 h 4629432"/>
              <a:gd name="connsiteX8" fmla="*/ 3874107 w 5534439"/>
              <a:gd name="connsiteY8" fmla="*/ 0 h 4629432"/>
              <a:gd name="connsiteX9" fmla="*/ 4538240 w 5534439"/>
              <a:gd name="connsiteY9" fmla="*/ 0 h 4629432"/>
              <a:gd name="connsiteX10" fmla="*/ 4980995 w 5534439"/>
              <a:gd name="connsiteY10" fmla="*/ 0 h 4629432"/>
              <a:gd name="connsiteX11" fmla="*/ 5534439 w 5534439"/>
              <a:gd name="connsiteY11" fmla="*/ 0 h 4629432"/>
              <a:gd name="connsiteX12" fmla="*/ 5534439 w 5534439"/>
              <a:gd name="connsiteY12" fmla="*/ 486090 h 4629432"/>
              <a:gd name="connsiteX13" fmla="*/ 5534439 w 5534439"/>
              <a:gd name="connsiteY13" fmla="*/ 972181 h 4629432"/>
              <a:gd name="connsiteX14" fmla="*/ 5534439 w 5534439"/>
              <a:gd name="connsiteY14" fmla="*/ 1643448 h 4629432"/>
              <a:gd name="connsiteX15" fmla="*/ 5534439 w 5534439"/>
              <a:gd name="connsiteY15" fmla="*/ 2083244 h 4629432"/>
              <a:gd name="connsiteX16" fmla="*/ 5534439 w 5534439"/>
              <a:gd name="connsiteY16" fmla="*/ 2569335 h 4629432"/>
              <a:gd name="connsiteX17" fmla="*/ 5534439 w 5534439"/>
              <a:gd name="connsiteY17" fmla="*/ 3148014 h 4629432"/>
              <a:gd name="connsiteX18" fmla="*/ 5534439 w 5534439"/>
              <a:gd name="connsiteY18" fmla="*/ 3634104 h 4629432"/>
              <a:gd name="connsiteX19" fmla="*/ 5534439 w 5534439"/>
              <a:gd name="connsiteY19" fmla="*/ 4629432 h 4629432"/>
              <a:gd name="connsiteX20" fmla="*/ 4925651 w 5534439"/>
              <a:gd name="connsiteY20" fmla="*/ 4629432 h 4629432"/>
              <a:gd name="connsiteX21" fmla="*/ 4427551 w 5534439"/>
              <a:gd name="connsiteY21" fmla="*/ 4629432 h 4629432"/>
              <a:gd name="connsiteX22" fmla="*/ 3984796 w 5534439"/>
              <a:gd name="connsiteY22" fmla="*/ 4629432 h 4629432"/>
              <a:gd name="connsiteX23" fmla="*/ 3431352 w 5534439"/>
              <a:gd name="connsiteY23" fmla="*/ 4629432 h 4629432"/>
              <a:gd name="connsiteX24" fmla="*/ 2822564 w 5534439"/>
              <a:gd name="connsiteY24" fmla="*/ 4629432 h 4629432"/>
              <a:gd name="connsiteX25" fmla="*/ 2379809 w 5534439"/>
              <a:gd name="connsiteY25" fmla="*/ 4629432 h 4629432"/>
              <a:gd name="connsiteX26" fmla="*/ 1826365 w 5534439"/>
              <a:gd name="connsiteY26" fmla="*/ 4629432 h 4629432"/>
              <a:gd name="connsiteX27" fmla="*/ 1383610 w 5534439"/>
              <a:gd name="connsiteY27" fmla="*/ 4629432 h 4629432"/>
              <a:gd name="connsiteX28" fmla="*/ 830166 w 5534439"/>
              <a:gd name="connsiteY28" fmla="*/ 4629432 h 4629432"/>
              <a:gd name="connsiteX29" fmla="*/ 0 w 5534439"/>
              <a:gd name="connsiteY29" fmla="*/ 4629432 h 4629432"/>
              <a:gd name="connsiteX30" fmla="*/ 0 w 5534439"/>
              <a:gd name="connsiteY30" fmla="*/ 3958164 h 4629432"/>
              <a:gd name="connsiteX31" fmla="*/ 0 w 5534439"/>
              <a:gd name="connsiteY31" fmla="*/ 3333191 h 4629432"/>
              <a:gd name="connsiteX32" fmla="*/ 0 w 5534439"/>
              <a:gd name="connsiteY32" fmla="*/ 2661923 h 4629432"/>
              <a:gd name="connsiteX33" fmla="*/ 0 w 5534439"/>
              <a:gd name="connsiteY33" fmla="*/ 2036950 h 4629432"/>
              <a:gd name="connsiteX34" fmla="*/ 0 w 5534439"/>
              <a:gd name="connsiteY34" fmla="*/ 1411977 h 4629432"/>
              <a:gd name="connsiteX35" fmla="*/ 0 w 5534439"/>
              <a:gd name="connsiteY35" fmla="*/ 787003 h 4629432"/>
              <a:gd name="connsiteX36" fmla="*/ 0 w 5534439"/>
              <a:gd name="connsiteY36" fmla="*/ 0 h 462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534439" h="4629432" fill="none" extrusionOk="0">
                <a:moveTo>
                  <a:pt x="0" y="0"/>
                </a:moveTo>
                <a:cubicBezTo>
                  <a:pt x="122584" y="-37400"/>
                  <a:pt x="337357" y="56523"/>
                  <a:pt x="498100" y="0"/>
                </a:cubicBezTo>
                <a:cubicBezTo>
                  <a:pt x="658843" y="-56523"/>
                  <a:pt x="816153" y="20958"/>
                  <a:pt x="996199" y="0"/>
                </a:cubicBezTo>
                <a:cubicBezTo>
                  <a:pt x="1176245" y="-20958"/>
                  <a:pt x="1218444" y="37349"/>
                  <a:pt x="1438954" y="0"/>
                </a:cubicBezTo>
                <a:cubicBezTo>
                  <a:pt x="1659465" y="-37349"/>
                  <a:pt x="1728324" y="19440"/>
                  <a:pt x="1937054" y="0"/>
                </a:cubicBezTo>
                <a:cubicBezTo>
                  <a:pt x="2145784" y="-19440"/>
                  <a:pt x="2163787" y="33445"/>
                  <a:pt x="2324464" y="0"/>
                </a:cubicBezTo>
                <a:cubicBezTo>
                  <a:pt x="2485141" y="-33445"/>
                  <a:pt x="2694348" y="58289"/>
                  <a:pt x="2822564" y="0"/>
                </a:cubicBezTo>
                <a:cubicBezTo>
                  <a:pt x="2950780" y="-58289"/>
                  <a:pt x="3170893" y="12590"/>
                  <a:pt x="3486697" y="0"/>
                </a:cubicBezTo>
                <a:cubicBezTo>
                  <a:pt x="3802501" y="-12590"/>
                  <a:pt x="3730870" y="18282"/>
                  <a:pt x="3874107" y="0"/>
                </a:cubicBezTo>
                <a:cubicBezTo>
                  <a:pt x="4017344" y="-18282"/>
                  <a:pt x="4263468" y="24158"/>
                  <a:pt x="4538240" y="0"/>
                </a:cubicBezTo>
                <a:cubicBezTo>
                  <a:pt x="4813012" y="-24158"/>
                  <a:pt x="4804711" y="4283"/>
                  <a:pt x="4980995" y="0"/>
                </a:cubicBezTo>
                <a:cubicBezTo>
                  <a:pt x="5157279" y="-4283"/>
                  <a:pt x="5325513" y="10960"/>
                  <a:pt x="5534439" y="0"/>
                </a:cubicBezTo>
                <a:cubicBezTo>
                  <a:pt x="5543246" y="211364"/>
                  <a:pt x="5512114" y="305552"/>
                  <a:pt x="5534439" y="486090"/>
                </a:cubicBezTo>
                <a:cubicBezTo>
                  <a:pt x="5556764" y="666628"/>
                  <a:pt x="5525681" y="835834"/>
                  <a:pt x="5534439" y="972181"/>
                </a:cubicBezTo>
                <a:cubicBezTo>
                  <a:pt x="5543197" y="1108528"/>
                  <a:pt x="5532612" y="1485985"/>
                  <a:pt x="5534439" y="1643448"/>
                </a:cubicBezTo>
                <a:cubicBezTo>
                  <a:pt x="5536266" y="1800911"/>
                  <a:pt x="5509104" y="1916208"/>
                  <a:pt x="5534439" y="2083244"/>
                </a:cubicBezTo>
                <a:cubicBezTo>
                  <a:pt x="5559774" y="2250280"/>
                  <a:pt x="5493462" y="2336937"/>
                  <a:pt x="5534439" y="2569335"/>
                </a:cubicBezTo>
                <a:cubicBezTo>
                  <a:pt x="5575416" y="2801733"/>
                  <a:pt x="5510526" y="2948370"/>
                  <a:pt x="5534439" y="3148014"/>
                </a:cubicBezTo>
                <a:cubicBezTo>
                  <a:pt x="5558352" y="3347658"/>
                  <a:pt x="5528598" y="3397707"/>
                  <a:pt x="5534439" y="3634104"/>
                </a:cubicBezTo>
                <a:cubicBezTo>
                  <a:pt x="5540280" y="3870501"/>
                  <a:pt x="5533458" y="4353592"/>
                  <a:pt x="5534439" y="4629432"/>
                </a:cubicBezTo>
                <a:cubicBezTo>
                  <a:pt x="5247965" y="4668015"/>
                  <a:pt x="5143618" y="4569138"/>
                  <a:pt x="4925651" y="4629432"/>
                </a:cubicBezTo>
                <a:cubicBezTo>
                  <a:pt x="4707684" y="4689726"/>
                  <a:pt x="4532379" y="4573161"/>
                  <a:pt x="4427551" y="4629432"/>
                </a:cubicBezTo>
                <a:cubicBezTo>
                  <a:pt x="4322723" y="4685703"/>
                  <a:pt x="4176250" y="4608988"/>
                  <a:pt x="3984796" y="4629432"/>
                </a:cubicBezTo>
                <a:cubicBezTo>
                  <a:pt x="3793342" y="4649876"/>
                  <a:pt x="3617820" y="4625985"/>
                  <a:pt x="3431352" y="4629432"/>
                </a:cubicBezTo>
                <a:cubicBezTo>
                  <a:pt x="3244884" y="4632879"/>
                  <a:pt x="2974107" y="4627982"/>
                  <a:pt x="2822564" y="4629432"/>
                </a:cubicBezTo>
                <a:cubicBezTo>
                  <a:pt x="2671021" y="4630882"/>
                  <a:pt x="2562410" y="4591786"/>
                  <a:pt x="2379809" y="4629432"/>
                </a:cubicBezTo>
                <a:cubicBezTo>
                  <a:pt x="2197208" y="4667078"/>
                  <a:pt x="1974909" y="4589963"/>
                  <a:pt x="1826365" y="4629432"/>
                </a:cubicBezTo>
                <a:cubicBezTo>
                  <a:pt x="1677821" y="4668901"/>
                  <a:pt x="1540815" y="4580745"/>
                  <a:pt x="1383610" y="4629432"/>
                </a:cubicBezTo>
                <a:cubicBezTo>
                  <a:pt x="1226406" y="4678119"/>
                  <a:pt x="980988" y="4563232"/>
                  <a:pt x="830166" y="4629432"/>
                </a:cubicBezTo>
                <a:cubicBezTo>
                  <a:pt x="679344" y="4695632"/>
                  <a:pt x="336067" y="4530793"/>
                  <a:pt x="0" y="4629432"/>
                </a:cubicBezTo>
                <a:cubicBezTo>
                  <a:pt x="-3081" y="4313746"/>
                  <a:pt x="53104" y="4166460"/>
                  <a:pt x="0" y="3958164"/>
                </a:cubicBezTo>
                <a:cubicBezTo>
                  <a:pt x="-53104" y="3749868"/>
                  <a:pt x="11973" y="3546549"/>
                  <a:pt x="0" y="3333191"/>
                </a:cubicBezTo>
                <a:cubicBezTo>
                  <a:pt x="-11973" y="3119833"/>
                  <a:pt x="56956" y="2907189"/>
                  <a:pt x="0" y="2661923"/>
                </a:cubicBezTo>
                <a:cubicBezTo>
                  <a:pt x="-56956" y="2416657"/>
                  <a:pt x="32611" y="2270313"/>
                  <a:pt x="0" y="2036950"/>
                </a:cubicBezTo>
                <a:cubicBezTo>
                  <a:pt x="-32611" y="1803587"/>
                  <a:pt x="34140" y="1539100"/>
                  <a:pt x="0" y="1411977"/>
                </a:cubicBezTo>
                <a:cubicBezTo>
                  <a:pt x="-34140" y="1284854"/>
                  <a:pt x="68869" y="1094175"/>
                  <a:pt x="0" y="787003"/>
                </a:cubicBezTo>
                <a:cubicBezTo>
                  <a:pt x="-68869" y="479831"/>
                  <a:pt x="25253" y="343521"/>
                  <a:pt x="0" y="0"/>
                </a:cubicBezTo>
                <a:close/>
              </a:path>
              <a:path w="5534439" h="4629432" stroke="0" extrusionOk="0">
                <a:moveTo>
                  <a:pt x="0" y="0"/>
                </a:moveTo>
                <a:cubicBezTo>
                  <a:pt x="156419" y="-5156"/>
                  <a:pt x="228947" y="51906"/>
                  <a:pt x="442755" y="0"/>
                </a:cubicBezTo>
                <a:cubicBezTo>
                  <a:pt x="656564" y="-51906"/>
                  <a:pt x="673238" y="44566"/>
                  <a:pt x="885510" y="0"/>
                </a:cubicBezTo>
                <a:cubicBezTo>
                  <a:pt x="1097783" y="-44566"/>
                  <a:pt x="1140963" y="38696"/>
                  <a:pt x="1383610" y="0"/>
                </a:cubicBezTo>
                <a:cubicBezTo>
                  <a:pt x="1626257" y="-38696"/>
                  <a:pt x="1756928" y="8639"/>
                  <a:pt x="1992398" y="0"/>
                </a:cubicBezTo>
                <a:cubicBezTo>
                  <a:pt x="2227868" y="-8639"/>
                  <a:pt x="2459449" y="1351"/>
                  <a:pt x="2601186" y="0"/>
                </a:cubicBezTo>
                <a:cubicBezTo>
                  <a:pt x="2742923" y="-1351"/>
                  <a:pt x="2984228" y="24756"/>
                  <a:pt x="3099286" y="0"/>
                </a:cubicBezTo>
                <a:cubicBezTo>
                  <a:pt x="3214344" y="-24756"/>
                  <a:pt x="3429628" y="48136"/>
                  <a:pt x="3708074" y="0"/>
                </a:cubicBezTo>
                <a:cubicBezTo>
                  <a:pt x="3986520" y="-48136"/>
                  <a:pt x="4056548" y="40457"/>
                  <a:pt x="4261518" y="0"/>
                </a:cubicBezTo>
                <a:cubicBezTo>
                  <a:pt x="4466488" y="-40457"/>
                  <a:pt x="4523412" y="4862"/>
                  <a:pt x="4648929" y="0"/>
                </a:cubicBezTo>
                <a:cubicBezTo>
                  <a:pt x="4774446" y="-4862"/>
                  <a:pt x="5161078" y="69404"/>
                  <a:pt x="5534439" y="0"/>
                </a:cubicBezTo>
                <a:cubicBezTo>
                  <a:pt x="5569042" y="181834"/>
                  <a:pt x="5521150" y="267694"/>
                  <a:pt x="5534439" y="486090"/>
                </a:cubicBezTo>
                <a:cubicBezTo>
                  <a:pt x="5547728" y="704486"/>
                  <a:pt x="5520865" y="941312"/>
                  <a:pt x="5534439" y="1064769"/>
                </a:cubicBezTo>
                <a:cubicBezTo>
                  <a:pt x="5548013" y="1188226"/>
                  <a:pt x="5502908" y="1408848"/>
                  <a:pt x="5534439" y="1504565"/>
                </a:cubicBezTo>
                <a:cubicBezTo>
                  <a:pt x="5565970" y="1600282"/>
                  <a:pt x="5472281" y="1958172"/>
                  <a:pt x="5534439" y="2175833"/>
                </a:cubicBezTo>
                <a:cubicBezTo>
                  <a:pt x="5596597" y="2393494"/>
                  <a:pt x="5488209" y="2637647"/>
                  <a:pt x="5534439" y="2754512"/>
                </a:cubicBezTo>
                <a:cubicBezTo>
                  <a:pt x="5580669" y="2871377"/>
                  <a:pt x="5533742" y="3134485"/>
                  <a:pt x="5534439" y="3240602"/>
                </a:cubicBezTo>
                <a:cubicBezTo>
                  <a:pt x="5535136" y="3346719"/>
                  <a:pt x="5491410" y="3590660"/>
                  <a:pt x="5534439" y="3911870"/>
                </a:cubicBezTo>
                <a:cubicBezTo>
                  <a:pt x="5577468" y="4233080"/>
                  <a:pt x="5476752" y="4333490"/>
                  <a:pt x="5534439" y="4629432"/>
                </a:cubicBezTo>
                <a:cubicBezTo>
                  <a:pt x="5387404" y="4673717"/>
                  <a:pt x="5119567" y="4570649"/>
                  <a:pt x="4870306" y="4629432"/>
                </a:cubicBezTo>
                <a:cubicBezTo>
                  <a:pt x="4621045" y="4688215"/>
                  <a:pt x="4522490" y="4622649"/>
                  <a:pt x="4316862" y="4629432"/>
                </a:cubicBezTo>
                <a:cubicBezTo>
                  <a:pt x="4111234" y="4636215"/>
                  <a:pt x="3879106" y="4567204"/>
                  <a:pt x="3763419" y="4629432"/>
                </a:cubicBezTo>
                <a:cubicBezTo>
                  <a:pt x="3647732" y="4691660"/>
                  <a:pt x="3341884" y="4572527"/>
                  <a:pt x="3209975" y="4629432"/>
                </a:cubicBezTo>
                <a:cubicBezTo>
                  <a:pt x="3078066" y="4686337"/>
                  <a:pt x="2991566" y="4598982"/>
                  <a:pt x="2822564" y="4629432"/>
                </a:cubicBezTo>
                <a:cubicBezTo>
                  <a:pt x="2653562" y="4659882"/>
                  <a:pt x="2604181" y="4589061"/>
                  <a:pt x="2435153" y="4629432"/>
                </a:cubicBezTo>
                <a:cubicBezTo>
                  <a:pt x="2266125" y="4669803"/>
                  <a:pt x="2221574" y="4617031"/>
                  <a:pt x="2047742" y="4629432"/>
                </a:cubicBezTo>
                <a:cubicBezTo>
                  <a:pt x="1873910" y="4641833"/>
                  <a:pt x="1654874" y="4578902"/>
                  <a:pt x="1383610" y="4629432"/>
                </a:cubicBezTo>
                <a:cubicBezTo>
                  <a:pt x="1112346" y="4679962"/>
                  <a:pt x="1026203" y="4579718"/>
                  <a:pt x="719477" y="4629432"/>
                </a:cubicBezTo>
                <a:cubicBezTo>
                  <a:pt x="412751" y="4679146"/>
                  <a:pt x="252309" y="4544540"/>
                  <a:pt x="0" y="4629432"/>
                </a:cubicBezTo>
                <a:cubicBezTo>
                  <a:pt x="-46596" y="4439656"/>
                  <a:pt x="55133" y="4104536"/>
                  <a:pt x="0" y="3958164"/>
                </a:cubicBezTo>
                <a:cubicBezTo>
                  <a:pt x="-55133" y="3811792"/>
                  <a:pt x="40542" y="3604918"/>
                  <a:pt x="0" y="3472074"/>
                </a:cubicBezTo>
                <a:cubicBezTo>
                  <a:pt x="-40542" y="3339230"/>
                  <a:pt x="28153" y="3073224"/>
                  <a:pt x="0" y="2800806"/>
                </a:cubicBezTo>
                <a:cubicBezTo>
                  <a:pt x="-28153" y="2528388"/>
                  <a:pt x="64474" y="2319802"/>
                  <a:pt x="0" y="2129539"/>
                </a:cubicBezTo>
                <a:cubicBezTo>
                  <a:pt x="-64474" y="1939276"/>
                  <a:pt x="29425" y="1823200"/>
                  <a:pt x="0" y="1689743"/>
                </a:cubicBezTo>
                <a:cubicBezTo>
                  <a:pt x="-29425" y="1556286"/>
                  <a:pt x="34513" y="1443487"/>
                  <a:pt x="0" y="1203652"/>
                </a:cubicBezTo>
                <a:cubicBezTo>
                  <a:pt x="-34513" y="963817"/>
                  <a:pt x="74693" y="848714"/>
                  <a:pt x="0" y="578679"/>
                </a:cubicBezTo>
                <a:cubicBezTo>
                  <a:pt x="-74693" y="308644"/>
                  <a:pt x="30637" y="19148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50800" cap="flat">
            <a:solidFill>
              <a:srgbClr val="DD7F3A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20407808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FB0AAB-AB95-1D38-9AB8-D62C1A09B90A}"/>
              </a:ext>
            </a:extLst>
          </p:cNvPr>
          <p:cNvSpPr/>
          <p:nvPr/>
        </p:nvSpPr>
        <p:spPr>
          <a:xfrm>
            <a:off x="9679439" y="7867650"/>
            <a:ext cx="5534439" cy="4629432"/>
          </a:xfrm>
          <a:custGeom>
            <a:avLst/>
            <a:gdLst>
              <a:gd name="connsiteX0" fmla="*/ 0 w 5534439"/>
              <a:gd name="connsiteY0" fmla="*/ 0 h 4629432"/>
              <a:gd name="connsiteX1" fmla="*/ 498100 w 5534439"/>
              <a:gd name="connsiteY1" fmla="*/ 0 h 4629432"/>
              <a:gd name="connsiteX2" fmla="*/ 1162232 w 5534439"/>
              <a:gd name="connsiteY2" fmla="*/ 0 h 4629432"/>
              <a:gd name="connsiteX3" fmla="*/ 1549643 w 5534439"/>
              <a:gd name="connsiteY3" fmla="*/ 0 h 4629432"/>
              <a:gd name="connsiteX4" fmla="*/ 2047742 w 5534439"/>
              <a:gd name="connsiteY4" fmla="*/ 0 h 4629432"/>
              <a:gd name="connsiteX5" fmla="*/ 2656531 w 5534439"/>
              <a:gd name="connsiteY5" fmla="*/ 0 h 4629432"/>
              <a:gd name="connsiteX6" fmla="*/ 3043941 w 5534439"/>
              <a:gd name="connsiteY6" fmla="*/ 0 h 4629432"/>
              <a:gd name="connsiteX7" fmla="*/ 3486697 w 5534439"/>
              <a:gd name="connsiteY7" fmla="*/ 0 h 4629432"/>
              <a:gd name="connsiteX8" fmla="*/ 4040140 w 5534439"/>
              <a:gd name="connsiteY8" fmla="*/ 0 h 4629432"/>
              <a:gd name="connsiteX9" fmla="*/ 4648929 w 5534439"/>
              <a:gd name="connsiteY9" fmla="*/ 0 h 4629432"/>
              <a:gd name="connsiteX10" fmla="*/ 5534439 w 5534439"/>
              <a:gd name="connsiteY10" fmla="*/ 0 h 4629432"/>
              <a:gd name="connsiteX11" fmla="*/ 5534439 w 5534439"/>
              <a:gd name="connsiteY11" fmla="*/ 671268 h 4629432"/>
              <a:gd name="connsiteX12" fmla="*/ 5534439 w 5534439"/>
              <a:gd name="connsiteY12" fmla="*/ 1157358 h 4629432"/>
              <a:gd name="connsiteX13" fmla="*/ 5534439 w 5534439"/>
              <a:gd name="connsiteY13" fmla="*/ 1782331 h 4629432"/>
              <a:gd name="connsiteX14" fmla="*/ 5534439 w 5534439"/>
              <a:gd name="connsiteY14" fmla="*/ 2361010 h 4629432"/>
              <a:gd name="connsiteX15" fmla="*/ 5534439 w 5534439"/>
              <a:gd name="connsiteY15" fmla="*/ 2985984 h 4629432"/>
              <a:gd name="connsiteX16" fmla="*/ 5534439 w 5534439"/>
              <a:gd name="connsiteY16" fmla="*/ 3472074 h 4629432"/>
              <a:gd name="connsiteX17" fmla="*/ 5534439 w 5534439"/>
              <a:gd name="connsiteY17" fmla="*/ 4004459 h 4629432"/>
              <a:gd name="connsiteX18" fmla="*/ 5534439 w 5534439"/>
              <a:gd name="connsiteY18" fmla="*/ 4629432 h 4629432"/>
              <a:gd name="connsiteX19" fmla="*/ 4925651 w 5534439"/>
              <a:gd name="connsiteY19" fmla="*/ 4629432 h 4629432"/>
              <a:gd name="connsiteX20" fmla="*/ 4427551 w 5534439"/>
              <a:gd name="connsiteY20" fmla="*/ 4629432 h 4629432"/>
              <a:gd name="connsiteX21" fmla="*/ 3984796 w 5534439"/>
              <a:gd name="connsiteY21" fmla="*/ 4629432 h 4629432"/>
              <a:gd name="connsiteX22" fmla="*/ 3431352 w 5534439"/>
              <a:gd name="connsiteY22" fmla="*/ 4629432 h 4629432"/>
              <a:gd name="connsiteX23" fmla="*/ 2933253 w 5534439"/>
              <a:gd name="connsiteY23" fmla="*/ 4629432 h 4629432"/>
              <a:gd name="connsiteX24" fmla="*/ 2545842 w 5534439"/>
              <a:gd name="connsiteY24" fmla="*/ 4629432 h 4629432"/>
              <a:gd name="connsiteX25" fmla="*/ 2047742 w 5534439"/>
              <a:gd name="connsiteY25" fmla="*/ 4629432 h 4629432"/>
              <a:gd name="connsiteX26" fmla="*/ 1660332 w 5534439"/>
              <a:gd name="connsiteY26" fmla="*/ 4629432 h 4629432"/>
              <a:gd name="connsiteX27" fmla="*/ 1051543 w 5534439"/>
              <a:gd name="connsiteY27" fmla="*/ 4629432 h 4629432"/>
              <a:gd name="connsiteX28" fmla="*/ 0 w 5534439"/>
              <a:gd name="connsiteY28" fmla="*/ 4629432 h 4629432"/>
              <a:gd name="connsiteX29" fmla="*/ 0 w 5534439"/>
              <a:gd name="connsiteY29" fmla="*/ 4097047 h 4629432"/>
              <a:gd name="connsiteX30" fmla="*/ 0 w 5534439"/>
              <a:gd name="connsiteY30" fmla="*/ 3518368 h 4629432"/>
              <a:gd name="connsiteX31" fmla="*/ 0 w 5534439"/>
              <a:gd name="connsiteY31" fmla="*/ 3032278 h 4629432"/>
              <a:gd name="connsiteX32" fmla="*/ 0 w 5534439"/>
              <a:gd name="connsiteY32" fmla="*/ 2361010 h 4629432"/>
              <a:gd name="connsiteX33" fmla="*/ 0 w 5534439"/>
              <a:gd name="connsiteY33" fmla="*/ 1921214 h 4629432"/>
              <a:gd name="connsiteX34" fmla="*/ 0 w 5534439"/>
              <a:gd name="connsiteY34" fmla="*/ 1296241 h 4629432"/>
              <a:gd name="connsiteX35" fmla="*/ 0 w 5534439"/>
              <a:gd name="connsiteY35" fmla="*/ 671268 h 4629432"/>
              <a:gd name="connsiteX36" fmla="*/ 0 w 5534439"/>
              <a:gd name="connsiteY36" fmla="*/ 0 h 462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534439" h="4629432" fill="none" extrusionOk="0">
                <a:moveTo>
                  <a:pt x="0" y="0"/>
                </a:moveTo>
                <a:cubicBezTo>
                  <a:pt x="110142" y="-47417"/>
                  <a:pt x="260088" y="31767"/>
                  <a:pt x="498100" y="0"/>
                </a:cubicBezTo>
                <a:cubicBezTo>
                  <a:pt x="736112" y="-31767"/>
                  <a:pt x="854123" y="16952"/>
                  <a:pt x="1162232" y="0"/>
                </a:cubicBezTo>
                <a:cubicBezTo>
                  <a:pt x="1470341" y="-16952"/>
                  <a:pt x="1470851" y="45651"/>
                  <a:pt x="1549643" y="0"/>
                </a:cubicBezTo>
                <a:cubicBezTo>
                  <a:pt x="1628435" y="-45651"/>
                  <a:pt x="1898504" y="22124"/>
                  <a:pt x="2047742" y="0"/>
                </a:cubicBezTo>
                <a:cubicBezTo>
                  <a:pt x="2196980" y="-22124"/>
                  <a:pt x="2512926" y="6367"/>
                  <a:pt x="2656531" y="0"/>
                </a:cubicBezTo>
                <a:cubicBezTo>
                  <a:pt x="2800136" y="-6367"/>
                  <a:pt x="2964446" y="22752"/>
                  <a:pt x="3043941" y="0"/>
                </a:cubicBezTo>
                <a:cubicBezTo>
                  <a:pt x="3123436" y="-22752"/>
                  <a:pt x="3387393" y="46721"/>
                  <a:pt x="3486697" y="0"/>
                </a:cubicBezTo>
                <a:cubicBezTo>
                  <a:pt x="3586001" y="-46721"/>
                  <a:pt x="3782646" y="7460"/>
                  <a:pt x="4040140" y="0"/>
                </a:cubicBezTo>
                <a:cubicBezTo>
                  <a:pt x="4297634" y="-7460"/>
                  <a:pt x="4475146" y="20343"/>
                  <a:pt x="4648929" y="0"/>
                </a:cubicBezTo>
                <a:cubicBezTo>
                  <a:pt x="4822712" y="-20343"/>
                  <a:pt x="5121918" y="46163"/>
                  <a:pt x="5534439" y="0"/>
                </a:cubicBezTo>
                <a:cubicBezTo>
                  <a:pt x="5581862" y="161619"/>
                  <a:pt x="5483543" y="472887"/>
                  <a:pt x="5534439" y="671268"/>
                </a:cubicBezTo>
                <a:cubicBezTo>
                  <a:pt x="5585335" y="869649"/>
                  <a:pt x="5478768" y="945101"/>
                  <a:pt x="5534439" y="1157358"/>
                </a:cubicBezTo>
                <a:cubicBezTo>
                  <a:pt x="5590110" y="1369615"/>
                  <a:pt x="5466523" y="1601035"/>
                  <a:pt x="5534439" y="1782331"/>
                </a:cubicBezTo>
                <a:cubicBezTo>
                  <a:pt x="5602355" y="1963627"/>
                  <a:pt x="5496806" y="2078757"/>
                  <a:pt x="5534439" y="2361010"/>
                </a:cubicBezTo>
                <a:cubicBezTo>
                  <a:pt x="5572072" y="2643263"/>
                  <a:pt x="5501684" y="2742289"/>
                  <a:pt x="5534439" y="2985984"/>
                </a:cubicBezTo>
                <a:cubicBezTo>
                  <a:pt x="5567194" y="3229679"/>
                  <a:pt x="5530849" y="3241276"/>
                  <a:pt x="5534439" y="3472074"/>
                </a:cubicBezTo>
                <a:cubicBezTo>
                  <a:pt x="5538029" y="3702872"/>
                  <a:pt x="5490454" y="3808775"/>
                  <a:pt x="5534439" y="4004459"/>
                </a:cubicBezTo>
                <a:cubicBezTo>
                  <a:pt x="5578424" y="4200143"/>
                  <a:pt x="5470588" y="4368362"/>
                  <a:pt x="5534439" y="4629432"/>
                </a:cubicBezTo>
                <a:cubicBezTo>
                  <a:pt x="5313389" y="4634653"/>
                  <a:pt x="5198210" y="4598307"/>
                  <a:pt x="4925651" y="4629432"/>
                </a:cubicBezTo>
                <a:cubicBezTo>
                  <a:pt x="4653092" y="4660557"/>
                  <a:pt x="4647831" y="4599834"/>
                  <a:pt x="4427551" y="4629432"/>
                </a:cubicBezTo>
                <a:cubicBezTo>
                  <a:pt x="4207271" y="4659030"/>
                  <a:pt x="4088196" y="4601616"/>
                  <a:pt x="3984796" y="4629432"/>
                </a:cubicBezTo>
                <a:cubicBezTo>
                  <a:pt x="3881396" y="4657248"/>
                  <a:pt x="3562987" y="4574742"/>
                  <a:pt x="3431352" y="4629432"/>
                </a:cubicBezTo>
                <a:cubicBezTo>
                  <a:pt x="3299717" y="4684122"/>
                  <a:pt x="3062262" y="4607881"/>
                  <a:pt x="2933253" y="4629432"/>
                </a:cubicBezTo>
                <a:cubicBezTo>
                  <a:pt x="2804244" y="4650983"/>
                  <a:pt x="2727589" y="4586634"/>
                  <a:pt x="2545842" y="4629432"/>
                </a:cubicBezTo>
                <a:cubicBezTo>
                  <a:pt x="2364095" y="4672230"/>
                  <a:pt x="2177925" y="4593443"/>
                  <a:pt x="2047742" y="4629432"/>
                </a:cubicBezTo>
                <a:cubicBezTo>
                  <a:pt x="1917559" y="4665421"/>
                  <a:pt x="1739008" y="4618332"/>
                  <a:pt x="1660332" y="4629432"/>
                </a:cubicBezTo>
                <a:cubicBezTo>
                  <a:pt x="1581656" y="4640532"/>
                  <a:pt x="1324407" y="4603317"/>
                  <a:pt x="1051543" y="4629432"/>
                </a:cubicBezTo>
                <a:cubicBezTo>
                  <a:pt x="778679" y="4655547"/>
                  <a:pt x="418181" y="4515822"/>
                  <a:pt x="0" y="4629432"/>
                </a:cubicBezTo>
                <a:cubicBezTo>
                  <a:pt x="-19417" y="4453111"/>
                  <a:pt x="806" y="4206138"/>
                  <a:pt x="0" y="4097047"/>
                </a:cubicBezTo>
                <a:cubicBezTo>
                  <a:pt x="-806" y="3987956"/>
                  <a:pt x="48454" y="3714915"/>
                  <a:pt x="0" y="3518368"/>
                </a:cubicBezTo>
                <a:cubicBezTo>
                  <a:pt x="-48454" y="3321821"/>
                  <a:pt x="1924" y="3148170"/>
                  <a:pt x="0" y="3032278"/>
                </a:cubicBezTo>
                <a:cubicBezTo>
                  <a:pt x="-1924" y="2916386"/>
                  <a:pt x="23138" y="2578086"/>
                  <a:pt x="0" y="2361010"/>
                </a:cubicBezTo>
                <a:cubicBezTo>
                  <a:pt x="-23138" y="2143934"/>
                  <a:pt x="35756" y="2049387"/>
                  <a:pt x="0" y="1921214"/>
                </a:cubicBezTo>
                <a:cubicBezTo>
                  <a:pt x="-35756" y="1793041"/>
                  <a:pt x="36246" y="1597694"/>
                  <a:pt x="0" y="1296241"/>
                </a:cubicBezTo>
                <a:cubicBezTo>
                  <a:pt x="-36246" y="994788"/>
                  <a:pt x="36941" y="830294"/>
                  <a:pt x="0" y="671268"/>
                </a:cubicBezTo>
                <a:cubicBezTo>
                  <a:pt x="-36941" y="512242"/>
                  <a:pt x="20380" y="165302"/>
                  <a:pt x="0" y="0"/>
                </a:cubicBezTo>
                <a:close/>
              </a:path>
              <a:path w="5534439" h="4629432" stroke="0" extrusionOk="0">
                <a:moveTo>
                  <a:pt x="0" y="0"/>
                </a:moveTo>
                <a:cubicBezTo>
                  <a:pt x="163431" y="-43016"/>
                  <a:pt x="263475" y="21627"/>
                  <a:pt x="442755" y="0"/>
                </a:cubicBezTo>
                <a:cubicBezTo>
                  <a:pt x="622035" y="-21627"/>
                  <a:pt x="766085" y="33295"/>
                  <a:pt x="885510" y="0"/>
                </a:cubicBezTo>
                <a:cubicBezTo>
                  <a:pt x="1004936" y="-33295"/>
                  <a:pt x="1316628" y="34094"/>
                  <a:pt x="1494299" y="0"/>
                </a:cubicBezTo>
                <a:cubicBezTo>
                  <a:pt x="1671970" y="-34094"/>
                  <a:pt x="1717883" y="6270"/>
                  <a:pt x="1881709" y="0"/>
                </a:cubicBezTo>
                <a:cubicBezTo>
                  <a:pt x="2045535" y="-6270"/>
                  <a:pt x="2323692" y="48622"/>
                  <a:pt x="2490498" y="0"/>
                </a:cubicBezTo>
                <a:cubicBezTo>
                  <a:pt x="2657304" y="-48622"/>
                  <a:pt x="2882390" y="70107"/>
                  <a:pt x="3154630" y="0"/>
                </a:cubicBezTo>
                <a:cubicBezTo>
                  <a:pt x="3426870" y="-70107"/>
                  <a:pt x="3408580" y="8826"/>
                  <a:pt x="3597385" y="0"/>
                </a:cubicBezTo>
                <a:cubicBezTo>
                  <a:pt x="3786191" y="-8826"/>
                  <a:pt x="3855698" y="11579"/>
                  <a:pt x="3984796" y="0"/>
                </a:cubicBezTo>
                <a:cubicBezTo>
                  <a:pt x="4113894" y="-11579"/>
                  <a:pt x="4436792" y="79145"/>
                  <a:pt x="4648929" y="0"/>
                </a:cubicBezTo>
                <a:cubicBezTo>
                  <a:pt x="4861066" y="-79145"/>
                  <a:pt x="5138789" y="16661"/>
                  <a:pt x="5534439" y="0"/>
                </a:cubicBezTo>
                <a:cubicBezTo>
                  <a:pt x="5582802" y="248728"/>
                  <a:pt x="5465740" y="411311"/>
                  <a:pt x="5534439" y="624973"/>
                </a:cubicBezTo>
                <a:cubicBezTo>
                  <a:pt x="5603138" y="838635"/>
                  <a:pt x="5481112" y="926666"/>
                  <a:pt x="5534439" y="1111064"/>
                </a:cubicBezTo>
                <a:cubicBezTo>
                  <a:pt x="5587766" y="1295462"/>
                  <a:pt x="5513756" y="1454373"/>
                  <a:pt x="5534439" y="1782331"/>
                </a:cubicBezTo>
                <a:cubicBezTo>
                  <a:pt x="5555122" y="2110289"/>
                  <a:pt x="5492454" y="2082252"/>
                  <a:pt x="5534439" y="2361010"/>
                </a:cubicBezTo>
                <a:cubicBezTo>
                  <a:pt x="5576424" y="2639768"/>
                  <a:pt x="5521032" y="2706830"/>
                  <a:pt x="5534439" y="2893395"/>
                </a:cubicBezTo>
                <a:cubicBezTo>
                  <a:pt x="5547846" y="3079960"/>
                  <a:pt x="5459909" y="3216664"/>
                  <a:pt x="5534439" y="3518368"/>
                </a:cubicBezTo>
                <a:cubicBezTo>
                  <a:pt x="5608969" y="3820072"/>
                  <a:pt x="5411345" y="4183684"/>
                  <a:pt x="5534439" y="4629432"/>
                </a:cubicBezTo>
                <a:cubicBezTo>
                  <a:pt x="5401416" y="4667175"/>
                  <a:pt x="5236352" y="4622215"/>
                  <a:pt x="5091684" y="4629432"/>
                </a:cubicBezTo>
                <a:cubicBezTo>
                  <a:pt x="4947017" y="4636649"/>
                  <a:pt x="4799097" y="4590802"/>
                  <a:pt x="4704273" y="4629432"/>
                </a:cubicBezTo>
                <a:cubicBezTo>
                  <a:pt x="4609449" y="4668062"/>
                  <a:pt x="4390997" y="4619660"/>
                  <a:pt x="4150829" y="4629432"/>
                </a:cubicBezTo>
                <a:cubicBezTo>
                  <a:pt x="3910661" y="4639204"/>
                  <a:pt x="3710839" y="4583700"/>
                  <a:pt x="3597385" y="4629432"/>
                </a:cubicBezTo>
                <a:cubicBezTo>
                  <a:pt x="3483931" y="4675164"/>
                  <a:pt x="3367724" y="4614107"/>
                  <a:pt x="3209975" y="4629432"/>
                </a:cubicBezTo>
                <a:cubicBezTo>
                  <a:pt x="3052226" y="4644757"/>
                  <a:pt x="2937411" y="4608729"/>
                  <a:pt x="2767220" y="4629432"/>
                </a:cubicBezTo>
                <a:cubicBezTo>
                  <a:pt x="2597030" y="4650135"/>
                  <a:pt x="2547862" y="4615440"/>
                  <a:pt x="2379809" y="4629432"/>
                </a:cubicBezTo>
                <a:cubicBezTo>
                  <a:pt x="2211756" y="4643424"/>
                  <a:pt x="1978551" y="4592415"/>
                  <a:pt x="1715676" y="4629432"/>
                </a:cubicBezTo>
                <a:cubicBezTo>
                  <a:pt x="1452801" y="4666449"/>
                  <a:pt x="1420113" y="4597142"/>
                  <a:pt x="1272921" y="4629432"/>
                </a:cubicBezTo>
                <a:cubicBezTo>
                  <a:pt x="1125730" y="4661722"/>
                  <a:pt x="877703" y="4615082"/>
                  <a:pt x="664133" y="4629432"/>
                </a:cubicBezTo>
                <a:cubicBezTo>
                  <a:pt x="450563" y="4643782"/>
                  <a:pt x="219992" y="4586262"/>
                  <a:pt x="0" y="4629432"/>
                </a:cubicBezTo>
                <a:cubicBezTo>
                  <a:pt x="-18088" y="4473192"/>
                  <a:pt x="49103" y="4282705"/>
                  <a:pt x="0" y="4189636"/>
                </a:cubicBezTo>
                <a:cubicBezTo>
                  <a:pt x="-49103" y="4096567"/>
                  <a:pt x="35458" y="3881294"/>
                  <a:pt x="0" y="3610957"/>
                </a:cubicBezTo>
                <a:cubicBezTo>
                  <a:pt x="-35458" y="3340620"/>
                  <a:pt x="22720" y="3243793"/>
                  <a:pt x="0" y="3124867"/>
                </a:cubicBezTo>
                <a:cubicBezTo>
                  <a:pt x="-22720" y="3005941"/>
                  <a:pt x="11550" y="2852731"/>
                  <a:pt x="0" y="2638776"/>
                </a:cubicBezTo>
                <a:cubicBezTo>
                  <a:pt x="-11550" y="2424821"/>
                  <a:pt x="38916" y="2371145"/>
                  <a:pt x="0" y="2152686"/>
                </a:cubicBezTo>
                <a:cubicBezTo>
                  <a:pt x="-38916" y="1934227"/>
                  <a:pt x="37760" y="1660490"/>
                  <a:pt x="0" y="1527713"/>
                </a:cubicBezTo>
                <a:cubicBezTo>
                  <a:pt x="-37760" y="1394936"/>
                  <a:pt x="68240" y="1038393"/>
                  <a:pt x="0" y="902739"/>
                </a:cubicBezTo>
                <a:cubicBezTo>
                  <a:pt x="-68240" y="767085"/>
                  <a:pt x="67670" y="18569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50800" cap="flat">
            <a:solidFill>
              <a:srgbClr val="77B6E4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0015755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FDFE94-74AB-917D-616B-3C059548AAC0}"/>
              </a:ext>
            </a:extLst>
          </p:cNvPr>
          <p:cNvSpPr/>
          <p:nvPr/>
        </p:nvSpPr>
        <p:spPr>
          <a:xfrm>
            <a:off x="16196577" y="7867650"/>
            <a:ext cx="5534439" cy="4629432"/>
          </a:xfrm>
          <a:custGeom>
            <a:avLst/>
            <a:gdLst>
              <a:gd name="connsiteX0" fmla="*/ 0 w 5534439"/>
              <a:gd name="connsiteY0" fmla="*/ 0 h 4629432"/>
              <a:gd name="connsiteX1" fmla="*/ 442755 w 5534439"/>
              <a:gd name="connsiteY1" fmla="*/ 0 h 4629432"/>
              <a:gd name="connsiteX2" fmla="*/ 940855 w 5534439"/>
              <a:gd name="connsiteY2" fmla="*/ 0 h 4629432"/>
              <a:gd name="connsiteX3" fmla="*/ 1383610 w 5534439"/>
              <a:gd name="connsiteY3" fmla="*/ 0 h 4629432"/>
              <a:gd name="connsiteX4" fmla="*/ 1937054 w 5534439"/>
              <a:gd name="connsiteY4" fmla="*/ 0 h 4629432"/>
              <a:gd name="connsiteX5" fmla="*/ 2601186 w 5534439"/>
              <a:gd name="connsiteY5" fmla="*/ 0 h 4629432"/>
              <a:gd name="connsiteX6" fmla="*/ 2988597 w 5534439"/>
              <a:gd name="connsiteY6" fmla="*/ 0 h 4629432"/>
              <a:gd name="connsiteX7" fmla="*/ 3431352 w 5534439"/>
              <a:gd name="connsiteY7" fmla="*/ 0 h 4629432"/>
              <a:gd name="connsiteX8" fmla="*/ 3818763 w 5534439"/>
              <a:gd name="connsiteY8" fmla="*/ 0 h 4629432"/>
              <a:gd name="connsiteX9" fmla="*/ 4372207 w 5534439"/>
              <a:gd name="connsiteY9" fmla="*/ 0 h 4629432"/>
              <a:gd name="connsiteX10" fmla="*/ 4980995 w 5534439"/>
              <a:gd name="connsiteY10" fmla="*/ 0 h 4629432"/>
              <a:gd name="connsiteX11" fmla="*/ 5534439 w 5534439"/>
              <a:gd name="connsiteY11" fmla="*/ 0 h 4629432"/>
              <a:gd name="connsiteX12" fmla="*/ 5534439 w 5534439"/>
              <a:gd name="connsiteY12" fmla="*/ 532385 h 4629432"/>
              <a:gd name="connsiteX13" fmla="*/ 5534439 w 5534439"/>
              <a:gd name="connsiteY13" fmla="*/ 1018475 h 4629432"/>
              <a:gd name="connsiteX14" fmla="*/ 5534439 w 5534439"/>
              <a:gd name="connsiteY14" fmla="*/ 1643448 h 4629432"/>
              <a:gd name="connsiteX15" fmla="*/ 5534439 w 5534439"/>
              <a:gd name="connsiteY15" fmla="*/ 2268422 h 4629432"/>
              <a:gd name="connsiteX16" fmla="*/ 5534439 w 5534439"/>
              <a:gd name="connsiteY16" fmla="*/ 2708218 h 4629432"/>
              <a:gd name="connsiteX17" fmla="*/ 5534439 w 5534439"/>
              <a:gd name="connsiteY17" fmla="*/ 3148014 h 4629432"/>
              <a:gd name="connsiteX18" fmla="*/ 5534439 w 5534439"/>
              <a:gd name="connsiteY18" fmla="*/ 3772987 h 4629432"/>
              <a:gd name="connsiteX19" fmla="*/ 5534439 w 5534439"/>
              <a:gd name="connsiteY19" fmla="*/ 4629432 h 4629432"/>
              <a:gd name="connsiteX20" fmla="*/ 5091684 w 5534439"/>
              <a:gd name="connsiteY20" fmla="*/ 4629432 h 4629432"/>
              <a:gd name="connsiteX21" fmla="*/ 4538240 w 5534439"/>
              <a:gd name="connsiteY21" fmla="*/ 4629432 h 4629432"/>
              <a:gd name="connsiteX22" fmla="*/ 4095485 w 5534439"/>
              <a:gd name="connsiteY22" fmla="*/ 4629432 h 4629432"/>
              <a:gd name="connsiteX23" fmla="*/ 3431352 w 5534439"/>
              <a:gd name="connsiteY23" fmla="*/ 4629432 h 4629432"/>
              <a:gd name="connsiteX24" fmla="*/ 2933253 w 5534439"/>
              <a:gd name="connsiteY24" fmla="*/ 4629432 h 4629432"/>
              <a:gd name="connsiteX25" fmla="*/ 2435153 w 5534439"/>
              <a:gd name="connsiteY25" fmla="*/ 4629432 h 4629432"/>
              <a:gd name="connsiteX26" fmla="*/ 1881709 w 5534439"/>
              <a:gd name="connsiteY26" fmla="*/ 4629432 h 4629432"/>
              <a:gd name="connsiteX27" fmla="*/ 1217577 w 5534439"/>
              <a:gd name="connsiteY27" fmla="*/ 4629432 h 4629432"/>
              <a:gd name="connsiteX28" fmla="*/ 774821 w 5534439"/>
              <a:gd name="connsiteY28" fmla="*/ 4629432 h 4629432"/>
              <a:gd name="connsiteX29" fmla="*/ 0 w 5534439"/>
              <a:gd name="connsiteY29" fmla="*/ 4629432 h 4629432"/>
              <a:gd name="connsiteX30" fmla="*/ 0 w 5534439"/>
              <a:gd name="connsiteY30" fmla="*/ 4143342 h 4629432"/>
              <a:gd name="connsiteX31" fmla="*/ 0 w 5534439"/>
              <a:gd name="connsiteY31" fmla="*/ 3657251 h 4629432"/>
              <a:gd name="connsiteX32" fmla="*/ 0 w 5534439"/>
              <a:gd name="connsiteY32" fmla="*/ 3078572 h 4629432"/>
              <a:gd name="connsiteX33" fmla="*/ 0 w 5534439"/>
              <a:gd name="connsiteY33" fmla="*/ 2592482 h 4629432"/>
              <a:gd name="connsiteX34" fmla="*/ 0 w 5534439"/>
              <a:gd name="connsiteY34" fmla="*/ 2152686 h 4629432"/>
              <a:gd name="connsiteX35" fmla="*/ 0 w 5534439"/>
              <a:gd name="connsiteY35" fmla="*/ 1620301 h 4629432"/>
              <a:gd name="connsiteX36" fmla="*/ 0 w 5534439"/>
              <a:gd name="connsiteY36" fmla="*/ 1180505 h 4629432"/>
              <a:gd name="connsiteX37" fmla="*/ 0 w 5534439"/>
              <a:gd name="connsiteY37" fmla="*/ 648120 h 4629432"/>
              <a:gd name="connsiteX38" fmla="*/ 0 w 5534439"/>
              <a:gd name="connsiteY38" fmla="*/ 0 h 462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534439" h="4629432" fill="none" extrusionOk="0">
                <a:moveTo>
                  <a:pt x="0" y="0"/>
                </a:moveTo>
                <a:cubicBezTo>
                  <a:pt x="179398" y="-37093"/>
                  <a:pt x="309940" y="49580"/>
                  <a:pt x="442755" y="0"/>
                </a:cubicBezTo>
                <a:cubicBezTo>
                  <a:pt x="575571" y="-49580"/>
                  <a:pt x="709014" y="35403"/>
                  <a:pt x="940855" y="0"/>
                </a:cubicBezTo>
                <a:cubicBezTo>
                  <a:pt x="1172696" y="-35403"/>
                  <a:pt x="1226104" y="50898"/>
                  <a:pt x="1383610" y="0"/>
                </a:cubicBezTo>
                <a:cubicBezTo>
                  <a:pt x="1541117" y="-50898"/>
                  <a:pt x="1791677" y="41993"/>
                  <a:pt x="1937054" y="0"/>
                </a:cubicBezTo>
                <a:cubicBezTo>
                  <a:pt x="2082431" y="-41993"/>
                  <a:pt x="2347752" y="32683"/>
                  <a:pt x="2601186" y="0"/>
                </a:cubicBezTo>
                <a:cubicBezTo>
                  <a:pt x="2854620" y="-32683"/>
                  <a:pt x="2801074" y="24313"/>
                  <a:pt x="2988597" y="0"/>
                </a:cubicBezTo>
                <a:cubicBezTo>
                  <a:pt x="3176120" y="-24313"/>
                  <a:pt x="3300104" y="14338"/>
                  <a:pt x="3431352" y="0"/>
                </a:cubicBezTo>
                <a:cubicBezTo>
                  <a:pt x="3562601" y="-14338"/>
                  <a:pt x="3654616" y="10324"/>
                  <a:pt x="3818763" y="0"/>
                </a:cubicBezTo>
                <a:cubicBezTo>
                  <a:pt x="3982910" y="-10324"/>
                  <a:pt x="4186918" y="38336"/>
                  <a:pt x="4372207" y="0"/>
                </a:cubicBezTo>
                <a:cubicBezTo>
                  <a:pt x="4557496" y="-38336"/>
                  <a:pt x="4843773" y="66097"/>
                  <a:pt x="4980995" y="0"/>
                </a:cubicBezTo>
                <a:cubicBezTo>
                  <a:pt x="5118217" y="-66097"/>
                  <a:pt x="5258248" y="59311"/>
                  <a:pt x="5534439" y="0"/>
                </a:cubicBezTo>
                <a:cubicBezTo>
                  <a:pt x="5578208" y="126269"/>
                  <a:pt x="5518290" y="359492"/>
                  <a:pt x="5534439" y="532385"/>
                </a:cubicBezTo>
                <a:cubicBezTo>
                  <a:pt x="5550588" y="705278"/>
                  <a:pt x="5483078" y="827110"/>
                  <a:pt x="5534439" y="1018475"/>
                </a:cubicBezTo>
                <a:cubicBezTo>
                  <a:pt x="5585800" y="1209840"/>
                  <a:pt x="5473317" y="1354439"/>
                  <a:pt x="5534439" y="1643448"/>
                </a:cubicBezTo>
                <a:cubicBezTo>
                  <a:pt x="5595561" y="1932457"/>
                  <a:pt x="5465031" y="2010902"/>
                  <a:pt x="5534439" y="2268422"/>
                </a:cubicBezTo>
                <a:cubicBezTo>
                  <a:pt x="5603847" y="2525942"/>
                  <a:pt x="5485027" y="2567461"/>
                  <a:pt x="5534439" y="2708218"/>
                </a:cubicBezTo>
                <a:cubicBezTo>
                  <a:pt x="5583851" y="2848975"/>
                  <a:pt x="5493929" y="2992257"/>
                  <a:pt x="5534439" y="3148014"/>
                </a:cubicBezTo>
                <a:cubicBezTo>
                  <a:pt x="5574949" y="3303771"/>
                  <a:pt x="5504725" y="3574336"/>
                  <a:pt x="5534439" y="3772987"/>
                </a:cubicBezTo>
                <a:cubicBezTo>
                  <a:pt x="5564153" y="3971638"/>
                  <a:pt x="5434939" y="4403603"/>
                  <a:pt x="5534439" y="4629432"/>
                </a:cubicBezTo>
                <a:cubicBezTo>
                  <a:pt x="5436196" y="4669545"/>
                  <a:pt x="5222304" y="4585141"/>
                  <a:pt x="5091684" y="4629432"/>
                </a:cubicBezTo>
                <a:cubicBezTo>
                  <a:pt x="4961064" y="4673723"/>
                  <a:pt x="4655020" y="4619388"/>
                  <a:pt x="4538240" y="4629432"/>
                </a:cubicBezTo>
                <a:cubicBezTo>
                  <a:pt x="4421460" y="4639476"/>
                  <a:pt x="4204829" y="4621435"/>
                  <a:pt x="4095485" y="4629432"/>
                </a:cubicBezTo>
                <a:cubicBezTo>
                  <a:pt x="3986142" y="4637429"/>
                  <a:pt x="3613448" y="4573008"/>
                  <a:pt x="3431352" y="4629432"/>
                </a:cubicBezTo>
                <a:cubicBezTo>
                  <a:pt x="3249256" y="4685856"/>
                  <a:pt x="3035165" y="4591521"/>
                  <a:pt x="2933253" y="4629432"/>
                </a:cubicBezTo>
                <a:cubicBezTo>
                  <a:pt x="2831341" y="4667343"/>
                  <a:pt x="2565276" y="4621701"/>
                  <a:pt x="2435153" y="4629432"/>
                </a:cubicBezTo>
                <a:cubicBezTo>
                  <a:pt x="2305030" y="4637163"/>
                  <a:pt x="2156037" y="4627161"/>
                  <a:pt x="1881709" y="4629432"/>
                </a:cubicBezTo>
                <a:cubicBezTo>
                  <a:pt x="1607381" y="4631703"/>
                  <a:pt x="1546090" y="4568767"/>
                  <a:pt x="1217577" y="4629432"/>
                </a:cubicBezTo>
                <a:cubicBezTo>
                  <a:pt x="889064" y="4690097"/>
                  <a:pt x="984105" y="4592229"/>
                  <a:pt x="774821" y="4629432"/>
                </a:cubicBezTo>
                <a:cubicBezTo>
                  <a:pt x="565537" y="4666635"/>
                  <a:pt x="382268" y="4586060"/>
                  <a:pt x="0" y="4629432"/>
                </a:cubicBezTo>
                <a:cubicBezTo>
                  <a:pt x="-49461" y="4474015"/>
                  <a:pt x="4363" y="4306569"/>
                  <a:pt x="0" y="4143342"/>
                </a:cubicBezTo>
                <a:cubicBezTo>
                  <a:pt x="-4363" y="3980115"/>
                  <a:pt x="36883" y="3765024"/>
                  <a:pt x="0" y="3657251"/>
                </a:cubicBezTo>
                <a:cubicBezTo>
                  <a:pt x="-36883" y="3549478"/>
                  <a:pt x="54166" y="3332203"/>
                  <a:pt x="0" y="3078572"/>
                </a:cubicBezTo>
                <a:cubicBezTo>
                  <a:pt x="-54166" y="2824941"/>
                  <a:pt x="36248" y="2720631"/>
                  <a:pt x="0" y="2592482"/>
                </a:cubicBezTo>
                <a:cubicBezTo>
                  <a:pt x="-36248" y="2464333"/>
                  <a:pt x="48786" y="2326280"/>
                  <a:pt x="0" y="2152686"/>
                </a:cubicBezTo>
                <a:cubicBezTo>
                  <a:pt x="-48786" y="1979092"/>
                  <a:pt x="28524" y="1763770"/>
                  <a:pt x="0" y="1620301"/>
                </a:cubicBezTo>
                <a:cubicBezTo>
                  <a:pt x="-28524" y="1476833"/>
                  <a:pt x="27424" y="1392487"/>
                  <a:pt x="0" y="1180505"/>
                </a:cubicBezTo>
                <a:cubicBezTo>
                  <a:pt x="-27424" y="968523"/>
                  <a:pt x="22085" y="850029"/>
                  <a:pt x="0" y="648120"/>
                </a:cubicBezTo>
                <a:cubicBezTo>
                  <a:pt x="-22085" y="446211"/>
                  <a:pt x="9903" y="285447"/>
                  <a:pt x="0" y="0"/>
                </a:cubicBezTo>
                <a:close/>
              </a:path>
              <a:path w="5534439" h="4629432" stroke="0" extrusionOk="0">
                <a:moveTo>
                  <a:pt x="0" y="0"/>
                </a:moveTo>
                <a:cubicBezTo>
                  <a:pt x="185398" y="-22495"/>
                  <a:pt x="409708" y="16828"/>
                  <a:pt x="553444" y="0"/>
                </a:cubicBezTo>
                <a:cubicBezTo>
                  <a:pt x="697180" y="-16828"/>
                  <a:pt x="853602" y="31573"/>
                  <a:pt x="1106888" y="0"/>
                </a:cubicBezTo>
                <a:cubicBezTo>
                  <a:pt x="1360174" y="-31573"/>
                  <a:pt x="1608610" y="49356"/>
                  <a:pt x="1771020" y="0"/>
                </a:cubicBezTo>
                <a:cubicBezTo>
                  <a:pt x="1933430" y="-49356"/>
                  <a:pt x="2077587" y="30785"/>
                  <a:pt x="2379809" y="0"/>
                </a:cubicBezTo>
                <a:cubicBezTo>
                  <a:pt x="2682031" y="-30785"/>
                  <a:pt x="2628548" y="39708"/>
                  <a:pt x="2822564" y="0"/>
                </a:cubicBezTo>
                <a:cubicBezTo>
                  <a:pt x="3016581" y="-39708"/>
                  <a:pt x="3212859" y="21818"/>
                  <a:pt x="3486697" y="0"/>
                </a:cubicBezTo>
                <a:cubicBezTo>
                  <a:pt x="3760535" y="-21818"/>
                  <a:pt x="3826478" y="12508"/>
                  <a:pt x="4095485" y="0"/>
                </a:cubicBezTo>
                <a:cubicBezTo>
                  <a:pt x="4364492" y="-12508"/>
                  <a:pt x="4299883" y="23352"/>
                  <a:pt x="4482896" y="0"/>
                </a:cubicBezTo>
                <a:cubicBezTo>
                  <a:pt x="4665909" y="-23352"/>
                  <a:pt x="4822461" y="35152"/>
                  <a:pt x="4925651" y="0"/>
                </a:cubicBezTo>
                <a:cubicBezTo>
                  <a:pt x="5028842" y="-35152"/>
                  <a:pt x="5295090" y="47729"/>
                  <a:pt x="5534439" y="0"/>
                </a:cubicBezTo>
                <a:cubicBezTo>
                  <a:pt x="5548820" y="167018"/>
                  <a:pt x="5484912" y="311268"/>
                  <a:pt x="5534439" y="578679"/>
                </a:cubicBezTo>
                <a:cubicBezTo>
                  <a:pt x="5583966" y="846090"/>
                  <a:pt x="5529668" y="903897"/>
                  <a:pt x="5534439" y="1111064"/>
                </a:cubicBezTo>
                <a:cubicBezTo>
                  <a:pt x="5539210" y="1318231"/>
                  <a:pt x="5519604" y="1445785"/>
                  <a:pt x="5534439" y="1550860"/>
                </a:cubicBezTo>
                <a:cubicBezTo>
                  <a:pt x="5549274" y="1655935"/>
                  <a:pt x="5511821" y="1883827"/>
                  <a:pt x="5534439" y="2175833"/>
                </a:cubicBezTo>
                <a:cubicBezTo>
                  <a:pt x="5557057" y="2467839"/>
                  <a:pt x="5489564" y="2405784"/>
                  <a:pt x="5534439" y="2615629"/>
                </a:cubicBezTo>
                <a:cubicBezTo>
                  <a:pt x="5579314" y="2825474"/>
                  <a:pt x="5523116" y="2993597"/>
                  <a:pt x="5534439" y="3286897"/>
                </a:cubicBezTo>
                <a:cubicBezTo>
                  <a:pt x="5545762" y="3580197"/>
                  <a:pt x="5517194" y="3650482"/>
                  <a:pt x="5534439" y="3772987"/>
                </a:cubicBezTo>
                <a:cubicBezTo>
                  <a:pt x="5551684" y="3895492"/>
                  <a:pt x="5510738" y="4383648"/>
                  <a:pt x="5534439" y="4629432"/>
                </a:cubicBezTo>
                <a:cubicBezTo>
                  <a:pt x="5425998" y="4657002"/>
                  <a:pt x="5216513" y="4579367"/>
                  <a:pt x="5091684" y="4629432"/>
                </a:cubicBezTo>
                <a:cubicBezTo>
                  <a:pt x="4966856" y="4679497"/>
                  <a:pt x="4765189" y="4607380"/>
                  <a:pt x="4538240" y="4629432"/>
                </a:cubicBezTo>
                <a:cubicBezTo>
                  <a:pt x="4311291" y="4651484"/>
                  <a:pt x="4260987" y="4589432"/>
                  <a:pt x="4040140" y="4629432"/>
                </a:cubicBezTo>
                <a:cubicBezTo>
                  <a:pt x="3819293" y="4669432"/>
                  <a:pt x="3696988" y="4624197"/>
                  <a:pt x="3431352" y="4629432"/>
                </a:cubicBezTo>
                <a:cubicBezTo>
                  <a:pt x="3165716" y="4634667"/>
                  <a:pt x="3155261" y="4596640"/>
                  <a:pt x="2933253" y="4629432"/>
                </a:cubicBezTo>
                <a:cubicBezTo>
                  <a:pt x="2711245" y="4662224"/>
                  <a:pt x="2467570" y="4608608"/>
                  <a:pt x="2269120" y="4629432"/>
                </a:cubicBezTo>
                <a:cubicBezTo>
                  <a:pt x="2070670" y="4650256"/>
                  <a:pt x="1792549" y="4578136"/>
                  <a:pt x="1604987" y="4629432"/>
                </a:cubicBezTo>
                <a:cubicBezTo>
                  <a:pt x="1417425" y="4680728"/>
                  <a:pt x="1235330" y="4607833"/>
                  <a:pt x="940855" y="4629432"/>
                </a:cubicBezTo>
                <a:cubicBezTo>
                  <a:pt x="646380" y="4651031"/>
                  <a:pt x="649536" y="4611179"/>
                  <a:pt x="498100" y="4629432"/>
                </a:cubicBezTo>
                <a:cubicBezTo>
                  <a:pt x="346664" y="4647685"/>
                  <a:pt x="193553" y="4587261"/>
                  <a:pt x="0" y="4629432"/>
                </a:cubicBezTo>
                <a:cubicBezTo>
                  <a:pt x="-22901" y="4496976"/>
                  <a:pt x="49486" y="4278939"/>
                  <a:pt x="0" y="4189636"/>
                </a:cubicBezTo>
                <a:cubicBezTo>
                  <a:pt x="-49486" y="4100333"/>
                  <a:pt x="35557" y="3855575"/>
                  <a:pt x="0" y="3703546"/>
                </a:cubicBezTo>
                <a:cubicBezTo>
                  <a:pt x="-35557" y="3551517"/>
                  <a:pt x="356" y="3223127"/>
                  <a:pt x="0" y="3078572"/>
                </a:cubicBezTo>
                <a:cubicBezTo>
                  <a:pt x="-356" y="2934017"/>
                  <a:pt x="24206" y="2783789"/>
                  <a:pt x="0" y="2592482"/>
                </a:cubicBezTo>
                <a:cubicBezTo>
                  <a:pt x="-24206" y="2401175"/>
                  <a:pt x="46878" y="2302318"/>
                  <a:pt x="0" y="2060097"/>
                </a:cubicBezTo>
                <a:cubicBezTo>
                  <a:pt x="-46878" y="1817877"/>
                  <a:pt x="45883" y="1635275"/>
                  <a:pt x="0" y="1527713"/>
                </a:cubicBezTo>
                <a:cubicBezTo>
                  <a:pt x="-45883" y="1420151"/>
                  <a:pt x="25300" y="1213011"/>
                  <a:pt x="0" y="1087917"/>
                </a:cubicBezTo>
                <a:cubicBezTo>
                  <a:pt x="-25300" y="962823"/>
                  <a:pt x="56387" y="766428"/>
                  <a:pt x="0" y="509238"/>
                </a:cubicBezTo>
                <a:cubicBezTo>
                  <a:pt x="-56387" y="252048"/>
                  <a:pt x="25003" y="11861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50800" cap="flat">
            <a:solidFill>
              <a:srgbClr val="B89FFF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9145827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15F16C-AA12-535E-C1F1-5E981BD1BF0B}"/>
              </a:ext>
            </a:extLst>
          </p:cNvPr>
          <p:cNvGrpSpPr/>
          <p:nvPr/>
        </p:nvGrpSpPr>
        <p:grpSpPr>
          <a:xfrm>
            <a:off x="4159105" y="8239147"/>
            <a:ext cx="3540828" cy="3190987"/>
            <a:chOff x="3321361" y="8239147"/>
            <a:chExt cx="3540828" cy="3190987"/>
          </a:xfrm>
        </p:grpSpPr>
        <p:sp>
          <p:nvSpPr>
            <p:cNvPr id="139" name="TextBox 25">
              <a:extLst>
                <a:ext uri="{FF2B5EF4-FFF2-40B4-BE49-F238E27FC236}">
                  <a16:creationId xmlns:a16="http://schemas.microsoft.com/office/drawing/2014/main" id="{8323F7B5-EB2A-8373-F209-5B52B98BEF9C}"/>
                </a:ext>
              </a:extLst>
            </p:cNvPr>
            <p:cNvSpPr txBox="1"/>
            <p:nvPr/>
          </p:nvSpPr>
          <p:spPr>
            <a:xfrm>
              <a:off x="3888564" y="8239147"/>
              <a:ext cx="2406423" cy="954101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7" tIns="91437" rIns="91437" bIns="91437" anchor="ctr">
              <a:spAutoFit/>
            </a:bodyPr>
            <a:lstStyle>
              <a:lvl1pPr algn="r">
                <a:defRPr sz="5000">
                  <a:solidFill>
                    <a:srgbClr val="DD7F3A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lvl1pPr>
            </a:lstStyle>
            <a:p>
              <a:pPr algn="ctr"/>
              <a:r>
                <a:rPr lang="nl-NL" dirty="0"/>
                <a:t>67-90</a:t>
              </a:r>
              <a:r>
                <a:rPr dirty="0"/>
                <a:t>%</a:t>
              </a:r>
            </a:p>
          </p:txBody>
        </p:sp>
        <p:sp>
          <p:nvSpPr>
            <p:cNvPr id="140" name="TextBox 26">
              <a:extLst>
                <a:ext uri="{FF2B5EF4-FFF2-40B4-BE49-F238E27FC236}">
                  <a16:creationId xmlns:a16="http://schemas.microsoft.com/office/drawing/2014/main" id="{37278391-3EB5-81AC-3A93-E6EEAF079A87}"/>
                </a:ext>
              </a:extLst>
            </p:cNvPr>
            <p:cNvSpPr txBox="1"/>
            <p:nvPr/>
          </p:nvSpPr>
          <p:spPr>
            <a:xfrm>
              <a:off x="3321361" y="9111557"/>
              <a:ext cx="3540828" cy="2318577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7" tIns="91437" rIns="91437" bIns="91437">
              <a:spAutoFit/>
            </a:bodyPr>
            <a:lstStyle>
              <a:lvl1pPr>
                <a:lnSpc>
                  <a:spcPct val="110000"/>
                </a:lnSpc>
                <a:defRPr sz="2400">
                  <a:solidFill>
                    <a:srgbClr val="595959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lvl1pPr>
            </a:lstStyle>
            <a:p>
              <a:pPr algn="ctr"/>
              <a:r>
                <a:rPr sz="3200" dirty="0"/>
                <a:t>das </a:t>
              </a:r>
              <a:r>
                <a:rPr sz="3200" dirty="0" err="1"/>
                <a:t>empresas</a:t>
              </a:r>
              <a:r>
                <a:rPr sz="3200" dirty="0"/>
                <a:t> </a:t>
              </a:r>
              <a:r>
                <a:rPr sz="3200" dirty="0" err="1"/>
                <a:t>ainda</a:t>
              </a:r>
              <a:r>
                <a:rPr sz="3200" dirty="0"/>
                <a:t> </a:t>
              </a:r>
              <a:r>
                <a:rPr lang="nl-NL" sz="3200" dirty="0" err="1"/>
                <a:t>dependam</a:t>
              </a:r>
              <a:r>
                <a:rPr sz="3200" dirty="0"/>
                <a:t> </a:t>
              </a:r>
              <a:r>
                <a:rPr sz="3200" dirty="0" err="1"/>
                <a:t>sistemas</a:t>
              </a:r>
              <a:r>
                <a:rPr sz="3200" dirty="0"/>
                <a:t> </a:t>
              </a:r>
              <a:r>
                <a:rPr sz="3200" dirty="0" err="1"/>
                <a:t>legados</a:t>
              </a:r>
              <a:r>
                <a:rPr lang="nl-NL" sz="3200" dirty="0"/>
                <a:t> </a:t>
              </a:r>
            </a:p>
            <a:p>
              <a:pPr algn="ctr"/>
              <a:r>
                <a:rPr lang="nl-NL" sz="3200" dirty="0"/>
                <a:t>(</a:t>
              </a:r>
              <a:r>
                <a:rPr lang="nl-NL" sz="3200" dirty="0">
                  <a:solidFill>
                    <a:schemeClr val="bg2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Accenture, 2022</a:t>
              </a:r>
              <a:r>
                <a:rPr lang="nl-NL" sz="3200" dirty="0"/>
                <a:t>)</a:t>
              </a:r>
              <a:endParaRPr sz="3200" dirty="0"/>
            </a:p>
          </p:txBody>
        </p:sp>
      </p:grpSp>
      <p:sp>
        <p:nvSpPr>
          <p:cNvPr id="141" name="TextBox 40">
            <a:extLst>
              <a:ext uri="{FF2B5EF4-FFF2-40B4-BE49-F238E27FC236}">
                <a16:creationId xmlns:a16="http://schemas.microsoft.com/office/drawing/2014/main" id="{35D93531-DD51-9C2F-EE85-D335D87E2098}"/>
              </a:ext>
            </a:extLst>
          </p:cNvPr>
          <p:cNvSpPr txBox="1"/>
          <p:nvPr/>
        </p:nvSpPr>
        <p:spPr>
          <a:xfrm>
            <a:off x="1881807" y="1072248"/>
            <a:ext cx="10192420" cy="26468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8000">
                <a:latin typeface="Code Light"/>
                <a:ea typeface="Code Light"/>
                <a:cs typeface="Code Light"/>
                <a:sym typeface="Code Light"/>
              </a:defRPr>
            </a:pPr>
            <a:r>
              <a:rPr dirty="0"/>
              <a:t>O </a:t>
            </a:r>
            <a:r>
              <a:rPr dirty="0" err="1"/>
              <a:t>paradoxo</a:t>
            </a:r>
            <a:endParaRPr dirty="0"/>
          </a:p>
          <a:p>
            <a:pPr>
              <a:defRPr sz="8000">
                <a:solidFill>
                  <a:srgbClr val="ED7922"/>
                </a:solidFill>
                <a:latin typeface="Code Light"/>
                <a:ea typeface="Code Light"/>
                <a:cs typeface="Code Light"/>
                <a:sym typeface="Code Light"/>
              </a:defRPr>
            </a:pPr>
            <a:r>
              <a:rPr dirty="0"/>
              <a:t>Que </a:t>
            </a:r>
            <a:r>
              <a:rPr dirty="0" err="1"/>
              <a:t>paralisa</a:t>
            </a:r>
            <a:r>
              <a:rPr dirty="0"/>
              <a:t> o </a:t>
            </a:r>
            <a:r>
              <a:rPr lang="nl-NL" dirty="0"/>
              <a:t>B</a:t>
            </a:r>
            <a:r>
              <a:rPr dirty="0" err="1"/>
              <a:t>rasil</a:t>
            </a:r>
            <a:endParaRPr dirty="0"/>
          </a:p>
        </p:txBody>
      </p:sp>
      <p:pic>
        <p:nvPicPr>
          <p:cNvPr id="143" name="Picture 4" descr="Picture 4">
            <a:extLst>
              <a:ext uri="{FF2B5EF4-FFF2-40B4-BE49-F238E27FC236}">
                <a16:creationId xmlns:a16="http://schemas.microsoft.com/office/drawing/2014/main" id="{2946F4CE-E259-D3C2-36AF-B0941C704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icture 18" descr="Picture 18">
            <a:extLst>
              <a:ext uri="{FF2B5EF4-FFF2-40B4-BE49-F238E27FC236}">
                <a16:creationId xmlns:a16="http://schemas.microsoft.com/office/drawing/2014/main" id="{A7E20A45-5649-3464-98DD-612337BFAAE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0387"/>
          <a:stretch>
            <a:fillRect/>
          </a:stretch>
        </p:blipFill>
        <p:spPr>
          <a:xfrm>
            <a:off x="0" y="39504"/>
            <a:ext cx="2344116" cy="1663701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TextBox 26">
            <a:extLst>
              <a:ext uri="{FF2B5EF4-FFF2-40B4-BE49-F238E27FC236}">
                <a16:creationId xmlns:a16="http://schemas.microsoft.com/office/drawing/2014/main" id="{11C319E5-621C-4568-B65E-C864776E48F3}"/>
              </a:ext>
            </a:extLst>
          </p:cNvPr>
          <p:cNvSpPr txBox="1"/>
          <p:nvPr/>
        </p:nvSpPr>
        <p:spPr>
          <a:xfrm>
            <a:off x="2083650" y="3827501"/>
            <a:ext cx="13480200" cy="62991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lnSpc>
                <a:spcPct val="110000"/>
              </a:lnSpc>
              <a:defRPr sz="2400">
                <a:solidFill>
                  <a:srgbClr val="595959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lang="nl-NL" sz="2800" b="1" dirty="0" err="1"/>
              <a:t>Novas</a:t>
            </a:r>
            <a:r>
              <a:rPr lang="nl-NL" sz="2800" b="1" dirty="0"/>
              <a:t> </a:t>
            </a:r>
            <a:r>
              <a:rPr lang="nl-NL" sz="2800" b="1" dirty="0" err="1"/>
              <a:t>tecnologias</a:t>
            </a:r>
            <a:r>
              <a:rPr lang="nl-NL" sz="2800" b="1" dirty="0"/>
              <a:t> </a:t>
            </a:r>
            <a:r>
              <a:rPr lang="nl-NL" sz="2800" b="1" dirty="0" err="1"/>
              <a:t>construidas</a:t>
            </a:r>
            <a:r>
              <a:rPr lang="nl-NL" sz="2800" b="1" dirty="0"/>
              <a:t> </a:t>
            </a:r>
            <a:r>
              <a:rPr lang="nl-NL" sz="2800" b="1" dirty="0" err="1"/>
              <a:t>em</a:t>
            </a:r>
            <a:r>
              <a:rPr lang="nl-NL" sz="2800" b="1" dirty="0"/>
              <a:t> </a:t>
            </a:r>
            <a:r>
              <a:rPr lang="nl-NL" sz="2800" b="1" dirty="0" err="1"/>
              <a:t>cima</a:t>
            </a:r>
            <a:r>
              <a:rPr lang="nl-NL" sz="2800" b="1" dirty="0"/>
              <a:t> de </a:t>
            </a:r>
            <a:r>
              <a:rPr lang="nl-NL" sz="2800" b="1" dirty="0" err="1"/>
              <a:t>fundações</a:t>
            </a:r>
            <a:r>
              <a:rPr lang="nl-NL" sz="2800" b="1" dirty="0"/>
              <a:t> </a:t>
            </a:r>
            <a:r>
              <a:rPr lang="nl-NL" sz="2800" b="1" dirty="0" err="1"/>
              <a:t>frágeis</a:t>
            </a:r>
            <a:endParaRPr sz="28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8935AF-C93F-47EA-48C5-C31E89A7FBC9}"/>
              </a:ext>
            </a:extLst>
          </p:cNvPr>
          <p:cNvGrpSpPr/>
          <p:nvPr/>
        </p:nvGrpSpPr>
        <p:grpSpPr>
          <a:xfrm>
            <a:off x="10260802" y="8239147"/>
            <a:ext cx="4371712" cy="3823599"/>
            <a:chOff x="8830967" y="8336774"/>
            <a:chExt cx="4371712" cy="3823599"/>
          </a:xfrm>
        </p:grpSpPr>
        <p:sp>
          <p:nvSpPr>
            <p:cNvPr id="146" name="TextBox 25">
              <a:extLst>
                <a:ext uri="{FF2B5EF4-FFF2-40B4-BE49-F238E27FC236}">
                  <a16:creationId xmlns:a16="http://schemas.microsoft.com/office/drawing/2014/main" id="{0670B8E5-83BD-FD33-DCF3-E6828AAEC5FC}"/>
                </a:ext>
              </a:extLst>
            </p:cNvPr>
            <p:cNvSpPr txBox="1"/>
            <p:nvPr/>
          </p:nvSpPr>
          <p:spPr>
            <a:xfrm>
              <a:off x="10446892" y="8336774"/>
              <a:ext cx="1393325" cy="954101"/>
            </a:xfrm>
            <a:prstGeom prst="rect">
              <a:avLst/>
            </a:prstGeom>
            <a:ln w="2540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1437" tIns="91437" rIns="91437" bIns="91437" anchor="ctr">
              <a:spAutoFit/>
            </a:bodyPr>
            <a:lstStyle>
              <a:lvl1pPr algn="r">
                <a:defRPr sz="5000">
                  <a:solidFill>
                    <a:srgbClr val="DD7F3A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lvl1pPr>
            </a:lstStyle>
            <a:p>
              <a:pPr algn="ctr"/>
              <a:r>
                <a:rPr lang="nl-NL" dirty="0"/>
                <a:t>88</a:t>
              </a:r>
              <a:r>
                <a:rPr dirty="0"/>
                <a:t>%</a:t>
              </a:r>
            </a:p>
          </p:txBody>
        </p:sp>
        <p:sp>
          <p:nvSpPr>
            <p:cNvPr id="147" name="TextBox 26">
              <a:extLst>
                <a:ext uri="{FF2B5EF4-FFF2-40B4-BE49-F238E27FC236}">
                  <a16:creationId xmlns:a16="http://schemas.microsoft.com/office/drawing/2014/main" id="{B48D4A89-56BC-B05F-F8FD-5FCB77BC3024}"/>
                </a:ext>
              </a:extLst>
            </p:cNvPr>
            <p:cNvSpPr txBox="1"/>
            <p:nvPr/>
          </p:nvSpPr>
          <p:spPr>
            <a:xfrm>
              <a:off x="8830967" y="9300109"/>
              <a:ext cx="4371712" cy="2860264"/>
            </a:xfrm>
            <a:prstGeom prst="rect">
              <a:avLst/>
            </a:prstGeom>
            <a:ln w="2540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7" tIns="91437" rIns="91437" bIns="91437">
              <a:spAutoFit/>
            </a:bodyPr>
            <a:lstStyle>
              <a:lvl1pPr>
                <a:lnSpc>
                  <a:spcPct val="110000"/>
                </a:lnSpc>
                <a:defRPr sz="2400">
                  <a:solidFill>
                    <a:srgbClr val="595959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lvl1pPr>
            </a:lstStyle>
            <a:p>
              <a:pPr algn="ctr"/>
              <a:r>
                <a:rPr lang="nl-NL" sz="3200" dirty="0">
                  <a:solidFill>
                    <a:schemeClr val="bg2"/>
                  </a:solidFill>
                </a:rPr>
                <a:t>Das </a:t>
              </a:r>
              <a:r>
                <a:rPr lang="nl-NL" sz="3200" dirty="0" err="1">
                  <a:solidFill>
                    <a:schemeClr val="bg2"/>
                  </a:solidFill>
                </a:rPr>
                <a:t>empresas</a:t>
              </a:r>
              <a:r>
                <a:rPr lang="nl-NL" sz="3200" dirty="0">
                  <a:solidFill>
                    <a:schemeClr val="bg2"/>
                  </a:solidFill>
                </a:rPr>
                <a:t> tem mais de 100 </a:t>
              </a:r>
              <a:r>
                <a:rPr lang="nl-NL" sz="3200" dirty="0" err="1">
                  <a:solidFill>
                    <a:schemeClr val="bg2"/>
                  </a:solidFill>
                </a:rPr>
                <a:t>planilhas</a:t>
              </a:r>
              <a:r>
                <a:rPr lang="nl-NL" sz="3200" dirty="0">
                  <a:solidFill>
                    <a:schemeClr val="bg2"/>
                  </a:solidFill>
                </a:rPr>
                <a:t> para </a:t>
              </a:r>
              <a:r>
                <a:rPr lang="nl-NL" sz="3200" dirty="0" err="1">
                  <a:solidFill>
                    <a:schemeClr val="bg2"/>
                  </a:solidFill>
                </a:rPr>
                <a:t>apoio</a:t>
              </a:r>
              <a:r>
                <a:rPr lang="nl-NL" sz="3200" dirty="0">
                  <a:solidFill>
                    <a:schemeClr val="bg2"/>
                  </a:solidFill>
                </a:rPr>
                <a:t> de </a:t>
              </a:r>
              <a:r>
                <a:rPr lang="nl-NL" sz="3200" dirty="0" err="1">
                  <a:solidFill>
                    <a:schemeClr val="bg2"/>
                  </a:solidFill>
                </a:rPr>
                <a:t>processos</a:t>
              </a:r>
              <a:r>
                <a:rPr lang="nl-NL" sz="3200" dirty="0">
                  <a:solidFill>
                    <a:schemeClr val="bg2"/>
                  </a:solidFill>
                </a:rPr>
                <a:t> </a:t>
              </a:r>
              <a:r>
                <a:rPr lang="nl-NL" sz="3200" dirty="0" err="1">
                  <a:solidFill>
                    <a:schemeClr val="bg2"/>
                  </a:solidFill>
                </a:rPr>
                <a:t>críticos</a:t>
              </a:r>
              <a:r>
                <a:rPr lang="nl-NL" sz="3200" dirty="0">
                  <a:solidFill>
                    <a:schemeClr val="bg2"/>
                  </a:solidFill>
                </a:rPr>
                <a:t> </a:t>
              </a:r>
            </a:p>
            <a:p>
              <a:pPr algn="ctr"/>
              <a:r>
                <a:rPr lang="nl-NL" sz="3200" dirty="0">
                  <a:solidFill>
                    <a:schemeClr val="bg2"/>
                  </a:solidFill>
                </a:rPr>
                <a:t>(</a:t>
              </a:r>
              <a:r>
                <a:rPr lang="nl-NL" sz="3200" dirty="0">
                  <a:solidFill>
                    <a:schemeClr val="bg2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FORRESTER, 2019</a:t>
              </a:r>
              <a:r>
                <a:rPr lang="nl-NL" sz="3200" dirty="0">
                  <a:solidFill>
                    <a:schemeClr val="bg2"/>
                  </a:solidFill>
                </a:rPr>
                <a:t>)</a:t>
              </a:r>
              <a:endParaRPr sz="32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BA51B4E-ED3A-BF91-DD6F-991EFDF13A00}"/>
              </a:ext>
            </a:extLst>
          </p:cNvPr>
          <p:cNvGrpSpPr/>
          <p:nvPr/>
        </p:nvGrpSpPr>
        <p:grpSpPr>
          <a:xfrm>
            <a:off x="17219535" y="8239147"/>
            <a:ext cx="3488523" cy="3277295"/>
            <a:chOff x="15875243" y="8444804"/>
            <a:chExt cx="3488523" cy="3277295"/>
          </a:xfrm>
        </p:grpSpPr>
        <p:sp>
          <p:nvSpPr>
            <p:cNvPr id="148" name="TextBox 25">
              <a:extLst>
                <a:ext uri="{FF2B5EF4-FFF2-40B4-BE49-F238E27FC236}">
                  <a16:creationId xmlns:a16="http://schemas.microsoft.com/office/drawing/2014/main" id="{D3A1DB32-13AC-D201-7092-60772391BA37}"/>
                </a:ext>
              </a:extLst>
            </p:cNvPr>
            <p:cNvSpPr txBox="1"/>
            <p:nvPr/>
          </p:nvSpPr>
          <p:spPr>
            <a:xfrm>
              <a:off x="16922842" y="8444804"/>
              <a:ext cx="1393325" cy="954101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1437" tIns="91437" rIns="91437" bIns="91437" anchor="ctr">
              <a:spAutoFit/>
            </a:bodyPr>
            <a:lstStyle>
              <a:lvl1pPr algn="r">
                <a:defRPr sz="5000">
                  <a:solidFill>
                    <a:srgbClr val="DD7F3A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lvl1pPr>
            </a:lstStyle>
            <a:p>
              <a:pPr algn="ctr"/>
              <a:r>
                <a:rPr lang="nl-NL" dirty="0"/>
                <a:t>86%</a:t>
              </a:r>
              <a:endParaRPr dirty="0"/>
            </a:p>
          </p:txBody>
        </p:sp>
        <p:sp>
          <p:nvSpPr>
            <p:cNvPr id="149" name="TextBox 26">
              <a:extLst>
                <a:ext uri="{FF2B5EF4-FFF2-40B4-BE49-F238E27FC236}">
                  <a16:creationId xmlns:a16="http://schemas.microsoft.com/office/drawing/2014/main" id="{79CAC1F9-9398-75F8-5CAC-2BA60522202C}"/>
                </a:ext>
              </a:extLst>
            </p:cNvPr>
            <p:cNvSpPr txBox="1"/>
            <p:nvPr/>
          </p:nvSpPr>
          <p:spPr>
            <a:xfrm>
              <a:off x="15875243" y="9403522"/>
              <a:ext cx="3488523" cy="2318577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7" tIns="91437" rIns="91437" bIns="91437">
              <a:spAutoFit/>
            </a:bodyPr>
            <a:lstStyle>
              <a:lvl1pPr>
                <a:lnSpc>
                  <a:spcPct val="110000"/>
                </a:lnSpc>
                <a:defRPr sz="2400">
                  <a:solidFill>
                    <a:srgbClr val="595959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lvl1pPr>
            </a:lstStyle>
            <a:p>
              <a:pPr algn="ctr"/>
              <a:r>
                <a:rPr lang="nl-NL" sz="3200" dirty="0" err="1"/>
                <a:t>Quantidade</a:t>
              </a:r>
              <a:r>
                <a:rPr lang="nl-NL" sz="3200" dirty="0"/>
                <a:t> de SaaS </a:t>
              </a:r>
              <a:r>
                <a:rPr lang="nl-NL" sz="3200" dirty="0" err="1"/>
                <a:t>está</a:t>
              </a:r>
              <a:r>
                <a:rPr lang="nl-NL" sz="3200" dirty="0"/>
                <a:t> </a:t>
              </a:r>
              <a:r>
                <a:rPr lang="nl-NL" sz="3200" dirty="0" err="1"/>
                <a:t>ficando</a:t>
              </a:r>
              <a:r>
                <a:rPr lang="nl-NL" sz="3200" dirty="0"/>
                <a:t> fora de controle</a:t>
              </a:r>
            </a:p>
            <a:p>
              <a:pPr algn="ctr"/>
              <a:r>
                <a:rPr lang="nl-NL" sz="3200" dirty="0"/>
                <a:t>(</a:t>
              </a:r>
              <a:r>
                <a:rPr lang="nl-NL" sz="3200" dirty="0">
                  <a:solidFill>
                    <a:schemeClr val="bg2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IT PRO, 2024</a:t>
              </a:r>
              <a:r>
                <a:rPr lang="nl-NL" sz="3200" dirty="0"/>
                <a:t>)</a:t>
              </a:r>
              <a:endParaRPr sz="3200" dirty="0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92CBB98-1C93-4EBE-9F18-6555E32757C9}"/>
              </a:ext>
            </a:extLst>
          </p:cNvPr>
          <p:cNvSpPr/>
          <p:nvPr/>
        </p:nvSpPr>
        <p:spPr>
          <a:xfrm>
            <a:off x="3162300" y="5173877"/>
            <a:ext cx="18568716" cy="267958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508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Investimentos em IA</a:t>
            </a:r>
          </a:p>
        </p:txBody>
      </p:sp>
    </p:spTree>
    <p:extLst>
      <p:ext uri="{BB962C8B-B14F-4D97-AF65-F5344CB8AC3E}">
        <p14:creationId xmlns:p14="http://schemas.microsoft.com/office/powerpoint/2010/main" val="1702068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77954B5-0470-F8A1-D305-2EC142749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Box 40">
            <a:extLst>
              <a:ext uri="{FF2B5EF4-FFF2-40B4-BE49-F238E27FC236}">
                <a16:creationId xmlns:a16="http://schemas.microsoft.com/office/drawing/2014/main" id="{DFE0DCA9-F717-7D97-46EC-91B00503F542}"/>
              </a:ext>
            </a:extLst>
          </p:cNvPr>
          <p:cNvSpPr txBox="1"/>
          <p:nvPr/>
        </p:nvSpPr>
        <p:spPr>
          <a:xfrm>
            <a:off x="1881807" y="1009839"/>
            <a:ext cx="20978193" cy="26468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8000">
                <a:latin typeface="Code Light"/>
                <a:ea typeface="Code Light"/>
                <a:cs typeface="Code Light"/>
                <a:sym typeface="Code Light"/>
              </a:defRPr>
            </a:pPr>
            <a:r>
              <a:rPr dirty="0"/>
              <a:t>O </a:t>
            </a:r>
            <a:r>
              <a:rPr dirty="0" err="1"/>
              <a:t>paradoxo</a:t>
            </a:r>
            <a:endParaRPr dirty="0"/>
          </a:p>
          <a:p>
            <a:pPr>
              <a:defRPr sz="8000">
                <a:solidFill>
                  <a:srgbClr val="ED7922"/>
                </a:solidFill>
                <a:latin typeface="Code Light"/>
                <a:ea typeface="Code Light"/>
                <a:cs typeface="Code Light"/>
                <a:sym typeface="Code Light"/>
              </a:defRPr>
            </a:pPr>
            <a:r>
              <a:rPr dirty="0"/>
              <a:t>Que </a:t>
            </a:r>
            <a:r>
              <a:rPr dirty="0" err="1"/>
              <a:t>paralisa</a:t>
            </a:r>
            <a:r>
              <a:rPr dirty="0"/>
              <a:t> o brasil</a:t>
            </a:r>
          </a:p>
        </p:txBody>
      </p:sp>
      <p:sp>
        <p:nvSpPr>
          <p:cNvPr id="142" name="TextBox 41">
            <a:extLst>
              <a:ext uri="{FF2B5EF4-FFF2-40B4-BE49-F238E27FC236}">
                <a16:creationId xmlns:a16="http://schemas.microsoft.com/office/drawing/2014/main" id="{9FEFE19D-684D-991F-0488-205EAEBA269E}"/>
              </a:ext>
            </a:extLst>
          </p:cNvPr>
          <p:cNvSpPr txBox="1"/>
          <p:nvPr/>
        </p:nvSpPr>
        <p:spPr>
          <a:xfrm>
            <a:off x="1881808" y="482290"/>
            <a:ext cx="2176777" cy="665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rgbClr val="BFBFB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 err="1"/>
              <a:t>Introdução</a:t>
            </a:r>
            <a:endParaRPr dirty="0"/>
          </a:p>
        </p:txBody>
      </p:sp>
      <p:pic>
        <p:nvPicPr>
          <p:cNvPr id="143" name="Picture 4" descr="Picture 4">
            <a:extLst>
              <a:ext uri="{FF2B5EF4-FFF2-40B4-BE49-F238E27FC236}">
                <a16:creationId xmlns:a16="http://schemas.microsoft.com/office/drawing/2014/main" id="{986CD694-4109-981C-5863-E754D7581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icture 18" descr="Picture 18">
            <a:extLst>
              <a:ext uri="{FF2B5EF4-FFF2-40B4-BE49-F238E27FC236}">
                <a16:creationId xmlns:a16="http://schemas.microsoft.com/office/drawing/2014/main" id="{C0B754C0-4DE8-4FE2-17CB-EDC8E787BE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0387"/>
          <a:stretch>
            <a:fillRect/>
          </a:stretch>
        </p:blipFill>
        <p:spPr>
          <a:xfrm>
            <a:off x="0" y="39504"/>
            <a:ext cx="2344116" cy="16637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0B4CA9F-90B4-52B0-B721-465666422A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9662830"/>
              </p:ext>
            </p:extLst>
          </p:nvPr>
        </p:nvGraphicFramePr>
        <p:xfrm>
          <a:off x="8617642" y="4048745"/>
          <a:ext cx="14242358" cy="8619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5ECBE6B-30D3-95C2-95D2-0E29AB3110DB}"/>
              </a:ext>
            </a:extLst>
          </p:cNvPr>
          <p:cNvSpPr txBox="1"/>
          <p:nvPr/>
        </p:nvSpPr>
        <p:spPr>
          <a:xfrm>
            <a:off x="1881807" y="4910613"/>
            <a:ext cx="6346507" cy="73865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menor</a:t>
            </a:r>
            <a:r>
              <a:rPr kumimoji="0" lang="pt-BR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custo </a:t>
            </a:r>
            <a:r>
              <a:rPr kumimoji="0" lang="pt-BR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por usuário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C39563-44D4-E037-B5B8-8AD6CC752234}"/>
              </a:ext>
            </a:extLst>
          </p:cNvPr>
          <p:cNvSpPr txBox="1"/>
          <p:nvPr/>
        </p:nvSpPr>
        <p:spPr>
          <a:xfrm>
            <a:off x="1881807" y="6858000"/>
            <a:ext cx="6346507" cy="73865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 dirty="0"/>
              <a:t>maior custo </a:t>
            </a:r>
            <a:r>
              <a:rPr kumimoji="0" lang="pt-BR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por usuário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12D0A1-11FB-8EC5-480E-37FAA605F426}"/>
              </a:ext>
            </a:extLst>
          </p:cNvPr>
          <p:cNvSpPr txBox="1"/>
          <p:nvPr/>
        </p:nvSpPr>
        <p:spPr>
          <a:xfrm>
            <a:off x="1881808" y="4079616"/>
            <a:ext cx="3366135" cy="83099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pt-BR" sz="4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Até 2011: </a:t>
            </a:r>
            <a:endParaRPr lang="pt-BR" sz="4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20B4F2-4DCF-0400-7C9E-E8CF7B9E739B}"/>
              </a:ext>
            </a:extLst>
          </p:cNvPr>
          <p:cNvSpPr txBox="1"/>
          <p:nvPr/>
        </p:nvSpPr>
        <p:spPr>
          <a:xfrm>
            <a:off x="1881808" y="6095583"/>
            <a:ext cx="3366135" cy="83099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pt-BR" sz="4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Desde 2011: </a:t>
            </a:r>
            <a:endParaRPr lang="pt-BR" sz="4800" b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501E40-C758-E184-31B5-6C904A195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61902" y="12756134"/>
            <a:ext cx="3276600" cy="6092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B0DC78B-52B9-2F0C-B36D-4F25B7C4B04E}"/>
              </a:ext>
            </a:extLst>
          </p:cNvPr>
          <p:cNvSpPr/>
          <p:nvPr/>
        </p:nvSpPr>
        <p:spPr>
          <a:xfrm>
            <a:off x="0" y="3656710"/>
            <a:ext cx="24384000" cy="10019785"/>
          </a:xfrm>
          <a:prstGeom prst="rect">
            <a:avLst/>
          </a:prstGeom>
          <a:solidFill>
            <a:srgbClr val="FFFFFF">
              <a:alpha val="80000"/>
            </a:srgb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B8F9CC1-9413-68E9-4265-E1790625E5CE}"/>
              </a:ext>
            </a:extLst>
          </p:cNvPr>
          <p:cNvGrpSpPr/>
          <p:nvPr/>
        </p:nvGrpSpPr>
        <p:grpSpPr>
          <a:xfrm>
            <a:off x="2563634" y="5649271"/>
            <a:ext cx="19256732" cy="5204942"/>
            <a:chOff x="2563634" y="5649271"/>
            <a:chExt cx="19256732" cy="520494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5278931-EC04-FACA-3396-44BBE12DE439}"/>
                </a:ext>
              </a:extLst>
            </p:cNvPr>
            <p:cNvGrpSpPr/>
            <p:nvPr/>
          </p:nvGrpSpPr>
          <p:grpSpPr>
            <a:xfrm>
              <a:off x="9080773" y="5649271"/>
              <a:ext cx="6222455" cy="5204942"/>
              <a:chOff x="9080773" y="5649271"/>
              <a:chExt cx="6222455" cy="5204942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91793F5-2F6A-C2C9-0EF7-F3EAD160950C}"/>
                  </a:ext>
                </a:extLst>
              </p:cNvPr>
              <p:cNvSpPr/>
              <p:nvPr/>
            </p:nvSpPr>
            <p:spPr>
              <a:xfrm>
                <a:off x="9080773" y="5649271"/>
                <a:ext cx="6222455" cy="5204942"/>
              </a:xfrm>
              <a:custGeom>
                <a:avLst/>
                <a:gdLst>
                  <a:gd name="connsiteX0" fmla="*/ 0 w 6222455"/>
                  <a:gd name="connsiteY0" fmla="*/ 0 h 5204942"/>
                  <a:gd name="connsiteX1" fmla="*/ 379004 w 6222455"/>
                  <a:gd name="connsiteY1" fmla="*/ 0 h 5204942"/>
                  <a:gd name="connsiteX2" fmla="*/ 820233 w 6222455"/>
                  <a:gd name="connsiteY2" fmla="*/ 0 h 5204942"/>
                  <a:gd name="connsiteX3" fmla="*/ 1385910 w 6222455"/>
                  <a:gd name="connsiteY3" fmla="*/ 0 h 5204942"/>
                  <a:gd name="connsiteX4" fmla="*/ 2013813 w 6222455"/>
                  <a:gd name="connsiteY4" fmla="*/ 0 h 5204942"/>
                  <a:gd name="connsiteX5" fmla="*/ 2579490 w 6222455"/>
                  <a:gd name="connsiteY5" fmla="*/ 0 h 5204942"/>
                  <a:gd name="connsiteX6" fmla="*/ 3269617 w 6222455"/>
                  <a:gd name="connsiteY6" fmla="*/ 0 h 5204942"/>
                  <a:gd name="connsiteX7" fmla="*/ 3835295 w 6222455"/>
                  <a:gd name="connsiteY7" fmla="*/ 0 h 5204942"/>
                  <a:gd name="connsiteX8" fmla="*/ 4214299 w 6222455"/>
                  <a:gd name="connsiteY8" fmla="*/ 0 h 5204942"/>
                  <a:gd name="connsiteX9" fmla="*/ 4779977 w 6222455"/>
                  <a:gd name="connsiteY9" fmla="*/ 0 h 5204942"/>
                  <a:gd name="connsiteX10" fmla="*/ 5221205 w 6222455"/>
                  <a:gd name="connsiteY10" fmla="*/ 0 h 5204942"/>
                  <a:gd name="connsiteX11" fmla="*/ 5662434 w 6222455"/>
                  <a:gd name="connsiteY11" fmla="*/ 0 h 5204942"/>
                  <a:gd name="connsiteX12" fmla="*/ 6222455 w 6222455"/>
                  <a:gd name="connsiteY12" fmla="*/ 0 h 5204942"/>
                  <a:gd name="connsiteX13" fmla="*/ 6222455 w 6222455"/>
                  <a:gd name="connsiteY13" fmla="*/ 422179 h 5204942"/>
                  <a:gd name="connsiteX14" fmla="*/ 6222455 w 6222455"/>
                  <a:gd name="connsiteY14" fmla="*/ 1052555 h 5204942"/>
                  <a:gd name="connsiteX15" fmla="*/ 6222455 w 6222455"/>
                  <a:gd name="connsiteY15" fmla="*/ 1578832 h 5204942"/>
                  <a:gd name="connsiteX16" fmla="*/ 6222455 w 6222455"/>
                  <a:gd name="connsiteY16" fmla="*/ 2157159 h 5204942"/>
                  <a:gd name="connsiteX17" fmla="*/ 6222455 w 6222455"/>
                  <a:gd name="connsiteY17" fmla="*/ 2735486 h 5204942"/>
                  <a:gd name="connsiteX18" fmla="*/ 6222455 w 6222455"/>
                  <a:gd name="connsiteY18" fmla="*/ 3209714 h 5204942"/>
                  <a:gd name="connsiteX19" fmla="*/ 6222455 w 6222455"/>
                  <a:gd name="connsiteY19" fmla="*/ 3892140 h 5204942"/>
                  <a:gd name="connsiteX20" fmla="*/ 6222455 w 6222455"/>
                  <a:gd name="connsiteY20" fmla="*/ 4470467 h 5204942"/>
                  <a:gd name="connsiteX21" fmla="*/ 6222455 w 6222455"/>
                  <a:gd name="connsiteY21" fmla="*/ 5204942 h 5204942"/>
                  <a:gd name="connsiteX22" fmla="*/ 5532328 w 6222455"/>
                  <a:gd name="connsiteY22" fmla="*/ 5204942 h 5204942"/>
                  <a:gd name="connsiteX23" fmla="*/ 4904426 w 6222455"/>
                  <a:gd name="connsiteY23" fmla="*/ 5204942 h 5204942"/>
                  <a:gd name="connsiteX24" fmla="*/ 4400973 w 6222455"/>
                  <a:gd name="connsiteY24" fmla="*/ 5204942 h 5204942"/>
                  <a:gd name="connsiteX25" fmla="*/ 3897520 w 6222455"/>
                  <a:gd name="connsiteY25" fmla="*/ 5204942 h 5204942"/>
                  <a:gd name="connsiteX26" fmla="*/ 3456291 w 6222455"/>
                  <a:gd name="connsiteY26" fmla="*/ 5204942 h 5204942"/>
                  <a:gd name="connsiteX27" fmla="*/ 3015062 w 6222455"/>
                  <a:gd name="connsiteY27" fmla="*/ 5204942 h 5204942"/>
                  <a:gd name="connsiteX28" fmla="*/ 2387160 w 6222455"/>
                  <a:gd name="connsiteY28" fmla="*/ 5204942 h 5204942"/>
                  <a:gd name="connsiteX29" fmla="*/ 1759258 w 6222455"/>
                  <a:gd name="connsiteY29" fmla="*/ 5204942 h 5204942"/>
                  <a:gd name="connsiteX30" fmla="*/ 1131355 w 6222455"/>
                  <a:gd name="connsiteY30" fmla="*/ 5204942 h 5204942"/>
                  <a:gd name="connsiteX31" fmla="*/ 0 w 6222455"/>
                  <a:gd name="connsiteY31" fmla="*/ 5204942 h 5204942"/>
                  <a:gd name="connsiteX32" fmla="*/ 0 w 6222455"/>
                  <a:gd name="connsiteY32" fmla="*/ 4626615 h 5204942"/>
                  <a:gd name="connsiteX33" fmla="*/ 0 w 6222455"/>
                  <a:gd name="connsiteY33" fmla="*/ 4048288 h 5204942"/>
                  <a:gd name="connsiteX34" fmla="*/ 0 w 6222455"/>
                  <a:gd name="connsiteY34" fmla="*/ 3417912 h 5204942"/>
                  <a:gd name="connsiteX35" fmla="*/ 0 w 6222455"/>
                  <a:gd name="connsiteY35" fmla="*/ 2735486 h 5204942"/>
                  <a:gd name="connsiteX36" fmla="*/ 0 w 6222455"/>
                  <a:gd name="connsiteY36" fmla="*/ 2105110 h 5204942"/>
                  <a:gd name="connsiteX37" fmla="*/ 0 w 6222455"/>
                  <a:gd name="connsiteY37" fmla="*/ 1526783 h 5204942"/>
                  <a:gd name="connsiteX38" fmla="*/ 0 w 6222455"/>
                  <a:gd name="connsiteY38" fmla="*/ 896407 h 5204942"/>
                  <a:gd name="connsiteX39" fmla="*/ 0 w 6222455"/>
                  <a:gd name="connsiteY39" fmla="*/ 0 h 520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222455" h="5204942" fill="none" extrusionOk="0">
                    <a:moveTo>
                      <a:pt x="0" y="0"/>
                    </a:moveTo>
                    <a:cubicBezTo>
                      <a:pt x="77303" y="-9868"/>
                      <a:pt x="229301" y="43639"/>
                      <a:pt x="379004" y="0"/>
                    </a:cubicBezTo>
                    <a:cubicBezTo>
                      <a:pt x="528707" y="-43639"/>
                      <a:pt x="693201" y="52464"/>
                      <a:pt x="820233" y="0"/>
                    </a:cubicBezTo>
                    <a:cubicBezTo>
                      <a:pt x="947265" y="-52464"/>
                      <a:pt x="1240096" y="66052"/>
                      <a:pt x="1385910" y="0"/>
                    </a:cubicBezTo>
                    <a:cubicBezTo>
                      <a:pt x="1531724" y="-66052"/>
                      <a:pt x="1778363" y="38911"/>
                      <a:pt x="2013813" y="0"/>
                    </a:cubicBezTo>
                    <a:cubicBezTo>
                      <a:pt x="2249263" y="-38911"/>
                      <a:pt x="2345512" y="36789"/>
                      <a:pt x="2579490" y="0"/>
                    </a:cubicBezTo>
                    <a:cubicBezTo>
                      <a:pt x="2813468" y="-36789"/>
                      <a:pt x="2980804" y="64921"/>
                      <a:pt x="3269617" y="0"/>
                    </a:cubicBezTo>
                    <a:cubicBezTo>
                      <a:pt x="3558430" y="-64921"/>
                      <a:pt x="3647450" y="56686"/>
                      <a:pt x="3835295" y="0"/>
                    </a:cubicBezTo>
                    <a:cubicBezTo>
                      <a:pt x="4023140" y="-56686"/>
                      <a:pt x="4030890" y="12453"/>
                      <a:pt x="4214299" y="0"/>
                    </a:cubicBezTo>
                    <a:cubicBezTo>
                      <a:pt x="4397708" y="-12453"/>
                      <a:pt x="4524814" y="12516"/>
                      <a:pt x="4779977" y="0"/>
                    </a:cubicBezTo>
                    <a:cubicBezTo>
                      <a:pt x="5035140" y="-12516"/>
                      <a:pt x="5110462" y="46460"/>
                      <a:pt x="5221205" y="0"/>
                    </a:cubicBezTo>
                    <a:cubicBezTo>
                      <a:pt x="5331948" y="-46460"/>
                      <a:pt x="5523260" y="33388"/>
                      <a:pt x="5662434" y="0"/>
                    </a:cubicBezTo>
                    <a:cubicBezTo>
                      <a:pt x="5801608" y="-33388"/>
                      <a:pt x="6029276" y="50736"/>
                      <a:pt x="6222455" y="0"/>
                    </a:cubicBezTo>
                    <a:cubicBezTo>
                      <a:pt x="6227388" y="90334"/>
                      <a:pt x="6185298" y="273981"/>
                      <a:pt x="6222455" y="422179"/>
                    </a:cubicBezTo>
                    <a:cubicBezTo>
                      <a:pt x="6259612" y="570377"/>
                      <a:pt x="6186166" y="826683"/>
                      <a:pt x="6222455" y="1052555"/>
                    </a:cubicBezTo>
                    <a:cubicBezTo>
                      <a:pt x="6258744" y="1278427"/>
                      <a:pt x="6200175" y="1408955"/>
                      <a:pt x="6222455" y="1578832"/>
                    </a:cubicBezTo>
                    <a:cubicBezTo>
                      <a:pt x="6244735" y="1748709"/>
                      <a:pt x="6194918" y="1977591"/>
                      <a:pt x="6222455" y="2157159"/>
                    </a:cubicBezTo>
                    <a:cubicBezTo>
                      <a:pt x="6249992" y="2336727"/>
                      <a:pt x="6218339" y="2518531"/>
                      <a:pt x="6222455" y="2735486"/>
                    </a:cubicBezTo>
                    <a:cubicBezTo>
                      <a:pt x="6226571" y="2952441"/>
                      <a:pt x="6194789" y="3064680"/>
                      <a:pt x="6222455" y="3209714"/>
                    </a:cubicBezTo>
                    <a:cubicBezTo>
                      <a:pt x="6250121" y="3354748"/>
                      <a:pt x="6194450" y="3733216"/>
                      <a:pt x="6222455" y="3892140"/>
                    </a:cubicBezTo>
                    <a:cubicBezTo>
                      <a:pt x="6250460" y="4051064"/>
                      <a:pt x="6207178" y="4183188"/>
                      <a:pt x="6222455" y="4470467"/>
                    </a:cubicBezTo>
                    <a:cubicBezTo>
                      <a:pt x="6237732" y="4757746"/>
                      <a:pt x="6146720" y="5036472"/>
                      <a:pt x="6222455" y="5204942"/>
                    </a:cubicBezTo>
                    <a:cubicBezTo>
                      <a:pt x="5892023" y="5231206"/>
                      <a:pt x="5787232" y="5140448"/>
                      <a:pt x="5532328" y="5204942"/>
                    </a:cubicBezTo>
                    <a:cubicBezTo>
                      <a:pt x="5277424" y="5269436"/>
                      <a:pt x="5090279" y="5143583"/>
                      <a:pt x="4904426" y="5204942"/>
                    </a:cubicBezTo>
                    <a:cubicBezTo>
                      <a:pt x="4718573" y="5266301"/>
                      <a:pt x="4551281" y="5194304"/>
                      <a:pt x="4400973" y="5204942"/>
                    </a:cubicBezTo>
                    <a:cubicBezTo>
                      <a:pt x="4250665" y="5215580"/>
                      <a:pt x="4087729" y="5187022"/>
                      <a:pt x="3897520" y="5204942"/>
                    </a:cubicBezTo>
                    <a:cubicBezTo>
                      <a:pt x="3707311" y="5222862"/>
                      <a:pt x="3624452" y="5194996"/>
                      <a:pt x="3456291" y="5204942"/>
                    </a:cubicBezTo>
                    <a:cubicBezTo>
                      <a:pt x="3288130" y="5214888"/>
                      <a:pt x="3153669" y="5178163"/>
                      <a:pt x="3015062" y="5204942"/>
                    </a:cubicBezTo>
                    <a:cubicBezTo>
                      <a:pt x="2876455" y="5231721"/>
                      <a:pt x="2636658" y="5190380"/>
                      <a:pt x="2387160" y="5204942"/>
                    </a:cubicBezTo>
                    <a:cubicBezTo>
                      <a:pt x="2137662" y="5219504"/>
                      <a:pt x="1920959" y="5151184"/>
                      <a:pt x="1759258" y="5204942"/>
                    </a:cubicBezTo>
                    <a:cubicBezTo>
                      <a:pt x="1597557" y="5258700"/>
                      <a:pt x="1443689" y="5142263"/>
                      <a:pt x="1131355" y="5204942"/>
                    </a:cubicBezTo>
                    <a:cubicBezTo>
                      <a:pt x="819021" y="5267621"/>
                      <a:pt x="470314" y="5173157"/>
                      <a:pt x="0" y="5204942"/>
                    </a:cubicBezTo>
                    <a:cubicBezTo>
                      <a:pt x="-30016" y="4973073"/>
                      <a:pt x="54715" y="4827680"/>
                      <a:pt x="0" y="4626615"/>
                    </a:cubicBezTo>
                    <a:cubicBezTo>
                      <a:pt x="-54715" y="4425550"/>
                      <a:pt x="12005" y="4269554"/>
                      <a:pt x="0" y="4048288"/>
                    </a:cubicBezTo>
                    <a:cubicBezTo>
                      <a:pt x="-12005" y="3827022"/>
                      <a:pt x="53915" y="3616075"/>
                      <a:pt x="0" y="3417912"/>
                    </a:cubicBezTo>
                    <a:cubicBezTo>
                      <a:pt x="-53915" y="3219749"/>
                      <a:pt x="52301" y="2978769"/>
                      <a:pt x="0" y="2735486"/>
                    </a:cubicBezTo>
                    <a:cubicBezTo>
                      <a:pt x="-52301" y="2492203"/>
                      <a:pt x="33937" y="2257357"/>
                      <a:pt x="0" y="2105110"/>
                    </a:cubicBezTo>
                    <a:cubicBezTo>
                      <a:pt x="-33937" y="1952863"/>
                      <a:pt x="60828" y="1740197"/>
                      <a:pt x="0" y="1526783"/>
                    </a:cubicBezTo>
                    <a:cubicBezTo>
                      <a:pt x="-60828" y="1313369"/>
                      <a:pt x="56698" y="1055747"/>
                      <a:pt x="0" y="896407"/>
                    </a:cubicBezTo>
                    <a:cubicBezTo>
                      <a:pt x="-56698" y="737067"/>
                      <a:pt x="80590" y="247317"/>
                      <a:pt x="0" y="0"/>
                    </a:cubicBezTo>
                    <a:close/>
                  </a:path>
                  <a:path w="6222455" h="5204942" stroke="0" extrusionOk="0">
                    <a:moveTo>
                      <a:pt x="0" y="0"/>
                    </a:moveTo>
                    <a:cubicBezTo>
                      <a:pt x="163313" y="-5319"/>
                      <a:pt x="344262" y="36592"/>
                      <a:pt x="441229" y="0"/>
                    </a:cubicBezTo>
                    <a:cubicBezTo>
                      <a:pt x="538196" y="-36592"/>
                      <a:pt x="689427" y="11278"/>
                      <a:pt x="882457" y="0"/>
                    </a:cubicBezTo>
                    <a:cubicBezTo>
                      <a:pt x="1075487" y="-11278"/>
                      <a:pt x="1253283" y="24446"/>
                      <a:pt x="1510360" y="0"/>
                    </a:cubicBezTo>
                    <a:cubicBezTo>
                      <a:pt x="1767437" y="-24446"/>
                      <a:pt x="1765362" y="28990"/>
                      <a:pt x="1889364" y="0"/>
                    </a:cubicBezTo>
                    <a:cubicBezTo>
                      <a:pt x="2013366" y="-28990"/>
                      <a:pt x="2214294" y="53173"/>
                      <a:pt x="2517266" y="0"/>
                    </a:cubicBezTo>
                    <a:cubicBezTo>
                      <a:pt x="2820238" y="-53173"/>
                      <a:pt x="2891288" y="59767"/>
                      <a:pt x="3207393" y="0"/>
                    </a:cubicBezTo>
                    <a:cubicBezTo>
                      <a:pt x="3523498" y="-59767"/>
                      <a:pt x="3524816" y="11125"/>
                      <a:pt x="3648621" y="0"/>
                    </a:cubicBezTo>
                    <a:cubicBezTo>
                      <a:pt x="3772426" y="-11125"/>
                      <a:pt x="3851429" y="7016"/>
                      <a:pt x="4027625" y="0"/>
                    </a:cubicBezTo>
                    <a:cubicBezTo>
                      <a:pt x="4203821" y="-7016"/>
                      <a:pt x="4519072" y="12206"/>
                      <a:pt x="4717752" y="0"/>
                    </a:cubicBezTo>
                    <a:cubicBezTo>
                      <a:pt x="4916432" y="-12206"/>
                      <a:pt x="5137857" y="33120"/>
                      <a:pt x="5283430" y="0"/>
                    </a:cubicBezTo>
                    <a:cubicBezTo>
                      <a:pt x="5429003" y="-33120"/>
                      <a:pt x="5774273" y="82662"/>
                      <a:pt x="6222455" y="0"/>
                    </a:cubicBezTo>
                    <a:cubicBezTo>
                      <a:pt x="6228232" y="151591"/>
                      <a:pt x="6219078" y="325343"/>
                      <a:pt x="6222455" y="422179"/>
                    </a:cubicBezTo>
                    <a:cubicBezTo>
                      <a:pt x="6225832" y="519015"/>
                      <a:pt x="6203609" y="833299"/>
                      <a:pt x="6222455" y="1104604"/>
                    </a:cubicBezTo>
                    <a:cubicBezTo>
                      <a:pt x="6241301" y="1375909"/>
                      <a:pt x="6214099" y="1535409"/>
                      <a:pt x="6222455" y="1682931"/>
                    </a:cubicBezTo>
                    <a:cubicBezTo>
                      <a:pt x="6230811" y="1830453"/>
                      <a:pt x="6164365" y="2051103"/>
                      <a:pt x="6222455" y="2209209"/>
                    </a:cubicBezTo>
                    <a:cubicBezTo>
                      <a:pt x="6280545" y="2367315"/>
                      <a:pt x="6217314" y="2582016"/>
                      <a:pt x="6222455" y="2839585"/>
                    </a:cubicBezTo>
                    <a:cubicBezTo>
                      <a:pt x="6227596" y="3097154"/>
                      <a:pt x="6207441" y="3327839"/>
                      <a:pt x="6222455" y="3469961"/>
                    </a:cubicBezTo>
                    <a:cubicBezTo>
                      <a:pt x="6237469" y="3612083"/>
                      <a:pt x="6165584" y="3782863"/>
                      <a:pt x="6222455" y="3944189"/>
                    </a:cubicBezTo>
                    <a:cubicBezTo>
                      <a:pt x="6279326" y="4105515"/>
                      <a:pt x="6141455" y="4312516"/>
                      <a:pt x="6222455" y="4626615"/>
                    </a:cubicBezTo>
                    <a:cubicBezTo>
                      <a:pt x="6303455" y="4940714"/>
                      <a:pt x="6188611" y="4941617"/>
                      <a:pt x="6222455" y="5204942"/>
                    </a:cubicBezTo>
                    <a:cubicBezTo>
                      <a:pt x="6015471" y="5205557"/>
                      <a:pt x="5780856" y="5197526"/>
                      <a:pt x="5532328" y="5204942"/>
                    </a:cubicBezTo>
                    <a:cubicBezTo>
                      <a:pt x="5283800" y="5212358"/>
                      <a:pt x="5291377" y="5200158"/>
                      <a:pt x="5153324" y="5204942"/>
                    </a:cubicBezTo>
                    <a:cubicBezTo>
                      <a:pt x="5015271" y="5209726"/>
                      <a:pt x="4914618" y="5189230"/>
                      <a:pt x="4712095" y="5204942"/>
                    </a:cubicBezTo>
                    <a:cubicBezTo>
                      <a:pt x="4509572" y="5220654"/>
                      <a:pt x="4488483" y="5168786"/>
                      <a:pt x="4333091" y="5204942"/>
                    </a:cubicBezTo>
                    <a:cubicBezTo>
                      <a:pt x="4177699" y="5241098"/>
                      <a:pt x="3827886" y="5149282"/>
                      <a:pt x="3642965" y="5204942"/>
                    </a:cubicBezTo>
                    <a:cubicBezTo>
                      <a:pt x="3458044" y="5260602"/>
                      <a:pt x="3339014" y="5152576"/>
                      <a:pt x="3201736" y="5204942"/>
                    </a:cubicBezTo>
                    <a:cubicBezTo>
                      <a:pt x="3064458" y="5257308"/>
                      <a:pt x="2771058" y="5129879"/>
                      <a:pt x="2573834" y="5204942"/>
                    </a:cubicBezTo>
                    <a:cubicBezTo>
                      <a:pt x="2376610" y="5280005"/>
                      <a:pt x="2128897" y="5202533"/>
                      <a:pt x="2008156" y="5204942"/>
                    </a:cubicBezTo>
                    <a:cubicBezTo>
                      <a:pt x="1887415" y="5207351"/>
                      <a:pt x="1737261" y="5194393"/>
                      <a:pt x="1629152" y="5204942"/>
                    </a:cubicBezTo>
                    <a:cubicBezTo>
                      <a:pt x="1521043" y="5215491"/>
                      <a:pt x="1183379" y="5192959"/>
                      <a:pt x="939025" y="5204942"/>
                    </a:cubicBezTo>
                    <a:cubicBezTo>
                      <a:pt x="694671" y="5216925"/>
                      <a:pt x="699344" y="5164294"/>
                      <a:pt x="497796" y="5204942"/>
                    </a:cubicBezTo>
                    <a:cubicBezTo>
                      <a:pt x="296248" y="5245590"/>
                      <a:pt x="214888" y="5196742"/>
                      <a:pt x="0" y="5204942"/>
                    </a:cubicBezTo>
                    <a:cubicBezTo>
                      <a:pt x="-54013" y="5018853"/>
                      <a:pt x="6293" y="4774155"/>
                      <a:pt x="0" y="4626615"/>
                    </a:cubicBezTo>
                    <a:cubicBezTo>
                      <a:pt x="-6293" y="4479075"/>
                      <a:pt x="73373" y="4246092"/>
                      <a:pt x="0" y="3996239"/>
                    </a:cubicBezTo>
                    <a:cubicBezTo>
                      <a:pt x="-73373" y="3746386"/>
                      <a:pt x="61118" y="3506204"/>
                      <a:pt x="0" y="3365862"/>
                    </a:cubicBezTo>
                    <a:cubicBezTo>
                      <a:pt x="-61118" y="3225520"/>
                      <a:pt x="14993" y="3065403"/>
                      <a:pt x="0" y="2891634"/>
                    </a:cubicBezTo>
                    <a:cubicBezTo>
                      <a:pt x="-14993" y="2717865"/>
                      <a:pt x="26142" y="2516400"/>
                      <a:pt x="0" y="2365357"/>
                    </a:cubicBezTo>
                    <a:cubicBezTo>
                      <a:pt x="-26142" y="2214314"/>
                      <a:pt x="1495" y="2085942"/>
                      <a:pt x="0" y="1891129"/>
                    </a:cubicBezTo>
                    <a:cubicBezTo>
                      <a:pt x="-1495" y="1696316"/>
                      <a:pt x="40449" y="1500396"/>
                      <a:pt x="0" y="1364851"/>
                    </a:cubicBezTo>
                    <a:cubicBezTo>
                      <a:pt x="-40449" y="1229306"/>
                      <a:pt x="5814" y="931645"/>
                      <a:pt x="0" y="786525"/>
                    </a:cubicBezTo>
                    <a:cubicBezTo>
                      <a:pt x="-5814" y="641405"/>
                      <a:pt x="43153" y="19418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0800" cap="flat">
                <a:solidFill>
                  <a:srgbClr val="77B6E4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00157555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91437" tIns="91437" rIns="91437" bIns="91437" numCol="1" spcCol="38100" rtlCol="0" anchor="ctr">
                <a:normAutofit/>
              </a:bodyPr>
              <a:lstStyle/>
              <a:p>
                <a:endParaRPr kumimoji="0" lang="pt-BR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5C03F2C-83B1-EDCB-5E21-3FFC95111DAF}"/>
                  </a:ext>
                </a:extLst>
              </p:cNvPr>
              <p:cNvSpPr txBox="1"/>
              <p:nvPr/>
            </p:nvSpPr>
            <p:spPr>
              <a:xfrm>
                <a:off x="10025007" y="6827044"/>
                <a:ext cx="4918419" cy="267765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7" tIns="91437" rIns="91437" bIns="91437" numCol="1" spcCol="38100" rtlCol="0" anchor="t">
                <a:spAutoFit/>
              </a:bodyPr>
              <a:lstStyle/>
              <a:p>
                <a:pPr algn="ctr"/>
                <a:r>
                  <a:rPr lang="pt-BR" sz="5400" dirty="0"/>
                  <a:t>Alta complexidade de Integração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01ABA54-47D1-89A0-2FBC-BA31E21B7C8C}"/>
                </a:ext>
              </a:extLst>
            </p:cNvPr>
            <p:cNvGrpSpPr/>
            <p:nvPr/>
          </p:nvGrpSpPr>
          <p:grpSpPr>
            <a:xfrm>
              <a:off x="2563634" y="5649271"/>
              <a:ext cx="6222455" cy="5204942"/>
              <a:chOff x="2724150" y="5615458"/>
              <a:chExt cx="4737009" cy="39624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21FD4F2-CAA5-DC27-B9C9-DE35A5B2245C}"/>
                  </a:ext>
                </a:extLst>
              </p:cNvPr>
              <p:cNvSpPr/>
              <p:nvPr/>
            </p:nvSpPr>
            <p:spPr>
              <a:xfrm>
                <a:off x="2724150" y="5615458"/>
                <a:ext cx="4737009" cy="3962400"/>
              </a:xfrm>
              <a:custGeom>
                <a:avLst/>
                <a:gdLst>
                  <a:gd name="connsiteX0" fmla="*/ 0 w 4737009"/>
                  <a:gd name="connsiteY0" fmla="*/ 0 h 3962400"/>
                  <a:gd name="connsiteX1" fmla="*/ 686866 w 4737009"/>
                  <a:gd name="connsiteY1" fmla="*/ 0 h 3962400"/>
                  <a:gd name="connsiteX2" fmla="*/ 1184252 w 4737009"/>
                  <a:gd name="connsiteY2" fmla="*/ 0 h 3962400"/>
                  <a:gd name="connsiteX3" fmla="*/ 1776378 w 4737009"/>
                  <a:gd name="connsiteY3" fmla="*/ 0 h 3962400"/>
                  <a:gd name="connsiteX4" fmla="*/ 2415875 w 4737009"/>
                  <a:gd name="connsiteY4" fmla="*/ 0 h 3962400"/>
                  <a:gd name="connsiteX5" fmla="*/ 3055371 w 4737009"/>
                  <a:gd name="connsiteY5" fmla="*/ 0 h 3962400"/>
                  <a:gd name="connsiteX6" fmla="*/ 3694867 w 4737009"/>
                  <a:gd name="connsiteY6" fmla="*/ 0 h 3962400"/>
                  <a:gd name="connsiteX7" fmla="*/ 4737009 w 4737009"/>
                  <a:gd name="connsiteY7" fmla="*/ 0 h 3962400"/>
                  <a:gd name="connsiteX8" fmla="*/ 4737009 w 4737009"/>
                  <a:gd name="connsiteY8" fmla="*/ 486809 h 3962400"/>
                  <a:gd name="connsiteX9" fmla="*/ 4737009 w 4737009"/>
                  <a:gd name="connsiteY9" fmla="*/ 933994 h 3962400"/>
                  <a:gd name="connsiteX10" fmla="*/ 4737009 w 4737009"/>
                  <a:gd name="connsiteY10" fmla="*/ 1500051 h 3962400"/>
                  <a:gd name="connsiteX11" fmla="*/ 4737009 w 4737009"/>
                  <a:gd name="connsiteY11" fmla="*/ 2145357 h 3962400"/>
                  <a:gd name="connsiteX12" fmla="*/ 4737009 w 4737009"/>
                  <a:gd name="connsiteY12" fmla="*/ 2592542 h 3962400"/>
                  <a:gd name="connsiteX13" fmla="*/ 4737009 w 4737009"/>
                  <a:gd name="connsiteY13" fmla="*/ 3079351 h 3962400"/>
                  <a:gd name="connsiteX14" fmla="*/ 4737009 w 4737009"/>
                  <a:gd name="connsiteY14" fmla="*/ 3962400 h 3962400"/>
                  <a:gd name="connsiteX15" fmla="*/ 4239623 w 4737009"/>
                  <a:gd name="connsiteY15" fmla="*/ 3962400 h 3962400"/>
                  <a:gd name="connsiteX16" fmla="*/ 3789607 w 4737009"/>
                  <a:gd name="connsiteY16" fmla="*/ 3962400 h 3962400"/>
                  <a:gd name="connsiteX17" fmla="*/ 3197481 w 4737009"/>
                  <a:gd name="connsiteY17" fmla="*/ 3962400 h 3962400"/>
                  <a:gd name="connsiteX18" fmla="*/ 2557985 w 4737009"/>
                  <a:gd name="connsiteY18" fmla="*/ 3962400 h 3962400"/>
                  <a:gd name="connsiteX19" fmla="*/ 2107969 w 4737009"/>
                  <a:gd name="connsiteY19" fmla="*/ 3962400 h 3962400"/>
                  <a:gd name="connsiteX20" fmla="*/ 1468473 w 4737009"/>
                  <a:gd name="connsiteY20" fmla="*/ 3962400 h 3962400"/>
                  <a:gd name="connsiteX21" fmla="*/ 923717 w 4737009"/>
                  <a:gd name="connsiteY21" fmla="*/ 3962400 h 3962400"/>
                  <a:gd name="connsiteX22" fmla="*/ 0 w 4737009"/>
                  <a:gd name="connsiteY22" fmla="*/ 3962400 h 3962400"/>
                  <a:gd name="connsiteX23" fmla="*/ 0 w 4737009"/>
                  <a:gd name="connsiteY23" fmla="*/ 3396343 h 3962400"/>
                  <a:gd name="connsiteX24" fmla="*/ 0 w 4737009"/>
                  <a:gd name="connsiteY24" fmla="*/ 2909534 h 3962400"/>
                  <a:gd name="connsiteX25" fmla="*/ 0 w 4737009"/>
                  <a:gd name="connsiteY25" fmla="*/ 2303853 h 3962400"/>
                  <a:gd name="connsiteX26" fmla="*/ 0 w 4737009"/>
                  <a:gd name="connsiteY26" fmla="*/ 1737795 h 3962400"/>
                  <a:gd name="connsiteX27" fmla="*/ 0 w 4737009"/>
                  <a:gd name="connsiteY27" fmla="*/ 1290610 h 3962400"/>
                  <a:gd name="connsiteX28" fmla="*/ 0 w 4737009"/>
                  <a:gd name="connsiteY28" fmla="*/ 724553 h 3962400"/>
                  <a:gd name="connsiteX29" fmla="*/ 0 w 4737009"/>
                  <a:gd name="connsiteY29" fmla="*/ 0 h 396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737009" h="3962400" fill="none" extrusionOk="0">
                    <a:moveTo>
                      <a:pt x="0" y="0"/>
                    </a:moveTo>
                    <a:cubicBezTo>
                      <a:pt x="145194" y="-65399"/>
                      <a:pt x="484172" y="72118"/>
                      <a:pt x="686866" y="0"/>
                    </a:cubicBezTo>
                    <a:cubicBezTo>
                      <a:pt x="889560" y="-72118"/>
                      <a:pt x="1065808" y="12244"/>
                      <a:pt x="1184252" y="0"/>
                    </a:cubicBezTo>
                    <a:cubicBezTo>
                      <a:pt x="1302696" y="-12244"/>
                      <a:pt x="1581171" y="4863"/>
                      <a:pt x="1776378" y="0"/>
                    </a:cubicBezTo>
                    <a:cubicBezTo>
                      <a:pt x="1971585" y="-4863"/>
                      <a:pt x="2140741" y="45265"/>
                      <a:pt x="2415875" y="0"/>
                    </a:cubicBezTo>
                    <a:cubicBezTo>
                      <a:pt x="2691009" y="-45265"/>
                      <a:pt x="2878368" y="35247"/>
                      <a:pt x="3055371" y="0"/>
                    </a:cubicBezTo>
                    <a:cubicBezTo>
                      <a:pt x="3232374" y="-35247"/>
                      <a:pt x="3420846" y="63330"/>
                      <a:pt x="3694867" y="0"/>
                    </a:cubicBezTo>
                    <a:cubicBezTo>
                      <a:pt x="3968888" y="-63330"/>
                      <a:pt x="4312967" y="89213"/>
                      <a:pt x="4737009" y="0"/>
                    </a:cubicBezTo>
                    <a:cubicBezTo>
                      <a:pt x="4773615" y="185459"/>
                      <a:pt x="4736006" y="294272"/>
                      <a:pt x="4737009" y="486809"/>
                    </a:cubicBezTo>
                    <a:cubicBezTo>
                      <a:pt x="4738012" y="679346"/>
                      <a:pt x="4711093" y="715573"/>
                      <a:pt x="4737009" y="933994"/>
                    </a:cubicBezTo>
                    <a:cubicBezTo>
                      <a:pt x="4762925" y="1152415"/>
                      <a:pt x="4732842" y="1365071"/>
                      <a:pt x="4737009" y="1500051"/>
                    </a:cubicBezTo>
                    <a:cubicBezTo>
                      <a:pt x="4741176" y="1635031"/>
                      <a:pt x="4695289" y="1963433"/>
                      <a:pt x="4737009" y="2145357"/>
                    </a:cubicBezTo>
                    <a:cubicBezTo>
                      <a:pt x="4778729" y="2327281"/>
                      <a:pt x="4688729" y="2394211"/>
                      <a:pt x="4737009" y="2592542"/>
                    </a:cubicBezTo>
                    <a:cubicBezTo>
                      <a:pt x="4785289" y="2790874"/>
                      <a:pt x="4701584" y="2930789"/>
                      <a:pt x="4737009" y="3079351"/>
                    </a:cubicBezTo>
                    <a:cubicBezTo>
                      <a:pt x="4772434" y="3227913"/>
                      <a:pt x="4653809" y="3616783"/>
                      <a:pt x="4737009" y="3962400"/>
                    </a:cubicBezTo>
                    <a:cubicBezTo>
                      <a:pt x="4628499" y="4010972"/>
                      <a:pt x="4411700" y="3954722"/>
                      <a:pt x="4239623" y="3962400"/>
                    </a:cubicBezTo>
                    <a:cubicBezTo>
                      <a:pt x="4067546" y="3970078"/>
                      <a:pt x="3972423" y="3952500"/>
                      <a:pt x="3789607" y="3962400"/>
                    </a:cubicBezTo>
                    <a:cubicBezTo>
                      <a:pt x="3606791" y="3972300"/>
                      <a:pt x="3355182" y="3892565"/>
                      <a:pt x="3197481" y="3962400"/>
                    </a:cubicBezTo>
                    <a:cubicBezTo>
                      <a:pt x="3039780" y="4032235"/>
                      <a:pt x="2699025" y="3900920"/>
                      <a:pt x="2557985" y="3962400"/>
                    </a:cubicBezTo>
                    <a:cubicBezTo>
                      <a:pt x="2416945" y="4023880"/>
                      <a:pt x="2250376" y="3954742"/>
                      <a:pt x="2107969" y="3962400"/>
                    </a:cubicBezTo>
                    <a:cubicBezTo>
                      <a:pt x="1965562" y="3970058"/>
                      <a:pt x="1667264" y="3944533"/>
                      <a:pt x="1468473" y="3962400"/>
                    </a:cubicBezTo>
                    <a:cubicBezTo>
                      <a:pt x="1269682" y="3980267"/>
                      <a:pt x="1120914" y="3916212"/>
                      <a:pt x="923717" y="3962400"/>
                    </a:cubicBezTo>
                    <a:cubicBezTo>
                      <a:pt x="726520" y="4008588"/>
                      <a:pt x="340552" y="3932044"/>
                      <a:pt x="0" y="3962400"/>
                    </a:cubicBezTo>
                    <a:cubicBezTo>
                      <a:pt x="-41235" y="3709211"/>
                      <a:pt x="46396" y="3629504"/>
                      <a:pt x="0" y="3396343"/>
                    </a:cubicBezTo>
                    <a:cubicBezTo>
                      <a:pt x="-46396" y="3163182"/>
                      <a:pt x="27051" y="3100955"/>
                      <a:pt x="0" y="2909534"/>
                    </a:cubicBezTo>
                    <a:cubicBezTo>
                      <a:pt x="-27051" y="2718113"/>
                      <a:pt x="69698" y="2470173"/>
                      <a:pt x="0" y="2303853"/>
                    </a:cubicBezTo>
                    <a:cubicBezTo>
                      <a:pt x="-69698" y="2137533"/>
                      <a:pt x="62419" y="1889813"/>
                      <a:pt x="0" y="1737795"/>
                    </a:cubicBezTo>
                    <a:cubicBezTo>
                      <a:pt x="-62419" y="1585777"/>
                      <a:pt x="12389" y="1501466"/>
                      <a:pt x="0" y="1290610"/>
                    </a:cubicBezTo>
                    <a:cubicBezTo>
                      <a:pt x="-12389" y="1079755"/>
                      <a:pt x="18723" y="946445"/>
                      <a:pt x="0" y="724553"/>
                    </a:cubicBezTo>
                    <a:cubicBezTo>
                      <a:pt x="-18723" y="502661"/>
                      <a:pt x="31427" y="198681"/>
                      <a:pt x="0" y="0"/>
                    </a:cubicBezTo>
                    <a:close/>
                  </a:path>
                  <a:path w="4737009" h="3962400" stroke="0" extrusionOk="0">
                    <a:moveTo>
                      <a:pt x="0" y="0"/>
                    </a:moveTo>
                    <a:cubicBezTo>
                      <a:pt x="120062" y="-2135"/>
                      <a:pt x="314879" y="40205"/>
                      <a:pt x="497386" y="0"/>
                    </a:cubicBezTo>
                    <a:cubicBezTo>
                      <a:pt x="679893" y="-40205"/>
                      <a:pt x="887484" y="47121"/>
                      <a:pt x="994772" y="0"/>
                    </a:cubicBezTo>
                    <a:cubicBezTo>
                      <a:pt x="1102060" y="-47121"/>
                      <a:pt x="1289665" y="966"/>
                      <a:pt x="1539528" y="0"/>
                    </a:cubicBezTo>
                    <a:cubicBezTo>
                      <a:pt x="1789391" y="-966"/>
                      <a:pt x="1885936" y="47806"/>
                      <a:pt x="2179024" y="0"/>
                    </a:cubicBezTo>
                    <a:cubicBezTo>
                      <a:pt x="2472112" y="-47806"/>
                      <a:pt x="2660510" y="71628"/>
                      <a:pt x="2818520" y="0"/>
                    </a:cubicBezTo>
                    <a:cubicBezTo>
                      <a:pt x="2976530" y="-71628"/>
                      <a:pt x="3167220" y="64226"/>
                      <a:pt x="3363276" y="0"/>
                    </a:cubicBezTo>
                    <a:cubicBezTo>
                      <a:pt x="3559332" y="-64226"/>
                      <a:pt x="3827689" y="13839"/>
                      <a:pt x="4002773" y="0"/>
                    </a:cubicBezTo>
                    <a:cubicBezTo>
                      <a:pt x="4177857" y="-13839"/>
                      <a:pt x="4568995" y="41443"/>
                      <a:pt x="4737009" y="0"/>
                    </a:cubicBezTo>
                    <a:cubicBezTo>
                      <a:pt x="4770653" y="194782"/>
                      <a:pt x="4731627" y="265960"/>
                      <a:pt x="4737009" y="447185"/>
                    </a:cubicBezTo>
                    <a:cubicBezTo>
                      <a:pt x="4742391" y="628410"/>
                      <a:pt x="4682691" y="847452"/>
                      <a:pt x="4737009" y="973618"/>
                    </a:cubicBezTo>
                    <a:cubicBezTo>
                      <a:pt x="4791327" y="1099784"/>
                      <a:pt x="4685322" y="1242720"/>
                      <a:pt x="4737009" y="1420803"/>
                    </a:cubicBezTo>
                    <a:cubicBezTo>
                      <a:pt x="4788696" y="1598886"/>
                      <a:pt x="4721251" y="1749118"/>
                      <a:pt x="4737009" y="1986861"/>
                    </a:cubicBezTo>
                    <a:cubicBezTo>
                      <a:pt x="4752767" y="2224604"/>
                      <a:pt x="4730528" y="2316941"/>
                      <a:pt x="4737009" y="2434046"/>
                    </a:cubicBezTo>
                    <a:cubicBezTo>
                      <a:pt x="4743490" y="2551152"/>
                      <a:pt x="4714215" y="2788231"/>
                      <a:pt x="4737009" y="3079351"/>
                    </a:cubicBezTo>
                    <a:cubicBezTo>
                      <a:pt x="4759803" y="3370472"/>
                      <a:pt x="4662735" y="3785224"/>
                      <a:pt x="4737009" y="3962400"/>
                    </a:cubicBezTo>
                    <a:cubicBezTo>
                      <a:pt x="4547135" y="4006355"/>
                      <a:pt x="4382700" y="3949665"/>
                      <a:pt x="4239623" y="3962400"/>
                    </a:cubicBezTo>
                    <a:cubicBezTo>
                      <a:pt x="4096546" y="3975135"/>
                      <a:pt x="3880775" y="3902454"/>
                      <a:pt x="3600127" y="3962400"/>
                    </a:cubicBezTo>
                    <a:cubicBezTo>
                      <a:pt x="3319479" y="4022346"/>
                      <a:pt x="3216940" y="3957362"/>
                      <a:pt x="2913261" y="3962400"/>
                    </a:cubicBezTo>
                    <a:cubicBezTo>
                      <a:pt x="2609582" y="3967438"/>
                      <a:pt x="2573679" y="3912336"/>
                      <a:pt x="2463245" y="3962400"/>
                    </a:cubicBezTo>
                    <a:cubicBezTo>
                      <a:pt x="2352811" y="4012464"/>
                      <a:pt x="2035749" y="3945264"/>
                      <a:pt x="1871119" y="3962400"/>
                    </a:cubicBezTo>
                    <a:cubicBezTo>
                      <a:pt x="1706489" y="3979536"/>
                      <a:pt x="1475606" y="3952027"/>
                      <a:pt x="1278992" y="3962400"/>
                    </a:cubicBezTo>
                    <a:cubicBezTo>
                      <a:pt x="1082378" y="3972773"/>
                      <a:pt x="942635" y="3918453"/>
                      <a:pt x="686866" y="3962400"/>
                    </a:cubicBezTo>
                    <a:cubicBezTo>
                      <a:pt x="431097" y="4006347"/>
                      <a:pt x="210645" y="3917232"/>
                      <a:pt x="0" y="3962400"/>
                    </a:cubicBezTo>
                    <a:cubicBezTo>
                      <a:pt x="-26725" y="3756181"/>
                      <a:pt x="49998" y="3696945"/>
                      <a:pt x="0" y="3515215"/>
                    </a:cubicBezTo>
                    <a:cubicBezTo>
                      <a:pt x="-49998" y="3333485"/>
                      <a:pt x="46273" y="3247433"/>
                      <a:pt x="0" y="2988782"/>
                    </a:cubicBezTo>
                    <a:cubicBezTo>
                      <a:pt x="-46273" y="2730131"/>
                      <a:pt x="42692" y="2673059"/>
                      <a:pt x="0" y="2501973"/>
                    </a:cubicBezTo>
                    <a:cubicBezTo>
                      <a:pt x="-42692" y="2330887"/>
                      <a:pt x="6191" y="2201867"/>
                      <a:pt x="0" y="1975539"/>
                    </a:cubicBezTo>
                    <a:cubicBezTo>
                      <a:pt x="-6191" y="1749211"/>
                      <a:pt x="45029" y="1592826"/>
                      <a:pt x="0" y="1488730"/>
                    </a:cubicBezTo>
                    <a:cubicBezTo>
                      <a:pt x="-45029" y="1384634"/>
                      <a:pt x="22999" y="1231699"/>
                      <a:pt x="0" y="1001921"/>
                    </a:cubicBezTo>
                    <a:cubicBezTo>
                      <a:pt x="-22999" y="772143"/>
                      <a:pt x="27127" y="616394"/>
                      <a:pt x="0" y="515112"/>
                    </a:cubicBezTo>
                    <a:cubicBezTo>
                      <a:pt x="-27127" y="413830"/>
                      <a:pt x="51758" y="20302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0800" cap="flat">
                <a:solidFill>
                  <a:srgbClr val="DD7F3A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3204078088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91437" tIns="91437" rIns="91437" bIns="91437" numCol="1" spcCol="38100" rtlCol="0" anchor="ctr">
                <a:noAutofit/>
              </a:bodyPr>
              <a:lstStyle/>
              <a:p>
                <a:pPr algn="ctr" defTabSz="914400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altLang="nl-NL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476AAF0-7FD6-DEF8-6A0C-9FBF97456E39}"/>
                  </a:ext>
                </a:extLst>
              </p:cNvPr>
              <p:cNvSpPr txBox="1"/>
              <p:nvPr/>
            </p:nvSpPr>
            <p:spPr>
              <a:xfrm>
                <a:off x="3048816" y="6512069"/>
                <a:ext cx="4087676" cy="203843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7" tIns="91437" rIns="91437" bIns="91437" numCol="1" spcCol="38100" rtlCol="0" anchor="t">
                <a:sp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algn="ctr">
                  <a:defRPr/>
                </a:lvl1pPr>
              </a:lstStyle>
              <a:p>
                <a:r>
                  <a:rPr lang="nl-NL" altLang="nl-NL" sz="5400" dirty="0" err="1"/>
                  <a:t>Sistemas</a:t>
                </a:r>
                <a:r>
                  <a:rPr lang="nl-NL" altLang="nl-NL" sz="5400" dirty="0"/>
                  <a:t> </a:t>
                </a:r>
                <a:r>
                  <a:rPr lang="nl-NL" altLang="nl-NL" sz="5400" dirty="0" err="1"/>
                  <a:t>legados</a:t>
                </a:r>
                <a:r>
                  <a:rPr lang="nl-NL" altLang="nl-NL" sz="5400" dirty="0"/>
                  <a:t> </a:t>
                </a:r>
              </a:p>
              <a:p>
                <a:r>
                  <a:rPr lang="nl-NL" altLang="nl-NL" sz="5400" dirty="0" err="1"/>
                  <a:t>continuam</a:t>
                </a:r>
                <a:r>
                  <a:rPr lang="nl-NL" altLang="nl-NL" sz="5400" dirty="0"/>
                  <a:t> </a:t>
                </a:r>
                <a:r>
                  <a:rPr lang="nl-NL" altLang="nl-NL" sz="5400" dirty="0" err="1"/>
                  <a:t>intocáveis</a:t>
                </a:r>
                <a:endParaRPr lang="nl-NL" altLang="nl-NL" sz="5400" dirty="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3C634B8-1A4C-547C-CB82-31FE957B49E1}"/>
                </a:ext>
              </a:extLst>
            </p:cNvPr>
            <p:cNvGrpSpPr/>
            <p:nvPr/>
          </p:nvGrpSpPr>
          <p:grpSpPr>
            <a:xfrm>
              <a:off x="15597911" y="5649271"/>
              <a:ext cx="6222455" cy="5204942"/>
              <a:chOff x="15758427" y="5615458"/>
              <a:chExt cx="4737009" cy="39624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C90119D-05FB-E177-2840-40E928AE8381}"/>
                  </a:ext>
                </a:extLst>
              </p:cNvPr>
              <p:cNvSpPr/>
              <p:nvPr/>
            </p:nvSpPr>
            <p:spPr>
              <a:xfrm>
                <a:off x="15758427" y="5615458"/>
                <a:ext cx="4737009" cy="3962400"/>
              </a:xfrm>
              <a:custGeom>
                <a:avLst/>
                <a:gdLst>
                  <a:gd name="connsiteX0" fmla="*/ 0 w 4737009"/>
                  <a:gd name="connsiteY0" fmla="*/ 0 h 3962400"/>
                  <a:gd name="connsiteX1" fmla="*/ 497386 w 4737009"/>
                  <a:gd name="connsiteY1" fmla="*/ 0 h 3962400"/>
                  <a:gd name="connsiteX2" fmla="*/ 1042142 w 4737009"/>
                  <a:gd name="connsiteY2" fmla="*/ 0 h 3962400"/>
                  <a:gd name="connsiteX3" fmla="*/ 1634268 w 4737009"/>
                  <a:gd name="connsiteY3" fmla="*/ 0 h 3962400"/>
                  <a:gd name="connsiteX4" fmla="*/ 2321134 w 4737009"/>
                  <a:gd name="connsiteY4" fmla="*/ 0 h 3962400"/>
                  <a:gd name="connsiteX5" fmla="*/ 2865890 w 4737009"/>
                  <a:gd name="connsiteY5" fmla="*/ 0 h 3962400"/>
                  <a:gd name="connsiteX6" fmla="*/ 3552757 w 4737009"/>
                  <a:gd name="connsiteY6" fmla="*/ 0 h 3962400"/>
                  <a:gd name="connsiteX7" fmla="*/ 4097513 w 4737009"/>
                  <a:gd name="connsiteY7" fmla="*/ 0 h 3962400"/>
                  <a:gd name="connsiteX8" fmla="*/ 4737009 w 4737009"/>
                  <a:gd name="connsiteY8" fmla="*/ 0 h 3962400"/>
                  <a:gd name="connsiteX9" fmla="*/ 4737009 w 4737009"/>
                  <a:gd name="connsiteY9" fmla="*/ 566057 h 3962400"/>
                  <a:gd name="connsiteX10" fmla="*/ 4737009 w 4737009"/>
                  <a:gd name="connsiteY10" fmla="*/ 1132114 h 3962400"/>
                  <a:gd name="connsiteX11" fmla="*/ 4737009 w 4737009"/>
                  <a:gd name="connsiteY11" fmla="*/ 1658547 h 3962400"/>
                  <a:gd name="connsiteX12" fmla="*/ 4737009 w 4737009"/>
                  <a:gd name="connsiteY12" fmla="*/ 2303853 h 3962400"/>
                  <a:gd name="connsiteX13" fmla="*/ 4737009 w 4737009"/>
                  <a:gd name="connsiteY13" fmla="*/ 2869910 h 3962400"/>
                  <a:gd name="connsiteX14" fmla="*/ 4737009 w 4737009"/>
                  <a:gd name="connsiteY14" fmla="*/ 3475591 h 3962400"/>
                  <a:gd name="connsiteX15" fmla="*/ 4737009 w 4737009"/>
                  <a:gd name="connsiteY15" fmla="*/ 3962400 h 3962400"/>
                  <a:gd name="connsiteX16" fmla="*/ 4239623 w 4737009"/>
                  <a:gd name="connsiteY16" fmla="*/ 3962400 h 3962400"/>
                  <a:gd name="connsiteX17" fmla="*/ 3552757 w 4737009"/>
                  <a:gd name="connsiteY17" fmla="*/ 3962400 h 3962400"/>
                  <a:gd name="connsiteX18" fmla="*/ 2913261 w 4737009"/>
                  <a:gd name="connsiteY18" fmla="*/ 3962400 h 3962400"/>
                  <a:gd name="connsiteX19" fmla="*/ 2463245 w 4737009"/>
                  <a:gd name="connsiteY19" fmla="*/ 3962400 h 3962400"/>
                  <a:gd name="connsiteX20" fmla="*/ 1871119 w 4737009"/>
                  <a:gd name="connsiteY20" fmla="*/ 3962400 h 3962400"/>
                  <a:gd name="connsiteX21" fmla="*/ 1326363 w 4737009"/>
                  <a:gd name="connsiteY21" fmla="*/ 3962400 h 3962400"/>
                  <a:gd name="connsiteX22" fmla="*/ 734236 w 4737009"/>
                  <a:gd name="connsiteY22" fmla="*/ 3962400 h 3962400"/>
                  <a:gd name="connsiteX23" fmla="*/ 0 w 4737009"/>
                  <a:gd name="connsiteY23" fmla="*/ 3962400 h 3962400"/>
                  <a:gd name="connsiteX24" fmla="*/ 0 w 4737009"/>
                  <a:gd name="connsiteY24" fmla="*/ 3435967 h 3962400"/>
                  <a:gd name="connsiteX25" fmla="*/ 0 w 4737009"/>
                  <a:gd name="connsiteY25" fmla="*/ 2988782 h 3962400"/>
                  <a:gd name="connsiteX26" fmla="*/ 0 w 4737009"/>
                  <a:gd name="connsiteY26" fmla="*/ 2541597 h 3962400"/>
                  <a:gd name="connsiteX27" fmla="*/ 0 w 4737009"/>
                  <a:gd name="connsiteY27" fmla="*/ 1935915 h 3962400"/>
                  <a:gd name="connsiteX28" fmla="*/ 0 w 4737009"/>
                  <a:gd name="connsiteY28" fmla="*/ 1369858 h 3962400"/>
                  <a:gd name="connsiteX29" fmla="*/ 0 w 4737009"/>
                  <a:gd name="connsiteY29" fmla="*/ 843425 h 3962400"/>
                  <a:gd name="connsiteX30" fmla="*/ 0 w 4737009"/>
                  <a:gd name="connsiteY30" fmla="*/ 0 h 396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737009" h="3962400" fill="none" extrusionOk="0">
                    <a:moveTo>
                      <a:pt x="0" y="0"/>
                    </a:moveTo>
                    <a:cubicBezTo>
                      <a:pt x="179740" y="-49293"/>
                      <a:pt x="386839" y="15790"/>
                      <a:pt x="497386" y="0"/>
                    </a:cubicBezTo>
                    <a:cubicBezTo>
                      <a:pt x="607933" y="-15790"/>
                      <a:pt x="904996" y="34318"/>
                      <a:pt x="1042142" y="0"/>
                    </a:cubicBezTo>
                    <a:cubicBezTo>
                      <a:pt x="1179288" y="-34318"/>
                      <a:pt x="1349225" y="13390"/>
                      <a:pt x="1634268" y="0"/>
                    </a:cubicBezTo>
                    <a:cubicBezTo>
                      <a:pt x="1919311" y="-13390"/>
                      <a:pt x="2018120" y="12707"/>
                      <a:pt x="2321134" y="0"/>
                    </a:cubicBezTo>
                    <a:cubicBezTo>
                      <a:pt x="2624148" y="-12707"/>
                      <a:pt x="2726068" y="60875"/>
                      <a:pt x="2865890" y="0"/>
                    </a:cubicBezTo>
                    <a:cubicBezTo>
                      <a:pt x="3005712" y="-60875"/>
                      <a:pt x="3268789" y="29860"/>
                      <a:pt x="3552757" y="0"/>
                    </a:cubicBezTo>
                    <a:cubicBezTo>
                      <a:pt x="3836725" y="-29860"/>
                      <a:pt x="3967461" y="29755"/>
                      <a:pt x="4097513" y="0"/>
                    </a:cubicBezTo>
                    <a:cubicBezTo>
                      <a:pt x="4227565" y="-29755"/>
                      <a:pt x="4488652" y="53539"/>
                      <a:pt x="4737009" y="0"/>
                    </a:cubicBezTo>
                    <a:cubicBezTo>
                      <a:pt x="4770208" y="211897"/>
                      <a:pt x="4718946" y="450397"/>
                      <a:pt x="4737009" y="566057"/>
                    </a:cubicBezTo>
                    <a:cubicBezTo>
                      <a:pt x="4755072" y="681717"/>
                      <a:pt x="4731574" y="944415"/>
                      <a:pt x="4737009" y="1132114"/>
                    </a:cubicBezTo>
                    <a:cubicBezTo>
                      <a:pt x="4742444" y="1319813"/>
                      <a:pt x="4675443" y="1476397"/>
                      <a:pt x="4737009" y="1658547"/>
                    </a:cubicBezTo>
                    <a:cubicBezTo>
                      <a:pt x="4798575" y="1840697"/>
                      <a:pt x="4684457" y="2038212"/>
                      <a:pt x="4737009" y="2303853"/>
                    </a:cubicBezTo>
                    <a:cubicBezTo>
                      <a:pt x="4789561" y="2569494"/>
                      <a:pt x="4691782" y="2701596"/>
                      <a:pt x="4737009" y="2869910"/>
                    </a:cubicBezTo>
                    <a:cubicBezTo>
                      <a:pt x="4782236" y="3038224"/>
                      <a:pt x="4696685" y="3291200"/>
                      <a:pt x="4737009" y="3475591"/>
                    </a:cubicBezTo>
                    <a:cubicBezTo>
                      <a:pt x="4777333" y="3659982"/>
                      <a:pt x="4679937" y="3739282"/>
                      <a:pt x="4737009" y="3962400"/>
                    </a:cubicBezTo>
                    <a:cubicBezTo>
                      <a:pt x="4554281" y="4007667"/>
                      <a:pt x="4420925" y="3952203"/>
                      <a:pt x="4239623" y="3962400"/>
                    </a:cubicBezTo>
                    <a:cubicBezTo>
                      <a:pt x="4058321" y="3972597"/>
                      <a:pt x="3828226" y="3898697"/>
                      <a:pt x="3552757" y="3962400"/>
                    </a:cubicBezTo>
                    <a:cubicBezTo>
                      <a:pt x="3277288" y="4026103"/>
                      <a:pt x="3072357" y="3958246"/>
                      <a:pt x="2913261" y="3962400"/>
                    </a:cubicBezTo>
                    <a:cubicBezTo>
                      <a:pt x="2754165" y="3966554"/>
                      <a:pt x="2591742" y="3908904"/>
                      <a:pt x="2463245" y="3962400"/>
                    </a:cubicBezTo>
                    <a:cubicBezTo>
                      <a:pt x="2334748" y="4015896"/>
                      <a:pt x="2096713" y="3906328"/>
                      <a:pt x="1871119" y="3962400"/>
                    </a:cubicBezTo>
                    <a:cubicBezTo>
                      <a:pt x="1645525" y="4018472"/>
                      <a:pt x="1437409" y="3932012"/>
                      <a:pt x="1326363" y="3962400"/>
                    </a:cubicBezTo>
                    <a:cubicBezTo>
                      <a:pt x="1215317" y="3992788"/>
                      <a:pt x="922081" y="3940317"/>
                      <a:pt x="734236" y="3962400"/>
                    </a:cubicBezTo>
                    <a:cubicBezTo>
                      <a:pt x="546391" y="3984483"/>
                      <a:pt x="198677" y="3908362"/>
                      <a:pt x="0" y="3962400"/>
                    </a:cubicBezTo>
                    <a:cubicBezTo>
                      <a:pt x="-41347" y="3708487"/>
                      <a:pt x="52026" y="3578748"/>
                      <a:pt x="0" y="3435967"/>
                    </a:cubicBezTo>
                    <a:cubicBezTo>
                      <a:pt x="-52026" y="3293186"/>
                      <a:pt x="28527" y="3203731"/>
                      <a:pt x="0" y="2988782"/>
                    </a:cubicBezTo>
                    <a:cubicBezTo>
                      <a:pt x="-28527" y="2773834"/>
                      <a:pt x="19235" y="2637412"/>
                      <a:pt x="0" y="2541597"/>
                    </a:cubicBezTo>
                    <a:cubicBezTo>
                      <a:pt x="-19235" y="2445783"/>
                      <a:pt x="45221" y="2075418"/>
                      <a:pt x="0" y="1935915"/>
                    </a:cubicBezTo>
                    <a:cubicBezTo>
                      <a:pt x="-45221" y="1796412"/>
                      <a:pt x="29686" y="1570123"/>
                      <a:pt x="0" y="1369858"/>
                    </a:cubicBezTo>
                    <a:cubicBezTo>
                      <a:pt x="-29686" y="1169593"/>
                      <a:pt x="18263" y="1068997"/>
                      <a:pt x="0" y="843425"/>
                    </a:cubicBezTo>
                    <a:cubicBezTo>
                      <a:pt x="-18263" y="617853"/>
                      <a:pt x="22086" y="246745"/>
                      <a:pt x="0" y="0"/>
                    </a:cubicBezTo>
                    <a:close/>
                  </a:path>
                  <a:path w="4737009" h="3962400" stroke="0" extrusionOk="0">
                    <a:moveTo>
                      <a:pt x="0" y="0"/>
                    </a:moveTo>
                    <a:cubicBezTo>
                      <a:pt x="128959" y="-46131"/>
                      <a:pt x="379175" y="29353"/>
                      <a:pt x="592126" y="0"/>
                    </a:cubicBezTo>
                    <a:cubicBezTo>
                      <a:pt x="805077" y="-29353"/>
                      <a:pt x="955773" y="64296"/>
                      <a:pt x="1184252" y="0"/>
                    </a:cubicBezTo>
                    <a:cubicBezTo>
                      <a:pt x="1412731" y="-64296"/>
                      <a:pt x="1588214" y="72552"/>
                      <a:pt x="1871119" y="0"/>
                    </a:cubicBezTo>
                    <a:cubicBezTo>
                      <a:pt x="2154024" y="-72552"/>
                      <a:pt x="2293909" y="47291"/>
                      <a:pt x="2510615" y="0"/>
                    </a:cubicBezTo>
                    <a:cubicBezTo>
                      <a:pt x="2727321" y="-47291"/>
                      <a:pt x="2880320" y="8712"/>
                      <a:pt x="3008001" y="0"/>
                    </a:cubicBezTo>
                    <a:cubicBezTo>
                      <a:pt x="3135682" y="-8712"/>
                      <a:pt x="3501621" y="48440"/>
                      <a:pt x="3694867" y="0"/>
                    </a:cubicBezTo>
                    <a:cubicBezTo>
                      <a:pt x="3888113" y="-48440"/>
                      <a:pt x="4273696" y="43315"/>
                      <a:pt x="4737009" y="0"/>
                    </a:cubicBezTo>
                    <a:cubicBezTo>
                      <a:pt x="4739226" y="114904"/>
                      <a:pt x="4723970" y="293132"/>
                      <a:pt x="4737009" y="447185"/>
                    </a:cubicBezTo>
                    <a:cubicBezTo>
                      <a:pt x="4750048" y="601239"/>
                      <a:pt x="4698002" y="813577"/>
                      <a:pt x="4737009" y="1013242"/>
                    </a:cubicBezTo>
                    <a:cubicBezTo>
                      <a:pt x="4776016" y="1212907"/>
                      <a:pt x="4687917" y="1345351"/>
                      <a:pt x="4737009" y="1460427"/>
                    </a:cubicBezTo>
                    <a:cubicBezTo>
                      <a:pt x="4786101" y="1575504"/>
                      <a:pt x="4663263" y="1915585"/>
                      <a:pt x="4737009" y="2105733"/>
                    </a:cubicBezTo>
                    <a:cubicBezTo>
                      <a:pt x="4810755" y="2295881"/>
                      <a:pt x="4732627" y="2379156"/>
                      <a:pt x="4737009" y="2632166"/>
                    </a:cubicBezTo>
                    <a:cubicBezTo>
                      <a:pt x="4741391" y="2885176"/>
                      <a:pt x="4697696" y="2888230"/>
                      <a:pt x="4737009" y="3079351"/>
                    </a:cubicBezTo>
                    <a:cubicBezTo>
                      <a:pt x="4776322" y="3270473"/>
                      <a:pt x="4692644" y="3689683"/>
                      <a:pt x="4737009" y="3962400"/>
                    </a:cubicBezTo>
                    <a:cubicBezTo>
                      <a:pt x="4592334" y="3970529"/>
                      <a:pt x="4396841" y="3959770"/>
                      <a:pt x="4286993" y="3962400"/>
                    </a:cubicBezTo>
                    <a:cubicBezTo>
                      <a:pt x="4177145" y="3965030"/>
                      <a:pt x="3925409" y="3892043"/>
                      <a:pt x="3647497" y="3962400"/>
                    </a:cubicBezTo>
                    <a:cubicBezTo>
                      <a:pt x="3369585" y="4032757"/>
                      <a:pt x="3319286" y="3918952"/>
                      <a:pt x="3150111" y="3962400"/>
                    </a:cubicBezTo>
                    <a:cubicBezTo>
                      <a:pt x="2980936" y="4005848"/>
                      <a:pt x="2874129" y="3929241"/>
                      <a:pt x="2652725" y="3962400"/>
                    </a:cubicBezTo>
                    <a:cubicBezTo>
                      <a:pt x="2431321" y="3995559"/>
                      <a:pt x="2310390" y="3953716"/>
                      <a:pt x="2107969" y="3962400"/>
                    </a:cubicBezTo>
                    <a:cubicBezTo>
                      <a:pt x="1905548" y="3971084"/>
                      <a:pt x="1686866" y="3891571"/>
                      <a:pt x="1515843" y="3962400"/>
                    </a:cubicBezTo>
                    <a:cubicBezTo>
                      <a:pt x="1344820" y="4033229"/>
                      <a:pt x="1101520" y="3925302"/>
                      <a:pt x="971087" y="3962400"/>
                    </a:cubicBezTo>
                    <a:cubicBezTo>
                      <a:pt x="840654" y="3999498"/>
                      <a:pt x="230812" y="3873216"/>
                      <a:pt x="0" y="3962400"/>
                    </a:cubicBezTo>
                    <a:cubicBezTo>
                      <a:pt x="-7853" y="3810931"/>
                      <a:pt x="42558" y="3652420"/>
                      <a:pt x="0" y="3435967"/>
                    </a:cubicBezTo>
                    <a:cubicBezTo>
                      <a:pt x="-42558" y="3219514"/>
                      <a:pt x="61215" y="3021358"/>
                      <a:pt x="0" y="2869910"/>
                    </a:cubicBezTo>
                    <a:cubicBezTo>
                      <a:pt x="-61215" y="2718462"/>
                      <a:pt x="53143" y="2534193"/>
                      <a:pt x="0" y="2422725"/>
                    </a:cubicBezTo>
                    <a:cubicBezTo>
                      <a:pt x="-53143" y="2311257"/>
                      <a:pt x="4449" y="2001118"/>
                      <a:pt x="0" y="1856667"/>
                    </a:cubicBezTo>
                    <a:cubicBezTo>
                      <a:pt x="-4449" y="1712216"/>
                      <a:pt x="9635" y="1549086"/>
                      <a:pt x="0" y="1250986"/>
                    </a:cubicBezTo>
                    <a:cubicBezTo>
                      <a:pt x="-9635" y="952886"/>
                      <a:pt x="64126" y="837052"/>
                      <a:pt x="0" y="684929"/>
                    </a:cubicBezTo>
                    <a:cubicBezTo>
                      <a:pt x="-64126" y="532806"/>
                      <a:pt x="623" y="21180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0800" cap="flat">
                <a:solidFill>
                  <a:srgbClr val="B89FFF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914582790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91437" tIns="91437" rIns="91437" bIns="91437" numCol="1" spcCol="38100" rtlCol="0" anchor="ctr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pt-BR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16133FB-610C-F05B-D613-45BD2933915F}"/>
                  </a:ext>
                </a:extLst>
              </p:cNvPr>
              <p:cNvSpPr txBox="1"/>
              <p:nvPr/>
            </p:nvSpPr>
            <p:spPr>
              <a:xfrm>
                <a:off x="16163366" y="6621693"/>
                <a:ext cx="4087676" cy="203843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7" tIns="91437" rIns="91437" bIns="91437" numCol="1" spcCol="38100" rtlCol="0" anchor="t">
                <a:sp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algn="ctr">
                  <a:defRPr/>
                </a:lvl1pPr>
              </a:lstStyle>
              <a:p>
                <a:r>
                  <a:rPr lang="nl-NL" altLang="nl-NL" sz="5400" dirty="0"/>
                  <a:t>Alto </a:t>
                </a:r>
                <a:r>
                  <a:rPr lang="nl-NL" altLang="nl-NL" sz="5400" dirty="0" err="1"/>
                  <a:t>custo</a:t>
                </a:r>
                <a:r>
                  <a:rPr lang="nl-NL" altLang="nl-NL" sz="5400" dirty="0"/>
                  <a:t> com cyber security e compliance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0860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44D4A-A39B-DCED-3ADD-25FF80FEF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6">
            <a:extLst>
              <a:ext uri="{FF2B5EF4-FFF2-40B4-BE49-F238E27FC236}">
                <a16:creationId xmlns:a16="http://schemas.microsoft.com/office/drawing/2014/main" id="{D5B19B7F-3A21-A2DE-9429-33F084E97EEA}"/>
              </a:ext>
            </a:extLst>
          </p:cNvPr>
          <p:cNvSpPr/>
          <p:nvPr/>
        </p:nvSpPr>
        <p:spPr>
          <a:xfrm>
            <a:off x="-4" y="9305374"/>
            <a:ext cx="24384004" cy="7970292"/>
          </a:xfrm>
          <a:prstGeom prst="rect">
            <a:avLst/>
          </a:prstGeom>
          <a:solidFill>
            <a:srgbClr val="262626">
              <a:alpha val="70000"/>
            </a:srgbClr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EAA52E4-B94B-2195-C71C-8D504D409EFB}"/>
              </a:ext>
            </a:extLst>
          </p:cNvPr>
          <p:cNvSpPr/>
          <p:nvPr/>
        </p:nvSpPr>
        <p:spPr>
          <a:xfrm>
            <a:off x="1610140" y="4665259"/>
            <a:ext cx="5839488" cy="3339548"/>
          </a:xfrm>
          <a:prstGeom prst="roundRect">
            <a:avLst>
              <a:gd name="adj" fmla="val 3902"/>
            </a:avLst>
          </a:prstGeom>
          <a:solidFill>
            <a:srgbClr val="DD7F3A"/>
          </a:solidFill>
          <a:ln w="50800" cap="flat">
            <a:noFill/>
            <a:prstDash val="solid"/>
            <a:round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52" name="Picture 16" descr="Picture 16">
            <a:extLst>
              <a:ext uri="{FF2B5EF4-FFF2-40B4-BE49-F238E27FC236}">
                <a16:creationId xmlns:a16="http://schemas.microsoft.com/office/drawing/2014/main" id="{5D44E27E-7A84-809F-433A-356723610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Picture 17" descr="Picture 17">
            <a:extLst>
              <a:ext uri="{FF2B5EF4-FFF2-40B4-BE49-F238E27FC236}">
                <a16:creationId xmlns:a16="http://schemas.microsoft.com/office/drawing/2014/main" id="{592B283E-103B-F758-B09E-E25D397228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9359"/>
          <a:stretch>
            <a:fillRect/>
          </a:stretch>
        </p:blipFill>
        <p:spPr>
          <a:xfrm>
            <a:off x="0" y="1055697"/>
            <a:ext cx="5033113" cy="1663701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TextBox 39">
            <a:extLst>
              <a:ext uri="{FF2B5EF4-FFF2-40B4-BE49-F238E27FC236}">
                <a16:creationId xmlns:a16="http://schemas.microsoft.com/office/drawing/2014/main" id="{B9D87E75-2184-598D-0E0E-131E4DD2A43D}"/>
              </a:ext>
            </a:extLst>
          </p:cNvPr>
          <p:cNvSpPr txBox="1"/>
          <p:nvPr/>
        </p:nvSpPr>
        <p:spPr>
          <a:xfrm>
            <a:off x="6756070" y="837020"/>
            <a:ext cx="10394186" cy="141576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 sz="8000" spc="1200">
                <a:latin typeface="Code Light"/>
                <a:ea typeface="Code Light"/>
                <a:cs typeface="Code Light"/>
                <a:sym typeface="Code Light"/>
              </a:defRPr>
            </a:lvl1pPr>
          </a:lstStyle>
          <a:p>
            <a:pPr algn="l">
              <a:defRPr sz="8000">
                <a:latin typeface="Code Light"/>
                <a:ea typeface="Code Light"/>
                <a:cs typeface="Code Light"/>
                <a:sym typeface="Code Light"/>
              </a:defRPr>
            </a:pPr>
            <a:r>
              <a:rPr lang="nl-NL" spc="0" dirty="0">
                <a:sym typeface="Calibri"/>
              </a:rPr>
              <a:t>Soluções </a:t>
            </a:r>
            <a:r>
              <a:rPr lang="nl-NL" spc="0" dirty="0" err="1">
                <a:sym typeface="Calibri"/>
              </a:rPr>
              <a:t>sustentáveis</a:t>
            </a:r>
            <a:endParaRPr spc="0" dirty="0">
              <a:sym typeface="Calibri"/>
            </a:endParaRPr>
          </a:p>
        </p:txBody>
      </p:sp>
      <p:sp>
        <p:nvSpPr>
          <p:cNvPr id="255" name="TextBox 40">
            <a:extLst>
              <a:ext uri="{FF2B5EF4-FFF2-40B4-BE49-F238E27FC236}">
                <a16:creationId xmlns:a16="http://schemas.microsoft.com/office/drawing/2014/main" id="{553A4D2E-96A6-31AE-6BBE-E092D4307FE2}"/>
              </a:ext>
            </a:extLst>
          </p:cNvPr>
          <p:cNvSpPr txBox="1"/>
          <p:nvPr/>
        </p:nvSpPr>
        <p:spPr>
          <a:xfrm>
            <a:off x="10232970" y="2021016"/>
            <a:ext cx="4390940" cy="73865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 sz="2400" spc="600"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l">
              <a:defRPr sz="8000">
                <a:latin typeface="Code Light"/>
                <a:ea typeface="Code Light"/>
                <a:cs typeface="Code Light"/>
                <a:sym typeface="Code Light"/>
              </a:defRPr>
            </a:pPr>
            <a:r>
              <a:rPr lang="nl-NL" sz="3600" i="1" spc="0" dirty="0" err="1">
                <a:latin typeface="Code Light"/>
                <a:sym typeface="Calibri"/>
              </a:rPr>
              <a:t>Chega</a:t>
            </a:r>
            <a:r>
              <a:rPr lang="nl-NL" sz="3600" i="1" spc="0" dirty="0">
                <a:latin typeface="Code Light"/>
                <a:sym typeface="Calibri"/>
              </a:rPr>
              <a:t> de </a:t>
            </a:r>
            <a:r>
              <a:rPr lang="nl-NL" sz="3600" i="1" spc="0" dirty="0" err="1">
                <a:latin typeface="Code Light"/>
                <a:sym typeface="Calibri"/>
              </a:rPr>
              <a:t>gambiarra</a:t>
            </a:r>
            <a:endParaRPr sz="3600" i="1" spc="0" dirty="0">
              <a:latin typeface="Code Light"/>
              <a:sym typeface="Calibri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0647624-AFE1-60D3-E5F4-C14F2A2A449C}"/>
              </a:ext>
            </a:extLst>
          </p:cNvPr>
          <p:cNvSpPr/>
          <p:nvPr/>
        </p:nvSpPr>
        <p:spPr>
          <a:xfrm>
            <a:off x="1610140" y="4614459"/>
            <a:ext cx="5839488" cy="3339548"/>
          </a:xfrm>
          <a:prstGeom prst="roundRect">
            <a:avLst>
              <a:gd name="adj" fmla="val 3902"/>
            </a:avLst>
          </a:prstGeom>
          <a:solidFill>
            <a:schemeClr val="bg1"/>
          </a:solidFill>
          <a:ln w="50800" cap="flat">
            <a:noFill/>
            <a:prstDash val="solid"/>
            <a:round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677B60-5485-C45A-8BDB-326AE0FDC467}"/>
              </a:ext>
            </a:extLst>
          </p:cNvPr>
          <p:cNvSpPr/>
          <p:nvPr/>
        </p:nvSpPr>
        <p:spPr>
          <a:xfrm>
            <a:off x="9272256" y="4665259"/>
            <a:ext cx="5839488" cy="3339548"/>
          </a:xfrm>
          <a:prstGeom prst="roundRect">
            <a:avLst>
              <a:gd name="adj" fmla="val 3902"/>
            </a:avLst>
          </a:prstGeom>
          <a:solidFill>
            <a:srgbClr val="77B6E4"/>
          </a:solidFill>
          <a:ln w="50800" cap="flat">
            <a:noFill/>
            <a:prstDash val="solid"/>
            <a:round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A427FC-25FE-7772-5B14-5B64B18F6298}"/>
              </a:ext>
            </a:extLst>
          </p:cNvPr>
          <p:cNvSpPr/>
          <p:nvPr/>
        </p:nvSpPr>
        <p:spPr>
          <a:xfrm>
            <a:off x="9272256" y="4614459"/>
            <a:ext cx="5839488" cy="3339548"/>
          </a:xfrm>
          <a:prstGeom prst="roundRect">
            <a:avLst>
              <a:gd name="adj" fmla="val 3902"/>
            </a:avLst>
          </a:prstGeom>
          <a:solidFill>
            <a:schemeClr val="bg1"/>
          </a:solidFill>
          <a:ln w="50800" cap="flat">
            <a:noFill/>
            <a:prstDash val="solid"/>
            <a:round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601C373-CD2A-0DC6-457F-74FB4FA7BAA7}"/>
              </a:ext>
            </a:extLst>
          </p:cNvPr>
          <p:cNvSpPr/>
          <p:nvPr/>
        </p:nvSpPr>
        <p:spPr>
          <a:xfrm>
            <a:off x="16934372" y="4665259"/>
            <a:ext cx="5839488" cy="3339548"/>
          </a:xfrm>
          <a:prstGeom prst="roundRect">
            <a:avLst>
              <a:gd name="adj" fmla="val 3902"/>
            </a:avLst>
          </a:prstGeom>
          <a:solidFill>
            <a:srgbClr val="6632FF"/>
          </a:solidFill>
          <a:ln w="50800" cap="flat">
            <a:noFill/>
            <a:prstDash val="solid"/>
            <a:round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69C6E05-6991-3D25-ED17-A835894F09E0}"/>
              </a:ext>
            </a:extLst>
          </p:cNvPr>
          <p:cNvSpPr/>
          <p:nvPr/>
        </p:nvSpPr>
        <p:spPr>
          <a:xfrm>
            <a:off x="16934372" y="4614459"/>
            <a:ext cx="5839488" cy="3339548"/>
          </a:xfrm>
          <a:prstGeom prst="roundRect">
            <a:avLst>
              <a:gd name="adj" fmla="val 3902"/>
            </a:avLst>
          </a:prstGeom>
          <a:solidFill>
            <a:schemeClr val="bg1"/>
          </a:solidFill>
          <a:ln w="50800" cap="flat">
            <a:noFill/>
            <a:prstDash val="solid"/>
            <a:round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B6ABE25-96F0-C470-A225-DED1F7489075}"/>
              </a:ext>
            </a:extLst>
          </p:cNvPr>
          <p:cNvSpPr/>
          <p:nvPr/>
        </p:nvSpPr>
        <p:spPr>
          <a:xfrm>
            <a:off x="3698033" y="3731808"/>
            <a:ext cx="1663701" cy="1663701"/>
          </a:xfrm>
          <a:prstGeom prst="ellipse">
            <a:avLst/>
          </a:prstGeom>
          <a:solidFill>
            <a:srgbClr val="DD7F3A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4" name="Graphic 13" descr="Greek Temple with solid fill">
            <a:extLst>
              <a:ext uri="{FF2B5EF4-FFF2-40B4-BE49-F238E27FC236}">
                <a16:creationId xmlns:a16="http://schemas.microsoft.com/office/drawing/2014/main" id="{ED4A26DF-6AE7-86AC-B412-AAA2A05A1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72683" y="4049309"/>
            <a:ext cx="914400" cy="9144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A9B4D9D-1B07-F875-C630-D5DE7CA21332}"/>
              </a:ext>
            </a:extLst>
          </p:cNvPr>
          <p:cNvSpPr/>
          <p:nvPr/>
        </p:nvSpPr>
        <p:spPr>
          <a:xfrm>
            <a:off x="11360149" y="3731808"/>
            <a:ext cx="1663701" cy="1663701"/>
          </a:xfrm>
          <a:prstGeom prst="ellipse">
            <a:avLst/>
          </a:prstGeom>
          <a:solidFill>
            <a:srgbClr val="77B6E4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8" name="Graphic 17" descr="Connected with solid fill">
            <a:extLst>
              <a:ext uri="{FF2B5EF4-FFF2-40B4-BE49-F238E27FC236}">
                <a16:creationId xmlns:a16="http://schemas.microsoft.com/office/drawing/2014/main" id="{2A54C3DA-8CFF-9AA1-9A66-2C57E96DDA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734799" y="4049309"/>
            <a:ext cx="914400" cy="9144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E1D61EC9-3AE9-C797-6446-049642C1A24D}"/>
              </a:ext>
            </a:extLst>
          </p:cNvPr>
          <p:cNvSpPr/>
          <p:nvPr/>
        </p:nvSpPr>
        <p:spPr>
          <a:xfrm>
            <a:off x="19022265" y="3731808"/>
            <a:ext cx="1663701" cy="1663701"/>
          </a:xfrm>
          <a:prstGeom prst="ellipse">
            <a:avLst/>
          </a:prstGeom>
          <a:solidFill>
            <a:srgbClr val="6632FF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1" name="Graphic 20" descr="Rocket with solid fill">
            <a:extLst>
              <a:ext uri="{FF2B5EF4-FFF2-40B4-BE49-F238E27FC236}">
                <a16:creationId xmlns:a16="http://schemas.microsoft.com/office/drawing/2014/main" id="{CA89C9D1-D98F-8B86-2F98-AFFE512517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396915" y="4106458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CA58280-111E-E389-575D-D90DB224924B}"/>
              </a:ext>
            </a:extLst>
          </p:cNvPr>
          <p:cNvSpPr txBox="1"/>
          <p:nvPr/>
        </p:nvSpPr>
        <p:spPr>
          <a:xfrm>
            <a:off x="2740773" y="5591330"/>
            <a:ext cx="3889200" cy="73865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Regular" pitchFamily="2" charset="0"/>
                <a:ea typeface="Roboto Regular" pitchFamily="2" charset="0"/>
                <a:sym typeface="Calibri"/>
              </a:rPr>
              <a:t>Modernize legado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60F66F-B1B7-EBBB-A07A-F653274BAA28}"/>
              </a:ext>
            </a:extLst>
          </p:cNvPr>
          <p:cNvSpPr txBox="1"/>
          <p:nvPr/>
        </p:nvSpPr>
        <p:spPr>
          <a:xfrm>
            <a:off x="2032324" y="6235767"/>
            <a:ext cx="4995117" cy="129265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algn="ctr"/>
            <a:r>
              <a:rPr lang="pt-BR" sz="2400" dirty="0">
                <a:latin typeface="Roboto Regular" pitchFamily="2" charset="0"/>
                <a:ea typeface="Roboto Regular" pitchFamily="2" charset="0"/>
              </a:rPr>
              <a:t>Modernização de legados em 3 a 12 meses com a conversão de dados e funcionalidades</a:t>
            </a:r>
            <a:endParaRPr kumimoji="0" lang="pt-B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Roboto Regular" pitchFamily="2" charset="0"/>
              <a:ea typeface="Roboto Regular" pitchFamily="2" charset="0"/>
              <a:sym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994C1A-69D6-985D-4CBA-DB25E05EAAE0}"/>
              </a:ext>
            </a:extLst>
          </p:cNvPr>
          <p:cNvSpPr txBox="1"/>
          <p:nvPr/>
        </p:nvSpPr>
        <p:spPr>
          <a:xfrm>
            <a:off x="10926271" y="5591330"/>
            <a:ext cx="2791143" cy="73865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Regular" pitchFamily="2" charset="0"/>
                <a:ea typeface="Roboto Regular" pitchFamily="2" charset="0"/>
                <a:sym typeface="Calibri"/>
              </a:rPr>
              <a:t>Rompe Silos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47083E-8D80-9542-6668-387E58FC2EE3}"/>
              </a:ext>
            </a:extLst>
          </p:cNvPr>
          <p:cNvSpPr txBox="1"/>
          <p:nvPr/>
        </p:nvSpPr>
        <p:spPr>
          <a:xfrm>
            <a:off x="9694441" y="6235767"/>
            <a:ext cx="4995117" cy="166198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algn="ctr"/>
            <a:r>
              <a:rPr lang="pt-BR" sz="2400" dirty="0">
                <a:latin typeface="Roboto Regular" pitchFamily="2" charset="0"/>
                <a:ea typeface="Roboto Regular" pitchFamily="2" charset="0"/>
              </a:rPr>
              <a:t>Substituição de planilha de excel estratégico, seu módulo customizado ou sistema terceiro em semanas</a:t>
            </a:r>
            <a:endParaRPr kumimoji="0" lang="pt-B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Roboto Regular" pitchFamily="2" charset="0"/>
              <a:ea typeface="Roboto Regular" pitchFamily="2" charset="0"/>
              <a:sym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EAF14A-5C82-ECB0-6944-2A995D5D84B6}"/>
              </a:ext>
            </a:extLst>
          </p:cNvPr>
          <p:cNvSpPr txBox="1"/>
          <p:nvPr/>
        </p:nvSpPr>
        <p:spPr>
          <a:xfrm>
            <a:off x="17305698" y="6251761"/>
            <a:ext cx="4995117" cy="129265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algn="ctr"/>
            <a:r>
              <a:rPr lang="pt-BR" sz="2400" dirty="0">
                <a:latin typeface="Roboto Regular" pitchFamily="2" charset="0"/>
                <a:ea typeface="Roboto Regular" pitchFamily="2" charset="0"/>
              </a:rPr>
              <a:t>Crie um MVP em semanas e continue desenvolvendo sem retrabalho</a:t>
            </a:r>
            <a:endParaRPr kumimoji="0" lang="pt-B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Roboto Regular" pitchFamily="2" charset="0"/>
              <a:ea typeface="Roboto Regular" pitchFamily="2" charset="0"/>
              <a:sym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8CDD56-2E4B-FB55-D9E0-46A8497BB8E9}"/>
              </a:ext>
            </a:extLst>
          </p:cNvPr>
          <p:cNvSpPr txBox="1"/>
          <p:nvPr/>
        </p:nvSpPr>
        <p:spPr>
          <a:xfrm>
            <a:off x="17781274" y="5564899"/>
            <a:ext cx="4442236" cy="73865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Regular" pitchFamily="2" charset="0"/>
                <a:ea typeface="Roboto Regular" pitchFamily="2" charset="0"/>
                <a:sym typeface="Calibri"/>
              </a:rPr>
              <a:t>Inove com propósito</a:t>
            </a:r>
          </a:p>
        </p:txBody>
      </p:sp>
      <p:pic>
        <p:nvPicPr>
          <p:cNvPr id="29" name="Picture Placeholder 1" descr="Picture Placeholder 1">
            <a:extLst>
              <a:ext uri="{FF2B5EF4-FFF2-40B4-BE49-F238E27FC236}">
                <a16:creationId xmlns:a16="http://schemas.microsoft.com/office/drawing/2014/main" id="{89742B06-17F4-3411-ADC7-E374484E6FE0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11"/>
          <a:srcRect t="12251" b="51072"/>
          <a:stretch>
            <a:fillRect/>
          </a:stretch>
        </p:blipFill>
        <p:spPr>
          <a:xfrm>
            <a:off x="-4" y="9381573"/>
            <a:ext cx="24384003" cy="797029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B849C629-D825-68E0-02EB-6DD4FD5ACAE6}"/>
              </a:ext>
            </a:extLst>
          </p:cNvPr>
          <p:cNvGrpSpPr/>
          <p:nvPr/>
        </p:nvGrpSpPr>
        <p:grpSpPr>
          <a:xfrm>
            <a:off x="2122127" y="10081672"/>
            <a:ext cx="20139746" cy="2954649"/>
            <a:chOff x="1598707" y="10287412"/>
            <a:chExt cx="20139746" cy="295464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C13C80A-2B6D-0DF9-7121-7700127C537A}"/>
                </a:ext>
              </a:extLst>
            </p:cNvPr>
            <p:cNvSpPr txBox="1"/>
            <p:nvPr/>
          </p:nvSpPr>
          <p:spPr>
            <a:xfrm>
              <a:off x="1598707" y="10287412"/>
              <a:ext cx="9166286" cy="295464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dirty="0">
                  <a:solidFill>
                    <a:schemeClr val="bg1"/>
                  </a:solidFill>
                </a:rPr>
                <a:t>Soluções não viram legados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Separação tecnologia e funcionalidade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pt-BR" dirty="0">
                <a:solidFill>
                  <a:schemeClr val="bg1"/>
                </a:solidFill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Jump start de modernização de 50% em 8 horas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EE5BAB2-FF99-F5C9-AFE6-2637FD393FB8}"/>
                </a:ext>
              </a:extLst>
            </p:cNvPr>
            <p:cNvSpPr txBox="1"/>
            <p:nvPr/>
          </p:nvSpPr>
          <p:spPr>
            <a:xfrm>
              <a:off x="13410538" y="10287412"/>
              <a:ext cx="8327915" cy="295464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dirty="0">
                  <a:solidFill>
                    <a:schemeClr val="bg1"/>
                  </a:solidFill>
                </a:rPr>
                <a:t>Segurança em primeiro lugar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dirty="0">
                  <a:solidFill>
                    <a:schemeClr val="bg1"/>
                  </a:solidFill>
                </a:rPr>
                <a:t>Integração IA para desenvolvedor e usuário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pt-BR" dirty="0">
                <a:solidFill>
                  <a:schemeClr val="bg1"/>
                </a:solidFill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dirty="0" err="1">
                  <a:solidFill>
                    <a:schemeClr val="bg1"/>
                  </a:solidFill>
                </a:rPr>
                <a:t>Escalabilidadel</a:t>
              </a:r>
              <a:r>
                <a:rPr lang="pt-BR" dirty="0">
                  <a:solidFill>
                    <a:schemeClr val="bg1"/>
                  </a:solidFill>
                </a:rPr>
                <a:t> por 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419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3399"/>
      </a:accent1>
      <a:accent2>
        <a:srgbClr val="FF6600"/>
      </a:accent2>
      <a:accent3>
        <a:srgbClr val="8F1D56"/>
      </a:accent3>
      <a:accent4>
        <a:srgbClr val="8F3900"/>
      </a:accent4>
      <a:accent5>
        <a:srgbClr val="6E1642"/>
      </a:accent5>
      <a:accent6>
        <a:srgbClr val="6E2C00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none" lIns="91437" tIns="91437" rIns="91437" bIns="91437" numCol="1" spcCol="38100" rtlCol="0" anchor="ctr">
        <a:no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7" tIns="91437" rIns="91437" bIns="91437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3399"/>
      </a:accent1>
      <a:accent2>
        <a:srgbClr val="FF6600"/>
      </a:accent2>
      <a:accent3>
        <a:srgbClr val="8F1D56"/>
      </a:accent3>
      <a:accent4>
        <a:srgbClr val="8F3900"/>
      </a:accent4>
      <a:accent5>
        <a:srgbClr val="6E1642"/>
      </a:accent5>
      <a:accent6>
        <a:srgbClr val="6E2C00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LEF_TEMPLATE_PPT.pptx" id="{E06975BE-92F2-40B6-B057-B4E444D9615B}" vid="{F9604918-463E-45B3-A980-C83C19F353D8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3399"/>
      </a:accent1>
      <a:accent2>
        <a:srgbClr val="FF6600"/>
      </a:accent2>
      <a:accent3>
        <a:srgbClr val="8F1D56"/>
      </a:accent3>
      <a:accent4>
        <a:srgbClr val="8F3900"/>
      </a:accent4>
      <a:accent5>
        <a:srgbClr val="6E1642"/>
      </a:accent5>
      <a:accent6>
        <a:srgbClr val="6E2C00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7" tIns="91437" rIns="91437" bIns="91437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7" tIns="91437" rIns="91437" bIns="91437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A866ED19767324CB4B550AF46081DA1" ma:contentTypeVersion="17" ma:contentTypeDescription="Crie um novo documento." ma:contentTypeScope="" ma:versionID="5d2ea421d8b448a06ebcd34bfee1d8f2">
  <xsd:schema xmlns:xsd="http://www.w3.org/2001/XMLSchema" xmlns:xs="http://www.w3.org/2001/XMLSchema" xmlns:p="http://schemas.microsoft.com/office/2006/metadata/properties" xmlns:ns2="83ca492b-6e74-471f-ba32-e9e5a56ed947" xmlns:ns3="156a4b49-8a6a-4410-9da6-962350bb661b" targetNamespace="http://schemas.microsoft.com/office/2006/metadata/properties" ma:root="true" ma:fieldsID="3c7dcc52180b19018eba01c8527d6439" ns2:_="" ns3:_="">
    <xsd:import namespace="83ca492b-6e74-471f-ba32-e9e5a56ed947"/>
    <xsd:import namespace="156a4b49-8a6a-4410-9da6-962350bb66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ca492b-6e74-471f-ba32-e9e5a56ed9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90c6ba03-d4bc-40d9-a672-901c0b64b5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6a4b49-8a6a-4410-9da6-962350bb661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c334b17-4679-48df-8f1d-24d3251aa23e}" ma:internalName="TaxCatchAll" ma:showField="CatchAllData" ma:web="156a4b49-8a6a-4410-9da6-962350bb66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3ca492b-6e74-471f-ba32-e9e5a56ed947">
      <Terms xmlns="http://schemas.microsoft.com/office/infopath/2007/PartnerControls"/>
    </lcf76f155ced4ddcb4097134ff3c332f>
    <TaxCatchAll xmlns="156a4b49-8a6a-4410-9da6-962350bb661b" xsi:nil="true"/>
  </documentManagement>
</p:properties>
</file>

<file path=customXml/itemProps1.xml><?xml version="1.0" encoding="utf-8"?>
<ds:datastoreItem xmlns:ds="http://schemas.openxmlformats.org/officeDocument/2006/customXml" ds:itemID="{4E3A31DE-5799-4802-8F50-4BC67CDD18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081520A-C397-4D4B-87AB-116FE8271DE9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83ca492b-6e74-471f-ba32-e9e5a56ed947"/>
    <ds:schemaRef ds:uri="156a4b49-8a6a-4410-9da6-962350bb661b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D453B55-A3E7-46C1-9FD4-FDB09F0162D4}">
  <ds:schemaRefs>
    <ds:schemaRef ds:uri="http://schemas.microsoft.com/office/2006/metadata/properties"/>
    <ds:schemaRef ds:uri="http://www.w3.org/2000/xmlns/"/>
    <ds:schemaRef ds:uri="83ca492b-6e74-471f-ba32-e9e5a56ed947"/>
    <ds:schemaRef ds:uri="http://schemas.microsoft.com/office/infopath/2007/PartnerControls"/>
    <ds:schemaRef ds:uri="156a4b49-8a6a-4410-9da6-962350bb661b"/>
    <ds:schemaRef ds:uri="http://www.w3.org/2001/XMLSchema-instan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3096</Words>
  <Application>Microsoft Office PowerPoint</Application>
  <PresentationFormat>Personalizar</PresentationFormat>
  <Paragraphs>509</Paragraphs>
  <Slides>36</Slides>
  <Notes>14</Notes>
  <HiddenSlides>23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36</vt:i4>
      </vt:variant>
    </vt:vector>
  </HeadingPairs>
  <TitlesOfParts>
    <vt:vector size="38" baseType="lpstr">
      <vt:lpstr>Office Theme</vt:lpstr>
      <vt:lpstr>1_Office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Tiago Tim Krommendijk</dc:creator>
  <cp:lastModifiedBy>Tiago Krommendijk</cp:lastModifiedBy>
  <cp:revision>8</cp:revision>
  <dcterms:modified xsi:type="dcterms:W3CDTF">2025-08-19T12:08:40Z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0x0101004A866ED19767324CB4B550AF46081DA1</vt:lpwstr>
  </property>
  <property fmtid="{D5CDD505-2E9C-101B-9397-08002B2CF9AE}" pid="3" name="MediaServiceImageTags">
    <vt:lpwstr/>
  </property>
</Properties>
</file>