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669088" cy="9928225"/>
  <p:embeddedFontLst>
    <p:embeddedFont>
      <p:font typeface="Arial Black" panose="020B0A04020102020204" pitchFamily="34" charset="0"/>
      <p:regular r:id="rId46"/>
      <p:bold r:id="rId47"/>
    </p:embeddedFont>
    <p:embeddedFont>
      <p:font typeface="Century Gothic" panose="020B0502020202020204" pitchFamily="34" charset="0"/>
      <p:regular r:id="rId48"/>
      <p:bold r:id="rId49"/>
      <p:italic r:id="rId50"/>
      <p:boldItalic r:id="rId51"/>
    </p:embeddedFont>
    <p:embeddedFont>
      <p:font typeface="Courgette" panose="020B0604020202020204" charset="0"/>
      <p:regular r:id="rId52"/>
    </p:embeddedFont>
    <p:embeddedFont>
      <p:font typeface="Georgia" panose="02040502050405020303" pitchFamily="18" charset="0"/>
      <p:regular r:id="rId53"/>
      <p:bold r:id="rId54"/>
      <p:italic r:id="rId55"/>
      <p:boldItalic r:id="rId56"/>
    </p:embeddedFont>
    <p:embeddedFont>
      <p:font typeface="Helvetica Neue" panose="020B0604020202020204" charset="0"/>
      <p:regular r:id="rId57"/>
      <p:bold r:id="rId58"/>
      <p:italic r:id="rId59"/>
      <p:boldItalic r:id="rId60"/>
    </p:embeddedFont>
    <p:embeddedFont>
      <p:font typeface="Lato" panose="020F0502020204030203" pitchFamily="34" charset="0"/>
      <p:regular r:id="rId61"/>
      <p:bold r:id="rId62"/>
      <p:italic r:id="rId63"/>
      <p:boldItalic r:id="rId64"/>
    </p:embeddedFont>
    <p:embeddedFont>
      <p:font typeface="Sofia" panose="020B0604020202020204" charset="0"/>
      <p:regular r:id="rId65"/>
    </p:embeddedFont>
    <p:embeddedFont>
      <p:font typeface="Tahoma" panose="020B0604030504040204" pitchFamily="34" charset="0"/>
      <p:regular r:id="rId66"/>
      <p:bold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8" roundtripDataSignature="AMtx7mgcGLRLlhl+Sy4RHMm0yBzmWM34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0850D23-9732-4B52-B524-37B17802C271}">
  <a:tblStyle styleId="{F0850D23-9732-4B52-B524-37B17802C271}"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5E6"/>
          </a:solidFill>
        </a:fill>
      </a:tcStyle>
    </a:wholeTbl>
    <a:band1H>
      <a:tcTxStyle/>
      <a:tcStyle>
        <a:tcBdr/>
        <a:fill>
          <a:solidFill>
            <a:srgbClr val="FFECCA"/>
          </a:solidFill>
        </a:fill>
      </a:tcStyle>
    </a:band1H>
    <a:band2H>
      <a:tcTxStyle/>
      <a:tcStyle>
        <a:tcBdr/>
      </a:tcStyle>
    </a:band2H>
    <a:band1V>
      <a:tcTxStyle/>
      <a:tcStyle>
        <a:tcBdr/>
        <a:fill>
          <a:solidFill>
            <a:srgbClr val="FFECC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A86E6AA8-36B7-45AF-8BE8-E836871AE951}" styleName="Table_1">
    <a:wholeTbl>
      <a:tcTxStyle b="off" i="off">
        <a:font>
          <a:latin typeface="Arial"/>
          <a:ea typeface="Arial"/>
          <a:cs typeface="Arial"/>
        </a:font>
        <a:schemeClr val="dk1"/>
      </a:tcTxStyle>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op>
            <a:ln w="9525" cap="flat" cmpd="sng">
              <a:solidFill>
                <a:schemeClr val="dk1"/>
              </a:solidFill>
              <a:prstDash val="solid"/>
              <a:round/>
              <a:headEnd type="none" w="sm" len="sm"/>
              <a:tailEnd type="none" w="sm" len="sm"/>
            </a:ln>
          </a:top>
          <a:bottom>
            <a:ln w="9525"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op>
            <a:ln w="9525" cap="flat" cmpd="sng">
              <a:solidFill>
                <a:schemeClr val="dk1"/>
              </a:solidFill>
              <a:prstDash val="solid"/>
              <a:round/>
              <a:headEnd type="none" w="sm" len="sm"/>
              <a:tailEnd type="none" w="sm" len="sm"/>
            </a:ln>
          </a:top>
          <a:bottom>
            <a:ln w="9525" cap="flat" cmpd="sng">
              <a:solidFill>
                <a:schemeClr val="dk1"/>
              </a:solidFill>
              <a:prstDash val="solid"/>
              <a:round/>
              <a:headEnd type="none" w="sm" len="sm"/>
              <a:tailEnd type="none" w="sm" len="sm"/>
            </a:ln>
          </a:bottom>
        </a:tcBdr>
      </a:tcStyle>
    </a:band1H>
    <a:band2H>
      <a:tcTxStyle/>
      <a:tcStyle>
        <a:tcBdr/>
      </a:tcStyle>
    </a:band2H>
    <a:band1V>
      <a:tcTxStyle/>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cBdr>
      </a:tcStyle>
    </a:band1V>
    <a:band2V>
      <a:tcTxStyle/>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tcStyle>
    </a:lastRow>
    <a:seCell>
      <a:tcTxStyle/>
      <a:tcStyle>
        <a:tcBdr/>
      </a:tcStyle>
    </a:seCell>
    <a:swCell>
      <a:tcTxStyle/>
      <a:tcStyle>
        <a:tcBdr/>
      </a:tcStyle>
    </a:swCell>
    <a:firstRow>
      <a:tcTxStyle b="on" i="off">
        <a:font>
          <a:latin typeface="Arial"/>
          <a:ea typeface="Arial"/>
          <a:cs typeface="Arial"/>
        </a:font>
        <a:schemeClr val="lt1"/>
      </a:tcTxStyle>
      <a:tcStyle>
        <a:tcBdr/>
        <a:fill>
          <a:solidFill>
            <a:schemeClr val="dk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912" y="54"/>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font" Target="fonts/font18.fntdata"/><Relationship Id="rId68" Type="http://customschemas.google.com/relationships/presentationmetadata" Target="meta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61"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6.fntdata"/><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bg1"/>
                </a:solidFill>
                <a:effectLst>
                  <a:outerShdw blurRad="50800" dist="38100" dir="5400000" algn="t" rotWithShape="0">
                    <a:prstClr val="black">
                      <a:alpha val="40000"/>
                    </a:prstClr>
                  </a:outerShdw>
                </a:effectLst>
                <a:latin typeface="+mn-lt"/>
                <a:ea typeface="+mn-ea"/>
                <a:cs typeface="+mn-cs"/>
              </a:defRPr>
            </a:pPr>
            <a:r>
              <a:rPr lang="pt-BR"/>
              <a:t>Fatores de sucesso empresas</a:t>
            </a:r>
          </a:p>
        </c:rich>
      </c:tx>
      <c:overlay val="0"/>
      <c:spPr>
        <a:noFill/>
        <a:ln>
          <a:noFill/>
        </a:ln>
        <a:effectLst/>
      </c:spPr>
    </c:title>
    <c:autoTitleDeleted val="0"/>
    <c:plotArea>
      <c:layout/>
      <c:barChart>
        <c:barDir val="col"/>
        <c:grouping val="clustered"/>
        <c:varyColors val="0"/>
        <c:ser>
          <c:idx val="0"/>
          <c:order val="0"/>
          <c:tx>
            <c:strRef>
              <c:f>Planilha1!$B$1</c:f>
              <c:strCache>
                <c:ptCount val="1"/>
                <c:pt idx="0">
                  <c:v>Emp Maduras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Planilha1!$A$2:$A$6</c:f>
              <c:strCache>
                <c:ptCount val="5"/>
                <c:pt idx="0">
                  <c:v>atingir metas</c:v>
                </c:pt>
                <c:pt idx="1">
                  <c:v>Dentro do orçamento</c:v>
                </c:pt>
                <c:pt idx="2">
                  <c:v>Entrega Prazo</c:v>
                </c:pt>
                <c:pt idx="3">
                  <c:v>Mud Escopo</c:v>
                </c:pt>
                <c:pt idx="4">
                  <c:v>Falha total</c:v>
                </c:pt>
              </c:strCache>
            </c:strRef>
          </c:cat>
          <c:val>
            <c:numRef>
              <c:f>Planilha1!$B$2:$B$6</c:f>
              <c:numCache>
                <c:formatCode>0%</c:formatCode>
                <c:ptCount val="5"/>
                <c:pt idx="0">
                  <c:v>0.77</c:v>
                </c:pt>
                <c:pt idx="1">
                  <c:v>0.67</c:v>
                </c:pt>
                <c:pt idx="2">
                  <c:v>0.63</c:v>
                </c:pt>
                <c:pt idx="3">
                  <c:v>0.3</c:v>
                </c:pt>
                <c:pt idx="4">
                  <c:v>0.11</c:v>
                </c:pt>
              </c:numCache>
            </c:numRef>
          </c:val>
          <c:extLst>
            <c:ext xmlns:c16="http://schemas.microsoft.com/office/drawing/2014/chart" uri="{C3380CC4-5D6E-409C-BE32-E72D297353CC}">
              <c16:uniqueId val="{00000000-CDE1-400D-8D07-754B6CE6FC7B}"/>
            </c:ext>
          </c:extLst>
        </c:ser>
        <c:ser>
          <c:idx val="1"/>
          <c:order val="1"/>
          <c:tx>
            <c:strRef>
              <c:f>Planilha1!$C$1</c:f>
              <c:strCache>
                <c:ptCount val="1"/>
                <c:pt idx="0">
                  <c:v>Sem processo</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Planilha1!$A$2:$A$6</c:f>
              <c:strCache>
                <c:ptCount val="5"/>
                <c:pt idx="0">
                  <c:v>atingir metas</c:v>
                </c:pt>
                <c:pt idx="1">
                  <c:v>Dentro do orçamento</c:v>
                </c:pt>
                <c:pt idx="2">
                  <c:v>Entrega Prazo</c:v>
                </c:pt>
                <c:pt idx="3">
                  <c:v>Mud Escopo</c:v>
                </c:pt>
                <c:pt idx="4">
                  <c:v>Falha total</c:v>
                </c:pt>
              </c:strCache>
            </c:strRef>
          </c:cat>
          <c:val>
            <c:numRef>
              <c:f>Planilha1!$C$2:$C$6</c:f>
              <c:numCache>
                <c:formatCode>0%</c:formatCode>
                <c:ptCount val="5"/>
                <c:pt idx="0">
                  <c:v>0.56000000000000005</c:v>
                </c:pt>
                <c:pt idx="1">
                  <c:v>0.46</c:v>
                </c:pt>
                <c:pt idx="2">
                  <c:v>0.39</c:v>
                </c:pt>
                <c:pt idx="3">
                  <c:v>0.47</c:v>
                </c:pt>
                <c:pt idx="4">
                  <c:v>0.21</c:v>
                </c:pt>
              </c:numCache>
            </c:numRef>
          </c:val>
          <c:extLst>
            <c:ext xmlns:c16="http://schemas.microsoft.com/office/drawing/2014/chart" uri="{C3380CC4-5D6E-409C-BE32-E72D297353CC}">
              <c16:uniqueId val="{00000001-CDE1-400D-8D07-754B6CE6FC7B}"/>
            </c:ext>
          </c:extLst>
        </c:ser>
        <c:dLbls>
          <c:dLblPos val="inEnd"/>
          <c:showLegendKey val="0"/>
          <c:showVal val="1"/>
          <c:showCatName val="0"/>
          <c:showSerName val="0"/>
          <c:showPercent val="0"/>
          <c:showBubbleSize val="0"/>
        </c:dLbls>
        <c:gapWidth val="100"/>
        <c:overlap val="-24"/>
        <c:axId val="1126087695"/>
        <c:axId val="1126099759"/>
      </c:barChart>
      <c:catAx>
        <c:axId val="1126087695"/>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126099759"/>
        <c:crosses val="autoZero"/>
        <c:auto val="1"/>
        <c:lblAlgn val="ctr"/>
        <c:lblOffset val="100"/>
        <c:noMultiLvlLbl val="0"/>
      </c:catAx>
      <c:valAx>
        <c:axId val="1126099759"/>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1260876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solidFill>
            <a:schemeClr val="bg1"/>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89938" cy="49641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777607" y="0"/>
            <a:ext cx="2889938" cy="496411"/>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66909" y="4715907"/>
            <a:ext cx="5335270" cy="446770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0091"/>
            <a:ext cx="2889938" cy="49641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777607" y="9430091"/>
            <a:ext cx="2889938" cy="49641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B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1: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820738" y="687388"/>
            <a:ext cx="6108700" cy="34369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0" name="Google Shape;110;p2:notes"/>
          <p:cNvSpPr txBox="1">
            <a:spLocks noGrp="1"/>
          </p:cNvSpPr>
          <p:nvPr>
            <p:ph type="body" idx="1"/>
          </p:nvPr>
        </p:nvSpPr>
        <p:spPr>
          <a:xfrm>
            <a:off x="666909" y="4715907"/>
            <a:ext cx="5335270" cy="4467701"/>
          </a:xfrm>
          <a:prstGeom prst="rect">
            <a:avLst/>
          </a:prstGeom>
          <a:noFill/>
          <a:ln>
            <a:noFill/>
          </a:ln>
        </p:spPr>
        <p:txBody>
          <a:bodyPr spcFirstLastPara="1" wrap="square" lIns="103125" tIns="51550" rIns="103125" bIns="5155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11" name="Google Shape;111;p2:notes"/>
          <p:cNvSpPr txBox="1"/>
          <p:nvPr/>
        </p:nvSpPr>
        <p:spPr>
          <a:xfrm>
            <a:off x="4382144" y="8705173"/>
            <a:ext cx="3352420" cy="458250"/>
          </a:xfrm>
          <a:prstGeom prst="rect">
            <a:avLst/>
          </a:prstGeom>
          <a:noFill/>
          <a:ln>
            <a:noFill/>
          </a:ln>
        </p:spPr>
        <p:txBody>
          <a:bodyPr spcFirstLastPara="1" wrap="square" lIns="103125" tIns="51550" rIns="103125" bIns="5155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pt-BR" sz="1400" b="0" i="0" u="none" strike="noStrike" cap="none">
                <a:solidFill>
                  <a:srgbClr val="000000"/>
                </a:solidFill>
                <a:latin typeface="Times New Roman"/>
                <a:ea typeface="Times New Roman"/>
                <a:cs typeface="Times New Roman"/>
                <a:sym typeface="Times New Roman"/>
              </a:rPr>
              <a:t>2</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3: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4: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5: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5: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6:notes"/>
          <p:cNvSpPr>
            <a:spLocks noGrp="1" noRot="1" noChangeAspect="1"/>
          </p:cNvSpPr>
          <p:nvPr>
            <p:ph type="sldImg" idx="2"/>
          </p:nvPr>
        </p:nvSpPr>
        <p:spPr>
          <a:xfrm>
            <a:off x="169863" y="779463"/>
            <a:ext cx="6935787" cy="39020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9" name="Google Shape;179;p6:notes"/>
          <p:cNvSpPr txBox="1">
            <a:spLocks noGrp="1"/>
          </p:cNvSpPr>
          <p:nvPr>
            <p:ph type="body" idx="1"/>
          </p:nvPr>
        </p:nvSpPr>
        <p:spPr>
          <a:xfrm>
            <a:off x="666909" y="4715907"/>
            <a:ext cx="5335270" cy="4467701"/>
          </a:xfrm>
          <a:prstGeom prst="rect">
            <a:avLst/>
          </a:prstGeom>
          <a:noFill/>
          <a:ln>
            <a:noFill/>
          </a:ln>
        </p:spPr>
        <p:txBody>
          <a:bodyPr spcFirstLastPara="1" wrap="square" lIns="103650" tIns="51825" rIns="103650" bIns="51825"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80" name="Google Shape;180;p6:notes"/>
          <p:cNvSpPr txBox="1"/>
          <p:nvPr/>
        </p:nvSpPr>
        <p:spPr>
          <a:xfrm>
            <a:off x="4112793" y="9882798"/>
            <a:ext cx="3147495" cy="520615"/>
          </a:xfrm>
          <a:prstGeom prst="rect">
            <a:avLst/>
          </a:prstGeom>
          <a:noFill/>
          <a:ln>
            <a:noFill/>
          </a:ln>
        </p:spPr>
        <p:txBody>
          <a:bodyPr spcFirstLastPara="1" wrap="square" lIns="103650" tIns="51825" rIns="103650" bIns="51825" anchor="b" anchorCtr="0">
            <a:noAutofit/>
          </a:bodyPr>
          <a:lstStyle/>
          <a:p>
            <a:pPr marL="0" marR="0" lvl="0" indent="0" algn="r" rtl="0">
              <a:spcBef>
                <a:spcPts val="0"/>
              </a:spcBef>
              <a:spcAft>
                <a:spcPts val="0"/>
              </a:spcAft>
              <a:buNone/>
            </a:pPr>
            <a:fld id="{00000000-1234-1234-1234-123412341234}" type="slidenum">
              <a:rPr lang="pt-BR" sz="1400">
                <a:solidFill>
                  <a:schemeClr val="dk1"/>
                </a:solidFill>
                <a:latin typeface="Times New Roman"/>
                <a:ea typeface="Times New Roman"/>
                <a:cs typeface="Times New Roman"/>
                <a:sym typeface="Times New Roman"/>
              </a:rPr>
              <a:t>6</a:t>
            </a:fld>
            <a:endParaRPr sz="14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7: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7: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8: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8: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9: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9: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0: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0" name="Google Shape;240;p1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1:notes"/>
          <p:cNvSpPr txBox="1">
            <a:spLocks noGrp="1"/>
          </p:cNvSpPr>
          <p:nvPr>
            <p:ph type="hdr" idx="2"/>
          </p:nvPr>
        </p:nvSpPr>
        <p:spPr>
          <a:xfrm>
            <a:off x="0" y="0"/>
            <a:ext cx="3169920" cy="481727"/>
          </a:xfrm>
          <a:prstGeom prst="rect">
            <a:avLst/>
          </a:prstGeom>
          <a:noFill/>
          <a:ln>
            <a:noFill/>
          </a:ln>
        </p:spPr>
        <p:txBody>
          <a:bodyPr spcFirstLastPara="1" wrap="square" lIns="96650" tIns="48325" rIns="96650" bIns="48325" anchor="t" anchorCtr="0">
            <a:noAutofit/>
          </a:bodyPr>
          <a:lstStyle/>
          <a:p>
            <a:pPr marL="0" marR="0" lvl="0" indent="0" algn="l" rtl="0">
              <a:lnSpc>
                <a:spcPct val="100000"/>
              </a:lnSpc>
              <a:spcBef>
                <a:spcPts val="0"/>
              </a:spcBef>
              <a:spcAft>
                <a:spcPts val="0"/>
              </a:spcAft>
              <a:buClr>
                <a:srgbClr val="000000"/>
              </a:buClr>
              <a:buSzPts val="1500"/>
              <a:buFont typeface="Times New Roman"/>
              <a:buNone/>
            </a:pPr>
            <a:r>
              <a:rPr lang="pt-BR" sz="1500" b="0" i="0" u="none" strike="noStrike" cap="none">
                <a:solidFill>
                  <a:srgbClr val="000000"/>
                </a:solidFill>
                <a:latin typeface="Times New Roman"/>
                <a:ea typeface="Times New Roman"/>
                <a:cs typeface="Times New Roman"/>
                <a:sym typeface="Times New Roman"/>
              </a:rPr>
              <a:t>CPLAN Consultoria e Planejamento Ltda.</a:t>
            </a:r>
            <a:endParaRPr/>
          </a:p>
        </p:txBody>
      </p:sp>
      <p:sp>
        <p:nvSpPr>
          <p:cNvPr id="264" name="Google Shape;264;p11:notes"/>
          <p:cNvSpPr txBox="1">
            <a:spLocks noGrp="1"/>
          </p:cNvSpPr>
          <p:nvPr>
            <p:ph type="ftr" idx="11"/>
          </p:nvPr>
        </p:nvSpPr>
        <p:spPr>
          <a:xfrm>
            <a:off x="0" y="9119474"/>
            <a:ext cx="3169920" cy="481726"/>
          </a:xfrm>
          <a:prstGeom prst="rect">
            <a:avLst/>
          </a:prstGeom>
          <a:noFill/>
          <a:ln>
            <a:noFill/>
          </a:ln>
        </p:spPr>
        <p:txBody>
          <a:bodyPr spcFirstLastPara="1" wrap="square" lIns="96650" tIns="48325" rIns="96650" bIns="48325" anchor="b" anchorCtr="0">
            <a:noAutofit/>
          </a:bodyPr>
          <a:lstStyle/>
          <a:p>
            <a:pPr marL="0" marR="0" lvl="0" indent="0" algn="l" rtl="0">
              <a:lnSpc>
                <a:spcPct val="100000"/>
              </a:lnSpc>
              <a:spcBef>
                <a:spcPts val="0"/>
              </a:spcBef>
              <a:spcAft>
                <a:spcPts val="0"/>
              </a:spcAft>
              <a:buClr>
                <a:srgbClr val="000000"/>
              </a:buClr>
              <a:buSzPts val="1500"/>
              <a:buFont typeface="Times New Roman"/>
              <a:buNone/>
            </a:pPr>
            <a:r>
              <a:rPr lang="pt-BR" sz="1500" b="0" i="0" u="none" strike="noStrike" cap="none">
                <a:solidFill>
                  <a:srgbClr val="000000"/>
                </a:solidFill>
                <a:latin typeface="Times New Roman"/>
                <a:ea typeface="Times New Roman"/>
                <a:cs typeface="Times New Roman"/>
                <a:sym typeface="Times New Roman"/>
              </a:rPr>
              <a:t>copyright@jcboyadjian</a:t>
            </a:r>
            <a:endParaRPr/>
          </a:p>
        </p:txBody>
      </p:sp>
      <p:sp>
        <p:nvSpPr>
          <p:cNvPr id="265" name="Google Shape;265;p11: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500"/>
              <a:buFont typeface="Times New Roman"/>
              <a:buNone/>
            </a:pPr>
            <a:fld id="{00000000-1234-1234-1234-123412341234}" type="slidenum">
              <a:rPr lang="pt-BR" sz="1500" b="0" i="0" u="none" strike="noStrike" cap="none">
                <a:solidFill>
                  <a:srgbClr val="000000"/>
                </a:solidFill>
                <a:latin typeface="Times New Roman"/>
                <a:ea typeface="Times New Roman"/>
                <a:cs typeface="Times New Roman"/>
                <a:sym typeface="Times New Roman"/>
              </a:rPr>
              <a:t>11</a:t>
            </a:fld>
            <a:endParaRPr sz="1500" b="0" i="0" u="none" strike="noStrike" cap="none">
              <a:solidFill>
                <a:srgbClr val="000000"/>
              </a:solidFill>
              <a:latin typeface="Times New Roman"/>
              <a:ea typeface="Times New Roman"/>
              <a:cs typeface="Times New Roman"/>
              <a:sym typeface="Times New Roman"/>
            </a:endParaRPr>
          </a:p>
        </p:txBody>
      </p:sp>
      <p:sp>
        <p:nvSpPr>
          <p:cNvPr id="266" name="Google Shape;266;p11:notes"/>
          <p:cNvSpPr txBox="1"/>
          <p:nvPr/>
        </p:nvSpPr>
        <p:spPr>
          <a:xfrm>
            <a:off x="0" y="2"/>
            <a:ext cx="3399426" cy="600750"/>
          </a:xfrm>
          <a:prstGeom prst="rect">
            <a:avLst/>
          </a:prstGeom>
          <a:noFill/>
          <a:ln>
            <a:noFill/>
          </a:ln>
        </p:spPr>
        <p:txBody>
          <a:bodyPr spcFirstLastPara="1" wrap="square" lIns="113425" tIns="56700" rIns="113425" bIns="56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CPLAN Consultoria e Planejamento Ltda.</a:t>
            </a:r>
            <a:endParaRPr sz="1800">
              <a:solidFill>
                <a:schemeClr val="dk1"/>
              </a:solidFill>
              <a:latin typeface="Calibri"/>
              <a:ea typeface="Calibri"/>
              <a:cs typeface="Calibri"/>
              <a:sym typeface="Calibri"/>
            </a:endParaRPr>
          </a:p>
        </p:txBody>
      </p:sp>
      <p:sp>
        <p:nvSpPr>
          <p:cNvPr id="267" name="Google Shape;267;p11:notes"/>
          <p:cNvSpPr txBox="1"/>
          <p:nvPr/>
        </p:nvSpPr>
        <p:spPr>
          <a:xfrm>
            <a:off x="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copyright@jcboyadjian</a:t>
            </a:r>
            <a:endParaRPr sz="1800">
              <a:solidFill>
                <a:schemeClr val="dk1"/>
              </a:solidFill>
              <a:latin typeface="Calibri"/>
              <a:ea typeface="Calibri"/>
              <a:cs typeface="Calibri"/>
              <a:sym typeface="Calibri"/>
            </a:endParaRPr>
          </a:p>
        </p:txBody>
      </p:sp>
      <p:sp>
        <p:nvSpPr>
          <p:cNvPr id="268" name="Google Shape;268;p11:notes"/>
          <p:cNvSpPr txBox="1"/>
          <p:nvPr/>
        </p:nvSpPr>
        <p:spPr>
          <a:xfrm>
            <a:off x="444311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pt-BR" sz="1500" b="0" i="0" u="none" strike="noStrike" cap="none">
                <a:solidFill>
                  <a:srgbClr val="000000"/>
                </a:solidFill>
                <a:latin typeface="Arial"/>
                <a:ea typeface="Arial"/>
                <a:cs typeface="Arial"/>
                <a:sym typeface="Arial"/>
              </a:rPr>
              <a:t>11</a:t>
            </a:fld>
            <a:endParaRPr sz="1500" b="0" i="0" u="none" strike="noStrike" cap="none">
              <a:solidFill>
                <a:srgbClr val="000000"/>
              </a:solidFill>
              <a:latin typeface="Arial"/>
              <a:ea typeface="Arial"/>
              <a:cs typeface="Arial"/>
              <a:sym typeface="Arial"/>
            </a:endParaRPr>
          </a:p>
        </p:txBody>
      </p:sp>
      <p:sp>
        <p:nvSpPr>
          <p:cNvPr id="269" name="Google Shape;269;p11:notes"/>
          <p:cNvSpPr>
            <a:spLocks noGrp="1" noRot="1" noChangeAspect="1"/>
          </p:cNvSpPr>
          <p:nvPr>
            <p:ph type="sldImg" idx="3"/>
          </p:nvPr>
        </p:nvSpPr>
        <p:spPr>
          <a:xfrm>
            <a:off x="-85725" y="903288"/>
            <a:ext cx="8015288" cy="45085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0" name="Google Shape;270;p11: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1" name="Google Shape;271;p11:notes"/>
          <p:cNvSpPr txBox="1"/>
          <p:nvPr/>
        </p:nvSpPr>
        <p:spPr>
          <a:xfrm>
            <a:off x="0" y="2"/>
            <a:ext cx="3399426" cy="600750"/>
          </a:xfrm>
          <a:prstGeom prst="rect">
            <a:avLst/>
          </a:prstGeom>
          <a:noFill/>
          <a:ln>
            <a:noFill/>
          </a:ln>
        </p:spPr>
        <p:txBody>
          <a:bodyPr spcFirstLastPara="1" wrap="square" lIns="113425" tIns="56700" rIns="113425" bIns="56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CPLAN Consultoria e Planejamento Ltda.</a:t>
            </a:r>
            <a:endParaRPr sz="1800">
              <a:solidFill>
                <a:schemeClr val="dk1"/>
              </a:solidFill>
              <a:latin typeface="Calibri"/>
              <a:ea typeface="Calibri"/>
              <a:cs typeface="Calibri"/>
              <a:sym typeface="Calibri"/>
            </a:endParaRPr>
          </a:p>
        </p:txBody>
      </p:sp>
      <p:sp>
        <p:nvSpPr>
          <p:cNvPr id="272" name="Google Shape;272;p11:notes"/>
          <p:cNvSpPr txBox="1"/>
          <p:nvPr/>
        </p:nvSpPr>
        <p:spPr>
          <a:xfrm>
            <a:off x="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copyright@jcboyadjian</a:t>
            </a:r>
            <a:endParaRPr sz="1800">
              <a:solidFill>
                <a:schemeClr val="dk1"/>
              </a:solidFill>
              <a:latin typeface="Calibri"/>
              <a:ea typeface="Calibri"/>
              <a:cs typeface="Calibri"/>
              <a:sym typeface="Calibri"/>
            </a:endParaRPr>
          </a:p>
        </p:txBody>
      </p:sp>
      <p:sp>
        <p:nvSpPr>
          <p:cNvPr id="273" name="Google Shape;273;p11:notes"/>
          <p:cNvSpPr txBox="1"/>
          <p:nvPr/>
        </p:nvSpPr>
        <p:spPr>
          <a:xfrm>
            <a:off x="444311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pt-BR" sz="1500" b="0" i="0" u="none" strike="noStrike" cap="none">
                <a:solidFill>
                  <a:srgbClr val="000000"/>
                </a:solidFill>
                <a:latin typeface="Arial"/>
                <a:ea typeface="Arial"/>
                <a:cs typeface="Arial"/>
                <a:sym typeface="Arial"/>
              </a:rPr>
              <a:t>11</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2:notes"/>
          <p:cNvSpPr txBox="1">
            <a:spLocks noGrp="1"/>
          </p:cNvSpPr>
          <p:nvPr>
            <p:ph type="hdr" idx="2"/>
          </p:nvPr>
        </p:nvSpPr>
        <p:spPr>
          <a:xfrm>
            <a:off x="0" y="0"/>
            <a:ext cx="3169920" cy="481727"/>
          </a:xfrm>
          <a:prstGeom prst="rect">
            <a:avLst/>
          </a:prstGeom>
          <a:noFill/>
          <a:ln>
            <a:noFill/>
          </a:ln>
        </p:spPr>
        <p:txBody>
          <a:bodyPr spcFirstLastPara="1" wrap="square" lIns="96650" tIns="48325" rIns="96650" bIns="48325" anchor="t" anchorCtr="0">
            <a:noAutofit/>
          </a:bodyPr>
          <a:lstStyle/>
          <a:p>
            <a:pPr marL="0" marR="0" lvl="0" indent="0" algn="l" rtl="0">
              <a:lnSpc>
                <a:spcPct val="100000"/>
              </a:lnSpc>
              <a:spcBef>
                <a:spcPts val="0"/>
              </a:spcBef>
              <a:spcAft>
                <a:spcPts val="0"/>
              </a:spcAft>
              <a:buClr>
                <a:srgbClr val="000000"/>
              </a:buClr>
              <a:buSzPts val="1500"/>
              <a:buFont typeface="Times New Roman"/>
              <a:buNone/>
            </a:pPr>
            <a:r>
              <a:rPr lang="pt-BR" sz="1500" b="0" i="0" u="none" strike="noStrike" cap="none">
                <a:solidFill>
                  <a:srgbClr val="000000"/>
                </a:solidFill>
                <a:latin typeface="Times New Roman"/>
                <a:ea typeface="Times New Roman"/>
                <a:cs typeface="Times New Roman"/>
                <a:sym typeface="Times New Roman"/>
              </a:rPr>
              <a:t>CPLAN Consultoria e Planejamento Ltda.</a:t>
            </a:r>
            <a:endParaRPr/>
          </a:p>
        </p:txBody>
      </p:sp>
      <p:sp>
        <p:nvSpPr>
          <p:cNvPr id="280" name="Google Shape;280;p12:notes"/>
          <p:cNvSpPr txBox="1">
            <a:spLocks noGrp="1"/>
          </p:cNvSpPr>
          <p:nvPr>
            <p:ph type="ftr" idx="11"/>
          </p:nvPr>
        </p:nvSpPr>
        <p:spPr>
          <a:xfrm>
            <a:off x="0" y="9119474"/>
            <a:ext cx="3169920" cy="481726"/>
          </a:xfrm>
          <a:prstGeom prst="rect">
            <a:avLst/>
          </a:prstGeom>
          <a:noFill/>
          <a:ln>
            <a:noFill/>
          </a:ln>
        </p:spPr>
        <p:txBody>
          <a:bodyPr spcFirstLastPara="1" wrap="square" lIns="96650" tIns="48325" rIns="96650" bIns="48325" anchor="b" anchorCtr="0">
            <a:noAutofit/>
          </a:bodyPr>
          <a:lstStyle/>
          <a:p>
            <a:pPr marL="0" marR="0" lvl="0" indent="0" algn="l" rtl="0">
              <a:lnSpc>
                <a:spcPct val="100000"/>
              </a:lnSpc>
              <a:spcBef>
                <a:spcPts val="0"/>
              </a:spcBef>
              <a:spcAft>
                <a:spcPts val="0"/>
              </a:spcAft>
              <a:buClr>
                <a:srgbClr val="000000"/>
              </a:buClr>
              <a:buSzPts val="1500"/>
              <a:buFont typeface="Times New Roman"/>
              <a:buNone/>
            </a:pPr>
            <a:r>
              <a:rPr lang="pt-BR" sz="1500" b="0" i="0" u="none" strike="noStrike" cap="none">
                <a:solidFill>
                  <a:srgbClr val="000000"/>
                </a:solidFill>
                <a:latin typeface="Times New Roman"/>
                <a:ea typeface="Times New Roman"/>
                <a:cs typeface="Times New Roman"/>
                <a:sym typeface="Times New Roman"/>
              </a:rPr>
              <a:t>copyright@jcboyadjian</a:t>
            </a:r>
            <a:endParaRPr/>
          </a:p>
        </p:txBody>
      </p:sp>
      <p:sp>
        <p:nvSpPr>
          <p:cNvPr id="281" name="Google Shape;281;p12: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500"/>
              <a:buFont typeface="Times New Roman"/>
              <a:buNone/>
            </a:pPr>
            <a:fld id="{00000000-1234-1234-1234-123412341234}" type="slidenum">
              <a:rPr lang="pt-BR" sz="1500" b="0" i="0" u="none" strike="noStrike" cap="none">
                <a:solidFill>
                  <a:srgbClr val="000000"/>
                </a:solidFill>
                <a:latin typeface="Times New Roman"/>
                <a:ea typeface="Times New Roman"/>
                <a:cs typeface="Times New Roman"/>
                <a:sym typeface="Times New Roman"/>
              </a:rPr>
              <a:t>12</a:t>
            </a:fld>
            <a:endParaRPr sz="1500" b="0" i="0" u="none" strike="noStrike" cap="none">
              <a:solidFill>
                <a:srgbClr val="000000"/>
              </a:solidFill>
              <a:latin typeface="Times New Roman"/>
              <a:ea typeface="Times New Roman"/>
              <a:cs typeface="Times New Roman"/>
              <a:sym typeface="Times New Roman"/>
            </a:endParaRPr>
          </a:p>
        </p:txBody>
      </p:sp>
      <p:sp>
        <p:nvSpPr>
          <p:cNvPr id="282" name="Google Shape;282;p12:notes"/>
          <p:cNvSpPr txBox="1"/>
          <p:nvPr/>
        </p:nvSpPr>
        <p:spPr>
          <a:xfrm>
            <a:off x="0" y="2"/>
            <a:ext cx="3399426" cy="600750"/>
          </a:xfrm>
          <a:prstGeom prst="rect">
            <a:avLst/>
          </a:prstGeom>
          <a:noFill/>
          <a:ln>
            <a:noFill/>
          </a:ln>
        </p:spPr>
        <p:txBody>
          <a:bodyPr spcFirstLastPara="1" wrap="square" lIns="113425" tIns="56700" rIns="113425" bIns="56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CPLAN Consultoria e Planejamento Ltda.</a:t>
            </a:r>
            <a:endParaRPr sz="1800">
              <a:solidFill>
                <a:schemeClr val="dk1"/>
              </a:solidFill>
              <a:latin typeface="Calibri"/>
              <a:ea typeface="Calibri"/>
              <a:cs typeface="Calibri"/>
              <a:sym typeface="Calibri"/>
            </a:endParaRPr>
          </a:p>
        </p:txBody>
      </p:sp>
      <p:sp>
        <p:nvSpPr>
          <p:cNvPr id="283" name="Google Shape;283;p12:notes"/>
          <p:cNvSpPr txBox="1"/>
          <p:nvPr/>
        </p:nvSpPr>
        <p:spPr>
          <a:xfrm>
            <a:off x="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copyright@jcboyadjian</a:t>
            </a:r>
            <a:endParaRPr sz="1800">
              <a:solidFill>
                <a:schemeClr val="dk1"/>
              </a:solidFill>
              <a:latin typeface="Calibri"/>
              <a:ea typeface="Calibri"/>
              <a:cs typeface="Calibri"/>
              <a:sym typeface="Calibri"/>
            </a:endParaRPr>
          </a:p>
        </p:txBody>
      </p:sp>
      <p:sp>
        <p:nvSpPr>
          <p:cNvPr id="284" name="Google Shape;284;p12:notes"/>
          <p:cNvSpPr txBox="1"/>
          <p:nvPr/>
        </p:nvSpPr>
        <p:spPr>
          <a:xfrm>
            <a:off x="444311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pt-BR" sz="1500" b="0" i="0" u="none" strike="noStrike" cap="none">
                <a:solidFill>
                  <a:srgbClr val="000000"/>
                </a:solidFill>
                <a:latin typeface="Arial"/>
                <a:ea typeface="Arial"/>
                <a:cs typeface="Arial"/>
                <a:sym typeface="Arial"/>
              </a:rPr>
              <a:t>12</a:t>
            </a:fld>
            <a:endParaRPr sz="1500" b="0" i="0" u="none" strike="noStrike" cap="none">
              <a:solidFill>
                <a:srgbClr val="000000"/>
              </a:solidFill>
              <a:latin typeface="Arial"/>
              <a:ea typeface="Arial"/>
              <a:cs typeface="Arial"/>
              <a:sym typeface="Arial"/>
            </a:endParaRPr>
          </a:p>
        </p:txBody>
      </p:sp>
      <p:sp>
        <p:nvSpPr>
          <p:cNvPr id="285" name="Google Shape;285;p12:notes"/>
          <p:cNvSpPr>
            <a:spLocks noGrp="1" noRot="1" noChangeAspect="1"/>
          </p:cNvSpPr>
          <p:nvPr>
            <p:ph type="sldImg" idx="3"/>
          </p:nvPr>
        </p:nvSpPr>
        <p:spPr>
          <a:xfrm>
            <a:off x="-85725" y="903288"/>
            <a:ext cx="8015288" cy="45085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6" name="Google Shape;286;p12: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87" name="Google Shape;287;p12:notes"/>
          <p:cNvSpPr txBox="1"/>
          <p:nvPr/>
        </p:nvSpPr>
        <p:spPr>
          <a:xfrm>
            <a:off x="0" y="2"/>
            <a:ext cx="3399426" cy="600750"/>
          </a:xfrm>
          <a:prstGeom prst="rect">
            <a:avLst/>
          </a:prstGeom>
          <a:noFill/>
          <a:ln>
            <a:noFill/>
          </a:ln>
        </p:spPr>
        <p:txBody>
          <a:bodyPr spcFirstLastPara="1" wrap="square" lIns="113425" tIns="56700" rIns="113425" bIns="56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CPLAN Consultoria e Planejamento Ltda.</a:t>
            </a:r>
            <a:endParaRPr sz="1800">
              <a:solidFill>
                <a:schemeClr val="dk1"/>
              </a:solidFill>
              <a:latin typeface="Calibri"/>
              <a:ea typeface="Calibri"/>
              <a:cs typeface="Calibri"/>
              <a:sym typeface="Calibri"/>
            </a:endParaRPr>
          </a:p>
        </p:txBody>
      </p:sp>
      <p:sp>
        <p:nvSpPr>
          <p:cNvPr id="288" name="Google Shape;288;p12:notes"/>
          <p:cNvSpPr txBox="1"/>
          <p:nvPr/>
        </p:nvSpPr>
        <p:spPr>
          <a:xfrm>
            <a:off x="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l" rtl="0">
              <a:lnSpc>
                <a:spcPct val="100000"/>
              </a:lnSpc>
              <a:spcBef>
                <a:spcPts val="0"/>
              </a:spcBef>
              <a:spcAft>
                <a:spcPts val="0"/>
              </a:spcAft>
              <a:buClr>
                <a:srgbClr val="000000"/>
              </a:buClr>
              <a:buSzPts val="1500"/>
              <a:buFont typeface="Arial"/>
              <a:buNone/>
            </a:pPr>
            <a:r>
              <a:rPr lang="pt-BR" sz="1500" b="0" i="0" u="none" strike="noStrike" cap="none">
                <a:solidFill>
                  <a:srgbClr val="000000"/>
                </a:solidFill>
                <a:latin typeface="Arial"/>
                <a:ea typeface="Arial"/>
                <a:cs typeface="Arial"/>
                <a:sym typeface="Arial"/>
              </a:rPr>
              <a:t>copyright@jcboyadjian</a:t>
            </a:r>
            <a:endParaRPr sz="1800">
              <a:solidFill>
                <a:schemeClr val="dk1"/>
              </a:solidFill>
              <a:latin typeface="Calibri"/>
              <a:ea typeface="Calibri"/>
              <a:cs typeface="Calibri"/>
              <a:sym typeface="Calibri"/>
            </a:endParaRPr>
          </a:p>
        </p:txBody>
      </p:sp>
      <p:sp>
        <p:nvSpPr>
          <p:cNvPr id="289" name="Google Shape;289;p12:notes"/>
          <p:cNvSpPr txBox="1"/>
          <p:nvPr/>
        </p:nvSpPr>
        <p:spPr>
          <a:xfrm>
            <a:off x="4443110" y="11425454"/>
            <a:ext cx="3399426" cy="600750"/>
          </a:xfrm>
          <a:prstGeom prst="rect">
            <a:avLst/>
          </a:prstGeom>
          <a:noFill/>
          <a:ln>
            <a:noFill/>
          </a:ln>
        </p:spPr>
        <p:txBody>
          <a:bodyPr spcFirstLastPara="1" wrap="square" lIns="113425" tIns="56700" rIns="113425" bIns="56700" anchor="b" anchorCtr="0">
            <a:noAutofit/>
          </a:bodyPr>
          <a:lstStyle/>
          <a:p>
            <a:pPr marL="0" marR="0" lvl="0" indent="0" algn="r" rtl="0">
              <a:lnSpc>
                <a:spcPct val="100000"/>
              </a:lnSpc>
              <a:spcBef>
                <a:spcPts val="0"/>
              </a:spcBef>
              <a:spcAft>
                <a:spcPts val="0"/>
              </a:spcAft>
              <a:buClr>
                <a:srgbClr val="000000"/>
              </a:buClr>
              <a:buSzPts val="1500"/>
              <a:buFont typeface="Arial"/>
              <a:buNone/>
            </a:pPr>
            <a:fld id="{00000000-1234-1234-1234-123412341234}" type="slidenum">
              <a:rPr lang="pt-BR" sz="1500" b="0" i="0" u="none" strike="noStrike" cap="none">
                <a:solidFill>
                  <a:srgbClr val="000000"/>
                </a:solidFill>
                <a:latin typeface="Arial"/>
                <a:ea typeface="Arial"/>
                <a:cs typeface="Arial"/>
                <a:sym typeface="Arial"/>
              </a:rPr>
              <a:t>12</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3: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1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4: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14: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5: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5: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6: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16: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7: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17:notes"/>
          <p:cNvSpPr txBox="1">
            <a:spLocks noGrp="1"/>
          </p:cNvSpPr>
          <p:nvPr>
            <p:ph type="body" idx="1"/>
          </p:nvPr>
        </p:nvSpPr>
        <p:spPr>
          <a:xfrm>
            <a:off x="666909" y="4715907"/>
            <a:ext cx="5335270" cy="44677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pt-BR"/>
              <a:t>Las empresas, en general en el mundo corporativo, necesitan trabajar en tres dimensiones:</a:t>
            </a:r>
            <a:br>
              <a:rPr lang="pt-BR"/>
            </a:br>
            <a:r>
              <a:rPr lang="pt-BR"/>
              <a:t>Gestión estratégica: donde se definen las metas y objetivos que debe alcanzar la empresa en un año fiscal.</a:t>
            </a:r>
            <a:br>
              <a:rPr lang="pt-BR"/>
            </a:br>
            <a:r>
              <a:rPr lang="pt-BR"/>
              <a:t>Estas metas y objetivos deben traducirse en proyectos con el apoyo del equipo de gestión del programa que se denominan GERENTES TÁCTICOS de la organización y que reúnen beneficios específicos en su área de especialización, como TI - comercial - producción ... </a:t>
            </a:r>
            <a:br>
              <a:rPr lang="pt-BR"/>
            </a:br>
            <a:r>
              <a:rPr lang="pt-BR"/>
              <a:t>Estas áreas tácticas cuentan con un equipo operativo para desarrollar los proyectos necesarios para que se produzcan los objetivos estratégicos. Sin embargo, no todos los proyectos son aprobados para ser desarrollados por una serie de razones, ya sea porque son demasiado arriesgados, o porque no son una prioridad o porque no agregan valor al negocio.</a:t>
            </a:r>
            <a:br>
              <a:rPr lang="pt-BR"/>
            </a:br>
            <a:r>
              <a:rPr lang="pt-BR"/>
              <a:t>Para que podamos trabajar de manera coordinada y los proyectos puedan ser presentados y posteriormente desarrollados, se recomienda que la empresa cuente con un equipo maduro con sólidos conocimientos sobre prácticas de gestión de proyectos. Tenemos que tener procesos orientados para poder gestionar proyectos ya sean predictivos o adaptativos (agile). Es por ello que muchas empresas cuentan con una oficina de gestión de proyectos para dar este apoyo a los profesionales a nivel operativo, táctico y estratégico.</a:t>
            </a:r>
            <a:endParaRPr/>
          </a:p>
        </p:txBody>
      </p:sp>
      <p:sp>
        <p:nvSpPr>
          <p:cNvPr id="348" name="Google Shape;348;p17:notes"/>
          <p:cNvSpPr txBox="1">
            <a:spLocks noGrp="1"/>
          </p:cNvSpPr>
          <p:nvPr>
            <p:ph type="sldNum" idx="12"/>
          </p:nvPr>
        </p:nvSpPr>
        <p:spPr>
          <a:xfrm>
            <a:off x="3777607" y="9430091"/>
            <a:ext cx="2889938" cy="49641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pt-BR"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8: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18: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19: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19: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0:notes"/>
          <p:cNvSpPr>
            <a:spLocks noGrp="1" noRot="1" noChangeAspect="1"/>
          </p:cNvSpPr>
          <p:nvPr>
            <p:ph type="sldImg" idx="2"/>
          </p:nvPr>
        </p:nvSpPr>
        <p:spPr>
          <a:xfrm>
            <a:off x="374650" y="698500"/>
            <a:ext cx="6205538" cy="34909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3" name="Google Shape;383;p20:notes"/>
          <p:cNvSpPr txBox="1">
            <a:spLocks noGrp="1"/>
          </p:cNvSpPr>
          <p:nvPr>
            <p:ph type="body" idx="1"/>
          </p:nvPr>
        </p:nvSpPr>
        <p:spPr>
          <a:xfrm>
            <a:off x="666909" y="4715907"/>
            <a:ext cx="5335270" cy="44677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20:notes"/>
          <p:cNvSpPr txBox="1"/>
          <p:nvPr/>
        </p:nvSpPr>
        <p:spPr>
          <a:xfrm>
            <a:off x="3830801" y="9601092"/>
            <a:ext cx="2930947" cy="504825"/>
          </a:xfrm>
          <a:prstGeom prst="rect">
            <a:avLst/>
          </a:prstGeom>
          <a:noFill/>
          <a:ln>
            <a:noFill/>
          </a:ln>
        </p:spPr>
        <p:txBody>
          <a:bodyPr spcFirstLastPara="1" wrap="square" lIns="96375" tIns="48175" rIns="96375" bIns="48175"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pt-BR" sz="1200" b="0" i="0" u="none" strike="noStrike" cap="none">
                <a:solidFill>
                  <a:srgbClr val="000000"/>
                </a:solidFill>
                <a:latin typeface="Times New Roman"/>
                <a:ea typeface="Times New Roman"/>
                <a:cs typeface="Times New Roman"/>
                <a:sym typeface="Times New Roman"/>
              </a:rPr>
              <a:t>20</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1: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p21: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2: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p22: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3: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23: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4: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69" name="Google Shape;469;p2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p25: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82" name="Google Shape;482;p25: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pt-B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26: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90" name="Google Shape;490;p2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7: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98" name="Google Shape;498;p2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txBox="1">
            <a:spLocks noGrp="1"/>
          </p:cNvSpPr>
          <p:nvPr>
            <p:ph type="body" idx="1"/>
          </p:nvPr>
        </p:nvSpPr>
        <p:spPr>
          <a:xfrm>
            <a:off x="731520" y="4620577"/>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17" name="Google Shape;517;p2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29:notes"/>
          <p:cNvSpPr>
            <a:spLocks noGrp="1" noRot="1" noChangeAspect="1"/>
          </p:cNvSpPr>
          <p:nvPr>
            <p:ph type="sldImg" idx="2"/>
          </p:nvPr>
        </p:nvSpPr>
        <p:spPr>
          <a:xfrm>
            <a:off x="374650" y="698500"/>
            <a:ext cx="6205538" cy="34909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6" name="Google Shape;526;p29:notes"/>
          <p:cNvSpPr txBox="1">
            <a:spLocks noGrp="1"/>
          </p:cNvSpPr>
          <p:nvPr>
            <p:ph type="body" idx="1"/>
          </p:nvPr>
        </p:nvSpPr>
        <p:spPr>
          <a:xfrm>
            <a:off x="666909" y="4715907"/>
            <a:ext cx="5335270" cy="44677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p29:notes"/>
          <p:cNvSpPr txBox="1"/>
          <p:nvPr/>
        </p:nvSpPr>
        <p:spPr>
          <a:xfrm>
            <a:off x="3830801" y="9601092"/>
            <a:ext cx="2930947" cy="504825"/>
          </a:xfrm>
          <a:prstGeom prst="rect">
            <a:avLst/>
          </a:prstGeom>
          <a:noFill/>
          <a:ln>
            <a:noFill/>
          </a:ln>
        </p:spPr>
        <p:txBody>
          <a:bodyPr spcFirstLastPara="1" wrap="square" lIns="96375" tIns="48175" rIns="96375" bIns="48175"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pt-BR" sz="1200" b="0" i="0" u="none" strike="noStrike" cap="none">
                <a:solidFill>
                  <a:srgbClr val="000000"/>
                </a:solidFill>
                <a:latin typeface="Times New Roman"/>
                <a:ea typeface="Times New Roman"/>
                <a:cs typeface="Times New Roman"/>
                <a:sym typeface="Times New Roman"/>
              </a:rPr>
              <a:t>29</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0:notes"/>
          <p:cNvSpPr>
            <a:spLocks noGrp="1" noRot="1" noChangeAspect="1"/>
          </p:cNvSpPr>
          <p:nvPr>
            <p:ph type="sldImg" idx="2"/>
          </p:nvPr>
        </p:nvSpPr>
        <p:spPr>
          <a:xfrm>
            <a:off x="374650" y="698500"/>
            <a:ext cx="6205538" cy="34909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5" name="Google Shape;565;p30:notes"/>
          <p:cNvSpPr txBox="1">
            <a:spLocks noGrp="1"/>
          </p:cNvSpPr>
          <p:nvPr>
            <p:ph type="body" idx="1"/>
          </p:nvPr>
        </p:nvSpPr>
        <p:spPr>
          <a:xfrm>
            <a:off x="666909" y="4715907"/>
            <a:ext cx="5335270" cy="44677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30:notes"/>
          <p:cNvSpPr txBox="1"/>
          <p:nvPr/>
        </p:nvSpPr>
        <p:spPr>
          <a:xfrm>
            <a:off x="3830801" y="9601092"/>
            <a:ext cx="2930947" cy="504825"/>
          </a:xfrm>
          <a:prstGeom prst="rect">
            <a:avLst/>
          </a:prstGeom>
          <a:noFill/>
          <a:ln>
            <a:noFill/>
          </a:ln>
        </p:spPr>
        <p:txBody>
          <a:bodyPr spcFirstLastPara="1" wrap="square" lIns="96375" tIns="48175" rIns="96375" bIns="48175"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pt-BR" sz="1200" b="0" i="0" u="none" strike="noStrike" cap="none">
                <a:solidFill>
                  <a:srgbClr val="000000"/>
                </a:solidFill>
                <a:latin typeface="Times New Roman"/>
                <a:ea typeface="Times New Roman"/>
                <a:cs typeface="Times New Roman"/>
                <a:sym typeface="Times New Roman"/>
              </a:rPr>
              <a:t>30</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31:notes"/>
          <p:cNvSpPr>
            <a:spLocks noGrp="1" noRot="1" noChangeAspect="1"/>
          </p:cNvSpPr>
          <p:nvPr>
            <p:ph type="sldImg" idx="2"/>
          </p:nvPr>
        </p:nvSpPr>
        <p:spPr>
          <a:xfrm>
            <a:off x="374650" y="698500"/>
            <a:ext cx="6205538" cy="34909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8" name="Google Shape;598;p31:notes"/>
          <p:cNvSpPr txBox="1">
            <a:spLocks noGrp="1"/>
          </p:cNvSpPr>
          <p:nvPr>
            <p:ph type="body" idx="1"/>
          </p:nvPr>
        </p:nvSpPr>
        <p:spPr>
          <a:xfrm>
            <a:off x="666909" y="4715907"/>
            <a:ext cx="5335270" cy="44677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9" name="Google Shape;599;p31:notes"/>
          <p:cNvSpPr txBox="1"/>
          <p:nvPr/>
        </p:nvSpPr>
        <p:spPr>
          <a:xfrm>
            <a:off x="3830801" y="9601092"/>
            <a:ext cx="2930947" cy="504825"/>
          </a:xfrm>
          <a:prstGeom prst="rect">
            <a:avLst/>
          </a:prstGeom>
          <a:noFill/>
          <a:ln>
            <a:noFill/>
          </a:ln>
        </p:spPr>
        <p:txBody>
          <a:bodyPr spcFirstLastPara="1" wrap="square" lIns="96375" tIns="48175" rIns="96375" bIns="48175"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pt-BR" sz="1200" b="0" i="0" u="none" strike="noStrike" cap="none">
                <a:solidFill>
                  <a:srgbClr val="000000"/>
                </a:solidFill>
                <a:latin typeface="Times New Roman"/>
                <a:ea typeface="Times New Roman"/>
                <a:cs typeface="Times New Roman"/>
                <a:sym typeface="Times New Roman"/>
              </a:rPr>
              <a:t>31</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32: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8" name="Google Shape;608;p32: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33: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6" name="Google Shape;616;p33: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34: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8" name="Google Shape;638;p34: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35: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7" name="Google Shape;647;p35: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36: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5" name="Google Shape;655;p36: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5" name="Google Shape;675;p37:notes"/>
          <p:cNvSpPr txBox="1">
            <a:spLocks noGrp="1"/>
          </p:cNvSpPr>
          <p:nvPr>
            <p:ph type="body" idx="1"/>
          </p:nvPr>
        </p:nvSpPr>
        <p:spPr>
          <a:xfrm>
            <a:off x="882220" y="5595143"/>
            <a:ext cx="4852209" cy="52986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5" name="Google Shape;685;p38:notes"/>
          <p:cNvSpPr txBox="1">
            <a:spLocks noGrp="1"/>
          </p:cNvSpPr>
          <p:nvPr>
            <p:ph type="body" idx="1"/>
          </p:nvPr>
        </p:nvSpPr>
        <p:spPr>
          <a:xfrm>
            <a:off x="882220" y="5595143"/>
            <a:ext cx="4852209" cy="52986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40: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5" name="Google Shape;715;p40: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41: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4" name="Google Shape;734;p41: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42: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1" name="Google Shape;741;p42: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43:notes"/>
          <p:cNvSpPr txBox="1">
            <a:spLocks noGrp="1"/>
          </p:cNvSpPr>
          <p:nvPr>
            <p:ph type="body" idx="1"/>
          </p:nvPr>
        </p:nvSpPr>
        <p:spPr>
          <a:xfrm>
            <a:off x="666909" y="4715907"/>
            <a:ext cx="533527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43:notes"/>
          <p:cNvSpPr>
            <a:spLocks noGrp="1" noRot="1" noChangeAspect="1"/>
          </p:cNvSpPr>
          <p:nvPr>
            <p:ph type="sldImg" idx="2"/>
          </p:nvPr>
        </p:nvSpPr>
        <p:spPr>
          <a:xfrm>
            <a:off x="26988" y="744538"/>
            <a:ext cx="6615112"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lide de título" type="title">
  <p:cSld name="TITLE">
    <p:spTree>
      <p:nvGrpSpPr>
        <p:cNvPr id="1" name="Shape 24"/>
        <p:cNvGrpSpPr/>
        <p:nvPr/>
      </p:nvGrpSpPr>
      <p:grpSpPr>
        <a:xfrm>
          <a:off x="0" y="0"/>
          <a:ext cx="0" cy="0"/>
          <a:chOff x="0" y="0"/>
          <a:chExt cx="0" cy="0"/>
        </a:xfrm>
      </p:grpSpPr>
      <p:pic>
        <p:nvPicPr>
          <p:cNvPr id="25" name="Google Shape;25;p45"/>
          <p:cNvPicPr preferRelativeResize="0"/>
          <p:nvPr/>
        </p:nvPicPr>
        <p:blipFill rotWithShape="1">
          <a:blip r:embed="rId2">
            <a:alphaModFix/>
          </a:blip>
          <a:srcRect/>
          <a:stretch/>
        </p:blipFill>
        <p:spPr>
          <a:xfrm>
            <a:off x="655195" y="391673"/>
            <a:ext cx="2273300" cy="1285875"/>
          </a:xfrm>
          <a:prstGeom prst="rect">
            <a:avLst/>
          </a:prstGeom>
          <a:noFill/>
          <a:ln>
            <a:noFill/>
          </a:ln>
        </p:spPr>
      </p:pic>
      <p:sp>
        <p:nvSpPr>
          <p:cNvPr id="26" name="Google Shape;26;p45"/>
          <p:cNvSpPr/>
          <p:nvPr/>
        </p:nvSpPr>
        <p:spPr>
          <a:xfrm>
            <a:off x="0" y="-14845"/>
            <a:ext cx="12192000" cy="3976117"/>
          </a:xfrm>
          <a:prstGeom prst="rect">
            <a:avLst/>
          </a:prstGeom>
          <a:solidFill>
            <a:srgbClr val="0070C0">
              <a:alpha val="4039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7" name="Google Shape;27;p45"/>
          <p:cNvSpPr/>
          <p:nvPr/>
        </p:nvSpPr>
        <p:spPr>
          <a:xfrm>
            <a:off x="7213600" y="3962400"/>
            <a:ext cx="4084320" cy="27432"/>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8" name="Google Shape;28;p45"/>
          <p:cNvSpPr/>
          <p:nvPr/>
        </p:nvSpPr>
        <p:spPr>
          <a:xfrm>
            <a:off x="9835343" y="4060983"/>
            <a:ext cx="2133600" cy="36576"/>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 name="Google Shape;29;p45"/>
          <p:cNvSpPr txBox="1">
            <a:spLocks noGrp="1"/>
          </p:cNvSpPr>
          <p:nvPr>
            <p:ph type="subTitle" idx="1"/>
          </p:nvPr>
        </p:nvSpPr>
        <p:spPr>
          <a:xfrm>
            <a:off x="609600" y="3899938"/>
            <a:ext cx="6604000" cy="1752600"/>
          </a:xfrm>
          <a:prstGeom prst="rect">
            <a:avLst/>
          </a:prstGeom>
          <a:noFill/>
          <a:ln>
            <a:noFill/>
          </a:ln>
        </p:spPr>
        <p:txBody>
          <a:bodyPr spcFirstLastPara="1" wrap="square" lIns="91425" tIns="45700" rIns="91425" bIns="45700" anchor="t" anchorCtr="0">
            <a:normAutofit/>
          </a:bodyPr>
          <a:lstStyle>
            <a:lvl1pPr lvl="0" algn="l">
              <a:spcBef>
                <a:spcPts val="300"/>
              </a:spcBef>
              <a:spcAft>
                <a:spcPts val="0"/>
              </a:spcAft>
              <a:buSzPts val="2400"/>
              <a:buNone/>
              <a:defRPr sz="2400">
                <a:solidFill>
                  <a:schemeClr val="dk2"/>
                </a:solidFill>
              </a:defRPr>
            </a:lvl1pPr>
            <a:lvl2pPr lvl="1" algn="ctr">
              <a:spcBef>
                <a:spcPts val="300"/>
              </a:spcBef>
              <a:spcAft>
                <a:spcPts val="0"/>
              </a:spcAft>
              <a:buSzPts val="1800"/>
              <a:buNone/>
              <a:defRPr/>
            </a:lvl2pPr>
            <a:lvl3pPr lvl="2" algn="ctr">
              <a:spcBef>
                <a:spcPts val="300"/>
              </a:spcBef>
              <a:spcAft>
                <a:spcPts val="0"/>
              </a:spcAft>
              <a:buSzPts val="1800"/>
              <a:buNone/>
              <a:defRPr/>
            </a:lvl3pPr>
            <a:lvl4pPr lvl="3" algn="ctr">
              <a:spcBef>
                <a:spcPts val="300"/>
              </a:spcBef>
              <a:spcAft>
                <a:spcPts val="0"/>
              </a:spcAft>
              <a:buSzPts val="1800"/>
              <a:buNone/>
              <a:defRPr/>
            </a:lvl4pPr>
            <a:lvl5pPr lvl="4" algn="ctr">
              <a:spcBef>
                <a:spcPts val="300"/>
              </a:spcBef>
              <a:spcAft>
                <a:spcPts val="0"/>
              </a:spcAft>
              <a:buSzPts val="1800"/>
              <a:buNone/>
              <a:defRPr/>
            </a:lvl5pPr>
            <a:lvl6pPr lvl="5" algn="ctr">
              <a:spcBef>
                <a:spcPts val="300"/>
              </a:spcBef>
              <a:spcAft>
                <a:spcPts val="0"/>
              </a:spcAft>
              <a:buSzPts val="1800"/>
              <a:buNone/>
              <a:defRPr/>
            </a:lvl6pPr>
            <a:lvl7pPr lvl="6" algn="ctr">
              <a:spcBef>
                <a:spcPts val="300"/>
              </a:spcBef>
              <a:spcAft>
                <a:spcPts val="0"/>
              </a:spcAft>
              <a:buSzPts val="1800"/>
              <a:buNone/>
              <a:defRPr/>
            </a:lvl7pPr>
            <a:lvl8pPr lvl="7" algn="ctr">
              <a:spcBef>
                <a:spcPts val="300"/>
              </a:spcBef>
              <a:spcAft>
                <a:spcPts val="0"/>
              </a:spcAft>
              <a:buSzPts val="1800"/>
              <a:buNone/>
              <a:defRPr/>
            </a:lvl8pPr>
            <a:lvl9pPr lvl="8" algn="ctr">
              <a:spcBef>
                <a:spcPts val="300"/>
              </a:spcBef>
              <a:spcAft>
                <a:spcPts val="0"/>
              </a:spcAft>
              <a:buSzPts val="1800"/>
              <a:buNone/>
              <a:defRPr/>
            </a:lvl9pPr>
          </a:lstStyle>
          <a:p>
            <a:endParaRPr/>
          </a:p>
        </p:txBody>
      </p:sp>
      <p:sp>
        <p:nvSpPr>
          <p:cNvPr id="30" name="Google Shape;30;p45"/>
          <p:cNvSpPr txBox="1">
            <a:spLocks noGrp="1"/>
          </p:cNvSpPr>
          <p:nvPr>
            <p:ph type="dt" idx="10"/>
          </p:nvPr>
        </p:nvSpPr>
        <p:spPr>
          <a:xfrm>
            <a:off x="8940800" y="4221088"/>
            <a:ext cx="235712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Google Shape;31;p45"/>
          <p:cNvSpPr txBox="1">
            <a:spLocks noGrp="1"/>
          </p:cNvSpPr>
          <p:nvPr>
            <p:ph type="ftr" idx="11"/>
          </p:nvPr>
        </p:nvSpPr>
        <p:spPr>
          <a:xfrm>
            <a:off x="47328" y="6644208"/>
            <a:ext cx="4416491" cy="24117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Google Shape;32;p45"/>
          <p:cNvSpPr txBox="1">
            <a:spLocks noGrp="1"/>
          </p:cNvSpPr>
          <p:nvPr>
            <p:ph type="ctrTitle"/>
          </p:nvPr>
        </p:nvSpPr>
        <p:spPr>
          <a:xfrm>
            <a:off x="674607" y="2385519"/>
            <a:ext cx="11277600" cy="147002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4400"/>
              <a:buFont typeface="Arial"/>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33"/>
        <p:cNvGrpSpPr/>
        <p:nvPr/>
      </p:nvGrpSpPr>
      <p:grpSpPr>
        <a:xfrm>
          <a:off x="0" y="0"/>
          <a:ext cx="0" cy="0"/>
          <a:chOff x="0" y="0"/>
          <a:chExt cx="0" cy="0"/>
        </a:xfrm>
      </p:grpSpPr>
      <p:sp>
        <p:nvSpPr>
          <p:cNvPr id="34" name="Google Shape;34;p46"/>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46"/>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46"/>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pic>
        <p:nvPicPr>
          <p:cNvPr id="37" name="Google Shape;37;p46"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38"/>
        <p:cNvGrpSpPr/>
        <p:nvPr/>
      </p:nvGrpSpPr>
      <p:grpSpPr>
        <a:xfrm>
          <a:off x="0" y="0"/>
          <a:ext cx="0" cy="0"/>
          <a:chOff x="0" y="0"/>
          <a:chExt cx="0" cy="0"/>
        </a:xfrm>
      </p:grpSpPr>
      <p:sp>
        <p:nvSpPr>
          <p:cNvPr id="39" name="Google Shape;39;p47"/>
          <p:cNvSpPr txBox="1">
            <a:spLocks noGrp="1"/>
          </p:cNvSpPr>
          <p:nvPr>
            <p:ph type="title"/>
          </p:nvPr>
        </p:nvSpPr>
        <p:spPr>
          <a:xfrm>
            <a:off x="963084" y="1981201"/>
            <a:ext cx="10363200" cy="136207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FFFFFF"/>
              </a:buClr>
              <a:buSzPts val="4300"/>
              <a:buFont typeface="Arial"/>
              <a:buNone/>
              <a:defRPr sz="4300" b="1"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7"/>
          <p:cNvSpPr txBox="1">
            <a:spLocks noGrp="1"/>
          </p:cNvSpPr>
          <p:nvPr>
            <p:ph type="body" idx="1"/>
          </p:nvPr>
        </p:nvSpPr>
        <p:spPr>
          <a:xfrm>
            <a:off x="963084" y="3367088"/>
            <a:ext cx="10363200" cy="1509712"/>
          </a:xfrm>
          <a:prstGeom prst="rect">
            <a:avLst/>
          </a:prstGeom>
          <a:noFill/>
          <a:ln>
            <a:noFill/>
          </a:ln>
        </p:spPr>
        <p:txBody>
          <a:bodyPr spcFirstLastPara="1" wrap="square" lIns="91425" tIns="45700" rIns="91425" bIns="45700" anchor="t" anchorCtr="0">
            <a:normAutofit/>
          </a:bodyPr>
          <a:lstStyle>
            <a:lvl1pPr marL="457200" lvl="0" indent="-228600" algn="l">
              <a:spcBef>
                <a:spcPts val="300"/>
              </a:spcBef>
              <a:spcAft>
                <a:spcPts val="0"/>
              </a:spcAft>
              <a:buSzPts val="2100"/>
              <a:buNone/>
              <a:defRPr sz="2100" b="0">
                <a:solidFill>
                  <a:schemeClr val="dk2"/>
                </a:solidFill>
              </a:defRPr>
            </a:lvl1pPr>
            <a:lvl2pPr marL="914400" lvl="1" indent="-228600" algn="l">
              <a:spcBef>
                <a:spcPts val="300"/>
              </a:spcBef>
              <a:spcAft>
                <a:spcPts val="0"/>
              </a:spcAft>
              <a:buSzPts val="1800"/>
              <a:buNone/>
              <a:defRPr sz="1800">
                <a:solidFill>
                  <a:srgbClr val="888888"/>
                </a:solidFill>
              </a:defRPr>
            </a:lvl2pPr>
            <a:lvl3pPr marL="1371600" lvl="2" indent="-228600" algn="l">
              <a:spcBef>
                <a:spcPts val="300"/>
              </a:spcBef>
              <a:spcAft>
                <a:spcPts val="0"/>
              </a:spcAft>
              <a:buSzPts val="1600"/>
              <a:buNone/>
              <a:defRPr sz="1600">
                <a:solidFill>
                  <a:srgbClr val="888888"/>
                </a:solidFill>
              </a:defRPr>
            </a:lvl3pPr>
            <a:lvl4pPr marL="1828800" lvl="3" indent="-228600" algn="l">
              <a:spcBef>
                <a:spcPts val="300"/>
              </a:spcBef>
              <a:spcAft>
                <a:spcPts val="0"/>
              </a:spcAft>
              <a:buSzPts val="1400"/>
              <a:buNone/>
              <a:defRPr sz="1400">
                <a:solidFill>
                  <a:srgbClr val="888888"/>
                </a:solidFill>
              </a:defRPr>
            </a:lvl4pPr>
            <a:lvl5pPr marL="2286000" lvl="4" indent="-228600" algn="l">
              <a:spcBef>
                <a:spcPts val="300"/>
              </a:spcBef>
              <a:spcAft>
                <a:spcPts val="0"/>
              </a:spcAft>
              <a:buSzPts val="1400"/>
              <a:buNone/>
              <a:defRPr sz="1400">
                <a:solidFill>
                  <a:srgbClr val="888888"/>
                </a:solidFill>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41" name="Google Shape;41;p47"/>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47"/>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pic>
        <p:nvPicPr>
          <p:cNvPr id="43" name="Google Shape;43;p47"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4"/>
        <p:cNvGrpSpPr/>
        <p:nvPr/>
      </p:nvGrpSpPr>
      <p:grpSpPr>
        <a:xfrm>
          <a:off x="0" y="0"/>
          <a:ext cx="0" cy="0"/>
          <a:chOff x="0" y="0"/>
          <a:chExt cx="0" cy="0"/>
        </a:xfrm>
      </p:grpSpPr>
      <p:sp>
        <p:nvSpPr>
          <p:cNvPr id="45" name="Google Shape;45;p48"/>
          <p:cNvSpPr txBox="1">
            <a:spLocks noGrp="1"/>
          </p:cNvSpPr>
          <p:nvPr>
            <p:ph type="title"/>
          </p:nvPr>
        </p:nvSpPr>
        <p:spPr>
          <a:xfrm>
            <a:off x="609600" y="1143000"/>
            <a:ext cx="10972800" cy="1069848"/>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000"/>
              <a:buFont typeface="Arial"/>
              <a:buNone/>
              <a:defRPr sz="4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48"/>
          <p:cNvSpPr txBox="1">
            <a:spLocks noGrp="1"/>
          </p:cNvSpPr>
          <p:nvPr>
            <p:ph type="dt" idx="10"/>
          </p:nvPr>
        </p:nvSpPr>
        <p:spPr>
          <a:xfrm>
            <a:off x="8778240" y="612648"/>
            <a:ext cx="1276352"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48"/>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48"/>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pic>
        <p:nvPicPr>
          <p:cNvPr id="49" name="Google Shape;49;p48"/>
          <p:cNvPicPr preferRelativeResize="0"/>
          <p:nvPr/>
        </p:nvPicPr>
        <p:blipFill rotWithShape="1">
          <a:blip r:embed="rId2">
            <a:alphaModFix/>
          </a:blip>
          <a:srcRect/>
          <a:stretch/>
        </p:blipFill>
        <p:spPr>
          <a:xfrm>
            <a:off x="3148012" y="2362200"/>
            <a:ext cx="5895975" cy="2133600"/>
          </a:xfrm>
          <a:prstGeom prst="rect">
            <a:avLst/>
          </a:prstGeom>
          <a:noFill/>
          <a:ln>
            <a:noFill/>
          </a:ln>
        </p:spPr>
      </p:pic>
      <p:pic>
        <p:nvPicPr>
          <p:cNvPr id="50" name="Google Shape;50;p48" descr="ConaGP"/>
          <p:cNvPicPr preferRelativeResize="0"/>
          <p:nvPr/>
        </p:nvPicPr>
        <p:blipFill rotWithShape="1">
          <a:blip r:embed="rId3">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údo">
  <p:cSld name="Conteúdo">
    <p:spTree>
      <p:nvGrpSpPr>
        <p:cNvPr id="1" name="Shape 51"/>
        <p:cNvGrpSpPr/>
        <p:nvPr/>
      </p:nvGrpSpPr>
      <p:grpSpPr>
        <a:xfrm>
          <a:off x="0" y="0"/>
          <a:ext cx="0" cy="0"/>
          <a:chOff x="0" y="0"/>
          <a:chExt cx="0" cy="0"/>
        </a:xfrm>
      </p:grpSpPr>
      <p:sp>
        <p:nvSpPr>
          <p:cNvPr id="52" name="Google Shape;52;p49"/>
          <p:cNvSpPr txBox="1">
            <a:spLocks noGrp="1"/>
          </p:cNvSpPr>
          <p:nvPr>
            <p:ph type="body" idx="1"/>
          </p:nvPr>
        </p:nvSpPr>
        <p:spPr>
          <a:xfrm>
            <a:off x="959380" y="495300"/>
            <a:ext cx="10273242" cy="5816600"/>
          </a:xfrm>
          <a:prstGeom prst="rect">
            <a:avLst/>
          </a:prstGeom>
          <a:noFill/>
          <a:ln>
            <a:noFill/>
          </a:ln>
        </p:spPr>
        <p:txBody>
          <a:bodyPr spcFirstLastPara="1" wrap="square" lIns="91425" tIns="45700" rIns="91425" bIns="45700" anchor="t" anchorCtr="0">
            <a:normAutofit/>
          </a:bodyPr>
          <a:lstStyle>
            <a:lvl1pPr marL="457200" marR="0" lvl="0" indent="-397954" algn="l">
              <a:lnSpc>
                <a:spcPct val="110000"/>
              </a:lnSpc>
              <a:spcBef>
                <a:spcPts val="0"/>
              </a:spcBef>
              <a:spcAft>
                <a:spcPts val="0"/>
              </a:spcAft>
              <a:buClr>
                <a:srgbClr val="003A79"/>
              </a:buClr>
              <a:buSzPts val="2667"/>
              <a:buFont typeface="Noto Sans Symbols"/>
              <a:buChar char="▪"/>
              <a:defRPr sz="2667" b="1" i="0" u="none" strike="noStrike" cap="none">
                <a:solidFill>
                  <a:schemeClr val="dk1"/>
                </a:solidFill>
                <a:latin typeface="Calibri"/>
                <a:ea typeface="Calibri"/>
                <a:cs typeface="Calibri"/>
                <a:sym typeface="Calibri"/>
              </a:defRPr>
            </a:lvl1pPr>
            <a:lvl2pPr marL="914400" marR="0" lvl="1" indent="-372554" algn="l">
              <a:lnSpc>
                <a:spcPct val="110000"/>
              </a:lnSpc>
              <a:spcBef>
                <a:spcPts val="600"/>
              </a:spcBef>
              <a:spcAft>
                <a:spcPts val="0"/>
              </a:spcAft>
              <a:buClr>
                <a:srgbClr val="003A79"/>
              </a:buClr>
              <a:buSzPts val="2267"/>
              <a:buFont typeface="Noto Sans Symbols"/>
              <a:buChar char="▪"/>
              <a:defRPr sz="2667" b="1" i="0" u="none" strike="noStrike" cap="none">
                <a:solidFill>
                  <a:schemeClr val="dk1"/>
                </a:solidFill>
                <a:latin typeface="Calibri"/>
                <a:ea typeface="Calibri"/>
                <a:cs typeface="Calibri"/>
                <a:sym typeface="Calibri"/>
              </a:defRPr>
            </a:lvl2pPr>
            <a:lvl3pPr marL="1371600" marR="0" lvl="2" indent="-347154" algn="l">
              <a:lnSpc>
                <a:spcPct val="110000"/>
              </a:lnSpc>
              <a:spcBef>
                <a:spcPts val="600"/>
              </a:spcBef>
              <a:spcAft>
                <a:spcPts val="0"/>
              </a:spcAft>
              <a:buClr>
                <a:srgbClr val="003A79"/>
              </a:buClr>
              <a:buSzPts val="1867"/>
              <a:buFont typeface="Noto Sans Symbols"/>
              <a:buChar char="▪"/>
              <a:defRPr sz="2667" b="1" i="0" u="none" strike="noStrike" cap="none">
                <a:solidFill>
                  <a:schemeClr val="dk1"/>
                </a:solidFill>
                <a:latin typeface="Calibri"/>
                <a:ea typeface="Calibri"/>
                <a:cs typeface="Calibri"/>
                <a:sym typeface="Calibri"/>
              </a:defRPr>
            </a:lvl3pPr>
            <a:lvl4pPr marL="1828800" marR="0" lvl="3" indent="-330200" algn="l">
              <a:lnSpc>
                <a:spcPct val="110000"/>
              </a:lnSpc>
              <a:spcBef>
                <a:spcPts val="600"/>
              </a:spcBef>
              <a:spcAft>
                <a:spcPts val="0"/>
              </a:spcAft>
              <a:buClr>
                <a:srgbClr val="003A79"/>
              </a:buClr>
              <a:buSzPts val="1600"/>
              <a:buFont typeface="Noto Sans Symbols"/>
              <a:buChar char="▪"/>
              <a:defRPr sz="2667" b="1" i="0" u="none" strike="noStrike" cap="none">
                <a:solidFill>
                  <a:schemeClr val="dk1"/>
                </a:solidFill>
                <a:latin typeface="Calibri"/>
                <a:ea typeface="Calibri"/>
                <a:cs typeface="Calibri"/>
                <a:sym typeface="Calibri"/>
              </a:defRPr>
            </a:lvl4pPr>
            <a:lvl5pPr marL="2286000" marR="0" lvl="4" indent="-342836" algn="l">
              <a:lnSpc>
                <a:spcPct val="127793"/>
              </a:lnSpc>
              <a:spcBef>
                <a:spcPts val="600"/>
              </a:spcBef>
              <a:spcAft>
                <a:spcPts val="0"/>
              </a:spcAft>
              <a:buClr>
                <a:schemeClr val="accent3"/>
              </a:buClr>
              <a:buSzPts val="1799"/>
              <a:buFont typeface="Noto Sans Symbols"/>
              <a:buChar char="▪"/>
              <a:defRPr sz="1799" b="1" i="0" u="none" strike="noStrike" cap="none">
                <a:solidFill>
                  <a:schemeClr val="dk1"/>
                </a:solidFill>
                <a:latin typeface="Arial"/>
                <a:ea typeface="Arial"/>
                <a:cs typeface="Arial"/>
                <a:sym typeface="Arial"/>
              </a:defRPr>
            </a:lvl5pPr>
            <a:lvl6pPr marL="2743200" marR="0" lvl="5"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6pPr>
            <a:lvl7pPr marL="3200400" marR="0" lvl="6" indent="-342900" algn="l">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7pPr>
            <a:lvl8pPr marL="3657600" marR="0" lvl="7" indent="-342900" algn="l">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8pPr>
            <a:lvl9pPr marL="4114800" marR="0" lvl="8" indent="-342900" algn="l">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9pPr>
          </a:lstStyle>
          <a:p>
            <a:endParaRPr/>
          </a:p>
        </p:txBody>
      </p:sp>
      <p:pic>
        <p:nvPicPr>
          <p:cNvPr id="53" name="Google Shape;53;p49"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A 1">
  <p:cSld name="CAPA 1">
    <p:bg>
      <p:bgPr>
        <a:noFill/>
        <a:effectLst/>
      </p:bgPr>
    </p:bg>
    <p:spTree>
      <p:nvGrpSpPr>
        <p:cNvPr id="1" name="Shape 54"/>
        <p:cNvGrpSpPr/>
        <p:nvPr/>
      </p:nvGrpSpPr>
      <p:grpSpPr>
        <a:xfrm>
          <a:off x="0" y="0"/>
          <a:ext cx="0" cy="0"/>
          <a:chOff x="0" y="0"/>
          <a:chExt cx="0" cy="0"/>
        </a:xfrm>
      </p:grpSpPr>
      <p:pic>
        <p:nvPicPr>
          <p:cNvPr id="55" name="Google Shape;55;p50"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6_Slide de Título">
  <p:cSld name="6_Slide de Título">
    <p:spTree>
      <p:nvGrpSpPr>
        <p:cNvPr id="1" name="Shape 56"/>
        <p:cNvGrpSpPr/>
        <p:nvPr/>
      </p:nvGrpSpPr>
      <p:grpSpPr>
        <a:xfrm>
          <a:off x="0" y="0"/>
          <a:ext cx="0" cy="0"/>
          <a:chOff x="0" y="0"/>
          <a:chExt cx="0" cy="0"/>
        </a:xfrm>
      </p:grpSpPr>
      <p:pic>
        <p:nvPicPr>
          <p:cNvPr id="57" name="Google Shape;57;p51" descr="Padrão do plano de fundo&#10;&#10;Descrição gerada automaticamente"/>
          <p:cNvPicPr preferRelativeResize="0"/>
          <p:nvPr/>
        </p:nvPicPr>
        <p:blipFill rotWithShape="1">
          <a:blip r:embed="rId2">
            <a:alphaModFix/>
          </a:blip>
          <a:srcRect l="42653" t="42653"/>
          <a:stretch/>
        </p:blipFill>
        <p:spPr>
          <a:xfrm>
            <a:off x="0" y="0"/>
            <a:ext cx="12192000" cy="6858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58"/>
        <p:cNvGrpSpPr/>
        <p:nvPr/>
      </p:nvGrpSpPr>
      <p:grpSpPr>
        <a:xfrm>
          <a:off x="0" y="0"/>
          <a:ext cx="0" cy="0"/>
          <a:chOff x="0" y="0"/>
          <a:chExt cx="0" cy="0"/>
        </a:xfrm>
      </p:grpSpPr>
      <p:sp>
        <p:nvSpPr>
          <p:cNvPr id="59" name="Google Shape;59;p52"/>
          <p:cNvSpPr txBox="1">
            <a:spLocks noGrp="1"/>
          </p:cNvSpPr>
          <p:nvPr>
            <p:ph type="title"/>
          </p:nvPr>
        </p:nvSpPr>
        <p:spPr>
          <a:xfrm>
            <a:off x="239350" y="52196"/>
            <a:ext cx="7584841" cy="856524"/>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52"/>
          <p:cNvSpPr txBox="1">
            <a:spLocks noGrp="1"/>
          </p:cNvSpPr>
          <p:nvPr>
            <p:ph type="body" idx="1"/>
          </p:nvPr>
        </p:nvSpPr>
        <p:spPr>
          <a:xfrm>
            <a:off x="254795" y="1124744"/>
            <a:ext cx="11664619" cy="5236954"/>
          </a:xfrm>
          <a:prstGeom prst="rect">
            <a:avLst/>
          </a:prstGeom>
          <a:noFill/>
          <a:ln>
            <a:noFill/>
          </a:ln>
        </p:spPr>
        <p:txBody>
          <a:bodyPr spcFirstLastPara="1" wrap="square" lIns="91425" tIns="45700" rIns="91425" bIns="45700" anchor="t" anchorCtr="0">
            <a:normAutofit/>
          </a:bodyPr>
          <a:lstStyle>
            <a:lvl1pPr marL="457200" lvl="0" indent="-342900" algn="l">
              <a:spcBef>
                <a:spcPts val="300"/>
              </a:spcBef>
              <a:spcAft>
                <a:spcPts val="0"/>
              </a:spcAft>
              <a:buSzPts val="1800"/>
              <a:buChar char="•"/>
              <a:defRPr/>
            </a:lvl1pPr>
            <a:lvl2pPr marL="914400" lvl="1" indent="-393700" algn="l">
              <a:spcBef>
                <a:spcPts val="300"/>
              </a:spcBef>
              <a:spcAft>
                <a:spcPts val="0"/>
              </a:spcAft>
              <a:buSzPts val="2600"/>
              <a:buChar char="▫"/>
              <a:defRPr>
                <a:solidFill>
                  <a:schemeClr val="dk1"/>
                </a:solidFill>
              </a:defRPr>
            </a:lvl2pPr>
            <a:lvl3pPr marL="1371600" lvl="2" indent="-342900" algn="l">
              <a:spcBef>
                <a:spcPts val="300"/>
              </a:spcBef>
              <a:spcAft>
                <a:spcPts val="0"/>
              </a:spcAft>
              <a:buSzPts val="1800"/>
              <a:buChar char="●"/>
              <a:defRPr/>
            </a:lvl3pPr>
            <a:lvl4pPr marL="1828800" lvl="3" indent="-342900" algn="l">
              <a:spcBef>
                <a:spcPts val="300"/>
              </a:spcBef>
              <a:spcAft>
                <a:spcPts val="0"/>
              </a:spcAft>
              <a:buSzPts val="1800"/>
              <a:buChar char="●"/>
              <a:defRPr/>
            </a:lvl4pPr>
            <a:lvl5pPr marL="2286000" lvl="4" indent="-342900" algn="l">
              <a:spcBef>
                <a:spcPts val="300"/>
              </a:spcBef>
              <a:spcAft>
                <a:spcPts val="0"/>
              </a:spcAft>
              <a:buSzPts val="1800"/>
              <a:buChar char="▫"/>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uas Partes de Conteúdo">
  <p:cSld name="Duas Partes de Conteúdo">
    <p:spTree>
      <p:nvGrpSpPr>
        <p:cNvPr id="1" name="Shape 61"/>
        <p:cNvGrpSpPr/>
        <p:nvPr/>
      </p:nvGrpSpPr>
      <p:grpSpPr>
        <a:xfrm>
          <a:off x="0" y="0"/>
          <a:ext cx="0" cy="0"/>
          <a:chOff x="0" y="0"/>
          <a:chExt cx="0" cy="0"/>
        </a:xfrm>
      </p:grpSpPr>
      <p:sp>
        <p:nvSpPr>
          <p:cNvPr id="62" name="Google Shape;62;p53"/>
          <p:cNvSpPr txBox="1">
            <a:spLocks noGrp="1"/>
          </p:cNvSpPr>
          <p:nvPr>
            <p:ph type="body" idx="1"/>
          </p:nvPr>
        </p:nvSpPr>
        <p:spPr>
          <a:xfrm>
            <a:off x="609600" y="2249425"/>
            <a:ext cx="5384800" cy="4525963"/>
          </a:xfrm>
          <a:prstGeom prst="rect">
            <a:avLst/>
          </a:prstGeom>
          <a:noFill/>
          <a:ln>
            <a:noFill/>
          </a:ln>
        </p:spPr>
        <p:txBody>
          <a:bodyPr spcFirstLastPara="1" wrap="square" lIns="91425" tIns="45700" rIns="91425" bIns="45700" anchor="t" anchorCtr="0">
            <a:normAutofit/>
          </a:bodyPr>
          <a:lstStyle>
            <a:lvl1pPr marL="457200" lvl="0" indent="-355600" algn="l">
              <a:spcBef>
                <a:spcPts val="300"/>
              </a:spcBef>
              <a:spcAft>
                <a:spcPts val="0"/>
              </a:spcAft>
              <a:buSzPts val="2000"/>
              <a:buChar char="•"/>
              <a:defRPr sz="2000"/>
            </a:lvl1pPr>
            <a:lvl2pPr marL="914400" lvl="1" indent="-349250" algn="l">
              <a:spcBef>
                <a:spcPts val="300"/>
              </a:spcBef>
              <a:spcAft>
                <a:spcPts val="0"/>
              </a:spcAft>
              <a:buSzPts val="1900"/>
              <a:buChar char="▫"/>
              <a:defRPr sz="1900"/>
            </a:lvl2pPr>
            <a:lvl3pPr marL="1371600" lvl="2" indent="-342900" algn="l">
              <a:spcBef>
                <a:spcPts val="300"/>
              </a:spcBef>
              <a:spcAft>
                <a:spcPts val="0"/>
              </a:spcAft>
              <a:buSzPts val="1800"/>
              <a:buChar char="●"/>
              <a:defRPr sz="1800"/>
            </a:lvl3pPr>
            <a:lvl4pPr marL="1828800" lvl="3" indent="-342900" algn="l">
              <a:spcBef>
                <a:spcPts val="300"/>
              </a:spcBef>
              <a:spcAft>
                <a:spcPts val="0"/>
              </a:spcAft>
              <a:buSzPts val="1800"/>
              <a:buChar char="●"/>
              <a:defRPr sz="1800"/>
            </a:lvl4pPr>
            <a:lvl5pPr marL="2286000" lvl="4" indent="-342900" algn="l">
              <a:spcBef>
                <a:spcPts val="300"/>
              </a:spcBef>
              <a:spcAft>
                <a:spcPts val="0"/>
              </a:spcAft>
              <a:buSzPts val="1800"/>
              <a:buChar char="▫"/>
              <a:defRPr sz="1800"/>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63" name="Google Shape;63;p53"/>
          <p:cNvSpPr txBox="1">
            <a:spLocks noGrp="1"/>
          </p:cNvSpPr>
          <p:nvPr>
            <p:ph type="body" idx="2"/>
          </p:nvPr>
        </p:nvSpPr>
        <p:spPr>
          <a:xfrm>
            <a:off x="6197600" y="2249425"/>
            <a:ext cx="5384800" cy="4525963"/>
          </a:xfrm>
          <a:prstGeom prst="rect">
            <a:avLst/>
          </a:prstGeom>
          <a:noFill/>
          <a:ln>
            <a:noFill/>
          </a:ln>
        </p:spPr>
        <p:txBody>
          <a:bodyPr spcFirstLastPara="1" wrap="square" lIns="91425" tIns="45700" rIns="91425" bIns="45700" anchor="t" anchorCtr="0">
            <a:normAutofit/>
          </a:bodyPr>
          <a:lstStyle>
            <a:lvl1pPr marL="457200" lvl="0" indent="-355600" algn="l">
              <a:spcBef>
                <a:spcPts val="300"/>
              </a:spcBef>
              <a:spcAft>
                <a:spcPts val="0"/>
              </a:spcAft>
              <a:buSzPts val="2000"/>
              <a:buChar char="•"/>
              <a:defRPr sz="2000"/>
            </a:lvl1pPr>
            <a:lvl2pPr marL="914400" lvl="1" indent="-349250" algn="l">
              <a:spcBef>
                <a:spcPts val="300"/>
              </a:spcBef>
              <a:spcAft>
                <a:spcPts val="0"/>
              </a:spcAft>
              <a:buSzPts val="1900"/>
              <a:buChar char="▫"/>
              <a:defRPr sz="1900"/>
            </a:lvl2pPr>
            <a:lvl3pPr marL="1371600" lvl="2" indent="-342900" algn="l">
              <a:spcBef>
                <a:spcPts val="300"/>
              </a:spcBef>
              <a:spcAft>
                <a:spcPts val="0"/>
              </a:spcAft>
              <a:buSzPts val="1800"/>
              <a:buChar char="●"/>
              <a:defRPr sz="1800"/>
            </a:lvl3pPr>
            <a:lvl4pPr marL="1828800" lvl="3" indent="-342900" algn="l">
              <a:spcBef>
                <a:spcPts val="300"/>
              </a:spcBef>
              <a:spcAft>
                <a:spcPts val="0"/>
              </a:spcAft>
              <a:buSzPts val="1800"/>
              <a:buChar char="●"/>
              <a:defRPr sz="1800"/>
            </a:lvl4pPr>
            <a:lvl5pPr marL="2286000" lvl="4" indent="-342900" algn="l">
              <a:spcBef>
                <a:spcPts val="300"/>
              </a:spcBef>
              <a:spcAft>
                <a:spcPts val="0"/>
              </a:spcAft>
              <a:buSzPts val="1800"/>
              <a:buChar char="▫"/>
              <a:defRPr sz="1800"/>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64" name="Google Shape;64;p53"/>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53"/>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pic>
        <p:nvPicPr>
          <p:cNvPr id="66" name="Google Shape;66;p53"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67"/>
        <p:cNvGrpSpPr/>
        <p:nvPr/>
      </p:nvGrpSpPr>
      <p:grpSpPr>
        <a:xfrm>
          <a:off x="0" y="0"/>
          <a:ext cx="0" cy="0"/>
          <a:chOff x="0" y="0"/>
          <a:chExt cx="0" cy="0"/>
        </a:xfrm>
      </p:grpSpPr>
      <p:sp>
        <p:nvSpPr>
          <p:cNvPr id="68" name="Google Shape;68;p54"/>
          <p:cNvSpPr txBox="1">
            <a:spLocks noGrp="1"/>
          </p:cNvSpPr>
          <p:nvPr>
            <p:ph type="title"/>
          </p:nvPr>
        </p:nvSpPr>
        <p:spPr>
          <a:xfrm>
            <a:off x="508000" y="1143000"/>
            <a:ext cx="11176000" cy="1069848"/>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4000"/>
              <a:buFont typeface="Arial"/>
              <a:buNone/>
              <a:defRPr sz="4000" b="0" i="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54"/>
          <p:cNvSpPr txBox="1">
            <a:spLocks noGrp="1"/>
          </p:cNvSpPr>
          <p:nvPr>
            <p:ph type="body" idx="1"/>
          </p:nvPr>
        </p:nvSpPr>
        <p:spPr>
          <a:xfrm>
            <a:off x="508000" y="2244970"/>
            <a:ext cx="5388864" cy="457200"/>
          </a:xfrm>
          <a:prstGeom prst="rect">
            <a:avLst/>
          </a:prstGeom>
          <a:solidFill>
            <a:srgbClr val="FF9700">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l">
              <a:spcBef>
                <a:spcPts val="300"/>
              </a:spcBef>
              <a:spcAft>
                <a:spcPts val="0"/>
              </a:spcAft>
              <a:buSzPts val="1900"/>
              <a:buNone/>
              <a:defRPr sz="1900" b="1">
                <a:solidFill>
                  <a:srgbClr val="414141"/>
                </a:solidFill>
              </a:defRPr>
            </a:lvl1pPr>
            <a:lvl2pPr marL="914400" lvl="1" indent="-228600" algn="l">
              <a:spcBef>
                <a:spcPts val="300"/>
              </a:spcBef>
              <a:spcAft>
                <a:spcPts val="0"/>
              </a:spcAft>
              <a:buSzPts val="2000"/>
              <a:buNone/>
              <a:defRPr sz="2000" b="1"/>
            </a:lvl2pPr>
            <a:lvl3pPr marL="1371600" lvl="2" indent="-228600" algn="l">
              <a:spcBef>
                <a:spcPts val="300"/>
              </a:spcBef>
              <a:spcAft>
                <a:spcPts val="0"/>
              </a:spcAft>
              <a:buSzPts val="1800"/>
              <a:buNone/>
              <a:defRPr sz="1800" b="1"/>
            </a:lvl3pPr>
            <a:lvl4pPr marL="1828800" lvl="3" indent="-228600" algn="l">
              <a:spcBef>
                <a:spcPts val="300"/>
              </a:spcBef>
              <a:spcAft>
                <a:spcPts val="0"/>
              </a:spcAft>
              <a:buSzPts val="1600"/>
              <a:buNone/>
              <a:defRPr sz="1600" b="1"/>
            </a:lvl4pPr>
            <a:lvl5pPr marL="2286000" lvl="4" indent="-228600" algn="l">
              <a:spcBef>
                <a:spcPts val="300"/>
              </a:spcBef>
              <a:spcAft>
                <a:spcPts val="0"/>
              </a:spcAft>
              <a:buSzPts val="1600"/>
              <a:buNone/>
              <a:defRPr sz="1600" b="1"/>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70" name="Google Shape;70;p54"/>
          <p:cNvSpPr txBox="1">
            <a:spLocks noGrp="1"/>
          </p:cNvSpPr>
          <p:nvPr>
            <p:ph type="body" idx="2"/>
          </p:nvPr>
        </p:nvSpPr>
        <p:spPr>
          <a:xfrm>
            <a:off x="6294968" y="2244970"/>
            <a:ext cx="5389033" cy="457200"/>
          </a:xfrm>
          <a:prstGeom prst="rect">
            <a:avLst/>
          </a:prstGeom>
          <a:solidFill>
            <a:srgbClr val="FF9700">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l">
              <a:spcBef>
                <a:spcPts val="300"/>
              </a:spcBef>
              <a:spcAft>
                <a:spcPts val="0"/>
              </a:spcAft>
              <a:buSzPts val="1900"/>
              <a:buNone/>
              <a:defRPr sz="1900" b="1">
                <a:solidFill>
                  <a:srgbClr val="414141"/>
                </a:solidFill>
              </a:defRPr>
            </a:lvl1pPr>
            <a:lvl2pPr marL="914400" lvl="1" indent="-228600" algn="l">
              <a:spcBef>
                <a:spcPts val="300"/>
              </a:spcBef>
              <a:spcAft>
                <a:spcPts val="0"/>
              </a:spcAft>
              <a:buSzPts val="2000"/>
              <a:buNone/>
              <a:defRPr sz="2000" b="1"/>
            </a:lvl2pPr>
            <a:lvl3pPr marL="1371600" lvl="2" indent="-228600" algn="l">
              <a:spcBef>
                <a:spcPts val="300"/>
              </a:spcBef>
              <a:spcAft>
                <a:spcPts val="0"/>
              </a:spcAft>
              <a:buSzPts val="1800"/>
              <a:buNone/>
              <a:defRPr sz="1800" b="1"/>
            </a:lvl3pPr>
            <a:lvl4pPr marL="1828800" lvl="3" indent="-228600" algn="l">
              <a:spcBef>
                <a:spcPts val="300"/>
              </a:spcBef>
              <a:spcAft>
                <a:spcPts val="0"/>
              </a:spcAft>
              <a:buSzPts val="1600"/>
              <a:buNone/>
              <a:defRPr sz="1600" b="1"/>
            </a:lvl4pPr>
            <a:lvl5pPr marL="2286000" lvl="4" indent="-228600" algn="l">
              <a:spcBef>
                <a:spcPts val="300"/>
              </a:spcBef>
              <a:spcAft>
                <a:spcPts val="0"/>
              </a:spcAft>
              <a:buSzPts val="1600"/>
              <a:buNone/>
              <a:defRPr sz="1600" b="1"/>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71" name="Google Shape;71;p54"/>
          <p:cNvSpPr txBox="1">
            <a:spLocks noGrp="1"/>
          </p:cNvSpPr>
          <p:nvPr>
            <p:ph type="body" idx="3"/>
          </p:nvPr>
        </p:nvSpPr>
        <p:spPr>
          <a:xfrm>
            <a:off x="508000" y="2708519"/>
            <a:ext cx="5388864" cy="3886200"/>
          </a:xfrm>
          <a:prstGeom prst="rect">
            <a:avLst/>
          </a:prstGeom>
          <a:noFill/>
          <a:ln>
            <a:noFill/>
          </a:ln>
        </p:spPr>
        <p:txBody>
          <a:bodyPr spcFirstLastPara="1" wrap="square" lIns="91425" tIns="45700" rIns="91425" bIns="45700" anchor="t" anchorCtr="0">
            <a:normAutofit/>
          </a:bodyPr>
          <a:lstStyle>
            <a:lvl1pPr marL="457200" lvl="0" indent="-355600" algn="l">
              <a:spcBef>
                <a:spcPts val="300"/>
              </a:spcBef>
              <a:spcAft>
                <a:spcPts val="0"/>
              </a:spcAft>
              <a:buSzPts val="2000"/>
              <a:buChar char="•"/>
              <a:defRPr sz="2000"/>
            </a:lvl1pPr>
            <a:lvl2pPr marL="914400" lvl="1" indent="-355600" algn="l">
              <a:spcBef>
                <a:spcPts val="300"/>
              </a:spcBef>
              <a:spcAft>
                <a:spcPts val="0"/>
              </a:spcAft>
              <a:buSzPts val="2000"/>
              <a:buChar char="▫"/>
              <a:defRPr sz="2000"/>
            </a:lvl2pPr>
            <a:lvl3pPr marL="1371600" lvl="2" indent="-342900" algn="l">
              <a:spcBef>
                <a:spcPts val="300"/>
              </a:spcBef>
              <a:spcAft>
                <a:spcPts val="0"/>
              </a:spcAft>
              <a:buSzPts val="1800"/>
              <a:buChar char="●"/>
              <a:defRPr sz="1800"/>
            </a:lvl3pPr>
            <a:lvl4pPr marL="1828800" lvl="3" indent="-330200" algn="l">
              <a:spcBef>
                <a:spcPts val="300"/>
              </a:spcBef>
              <a:spcAft>
                <a:spcPts val="0"/>
              </a:spcAft>
              <a:buSzPts val="1600"/>
              <a:buChar char="●"/>
              <a:defRPr sz="1600"/>
            </a:lvl4pPr>
            <a:lvl5pPr marL="2286000" lvl="4" indent="-330200" algn="l">
              <a:spcBef>
                <a:spcPts val="300"/>
              </a:spcBef>
              <a:spcAft>
                <a:spcPts val="0"/>
              </a:spcAft>
              <a:buSzPts val="1600"/>
              <a:buChar char="▫"/>
              <a:defRPr sz="1600"/>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72" name="Google Shape;72;p54"/>
          <p:cNvSpPr txBox="1">
            <a:spLocks noGrp="1"/>
          </p:cNvSpPr>
          <p:nvPr>
            <p:ph type="body" idx="4"/>
          </p:nvPr>
        </p:nvSpPr>
        <p:spPr>
          <a:xfrm>
            <a:off x="6291073" y="2708519"/>
            <a:ext cx="5389033" cy="3886200"/>
          </a:xfrm>
          <a:prstGeom prst="rect">
            <a:avLst/>
          </a:prstGeom>
          <a:noFill/>
          <a:ln>
            <a:noFill/>
          </a:ln>
        </p:spPr>
        <p:txBody>
          <a:bodyPr spcFirstLastPara="1" wrap="square" lIns="91425" tIns="45700" rIns="91425" bIns="45700" anchor="t" anchorCtr="0">
            <a:normAutofit/>
          </a:bodyPr>
          <a:lstStyle>
            <a:lvl1pPr marL="457200" lvl="0" indent="-355600" algn="l">
              <a:spcBef>
                <a:spcPts val="300"/>
              </a:spcBef>
              <a:spcAft>
                <a:spcPts val="0"/>
              </a:spcAft>
              <a:buSzPts val="2000"/>
              <a:buChar char="•"/>
              <a:defRPr sz="2000"/>
            </a:lvl1pPr>
            <a:lvl2pPr marL="914400" lvl="1" indent="-355600" algn="l">
              <a:spcBef>
                <a:spcPts val="300"/>
              </a:spcBef>
              <a:spcAft>
                <a:spcPts val="0"/>
              </a:spcAft>
              <a:buSzPts val="2000"/>
              <a:buChar char="▫"/>
              <a:defRPr sz="2000"/>
            </a:lvl2pPr>
            <a:lvl3pPr marL="1371600" lvl="2" indent="-342900" algn="l">
              <a:spcBef>
                <a:spcPts val="300"/>
              </a:spcBef>
              <a:spcAft>
                <a:spcPts val="0"/>
              </a:spcAft>
              <a:buSzPts val="1800"/>
              <a:buChar char="●"/>
              <a:defRPr sz="1800"/>
            </a:lvl3pPr>
            <a:lvl4pPr marL="1828800" lvl="3" indent="-330200" algn="l">
              <a:spcBef>
                <a:spcPts val="300"/>
              </a:spcBef>
              <a:spcAft>
                <a:spcPts val="0"/>
              </a:spcAft>
              <a:buSzPts val="1600"/>
              <a:buChar char="●"/>
              <a:defRPr sz="1600"/>
            </a:lvl4pPr>
            <a:lvl5pPr marL="2286000" lvl="4" indent="-330200" algn="l">
              <a:spcBef>
                <a:spcPts val="300"/>
              </a:spcBef>
              <a:spcAft>
                <a:spcPts val="0"/>
              </a:spcAft>
              <a:buSzPts val="1600"/>
              <a:buChar char="▫"/>
              <a:defRPr sz="1600"/>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73" name="Google Shape;73;p54"/>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54"/>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sp>
        <p:nvSpPr>
          <p:cNvPr id="75" name="Google Shape;75;p54"/>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pic>
        <p:nvPicPr>
          <p:cNvPr id="76" name="Google Shape;76;p54"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77"/>
        <p:cNvGrpSpPr/>
        <p:nvPr/>
      </p:nvGrpSpPr>
      <p:grpSpPr>
        <a:xfrm>
          <a:off x="0" y="0"/>
          <a:ext cx="0" cy="0"/>
          <a:chOff x="0" y="0"/>
          <a:chExt cx="0" cy="0"/>
        </a:xfrm>
      </p:grpSpPr>
      <p:sp>
        <p:nvSpPr>
          <p:cNvPr id="78" name="Google Shape;78;p55"/>
          <p:cNvSpPr txBox="1">
            <a:spLocks noGrp="1"/>
          </p:cNvSpPr>
          <p:nvPr>
            <p:ph type="title"/>
          </p:nvPr>
        </p:nvSpPr>
        <p:spPr>
          <a:xfrm>
            <a:off x="7137995" y="1101970"/>
            <a:ext cx="4511040" cy="87782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800"/>
              <a:buFont typeface="Arial"/>
              <a:buNone/>
              <a:defRPr sz="1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55"/>
          <p:cNvSpPr txBox="1">
            <a:spLocks noGrp="1"/>
          </p:cNvSpPr>
          <p:nvPr>
            <p:ph type="body" idx="1"/>
          </p:nvPr>
        </p:nvSpPr>
        <p:spPr>
          <a:xfrm>
            <a:off x="7137995" y="2010727"/>
            <a:ext cx="4511040" cy="4617720"/>
          </a:xfrm>
          <a:prstGeom prst="rect">
            <a:avLst/>
          </a:prstGeom>
          <a:noFill/>
          <a:ln>
            <a:noFill/>
          </a:ln>
        </p:spPr>
        <p:txBody>
          <a:bodyPr spcFirstLastPara="1" wrap="square" lIns="91425" tIns="45700" rIns="91425" bIns="45700" anchor="t" anchorCtr="0">
            <a:normAutofit/>
          </a:bodyPr>
          <a:lstStyle>
            <a:lvl1pPr marL="457200" lvl="0" indent="-228600" algn="l">
              <a:spcBef>
                <a:spcPts val="300"/>
              </a:spcBef>
              <a:spcAft>
                <a:spcPts val="0"/>
              </a:spcAft>
              <a:buSzPts val="1400"/>
              <a:buNone/>
              <a:defRPr sz="1400"/>
            </a:lvl1pPr>
            <a:lvl2pPr marL="914400" lvl="1" indent="-228600" algn="l">
              <a:spcBef>
                <a:spcPts val="300"/>
              </a:spcBef>
              <a:spcAft>
                <a:spcPts val="0"/>
              </a:spcAft>
              <a:buSzPts val="1200"/>
              <a:buNone/>
              <a:defRPr sz="1200"/>
            </a:lvl2pPr>
            <a:lvl3pPr marL="1371600" lvl="2" indent="-228600" algn="l">
              <a:spcBef>
                <a:spcPts val="300"/>
              </a:spcBef>
              <a:spcAft>
                <a:spcPts val="0"/>
              </a:spcAft>
              <a:buSzPts val="1000"/>
              <a:buNone/>
              <a:defRPr sz="1000"/>
            </a:lvl3pPr>
            <a:lvl4pPr marL="1828800" lvl="3" indent="-228600" algn="l">
              <a:spcBef>
                <a:spcPts val="300"/>
              </a:spcBef>
              <a:spcAft>
                <a:spcPts val="0"/>
              </a:spcAft>
              <a:buSzPts val="900"/>
              <a:buNone/>
              <a:defRPr sz="900"/>
            </a:lvl4pPr>
            <a:lvl5pPr marL="2286000" lvl="4" indent="-228600" algn="l">
              <a:spcBef>
                <a:spcPts val="300"/>
              </a:spcBef>
              <a:spcAft>
                <a:spcPts val="0"/>
              </a:spcAft>
              <a:buSzPts val="900"/>
              <a:buNone/>
              <a:defRPr sz="900"/>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80" name="Google Shape;80;p55"/>
          <p:cNvSpPr txBox="1">
            <a:spLocks noGrp="1"/>
          </p:cNvSpPr>
          <p:nvPr>
            <p:ph type="body" idx="2"/>
          </p:nvPr>
        </p:nvSpPr>
        <p:spPr>
          <a:xfrm>
            <a:off x="203200" y="776287"/>
            <a:ext cx="6803136" cy="5852160"/>
          </a:xfrm>
          <a:prstGeom prst="rect">
            <a:avLst/>
          </a:prstGeom>
          <a:noFill/>
          <a:ln>
            <a:noFill/>
          </a:ln>
        </p:spPr>
        <p:txBody>
          <a:bodyPr spcFirstLastPara="1" wrap="square" lIns="91425" tIns="45700" rIns="91425" bIns="45700" anchor="t" anchorCtr="0">
            <a:normAutofit/>
          </a:bodyPr>
          <a:lstStyle>
            <a:lvl1pPr marL="457200" lvl="0" indent="-431800" algn="l">
              <a:spcBef>
                <a:spcPts val="300"/>
              </a:spcBef>
              <a:spcAft>
                <a:spcPts val="0"/>
              </a:spcAft>
              <a:buSzPts val="3200"/>
              <a:buChar char="•"/>
              <a:defRPr sz="3200"/>
            </a:lvl1pPr>
            <a:lvl2pPr marL="914400" lvl="1" indent="-406400" algn="l">
              <a:spcBef>
                <a:spcPts val="300"/>
              </a:spcBef>
              <a:spcAft>
                <a:spcPts val="0"/>
              </a:spcAft>
              <a:buSzPts val="2800"/>
              <a:buChar char="▫"/>
              <a:defRPr sz="2800"/>
            </a:lvl2pPr>
            <a:lvl3pPr marL="1371600" lvl="2" indent="-381000" algn="l">
              <a:spcBef>
                <a:spcPts val="300"/>
              </a:spcBef>
              <a:spcAft>
                <a:spcPts val="0"/>
              </a:spcAft>
              <a:buSzPts val="2400"/>
              <a:buChar char="●"/>
              <a:defRPr sz="2400"/>
            </a:lvl3pPr>
            <a:lvl4pPr marL="1828800" lvl="3" indent="-355600" algn="l">
              <a:spcBef>
                <a:spcPts val="300"/>
              </a:spcBef>
              <a:spcAft>
                <a:spcPts val="0"/>
              </a:spcAft>
              <a:buSzPts val="2000"/>
              <a:buChar char="●"/>
              <a:defRPr sz="2000"/>
            </a:lvl4pPr>
            <a:lvl5pPr marL="2286000" lvl="4" indent="-355600" algn="l">
              <a:spcBef>
                <a:spcPts val="300"/>
              </a:spcBef>
              <a:spcAft>
                <a:spcPts val="0"/>
              </a:spcAft>
              <a:buSzPts val="2000"/>
              <a:buChar char="▫"/>
              <a:defRPr sz="2000"/>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81" name="Google Shape;81;p55"/>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2" name="Google Shape;82;p55"/>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pic>
        <p:nvPicPr>
          <p:cNvPr id="83" name="Google Shape;83;p55"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bg>
      <p:bgPr>
        <a:solidFill>
          <a:schemeClr val="lt1">
            <a:alpha val="49803"/>
          </a:schemeClr>
        </a:solidFill>
        <a:effectLst/>
      </p:bgPr>
    </p:bg>
    <p:spTree>
      <p:nvGrpSpPr>
        <p:cNvPr id="1" name="Shape 84"/>
        <p:cNvGrpSpPr/>
        <p:nvPr/>
      </p:nvGrpSpPr>
      <p:grpSpPr>
        <a:xfrm>
          <a:off x="0" y="0"/>
          <a:ext cx="0" cy="0"/>
          <a:chOff x="0" y="0"/>
          <a:chExt cx="0" cy="0"/>
        </a:xfrm>
      </p:grpSpPr>
      <p:sp>
        <p:nvSpPr>
          <p:cNvPr id="85" name="Google Shape;85;p56"/>
          <p:cNvSpPr txBox="1">
            <a:spLocks noGrp="1"/>
          </p:cNvSpPr>
          <p:nvPr>
            <p:ph type="title"/>
          </p:nvPr>
        </p:nvSpPr>
        <p:spPr>
          <a:xfrm rot="-5400000">
            <a:off x="5304297" y="3058778"/>
            <a:ext cx="4681637" cy="782404"/>
          </a:xfrm>
          <a:prstGeom prst="rect">
            <a:avLst/>
          </a:prstGeom>
          <a:noFill/>
          <a:ln>
            <a:noFill/>
          </a:ln>
        </p:spPr>
        <p:txBody>
          <a:bodyPr spcFirstLastPara="1" wrap="square" lIns="45700" tIns="0" rIns="45700" bIns="45700" anchor="t" anchorCtr="0">
            <a:normAutofit/>
          </a:bodyPr>
          <a:lstStyle>
            <a:lvl1pPr lvl="0" algn="ctr">
              <a:spcBef>
                <a:spcPts val="0"/>
              </a:spcBef>
              <a:spcAft>
                <a:spcPts val="0"/>
              </a:spcAft>
              <a:buClr>
                <a:schemeClr val="dk1"/>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56"/>
          <p:cNvSpPr>
            <a:spLocks noGrp="1"/>
          </p:cNvSpPr>
          <p:nvPr>
            <p:ph type="pic" idx="2"/>
          </p:nvPr>
        </p:nvSpPr>
        <p:spPr>
          <a:xfrm>
            <a:off x="538228" y="1143000"/>
            <a:ext cx="6096000" cy="4572000"/>
          </a:xfrm>
          <a:prstGeom prst="rect">
            <a:avLst/>
          </a:prstGeom>
          <a:solidFill>
            <a:srgbClr val="EAEAEA"/>
          </a:solidFill>
          <a:ln w="50800" cap="flat" cmpd="sng">
            <a:solidFill>
              <a:srgbClr val="FFFFFF"/>
            </a:solidFill>
            <a:prstDash val="solid"/>
            <a:miter lim="800000"/>
            <a:headEnd type="none" w="sm" len="sm"/>
            <a:tailEnd type="none" w="sm" len="sm"/>
          </a:ln>
          <a:effectLst>
            <a:outerShdw blurRad="57150" dist="31750" dir="4800000" algn="tl" rotWithShape="0">
              <a:srgbClr val="000000">
                <a:alpha val="24705"/>
              </a:srgbClr>
            </a:outerShdw>
          </a:effectLst>
        </p:spPr>
      </p:sp>
      <p:sp>
        <p:nvSpPr>
          <p:cNvPr id="87" name="Google Shape;87;p56"/>
          <p:cNvSpPr txBox="1">
            <a:spLocks noGrp="1"/>
          </p:cNvSpPr>
          <p:nvPr>
            <p:ph type="body" idx="1"/>
          </p:nvPr>
        </p:nvSpPr>
        <p:spPr>
          <a:xfrm>
            <a:off x="8117924" y="3274309"/>
            <a:ext cx="3454400" cy="2516489"/>
          </a:xfrm>
          <a:prstGeom prst="rect">
            <a:avLst/>
          </a:prstGeom>
          <a:noFill/>
          <a:ln>
            <a:noFill/>
          </a:ln>
        </p:spPr>
        <p:txBody>
          <a:bodyPr spcFirstLastPara="1" wrap="square" lIns="0" tIns="0" rIns="45700" bIns="45700" anchor="t" anchorCtr="0">
            <a:normAutofit/>
          </a:bodyPr>
          <a:lstStyle>
            <a:lvl1pPr marL="457200" lvl="0" indent="-228600" algn="l">
              <a:lnSpc>
                <a:spcPct val="100000"/>
              </a:lnSpc>
              <a:spcBef>
                <a:spcPts val="0"/>
              </a:spcBef>
              <a:spcAft>
                <a:spcPts val="0"/>
              </a:spcAft>
              <a:buSzPts val="1300"/>
              <a:buFont typeface="Arial"/>
              <a:buNone/>
              <a:defRPr sz="1300"/>
            </a:lvl1pPr>
            <a:lvl2pPr marL="914400" lvl="1" indent="-228600" algn="l">
              <a:spcBef>
                <a:spcPts val="300"/>
              </a:spcBef>
              <a:spcAft>
                <a:spcPts val="0"/>
              </a:spcAft>
              <a:buSzPts val="1200"/>
              <a:buFont typeface="Arial"/>
              <a:buNone/>
              <a:defRPr sz="1200"/>
            </a:lvl2pPr>
            <a:lvl3pPr marL="1371600" lvl="2" indent="-228600" algn="l">
              <a:spcBef>
                <a:spcPts val="300"/>
              </a:spcBef>
              <a:spcAft>
                <a:spcPts val="0"/>
              </a:spcAft>
              <a:buSzPts val="1000"/>
              <a:buFont typeface="Arial"/>
              <a:buNone/>
              <a:defRPr sz="1000"/>
            </a:lvl3pPr>
            <a:lvl4pPr marL="1828800" lvl="3" indent="-228600" algn="l">
              <a:spcBef>
                <a:spcPts val="300"/>
              </a:spcBef>
              <a:spcAft>
                <a:spcPts val="0"/>
              </a:spcAft>
              <a:buSzPts val="900"/>
              <a:buFont typeface="Arial"/>
              <a:buNone/>
              <a:defRPr sz="900"/>
            </a:lvl4pPr>
            <a:lvl5pPr marL="2286000" lvl="4" indent="-228600" algn="l">
              <a:spcBef>
                <a:spcPts val="300"/>
              </a:spcBef>
              <a:spcAft>
                <a:spcPts val="0"/>
              </a:spcAft>
              <a:buSzPts val="900"/>
              <a:buFont typeface="Arial"/>
              <a:buNone/>
              <a:defRPr sz="900"/>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88" name="Google Shape;88;p56"/>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9" name="Google Shape;89;p56"/>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90"/>
        <p:cNvGrpSpPr/>
        <p:nvPr/>
      </p:nvGrpSpPr>
      <p:grpSpPr>
        <a:xfrm>
          <a:off x="0" y="0"/>
          <a:ext cx="0" cy="0"/>
          <a:chOff x="0" y="0"/>
          <a:chExt cx="0" cy="0"/>
        </a:xfrm>
      </p:grpSpPr>
      <p:sp>
        <p:nvSpPr>
          <p:cNvPr id="91" name="Google Shape;91;p57"/>
          <p:cNvSpPr txBox="1">
            <a:spLocks noGrp="1"/>
          </p:cNvSpPr>
          <p:nvPr>
            <p:ph type="title"/>
          </p:nvPr>
        </p:nvSpPr>
        <p:spPr>
          <a:xfrm>
            <a:off x="239350" y="52196"/>
            <a:ext cx="7584841" cy="856524"/>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57"/>
          <p:cNvSpPr txBox="1">
            <a:spLocks noGrp="1"/>
          </p:cNvSpPr>
          <p:nvPr>
            <p:ph type="body" idx="1"/>
          </p:nvPr>
        </p:nvSpPr>
        <p:spPr>
          <a:xfrm rot="5400000">
            <a:off x="3479116" y="-1528748"/>
            <a:ext cx="5233768"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00"/>
              </a:spcBef>
              <a:spcAft>
                <a:spcPts val="0"/>
              </a:spcAft>
              <a:buSzPts val="1800"/>
              <a:buChar char="•"/>
              <a:defRPr/>
            </a:lvl1pPr>
            <a:lvl2pPr marL="914400" lvl="1" indent="-342900" algn="l">
              <a:spcBef>
                <a:spcPts val="300"/>
              </a:spcBef>
              <a:spcAft>
                <a:spcPts val="0"/>
              </a:spcAft>
              <a:buSzPts val="1800"/>
              <a:buChar char="▫"/>
              <a:defRPr/>
            </a:lvl2pPr>
            <a:lvl3pPr marL="1371600" lvl="2" indent="-342900" algn="l">
              <a:spcBef>
                <a:spcPts val="300"/>
              </a:spcBef>
              <a:spcAft>
                <a:spcPts val="0"/>
              </a:spcAft>
              <a:buSzPts val="1800"/>
              <a:buChar char="●"/>
              <a:defRPr/>
            </a:lvl3pPr>
            <a:lvl4pPr marL="1828800" lvl="3" indent="-342900" algn="l">
              <a:spcBef>
                <a:spcPts val="300"/>
              </a:spcBef>
              <a:spcAft>
                <a:spcPts val="0"/>
              </a:spcAft>
              <a:buSzPts val="1800"/>
              <a:buChar char="●"/>
              <a:defRPr/>
            </a:lvl4pPr>
            <a:lvl5pPr marL="2286000" lvl="4" indent="-342900" algn="l">
              <a:spcBef>
                <a:spcPts val="300"/>
              </a:spcBef>
              <a:spcAft>
                <a:spcPts val="0"/>
              </a:spcAft>
              <a:buSzPts val="1800"/>
              <a:buChar char="▫"/>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93" name="Google Shape;93;p57"/>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4" name="Google Shape;94;p57"/>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95"/>
        <p:cNvGrpSpPr/>
        <p:nvPr/>
      </p:nvGrpSpPr>
      <p:grpSpPr>
        <a:xfrm>
          <a:off x="0" y="0"/>
          <a:ext cx="0" cy="0"/>
          <a:chOff x="0" y="0"/>
          <a:chExt cx="0" cy="0"/>
        </a:xfrm>
      </p:grpSpPr>
      <p:sp>
        <p:nvSpPr>
          <p:cNvPr id="96" name="Google Shape;96;p58"/>
          <p:cNvSpPr txBox="1">
            <a:spLocks noGrp="1"/>
          </p:cNvSpPr>
          <p:nvPr>
            <p:ph type="title"/>
          </p:nvPr>
        </p:nvSpPr>
        <p:spPr>
          <a:xfrm rot="5400000">
            <a:off x="7569200" y="2616200"/>
            <a:ext cx="5486400" cy="2540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58"/>
          <p:cNvSpPr txBox="1">
            <a:spLocks noGrp="1"/>
          </p:cNvSpPr>
          <p:nvPr>
            <p:ph type="body" idx="1"/>
          </p:nvPr>
        </p:nvSpPr>
        <p:spPr>
          <a:xfrm rot="5400000">
            <a:off x="2032000" y="-279400"/>
            <a:ext cx="5486400" cy="8331200"/>
          </a:xfrm>
          <a:prstGeom prst="rect">
            <a:avLst/>
          </a:prstGeom>
          <a:noFill/>
          <a:ln>
            <a:noFill/>
          </a:ln>
        </p:spPr>
        <p:txBody>
          <a:bodyPr spcFirstLastPara="1" wrap="square" lIns="91425" tIns="45700" rIns="91425" bIns="45700" anchor="t" anchorCtr="0">
            <a:normAutofit/>
          </a:bodyPr>
          <a:lstStyle>
            <a:lvl1pPr marL="457200" lvl="0" indent="-342900" algn="l">
              <a:spcBef>
                <a:spcPts val="300"/>
              </a:spcBef>
              <a:spcAft>
                <a:spcPts val="0"/>
              </a:spcAft>
              <a:buSzPts val="1800"/>
              <a:buChar char="•"/>
              <a:defRPr/>
            </a:lvl1pPr>
            <a:lvl2pPr marL="914400" lvl="1" indent="-342900" algn="l">
              <a:spcBef>
                <a:spcPts val="300"/>
              </a:spcBef>
              <a:spcAft>
                <a:spcPts val="0"/>
              </a:spcAft>
              <a:buSzPts val="1800"/>
              <a:buChar char="▫"/>
              <a:defRPr/>
            </a:lvl2pPr>
            <a:lvl3pPr marL="1371600" lvl="2" indent="-342900" algn="l">
              <a:spcBef>
                <a:spcPts val="300"/>
              </a:spcBef>
              <a:spcAft>
                <a:spcPts val="0"/>
              </a:spcAft>
              <a:buSzPts val="1800"/>
              <a:buChar char="●"/>
              <a:defRPr/>
            </a:lvl3pPr>
            <a:lvl4pPr marL="1828800" lvl="3" indent="-342900" algn="l">
              <a:spcBef>
                <a:spcPts val="300"/>
              </a:spcBef>
              <a:spcAft>
                <a:spcPts val="0"/>
              </a:spcAft>
              <a:buSzPts val="1800"/>
              <a:buChar char="●"/>
              <a:defRPr/>
            </a:lvl4pPr>
            <a:lvl5pPr marL="2286000" lvl="4" indent="-342900" algn="l">
              <a:spcBef>
                <a:spcPts val="300"/>
              </a:spcBef>
              <a:spcAft>
                <a:spcPts val="0"/>
              </a:spcAft>
              <a:buSzPts val="1800"/>
              <a:buChar char="▫"/>
              <a:defRPr/>
            </a:lvl5pPr>
            <a:lvl6pPr marL="2743200" lvl="5" indent="-342900" algn="l">
              <a:spcBef>
                <a:spcPts val="300"/>
              </a:spcBef>
              <a:spcAft>
                <a:spcPts val="0"/>
              </a:spcAft>
              <a:buSzPts val="1800"/>
              <a:buChar char="▫"/>
              <a:defRPr/>
            </a:lvl6pPr>
            <a:lvl7pPr marL="3200400" lvl="6" indent="-342900" algn="l">
              <a:spcBef>
                <a:spcPts val="300"/>
              </a:spcBef>
              <a:spcAft>
                <a:spcPts val="0"/>
              </a:spcAft>
              <a:buSzPts val="1800"/>
              <a:buChar char="▫"/>
              <a:defRPr/>
            </a:lvl7pPr>
            <a:lvl8pPr marL="3657600" lvl="7" indent="-342900" algn="l">
              <a:spcBef>
                <a:spcPts val="300"/>
              </a:spcBef>
              <a:spcAft>
                <a:spcPts val="0"/>
              </a:spcAft>
              <a:buSzPts val="1800"/>
              <a:buChar char="◦"/>
              <a:defRPr/>
            </a:lvl8pPr>
            <a:lvl9pPr marL="4114800" lvl="8" indent="-342900" algn="l">
              <a:spcBef>
                <a:spcPts val="300"/>
              </a:spcBef>
              <a:spcAft>
                <a:spcPts val="0"/>
              </a:spcAft>
              <a:buSzPts val="1800"/>
              <a:buChar char="◦"/>
              <a:defRPr/>
            </a:lvl9pPr>
          </a:lstStyle>
          <a:p>
            <a:endParaRPr/>
          </a:p>
        </p:txBody>
      </p:sp>
      <p:sp>
        <p:nvSpPr>
          <p:cNvPr id="98" name="Google Shape;98;p58"/>
          <p:cNvSpPr txBox="1">
            <a:spLocks noGrp="1"/>
          </p:cNvSpPr>
          <p:nvPr>
            <p:ph type="ftr" idx="11"/>
          </p:nvPr>
        </p:nvSpPr>
        <p:spPr>
          <a:xfrm>
            <a:off x="15744" y="5301208"/>
            <a:ext cx="5280587" cy="26064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9" name="Google Shape;99;p58"/>
          <p:cNvSpPr txBox="1">
            <a:spLocks noGrp="1"/>
          </p:cNvSpPr>
          <p:nvPr>
            <p:ph type="sldNum" idx="12"/>
          </p:nvPr>
        </p:nvSpPr>
        <p:spPr>
          <a:xfrm>
            <a:off x="11206864" y="6505714"/>
            <a:ext cx="1016000" cy="36576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pt-BR"/>
              <a:t>‹nº›</a:t>
            </a:fld>
            <a:endParaRPr/>
          </a:p>
        </p:txBody>
      </p:sp>
      <p:pic>
        <p:nvPicPr>
          <p:cNvPr id="100" name="Google Shape;100;p58" descr="ConaGP"/>
          <p:cNvPicPr preferRelativeResize="0"/>
          <p:nvPr/>
        </p:nvPicPr>
        <p:blipFill rotWithShape="1">
          <a:blip r:embed="rId2">
            <a:alphaModFix/>
          </a:blip>
          <a:srcRect/>
          <a:stretch/>
        </p:blipFill>
        <p:spPr>
          <a:xfrm>
            <a:off x="119336" y="0"/>
            <a:ext cx="2388961" cy="86450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4"/>
          <p:cNvPicPr preferRelativeResize="0"/>
          <p:nvPr/>
        </p:nvPicPr>
        <p:blipFill rotWithShape="1">
          <a:blip r:embed="rId16">
            <a:alphaModFix/>
          </a:blip>
          <a:srcRect/>
          <a:stretch/>
        </p:blipFill>
        <p:spPr>
          <a:xfrm>
            <a:off x="10621155" y="98734"/>
            <a:ext cx="1328672" cy="751553"/>
          </a:xfrm>
          <a:prstGeom prst="rect">
            <a:avLst/>
          </a:prstGeom>
          <a:noFill/>
          <a:ln>
            <a:noFill/>
          </a:ln>
        </p:spPr>
      </p:pic>
      <p:sp>
        <p:nvSpPr>
          <p:cNvPr id="11" name="Google Shape;11;p44"/>
          <p:cNvSpPr/>
          <p:nvPr/>
        </p:nvSpPr>
        <p:spPr>
          <a:xfrm>
            <a:off x="12113288" y="-2001"/>
            <a:ext cx="76835" cy="621792"/>
          </a:xfrm>
          <a:prstGeom prst="rect">
            <a:avLst/>
          </a:prstGeom>
          <a:solidFill>
            <a:srgbClr val="FFFFFF">
              <a:alpha val="6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 name="Google Shape;12;p44"/>
          <p:cNvSpPr/>
          <p:nvPr/>
        </p:nvSpPr>
        <p:spPr>
          <a:xfrm>
            <a:off x="12059308" y="-2001"/>
            <a:ext cx="36576" cy="621792"/>
          </a:xfrm>
          <a:prstGeom prst="rect">
            <a:avLst/>
          </a:prstGeom>
          <a:solidFill>
            <a:srgbClr val="FFFFFF">
              <a:alpha val="6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 name="Google Shape;13;p44"/>
          <p:cNvSpPr/>
          <p:nvPr/>
        </p:nvSpPr>
        <p:spPr>
          <a:xfrm>
            <a:off x="12033904" y="-2001"/>
            <a:ext cx="12192" cy="621792"/>
          </a:xfrm>
          <a:prstGeom prst="rect">
            <a:avLst/>
          </a:prstGeom>
          <a:solidFill>
            <a:srgbClr val="FFFFFF">
              <a:alpha val="6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 name="Google Shape;14;p44"/>
          <p:cNvSpPr/>
          <p:nvPr/>
        </p:nvSpPr>
        <p:spPr>
          <a:xfrm>
            <a:off x="11967231" y="-2001"/>
            <a:ext cx="36576" cy="621792"/>
          </a:xfrm>
          <a:prstGeom prst="rect">
            <a:avLst/>
          </a:prstGeom>
          <a:solidFill>
            <a:srgbClr val="FFFFFF">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 name="Google Shape;15;p44"/>
          <p:cNvSpPr/>
          <p:nvPr/>
        </p:nvSpPr>
        <p:spPr>
          <a:xfrm>
            <a:off x="11887569" y="380"/>
            <a:ext cx="73152" cy="585216"/>
          </a:xfrm>
          <a:prstGeom prst="rect">
            <a:avLst/>
          </a:prstGeom>
          <a:solidFill>
            <a:srgbClr val="FFFFFF">
              <a:alpha val="2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44"/>
          <p:cNvSpPr/>
          <p:nvPr/>
        </p:nvSpPr>
        <p:spPr>
          <a:xfrm>
            <a:off x="11831300" y="380"/>
            <a:ext cx="12192" cy="585216"/>
          </a:xfrm>
          <a:prstGeom prst="rect">
            <a:avLst/>
          </a:prstGeom>
          <a:solidFill>
            <a:srgbClr val="FFFFFF">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Google Shape;17;p44"/>
          <p:cNvSpPr txBox="1">
            <a:spLocks noGrp="1"/>
          </p:cNvSpPr>
          <p:nvPr>
            <p:ph type="title"/>
          </p:nvPr>
        </p:nvSpPr>
        <p:spPr>
          <a:xfrm>
            <a:off x="239350" y="52196"/>
            <a:ext cx="7584841" cy="856524"/>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44"/>
          <p:cNvSpPr txBox="1">
            <a:spLocks noGrp="1"/>
          </p:cNvSpPr>
          <p:nvPr>
            <p:ph type="body" idx="1"/>
          </p:nvPr>
        </p:nvSpPr>
        <p:spPr>
          <a:xfrm>
            <a:off x="609600" y="1340768"/>
            <a:ext cx="10972800" cy="5233768"/>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300"/>
              </a:spcBef>
              <a:spcAft>
                <a:spcPts val="0"/>
              </a:spcAft>
              <a:buClr>
                <a:schemeClr val="accent3"/>
              </a:buClr>
              <a:buSzPts val="2800"/>
              <a:buFont typeface="Georgia"/>
              <a:buChar char="•"/>
              <a:defRPr sz="2800" b="0" i="0" u="none" strike="noStrike" cap="none">
                <a:solidFill>
                  <a:schemeClr val="dk1"/>
                </a:solidFill>
                <a:latin typeface="Arial"/>
                <a:ea typeface="Arial"/>
                <a:cs typeface="Arial"/>
                <a:sym typeface="Arial"/>
              </a:defRPr>
            </a:lvl1pPr>
            <a:lvl2pPr marL="914400" marR="0" lvl="1" indent="-393700" algn="l" rtl="0">
              <a:spcBef>
                <a:spcPts val="300"/>
              </a:spcBef>
              <a:spcAft>
                <a:spcPts val="0"/>
              </a:spcAft>
              <a:buClr>
                <a:schemeClr val="accent2"/>
              </a:buClr>
              <a:buSzPts val="2600"/>
              <a:buFont typeface="Georgia"/>
              <a:buChar char="▫"/>
              <a:defRPr sz="2600" b="0" i="0" u="none" strike="noStrike" cap="none">
                <a:solidFill>
                  <a:schemeClr val="dk1"/>
                </a:solidFill>
                <a:latin typeface="Arial"/>
                <a:ea typeface="Arial"/>
                <a:cs typeface="Arial"/>
                <a:sym typeface="Arial"/>
              </a:defRPr>
            </a:lvl2pPr>
            <a:lvl3pPr marL="1371600" marR="0" lvl="2" indent="-381000" algn="l" rtl="0">
              <a:spcBef>
                <a:spcPts val="300"/>
              </a:spcBef>
              <a:spcAft>
                <a:spcPts val="0"/>
              </a:spcAft>
              <a:buClr>
                <a:schemeClr val="accent1"/>
              </a:buClr>
              <a:buSzPts val="2400"/>
              <a:buFont typeface="Noto Sans Symbols"/>
              <a:buChar char="●"/>
              <a:defRPr sz="2400" b="0" i="0" u="none" strike="noStrike" cap="none">
                <a:solidFill>
                  <a:schemeClr val="dk1"/>
                </a:solidFill>
                <a:latin typeface="Arial"/>
                <a:ea typeface="Arial"/>
                <a:cs typeface="Arial"/>
                <a:sym typeface="Arial"/>
              </a:defRPr>
            </a:lvl3pPr>
            <a:lvl4pPr marL="1828800" marR="0" lvl="3" indent="-368300" algn="l" rtl="0">
              <a:spcBef>
                <a:spcPts val="300"/>
              </a:spcBef>
              <a:spcAft>
                <a:spcPts val="0"/>
              </a:spcAft>
              <a:buClr>
                <a:schemeClr val="accent1"/>
              </a:buClr>
              <a:buSzPts val="2200"/>
              <a:buFont typeface="Noto Sans Symbols"/>
              <a:buChar char="●"/>
              <a:defRPr sz="2200" b="0" i="0" u="none" strike="noStrike" cap="none">
                <a:solidFill>
                  <a:schemeClr val="dk1"/>
                </a:solidFill>
                <a:latin typeface="Arial"/>
                <a:ea typeface="Arial"/>
                <a:cs typeface="Arial"/>
                <a:sym typeface="Arial"/>
              </a:defRPr>
            </a:lvl4pPr>
            <a:lvl5pPr marL="2286000" marR="0" lvl="4" indent="-355600" algn="l" rtl="0">
              <a:spcBef>
                <a:spcPts val="300"/>
              </a:spcBef>
              <a:spcAft>
                <a:spcPts val="0"/>
              </a:spcAft>
              <a:buClr>
                <a:schemeClr val="accent3"/>
              </a:buClr>
              <a:buSzPts val="2000"/>
              <a:buFont typeface="Georgia"/>
              <a:buChar char="▫"/>
              <a:defRPr sz="2000" b="0" i="0" u="none" strike="noStrike" cap="none">
                <a:solidFill>
                  <a:schemeClr val="dk1"/>
                </a:solidFill>
                <a:latin typeface="Arial"/>
                <a:ea typeface="Arial"/>
                <a:cs typeface="Arial"/>
                <a:sym typeface="Arial"/>
              </a:defRPr>
            </a:lvl5pPr>
            <a:lvl6pPr marL="2743200" marR="0" lvl="5" indent="-342900" algn="l" rtl="0">
              <a:spcBef>
                <a:spcPts val="300"/>
              </a:spcBef>
              <a:spcAft>
                <a:spcPts val="0"/>
              </a:spcAft>
              <a:buClr>
                <a:schemeClr val="accent3"/>
              </a:buClr>
              <a:buSzPts val="1800"/>
              <a:buFont typeface="Georgia"/>
              <a:buChar char="▫"/>
              <a:defRPr sz="1800" b="0" i="0" u="none" strike="noStrike" cap="none">
                <a:solidFill>
                  <a:schemeClr val="accent3"/>
                </a:solidFill>
                <a:latin typeface="Arial"/>
                <a:ea typeface="Arial"/>
                <a:cs typeface="Arial"/>
                <a:sym typeface="Arial"/>
              </a:defRPr>
            </a:lvl6pPr>
            <a:lvl7pPr marL="3200400" marR="0" lvl="6" indent="-330200" algn="l" rtl="0">
              <a:spcBef>
                <a:spcPts val="300"/>
              </a:spcBef>
              <a:spcAft>
                <a:spcPts val="0"/>
              </a:spcAft>
              <a:buClr>
                <a:schemeClr val="accent3"/>
              </a:buClr>
              <a:buSzPts val="1600"/>
              <a:buFont typeface="Georgia"/>
              <a:buChar char="▫"/>
              <a:defRPr sz="1600" b="0" i="0" u="none" strike="noStrike" cap="none">
                <a:solidFill>
                  <a:schemeClr val="accent3"/>
                </a:solidFill>
                <a:latin typeface="Arial"/>
                <a:ea typeface="Arial"/>
                <a:cs typeface="Arial"/>
                <a:sym typeface="Arial"/>
              </a:defRPr>
            </a:lvl7pPr>
            <a:lvl8pPr marL="3657600" marR="0" lvl="7" indent="-323850" algn="l" rtl="0">
              <a:spcBef>
                <a:spcPts val="300"/>
              </a:spcBef>
              <a:spcAft>
                <a:spcPts val="0"/>
              </a:spcAft>
              <a:buClr>
                <a:schemeClr val="accent3"/>
              </a:buClr>
              <a:buSzPts val="1500"/>
              <a:buFont typeface="Georgia"/>
              <a:buChar char="◦"/>
              <a:defRPr sz="1500" b="0" i="0" u="none" strike="noStrike" cap="none">
                <a:solidFill>
                  <a:schemeClr val="accent3"/>
                </a:solidFill>
                <a:latin typeface="Arial"/>
                <a:ea typeface="Arial"/>
                <a:cs typeface="Arial"/>
                <a:sym typeface="Arial"/>
              </a:defRPr>
            </a:lvl8pPr>
            <a:lvl9pPr marL="4114800" marR="0" lvl="8" indent="-317500" algn="l" rtl="0">
              <a:spcBef>
                <a:spcPts val="300"/>
              </a:spcBef>
              <a:spcAft>
                <a:spcPts val="0"/>
              </a:spcAft>
              <a:buClr>
                <a:schemeClr val="accent3"/>
              </a:buClr>
              <a:buSzPts val="1400"/>
              <a:buFont typeface="Georgia"/>
              <a:buChar char="◦"/>
              <a:defRPr sz="1400" b="0" i="0" u="none" strike="noStrike" cap="none">
                <a:solidFill>
                  <a:schemeClr val="accent3"/>
                </a:solidFill>
                <a:latin typeface="Arial"/>
                <a:ea typeface="Arial"/>
                <a:cs typeface="Arial"/>
                <a:sym typeface="Arial"/>
              </a:defRPr>
            </a:lvl9pPr>
          </a:lstStyle>
          <a:p>
            <a:endParaRPr/>
          </a:p>
        </p:txBody>
      </p:sp>
      <p:sp>
        <p:nvSpPr>
          <p:cNvPr id="19" name="Google Shape;19;p44"/>
          <p:cNvSpPr/>
          <p:nvPr/>
        </p:nvSpPr>
        <p:spPr>
          <a:xfrm>
            <a:off x="-20405" y="-4491"/>
            <a:ext cx="12192000" cy="908721"/>
          </a:xfrm>
          <a:prstGeom prst="rect">
            <a:avLst/>
          </a:prstGeom>
          <a:solidFill>
            <a:srgbClr val="0070C0">
              <a:alpha val="4078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0" name="Google Shape;20;p44"/>
          <p:cNvSpPr/>
          <p:nvPr/>
        </p:nvSpPr>
        <p:spPr>
          <a:xfrm>
            <a:off x="0" y="6536351"/>
            <a:ext cx="12222864" cy="365760"/>
          </a:xfrm>
          <a:prstGeom prst="rect">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 name="Google Shape;21;p44"/>
          <p:cNvSpPr txBox="1"/>
          <p:nvPr/>
        </p:nvSpPr>
        <p:spPr>
          <a:xfrm>
            <a:off x="585298" y="6545025"/>
            <a:ext cx="4646607" cy="2442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pt-BR" sz="1400" b="0" i="0" u="none" strike="noStrike" cap="none">
                <a:solidFill>
                  <a:schemeClr val="dk1"/>
                </a:solidFill>
                <a:latin typeface="Arial"/>
                <a:ea typeface="Arial"/>
                <a:cs typeface="Arial"/>
                <a:sym typeface="Arial"/>
              </a:rPr>
              <a:t>copyright@jcboyadjian</a:t>
            </a:r>
            <a:endParaRPr sz="1400" b="0" i="0" u="none" strike="noStrike" cap="none">
              <a:solidFill>
                <a:schemeClr val="dk1"/>
              </a:solidFill>
              <a:latin typeface="Arial"/>
              <a:ea typeface="Arial"/>
              <a:cs typeface="Arial"/>
              <a:sym typeface="Arial"/>
            </a:endParaRPr>
          </a:p>
        </p:txBody>
      </p:sp>
      <p:sp>
        <p:nvSpPr>
          <p:cNvPr id="22" name="Google Shape;22;p44"/>
          <p:cNvSpPr txBox="1"/>
          <p:nvPr/>
        </p:nvSpPr>
        <p:spPr>
          <a:xfrm>
            <a:off x="11186459" y="6519624"/>
            <a:ext cx="1016000" cy="36576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pt-BR" sz="1800" b="1" i="0" u="none" strike="noStrike" cap="none">
                <a:solidFill>
                  <a:schemeClr val="dk1"/>
                </a:solidFill>
                <a:latin typeface="Arial"/>
                <a:ea typeface="Arial"/>
                <a:cs typeface="Arial"/>
                <a:sym typeface="Arial"/>
              </a:rPr>
              <a:t>‹nº›</a:t>
            </a:fld>
            <a:endParaRPr sz="1800" b="1" i="0" u="none" strike="noStrike" cap="none">
              <a:solidFill>
                <a:schemeClr val="dk1"/>
              </a:solidFill>
              <a:latin typeface="Arial"/>
              <a:ea typeface="Arial"/>
              <a:cs typeface="Arial"/>
              <a:sym typeface="Arial"/>
            </a:endParaRPr>
          </a:p>
        </p:txBody>
      </p:sp>
      <p:sp>
        <p:nvSpPr>
          <p:cNvPr id="23" name="Google Shape;23;p44"/>
          <p:cNvSpPr txBox="1"/>
          <p:nvPr/>
        </p:nvSpPr>
        <p:spPr>
          <a:xfrm>
            <a:off x="5589131" y="6591913"/>
            <a:ext cx="4646607" cy="244239"/>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pt-BR" sz="900" b="1" i="1" u="none" strike="noStrike" cap="none">
                <a:solidFill>
                  <a:schemeClr val="dk1"/>
                </a:solidFill>
                <a:latin typeface="Arial"/>
                <a:ea typeface="Arial"/>
                <a:cs typeface="Arial"/>
                <a:sym typeface="Arial"/>
              </a:rPr>
              <a:t>desenvolvendo gestores  do presente para  o futuro</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6.jp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images.google.com.br/imgres?imgurl=http://www.mgaaval.com.br/Esferas%20de%20G%C3%A1s.jpg&amp;imgrefurl=http://www.mgaaval.com.br/avalia%C3%A7%C3%A3o_seguro.htm&amp;h=221&amp;w=315&amp;sz=69&amp;hl=pt-BR&amp;start=45&amp;um=1&amp;tbnid=FHx4gW-FvVa9LM:&amp;tbnh=82&amp;tbnw=117&amp;prev=/images?q=fotos+de+esferas&amp;start=40&amp;ndsp=20&amp;svnum=10&amp;um=1&amp;hl=pt-BR&amp;lr=lang_pt&amp;sa=N" TargetMode="External"/><Relationship Id="rId13" Type="http://schemas.openxmlformats.org/officeDocument/2006/relationships/image" Target="../media/image25.jpg"/><Relationship Id="rId3" Type="http://schemas.openxmlformats.org/officeDocument/2006/relationships/image" Target="../media/image19.jpg"/><Relationship Id="rId7" Type="http://schemas.openxmlformats.org/officeDocument/2006/relationships/image" Target="../media/image22.jpg"/><Relationship Id="rId12" Type="http://schemas.openxmlformats.org/officeDocument/2006/relationships/hyperlink" Target="http://images.google.com.br/imgres?imgurl=http://www.aluminiocba.com.br/images/usinas_illustracao_1.jpg&amp;imgrefurl=http://www.aluminiocba.com.br/pt/usinas.php&amp;h=141&amp;w=203&amp;sz=9&amp;hl=pt-BR&amp;start=3&amp;um=1&amp;tbnid=9My4V5WazyAVIM:&amp;tbnh=73&amp;tbnw=105&amp;prev=/images?q=fotos+de+usinas+de+minera%C3%A7%C3%A3o&amp;svnum=10&amp;um=1&amp;hl=pt-BR&amp;lr=lang_pt&amp;sa=G" TargetMode="External"/><Relationship Id="rId17" Type="http://schemas.openxmlformats.org/officeDocument/2006/relationships/image" Target="../media/image28.png"/><Relationship Id="rId2" Type="http://schemas.openxmlformats.org/officeDocument/2006/relationships/notesSlide" Target="../notesSlides/notesSlide6.xml"/><Relationship Id="rId16"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hyperlink" Target="http://images.google.com.br/imgres?imgurl=http://www.unb.br/acs/especiais/imagens/c_t11f1.jpg&amp;imgrefurl=http://www.unb.br/acs/especiais/c_t11.htm&amp;h=172&amp;w=200&amp;sz=15&amp;hl=pt-BR&amp;start=39&amp;um=1&amp;tbnid=oukelrDY0rrcHM:&amp;tbnh=89&amp;tbnw=104&amp;prev=/images?q=fotos+de+usinas+nucleares&amp;start=20&amp;ndsp=20&amp;svnum=10&amp;um=1&amp;hl=pt-BR&amp;lr=lang_pt&amp;sa=N" TargetMode="External"/><Relationship Id="rId11" Type="http://schemas.openxmlformats.org/officeDocument/2006/relationships/image" Target="../media/image24.jpg"/><Relationship Id="rId5" Type="http://schemas.openxmlformats.org/officeDocument/2006/relationships/image" Target="../media/image21.jpg"/><Relationship Id="rId15" Type="http://schemas.openxmlformats.org/officeDocument/2006/relationships/image" Target="../media/image26.jpg"/><Relationship Id="rId10" Type="http://schemas.openxmlformats.org/officeDocument/2006/relationships/hyperlink" Target="http://images.google.com.br/imgres?imgurl=http://www.perfilminas.com.br/Imagens/forno2.jpg&amp;imgrefurl=http://www.perfilminas.com.br/perfil.htm&amp;h=239&amp;w=232&amp;sz=22&amp;hl=pt-BR&amp;start=10&amp;um=1&amp;tbnid=A5Gyl_YTv9X7wM:&amp;tbnh=109&amp;tbnw=106&amp;prev=/images?q=fotos+de+usinas+siderurgicas&amp;svnum=10&amp;um=1&amp;hl=pt-BR&amp;lr=lang_pt&amp;sa=G" TargetMode="External"/><Relationship Id="rId4" Type="http://schemas.openxmlformats.org/officeDocument/2006/relationships/image" Target="../media/image20.jpg"/><Relationship Id="rId9" Type="http://schemas.openxmlformats.org/officeDocument/2006/relationships/image" Target="../media/image23.jpg"/><Relationship Id="rId14" Type="http://schemas.openxmlformats.org/officeDocument/2006/relationships/hyperlink" Target="http://images.google.com.br/imgres?imgurl=http://www.ciawiso.com/geomine/img/mineracao.jpg&amp;imgrefurl=http://www.ciawiso.com/minerios/gusa.html&amp;h=180&amp;w=240&amp;sz=21&amp;hl=pt-BR&amp;start=18&amp;um=1&amp;tbnid=Do2gYGqejJlL6M:&amp;tbnh=83&amp;tbnw=110&amp;prev=/images?q=fotos+de+usinas+de+minera%C3%A7%C3%A3o&amp;svnum=10&amp;um=1&amp;hl=pt-BR&amp;lr=lang_pt&amp;sa=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1.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0.jpg"/><Relationship Id="rId17" Type="http://schemas.openxmlformats.org/officeDocument/2006/relationships/image" Target="../media/image55.png"/><Relationship Id="rId2" Type="http://schemas.openxmlformats.org/officeDocument/2006/relationships/notesSlide" Target="../notesSlides/notesSlide12.xml"/><Relationship Id="rId16" Type="http://schemas.openxmlformats.org/officeDocument/2006/relationships/image" Target="../media/image54.png"/><Relationship Id="rId1" Type="http://schemas.openxmlformats.org/officeDocument/2006/relationships/slideLayout" Target="../slideLayouts/slideLayout5.xml"/><Relationship Id="rId6" Type="http://schemas.openxmlformats.org/officeDocument/2006/relationships/image" Target="../media/image45.png"/><Relationship Id="rId11" Type="http://schemas.openxmlformats.org/officeDocument/2006/relationships/hyperlink" Target="http://www.pmi.org/Marketplace/Pages/ProductDetail.aspx?GMProduct=00100086201" TargetMode="External"/><Relationship Id="rId5" Type="http://schemas.openxmlformats.org/officeDocument/2006/relationships/image" Target="../media/image44.png"/><Relationship Id="rId15" Type="http://schemas.openxmlformats.org/officeDocument/2006/relationships/image" Target="../media/image53.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jp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s://athem.net.br/processos-prince2"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7.png"/><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image" Target="../media/image96.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3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04.png"/></Relationships>
</file>

<file path=ppt/slides/_rels/slide3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3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3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37.xml.rels><?xml version="1.0" encoding="UTF-8" standalone="yes"?>
<Relationships xmlns="http://schemas.openxmlformats.org/package/2006/relationships"><Relationship Id="rId3" Type="http://schemas.openxmlformats.org/officeDocument/2006/relationships/image" Target="../media/image117.png"/><Relationship Id="rId7" Type="http://schemas.openxmlformats.org/officeDocument/2006/relationships/image" Target="../media/image12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hyperlink" Target="https://jcboyadjian.com/materiaisarquivos/"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39.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3" Type="http://schemas.openxmlformats.org/officeDocument/2006/relationships/image" Target="../media/image127.png"/><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40.xml.rels><?xml version="1.0" encoding="UTF-8" standalone="yes"?>
<Relationships xmlns="http://schemas.openxmlformats.org/package/2006/relationships"><Relationship Id="rId8" Type="http://schemas.openxmlformats.org/officeDocument/2006/relationships/image" Target="../media/image141.png"/><Relationship Id="rId13" Type="http://schemas.openxmlformats.org/officeDocument/2006/relationships/image" Target="../media/image146.png"/><Relationship Id="rId3" Type="http://schemas.openxmlformats.org/officeDocument/2006/relationships/hyperlink" Target="mailto:jcb@jcbmanagement.com.br" TargetMode="External"/><Relationship Id="rId7" Type="http://schemas.openxmlformats.org/officeDocument/2006/relationships/image" Target="../media/image140.png"/><Relationship Id="rId12" Type="http://schemas.openxmlformats.org/officeDocument/2006/relationships/image" Target="../media/image14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39.png"/><Relationship Id="rId11" Type="http://schemas.openxmlformats.org/officeDocument/2006/relationships/image" Target="../media/image144.png"/><Relationship Id="rId5" Type="http://schemas.openxmlformats.org/officeDocument/2006/relationships/image" Target="../media/image138.png"/><Relationship Id="rId15" Type="http://schemas.openxmlformats.org/officeDocument/2006/relationships/image" Target="../media/image148.png"/><Relationship Id="rId10" Type="http://schemas.openxmlformats.org/officeDocument/2006/relationships/image" Target="../media/image143.png"/><Relationship Id="rId4" Type="http://schemas.openxmlformats.org/officeDocument/2006/relationships/hyperlink" Target="http://www.jcboyadjian.com/" TargetMode="External"/><Relationship Id="rId9" Type="http://schemas.openxmlformats.org/officeDocument/2006/relationships/image" Target="../media/image142.png"/><Relationship Id="rId14" Type="http://schemas.openxmlformats.org/officeDocument/2006/relationships/image" Target="../media/image147.png"/></Relationships>
</file>

<file path=ppt/slides/_rels/slide41.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53.png"/><Relationship Id="rId4" Type="http://schemas.openxmlformats.org/officeDocument/2006/relationships/image" Target="../media/image1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
          <p:cNvSpPr txBox="1">
            <a:spLocks noGrp="1"/>
          </p:cNvSpPr>
          <p:nvPr>
            <p:ph type="ctrTitle"/>
          </p:nvPr>
        </p:nvSpPr>
        <p:spPr>
          <a:xfrm>
            <a:off x="1847528" y="1988841"/>
            <a:ext cx="8458200" cy="14700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1"/>
              </a:buClr>
              <a:buSzPts val="4400"/>
              <a:buFont typeface="Arial"/>
              <a:buNone/>
            </a:pPr>
            <a:br>
              <a:rPr lang="pt-BR"/>
            </a:br>
            <a:r>
              <a:rPr lang="pt-BR"/>
              <a:t>Padrões Internacionais de GP</a:t>
            </a:r>
            <a:endParaRPr/>
          </a:p>
        </p:txBody>
      </p:sp>
      <p:sp>
        <p:nvSpPr>
          <p:cNvPr id="106" name="Google Shape;106;p1"/>
          <p:cNvSpPr txBox="1">
            <a:spLocks noGrp="1"/>
          </p:cNvSpPr>
          <p:nvPr>
            <p:ph type="subTitle" idx="1"/>
          </p:nvPr>
        </p:nvSpPr>
        <p:spPr>
          <a:xfrm>
            <a:off x="1775520" y="4149080"/>
            <a:ext cx="6984776" cy="1752600"/>
          </a:xfrm>
          <a:prstGeom prst="rect">
            <a:avLst/>
          </a:prstGeom>
          <a:noFill/>
          <a:ln>
            <a:noFill/>
          </a:ln>
        </p:spPr>
        <p:txBody>
          <a:bodyPr spcFirstLastPara="1" wrap="square" lIns="91425" tIns="45700" rIns="91425" bIns="45700" anchor="t" anchorCtr="0">
            <a:normAutofit/>
          </a:bodyPr>
          <a:lstStyle/>
          <a:p>
            <a:pPr marL="64008" lvl="0" indent="0" algn="l" rtl="0">
              <a:spcBef>
                <a:spcPts val="0"/>
              </a:spcBef>
              <a:spcAft>
                <a:spcPts val="0"/>
              </a:spcAft>
              <a:buSzPts val="2400"/>
              <a:buNone/>
            </a:pPr>
            <a:r>
              <a:rPr lang="pt-BR"/>
              <a:t>Prof. João Carlos Boyadjian,PMP,MBA,MSc</a:t>
            </a:r>
            <a:endParaRPr/>
          </a:p>
        </p:txBody>
      </p:sp>
      <p:pic>
        <p:nvPicPr>
          <p:cNvPr id="107" name="Google Shape;107;p1" descr="ConaGP"/>
          <p:cNvPicPr preferRelativeResize="0"/>
          <p:nvPr/>
        </p:nvPicPr>
        <p:blipFill rotWithShape="1">
          <a:blip r:embed="rId3">
            <a:alphaModFix/>
          </a:blip>
          <a:srcRect/>
          <a:stretch/>
        </p:blipFill>
        <p:spPr>
          <a:xfrm>
            <a:off x="7608168" y="260648"/>
            <a:ext cx="4095775" cy="14821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pSp>
        <p:nvGrpSpPr>
          <p:cNvPr id="113" name="Google Shape;113;p2"/>
          <p:cNvGrpSpPr/>
          <p:nvPr/>
        </p:nvGrpSpPr>
        <p:grpSpPr>
          <a:xfrm>
            <a:off x="3879977" y="-215098"/>
            <a:ext cx="8312022" cy="7049726"/>
            <a:chOff x="3879977" y="4307"/>
            <a:chExt cx="8312022" cy="7049726"/>
          </a:xfrm>
        </p:grpSpPr>
        <p:sp>
          <p:nvSpPr>
            <p:cNvPr id="114" name="Google Shape;114;p2"/>
            <p:cNvSpPr/>
            <p:nvPr/>
          </p:nvSpPr>
          <p:spPr>
            <a:xfrm>
              <a:off x="5210110" y="6175804"/>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5043338" y="6250824"/>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4874239" y="6315229"/>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4703589" y="6369017"/>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4531387" y="6412189"/>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252629" y="5406490"/>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6109127" y="5547330"/>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6914287" y="4536677"/>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7387454" y="3550087"/>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7679887" y="2527402"/>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7814080" y="1519579"/>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7613954" y="201766"/>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7743493" y="102683"/>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7873032" y="4307"/>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8001795" y="102683"/>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8131335" y="201766"/>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7873032" y="212383"/>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7873032" y="421166"/>
              <a:ext cx="86100" cy="86100"/>
            </a:xfrm>
            <a:prstGeom prst="ellipse">
              <a:avLst/>
            </a:prstGeom>
            <a:solidFill>
              <a:srgbClr val="FFCA07"/>
            </a:solidFill>
            <a:ln w="12700" cap="flat" cmpd="sng">
              <a:solidFill>
                <a:srgbClr val="FFCA0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4901624" y="6452154"/>
              <a:ext cx="7290375" cy="498249"/>
            </a:xfrm>
            <a:prstGeom prst="roundRect">
              <a:avLst>
                <a:gd name="adj" fmla="val 16667"/>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txBox="1"/>
            <p:nvPr/>
          </p:nvSpPr>
          <p:spPr>
            <a:xfrm>
              <a:off x="4925947" y="6476477"/>
              <a:ext cx="7241729" cy="449603"/>
            </a:xfrm>
            <a:prstGeom prst="rect">
              <a:avLst/>
            </a:prstGeom>
            <a:noFill/>
            <a:ln>
              <a:noFill/>
            </a:ln>
          </p:spPr>
          <p:txBody>
            <a:bodyPr spcFirstLastPara="1" wrap="square" lIns="393375" tIns="45700" rIns="45700"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pt-BR" sz="1200">
                  <a:solidFill>
                    <a:schemeClr val="dk1"/>
                  </a:solidFill>
                  <a:latin typeface="Arial"/>
                  <a:ea typeface="Arial"/>
                  <a:cs typeface="Arial"/>
                  <a:sym typeface="Arial"/>
                </a:rPr>
                <a:t>Costa Manso – Administrador  USJT – Mestre em Eng Naval </a:t>
              </a:r>
              <a:endParaRPr sz="1200">
                <a:solidFill>
                  <a:schemeClr val="dk1"/>
                </a:solidFill>
                <a:latin typeface="Arial"/>
                <a:ea typeface="Arial"/>
                <a:cs typeface="Arial"/>
                <a:sym typeface="Arial"/>
              </a:endParaRPr>
            </a:p>
          </p:txBody>
        </p:sp>
        <p:sp>
          <p:nvSpPr>
            <p:cNvPr id="134" name="Google Shape;134;p2"/>
            <p:cNvSpPr/>
            <p:nvPr/>
          </p:nvSpPr>
          <p:spPr>
            <a:xfrm>
              <a:off x="3879977" y="6192006"/>
              <a:ext cx="861784" cy="862027"/>
            </a:xfrm>
            <a:prstGeom prst="ellipse">
              <a:avLst/>
            </a:prstGeom>
            <a:blipFill rotWithShape="1">
              <a:blip r:embed="rId3">
                <a:alphaModFix/>
              </a:blip>
              <a:stretch>
                <a:fillRect l="-23999" r="-23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5992846" y="5731203"/>
              <a:ext cx="6199153" cy="498249"/>
            </a:xfrm>
            <a:prstGeom prst="roundRect">
              <a:avLst>
                <a:gd name="adj" fmla="val 16667"/>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txBox="1"/>
            <p:nvPr/>
          </p:nvSpPr>
          <p:spPr>
            <a:xfrm>
              <a:off x="6017169" y="5755526"/>
              <a:ext cx="6150507" cy="449603"/>
            </a:xfrm>
            <a:prstGeom prst="rect">
              <a:avLst/>
            </a:prstGeom>
            <a:noFill/>
            <a:ln>
              <a:noFill/>
            </a:ln>
          </p:spPr>
          <p:txBody>
            <a:bodyPr spcFirstLastPara="1" wrap="square" lIns="393375" tIns="45700" rIns="45700"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pt-BR" sz="1200">
                  <a:solidFill>
                    <a:schemeClr val="dk1"/>
                  </a:solidFill>
                  <a:latin typeface="Arial"/>
                  <a:ea typeface="Arial"/>
                  <a:cs typeface="Arial"/>
                  <a:sym typeface="Arial"/>
                </a:rPr>
                <a:t>NYU – FGV – IETEC – PMP – PCP – UFSCAR -  USP/ESALQ - ATP</a:t>
              </a:r>
              <a:endParaRPr sz="1200">
                <a:solidFill>
                  <a:schemeClr val="dk1"/>
                </a:solidFill>
                <a:latin typeface="Arial"/>
                <a:ea typeface="Arial"/>
                <a:cs typeface="Arial"/>
                <a:sym typeface="Arial"/>
              </a:endParaRPr>
            </a:p>
          </p:txBody>
        </p:sp>
        <p:sp>
          <p:nvSpPr>
            <p:cNvPr id="137" name="Google Shape;137;p2"/>
            <p:cNvSpPr/>
            <p:nvPr/>
          </p:nvSpPr>
          <p:spPr>
            <a:xfrm>
              <a:off x="4959192" y="5453606"/>
              <a:ext cx="861784" cy="862027"/>
            </a:xfrm>
            <a:prstGeom prst="ellipse">
              <a:avLst/>
            </a:prstGeom>
            <a:blipFill rotWithShape="1">
              <a:blip r:embed="rId4">
                <a:alphaModFix/>
              </a:blip>
              <a:stretch>
                <a:fillRect l="-18999" r="-18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6770440" y="5044537"/>
              <a:ext cx="5421559" cy="498249"/>
            </a:xfrm>
            <a:prstGeom prst="roundRect">
              <a:avLst>
                <a:gd name="adj" fmla="val 16667"/>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txBox="1"/>
            <p:nvPr/>
          </p:nvSpPr>
          <p:spPr>
            <a:xfrm>
              <a:off x="6794763" y="5068860"/>
              <a:ext cx="5372913" cy="449603"/>
            </a:xfrm>
            <a:prstGeom prst="rect">
              <a:avLst/>
            </a:prstGeom>
            <a:noFill/>
            <a:ln>
              <a:noFill/>
            </a:ln>
          </p:spPr>
          <p:txBody>
            <a:bodyPr spcFirstLastPara="1" wrap="square" lIns="393375" tIns="45700" rIns="45700"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pt-BR" sz="1200">
                  <a:solidFill>
                    <a:schemeClr val="dk1"/>
                  </a:solidFill>
                  <a:latin typeface="Arial"/>
                  <a:ea typeface="Arial"/>
                  <a:cs typeface="Arial"/>
                  <a:sym typeface="Arial"/>
                </a:rPr>
                <a:t>Membro – 1987 - Fundador SP - Mentor Mg-Mt e Armênia – Fellow PMI-SP</a:t>
              </a:r>
              <a:endParaRPr sz="1200">
                <a:solidFill>
                  <a:schemeClr val="dk1"/>
                </a:solidFill>
                <a:latin typeface="Arial"/>
                <a:ea typeface="Arial"/>
                <a:cs typeface="Arial"/>
                <a:sym typeface="Arial"/>
              </a:endParaRPr>
            </a:p>
          </p:txBody>
        </p:sp>
        <p:sp>
          <p:nvSpPr>
            <p:cNvPr id="140" name="Google Shape;140;p2"/>
            <p:cNvSpPr/>
            <p:nvPr/>
          </p:nvSpPr>
          <p:spPr>
            <a:xfrm>
              <a:off x="5957854" y="4715203"/>
              <a:ext cx="861784" cy="862027"/>
            </a:xfrm>
            <a:prstGeom prst="ellipse">
              <a:avLst/>
            </a:prstGeom>
            <a:blipFill rotWithShape="1">
              <a:blip r:embed="rId5">
                <a:alphaModFix/>
              </a:blip>
              <a:stretch>
                <a:fillRect l="-41998" r="-41997"/>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6991625" y="3976622"/>
              <a:ext cx="5200374" cy="676493"/>
            </a:xfrm>
            <a:prstGeom prst="roundRect">
              <a:avLst>
                <a:gd name="adj" fmla="val 16667"/>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txBox="1"/>
            <p:nvPr/>
          </p:nvSpPr>
          <p:spPr>
            <a:xfrm>
              <a:off x="7024649" y="4009646"/>
              <a:ext cx="5134326" cy="610445"/>
            </a:xfrm>
            <a:prstGeom prst="rect">
              <a:avLst/>
            </a:prstGeom>
            <a:noFill/>
            <a:ln>
              <a:noFill/>
            </a:ln>
          </p:spPr>
          <p:txBody>
            <a:bodyPr spcFirstLastPara="1" wrap="square" lIns="393375" tIns="45700" rIns="45700"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pt-BR" sz="1200">
                  <a:solidFill>
                    <a:schemeClr val="dk1"/>
                  </a:solidFill>
                  <a:latin typeface="Arial"/>
                  <a:ea typeface="Arial"/>
                  <a:cs typeface="Arial"/>
                  <a:sym typeface="Arial"/>
                </a:rPr>
                <a:t>Autor e co-autor livros – autor e ator da peça Day by day de um Prj – Sistema Flow-Pm e Gestão Produção AGL – </a:t>
              </a:r>
              <a:endParaRPr sz="1200">
                <a:solidFill>
                  <a:schemeClr val="dk1"/>
                </a:solidFill>
                <a:latin typeface="Arial"/>
                <a:ea typeface="Arial"/>
                <a:cs typeface="Arial"/>
                <a:sym typeface="Arial"/>
              </a:endParaRPr>
            </a:p>
          </p:txBody>
        </p:sp>
        <p:sp>
          <p:nvSpPr>
            <p:cNvPr id="143" name="Google Shape;143;p2"/>
            <p:cNvSpPr/>
            <p:nvPr/>
          </p:nvSpPr>
          <p:spPr>
            <a:xfrm>
              <a:off x="6481383" y="3802381"/>
              <a:ext cx="861784" cy="862027"/>
            </a:xfrm>
            <a:prstGeom prst="ellipse">
              <a:avLst/>
            </a:prstGeom>
            <a:blipFill rotWithShape="1">
              <a:blip r:embed="rId6">
                <a:alphaModFix/>
              </a:blip>
              <a:stretch>
                <a:fillRect t="-30997" b="-30995"/>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7569741" y="2988362"/>
              <a:ext cx="4622258" cy="728286"/>
            </a:xfrm>
            <a:prstGeom prst="roundRect">
              <a:avLst>
                <a:gd name="adj" fmla="val 16667"/>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txBox="1"/>
            <p:nvPr/>
          </p:nvSpPr>
          <p:spPr>
            <a:xfrm>
              <a:off x="7605293" y="3023914"/>
              <a:ext cx="4551154" cy="657182"/>
            </a:xfrm>
            <a:prstGeom prst="rect">
              <a:avLst/>
            </a:prstGeom>
            <a:noFill/>
            <a:ln>
              <a:noFill/>
            </a:ln>
          </p:spPr>
          <p:txBody>
            <a:bodyPr spcFirstLastPara="1" wrap="square" lIns="393375" tIns="45700" rIns="45700"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pt-BR" sz="1200">
                  <a:solidFill>
                    <a:schemeClr val="dk1"/>
                  </a:solidFill>
                  <a:latin typeface="Arial"/>
                  <a:ea typeface="Arial"/>
                  <a:cs typeface="Arial"/>
                  <a:sym typeface="Arial"/>
                </a:rPr>
                <a:t>Palestrante e Professor da USP/ESALQ – FIA - FGV – UFSCAR – FECAP - FATEC – IETEC – SUSTENTARE – PUC-MG – TREVISAN - SENAC</a:t>
              </a:r>
              <a:endParaRPr sz="1200">
                <a:solidFill>
                  <a:schemeClr val="dk1"/>
                </a:solidFill>
                <a:latin typeface="Arial"/>
                <a:ea typeface="Arial"/>
                <a:cs typeface="Arial"/>
                <a:sym typeface="Arial"/>
              </a:endParaRPr>
            </a:p>
          </p:txBody>
        </p:sp>
        <p:sp>
          <p:nvSpPr>
            <p:cNvPr id="146" name="Google Shape;146;p2"/>
            <p:cNvSpPr/>
            <p:nvPr/>
          </p:nvSpPr>
          <p:spPr>
            <a:xfrm>
              <a:off x="6938582" y="2887979"/>
              <a:ext cx="861784" cy="862027"/>
            </a:xfrm>
            <a:prstGeom prst="ellipse">
              <a:avLst/>
            </a:prstGeom>
            <a:blipFill rotWithShape="1">
              <a:blip r:embed="rId7">
                <a:alphaModFix/>
              </a:blip>
              <a:stretch>
                <a:fillRect t="-25997" b="-25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8053779" y="2033926"/>
              <a:ext cx="4138220" cy="498249"/>
            </a:xfrm>
            <a:prstGeom prst="roundRect">
              <a:avLst>
                <a:gd name="adj" fmla="val 16667"/>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txBox="1"/>
            <p:nvPr/>
          </p:nvSpPr>
          <p:spPr>
            <a:xfrm>
              <a:off x="8078102" y="2058249"/>
              <a:ext cx="4089574" cy="449603"/>
            </a:xfrm>
            <a:prstGeom prst="rect">
              <a:avLst/>
            </a:prstGeom>
            <a:noFill/>
            <a:ln>
              <a:noFill/>
            </a:ln>
          </p:spPr>
          <p:txBody>
            <a:bodyPr spcFirstLastPara="1" wrap="square" lIns="393375" tIns="45700" rIns="45700"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pt-BR" sz="1200">
                  <a:solidFill>
                    <a:schemeClr val="dk1"/>
                  </a:solidFill>
                  <a:latin typeface="Arial"/>
                  <a:ea typeface="Arial"/>
                  <a:cs typeface="Arial"/>
                  <a:sym typeface="Arial"/>
                </a:rPr>
                <a:t>Presidente do Fundo Nacional Armênia</a:t>
              </a:r>
              <a:endParaRPr sz="1200">
                <a:solidFill>
                  <a:schemeClr val="dk1"/>
                </a:solidFill>
                <a:latin typeface="Arial"/>
                <a:ea typeface="Arial"/>
                <a:cs typeface="Arial"/>
                <a:sym typeface="Arial"/>
              </a:endParaRPr>
            </a:p>
          </p:txBody>
        </p:sp>
        <p:sp>
          <p:nvSpPr>
            <p:cNvPr id="149" name="Google Shape;149;p2"/>
            <p:cNvSpPr/>
            <p:nvPr/>
          </p:nvSpPr>
          <p:spPr>
            <a:xfrm>
              <a:off x="7243383" y="1819603"/>
              <a:ext cx="861784" cy="862027"/>
            </a:xfrm>
            <a:prstGeom prst="ellipse">
              <a:avLst/>
            </a:prstGeom>
            <a:blipFill rotWithShape="1">
              <a:blip r:embed="rId8">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8514288" y="979843"/>
              <a:ext cx="3677711" cy="498249"/>
            </a:xfrm>
            <a:prstGeom prst="roundRect">
              <a:avLst>
                <a:gd name="adj" fmla="val 16667"/>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txBox="1"/>
            <p:nvPr/>
          </p:nvSpPr>
          <p:spPr>
            <a:xfrm>
              <a:off x="8538611" y="1004166"/>
              <a:ext cx="3629065" cy="449603"/>
            </a:xfrm>
            <a:prstGeom prst="rect">
              <a:avLst/>
            </a:prstGeom>
            <a:noFill/>
            <a:ln>
              <a:noFill/>
            </a:ln>
          </p:spPr>
          <p:txBody>
            <a:bodyPr spcFirstLastPara="1" wrap="square" lIns="393375" tIns="45700" rIns="45700" bIns="45700" anchor="ctr" anchorCtr="0">
              <a:noAutofit/>
            </a:bodyPr>
            <a:lstStyle/>
            <a:p>
              <a:pPr marL="0" marR="0" lvl="0" indent="0" algn="l" rtl="0">
                <a:lnSpc>
                  <a:spcPct val="90000"/>
                </a:lnSpc>
                <a:spcBef>
                  <a:spcPts val="0"/>
                </a:spcBef>
                <a:spcAft>
                  <a:spcPts val="0"/>
                </a:spcAft>
                <a:buClr>
                  <a:schemeClr val="dk1"/>
                </a:buClr>
                <a:buSzPts val="1200"/>
                <a:buFont typeface="Arial"/>
                <a:buNone/>
              </a:pPr>
              <a:r>
                <a:rPr lang="pt-BR" sz="1200">
                  <a:solidFill>
                    <a:schemeClr val="dk1"/>
                  </a:solidFill>
                  <a:latin typeface="Arial"/>
                  <a:ea typeface="Arial"/>
                  <a:cs typeface="Arial"/>
                  <a:sym typeface="Arial"/>
                </a:rPr>
                <a:t>Consultor  JCB Management</a:t>
              </a:r>
              <a:endParaRPr sz="1200">
                <a:solidFill>
                  <a:schemeClr val="dk1"/>
                </a:solidFill>
                <a:latin typeface="Arial"/>
                <a:ea typeface="Arial"/>
                <a:cs typeface="Arial"/>
                <a:sym typeface="Arial"/>
              </a:endParaRPr>
            </a:p>
          </p:txBody>
        </p:sp>
        <p:sp>
          <p:nvSpPr>
            <p:cNvPr id="152" name="Google Shape;152;p2"/>
            <p:cNvSpPr/>
            <p:nvPr/>
          </p:nvSpPr>
          <p:spPr>
            <a:xfrm>
              <a:off x="7661253" y="839802"/>
              <a:ext cx="852123" cy="776600"/>
            </a:xfrm>
            <a:prstGeom prst="ellipse">
              <a:avLst/>
            </a:prstGeom>
            <a:blipFill rotWithShape="1">
              <a:blip r:embed="rId9">
                <a:alphaModFix/>
              </a:blip>
              <a:stretch>
                <a:fillRect t="-56997" b="-56997"/>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 name="Google Shape;153;p2"/>
          <p:cNvSpPr/>
          <p:nvPr/>
        </p:nvSpPr>
        <p:spPr>
          <a:xfrm>
            <a:off x="407368" y="3399588"/>
            <a:ext cx="2717144"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Helvetica Neue"/>
              <a:buNone/>
            </a:pPr>
            <a:r>
              <a:rPr lang="pt-BR" sz="1800" b="1" i="0" u="none" strike="noStrike" cap="none">
                <a:solidFill>
                  <a:srgbClr val="FFFFFF"/>
                </a:solidFill>
                <a:latin typeface="Helvetica Neue"/>
                <a:ea typeface="Helvetica Neue"/>
                <a:cs typeface="Helvetica Neue"/>
                <a:sym typeface="Helvetica Neue"/>
              </a:rPr>
              <a:t>Prof. João Carlos Boyadjian, </a:t>
            </a:r>
            <a:endParaRPr/>
          </a:p>
          <a:p>
            <a:pPr marL="0" marR="0" lvl="0" indent="0" algn="l" rtl="0">
              <a:lnSpc>
                <a:spcPct val="100000"/>
              </a:lnSpc>
              <a:spcBef>
                <a:spcPts val="0"/>
              </a:spcBef>
              <a:spcAft>
                <a:spcPts val="0"/>
              </a:spcAft>
              <a:buClr>
                <a:srgbClr val="FFFFFF"/>
              </a:buClr>
              <a:buSzPts val="1800"/>
              <a:buFont typeface="Helvetica Neue"/>
              <a:buNone/>
            </a:pPr>
            <a:r>
              <a:rPr lang="pt-BR" sz="1800" b="1" i="0" u="none" strike="noStrike" cap="none">
                <a:solidFill>
                  <a:srgbClr val="FFFFFF"/>
                </a:solidFill>
                <a:latin typeface="Helvetica Neue"/>
                <a:ea typeface="Helvetica Neue"/>
                <a:cs typeface="Helvetica Neue"/>
                <a:sym typeface="Helvetica Neue"/>
              </a:rPr>
              <a:t>MBA, PMP</a:t>
            </a:r>
            <a:r>
              <a:rPr lang="pt-BR" sz="1800" b="1" i="0" u="none" strike="noStrike" cap="none" baseline="30000">
                <a:solidFill>
                  <a:srgbClr val="FFFFFF"/>
                </a:solidFill>
                <a:latin typeface="Helvetica Neue"/>
                <a:ea typeface="Helvetica Neue"/>
                <a:cs typeface="Helvetica Neue"/>
                <a:sym typeface="Helvetica Neue"/>
              </a:rPr>
              <a:t>®</a:t>
            </a:r>
            <a:r>
              <a:rPr lang="pt-BR" sz="1800" b="1" i="0" u="none" strike="noStrike" cap="none">
                <a:solidFill>
                  <a:srgbClr val="FFFFFF"/>
                </a:solidFill>
                <a:latin typeface="Helvetica Neue"/>
                <a:ea typeface="Helvetica Neue"/>
                <a:cs typeface="Helvetica Neue"/>
                <a:sym typeface="Helvetica Neue"/>
              </a:rPr>
              <a:t>, MSc</a:t>
            </a:r>
            <a:endParaRPr/>
          </a:p>
          <a:p>
            <a:pPr marL="0" marR="0" lvl="0" indent="0" algn="l" rtl="0">
              <a:lnSpc>
                <a:spcPct val="100000"/>
              </a:lnSpc>
              <a:spcBef>
                <a:spcPts val="0"/>
              </a:spcBef>
              <a:spcAft>
                <a:spcPts val="0"/>
              </a:spcAft>
              <a:buClr>
                <a:srgbClr val="FFFFFF"/>
              </a:buClr>
              <a:buSzPts val="1800"/>
              <a:buFont typeface="Helvetica Neue"/>
              <a:buNone/>
            </a:pPr>
            <a:r>
              <a:rPr lang="pt-BR" sz="1800" b="1" i="0" u="none" strike="noStrike" cap="none">
                <a:solidFill>
                  <a:srgbClr val="FFFFFF"/>
                </a:solidFill>
                <a:latin typeface="Helvetica Neue"/>
                <a:ea typeface="Helvetica Neue"/>
                <a:cs typeface="Helvetica Neue"/>
                <a:sym typeface="Helvetica Neue"/>
              </a:rPr>
              <a:t>Fellow PMI-SP</a:t>
            </a:r>
            <a:endParaRPr/>
          </a:p>
        </p:txBody>
      </p:sp>
      <p:pic>
        <p:nvPicPr>
          <p:cNvPr id="154" name="Google Shape;154;p2"/>
          <p:cNvPicPr preferRelativeResize="0"/>
          <p:nvPr/>
        </p:nvPicPr>
        <p:blipFill rotWithShape="1">
          <a:blip r:embed="rId10">
            <a:alphaModFix/>
          </a:blip>
          <a:srcRect/>
          <a:stretch/>
        </p:blipFill>
        <p:spPr>
          <a:xfrm>
            <a:off x="407369" y="1167945"/>
            <a:ext cx="2953163" cy="2657847"/>
          </a:xfrm>
          <a:prstGeom prst="rect">
            <a:avLst/>
          </a:prstGeom>
          <a:noFill/>
          <a:ln>
            <a:noFill/>
          </a:ln>
        </p:spPr>
      </p:pic>
      <p:pic>
        <p:nvPicPr>
          <p:cNvPr id="155" name="Google Shape;155;p2"/>
          <p:cNvPicPr preferRelativeResize="0"/>
          <p:nvPr/>
        </p:nvPicPr>
        <p:blipFill rotWithShape="1">
          <a:blip r:embed="rId11">
            <a:alphaModFix/>
          </a:blip>
          <a:srcRect/>
          <a:stretch/>
        </p:blipFill>
        <p:spPr>
          <a:xfrm>
            <a:off x="553053" y="4888815"/>
            <a:ext cx="1552792" cy="155279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grpSp>
        <p:nvGrpSpPr>
          <p:cNvPr id="160" name="Google Shape;160;p3"/>
          <p:cNvGrpSpPr/>
          <p:nvPr/>
        </p:nvGrpSpPr>
        <p:grpSpPr>
          <a:xfrm>
            <a:off x="973239" y="1469871"/>
            <a:ext cx="9445685" cy="4604800"/>
            <a:chOff x="1120652" y="1123527"/>
            <a:chExt cx="9445683" cy="4604800"/>
          </a:xfrm>
        </p:grpSpPr>
        <p:pic>
          <p:nvPicPr>
            <p:cNvPr id="161" name="Google Shape;161;p3"/>
            <p:cNvPicPr preferRelativeResize="0"/>
            <p:nvPr/>
          </p:nvPicPr>
          <p:blipFill rotWithShape="1">
            <a:blip r:embed="rId3">
              <a:alphaModFix/>
            </a:blip>
            <a:srcRect/>
            <a:stretch/>
          </p:blipFill>
          <p:spPr>
            <a:xfrm>
              <a:off x="2126344" y="1123527"/>
              <a:ext cx="7939306" cy="4604800"/>
            </a:xfrm>
            <a:prstGeom prst="rect">
              <a:avLst/>
            </a:prstGeom>
            <a:noFill/>
            <a:ln>
              <a:noFill/>
            </a:ln>
          </p:spPr>
        </p:pic>
        <p:pic>
          <p:nvPicPr>
            <p:cNvPr id="162" name="Google Shape;162;p3" descr="Forma, Retângulo&#10;&#10;Descrição gerada automaticamente"/>
            <p:cNvPicPr preferRelativeResize="0"/>
            <p:nvPr/>
          </p:nvPicPr>
          <p:blipFill rotWithShape="1">
            <a:blip r:embed="rId4">
              <a:alphaModFix/>
            </a:blip>
            <a:srcRect/>
            <a:stretch/>
          </p:blipFill>
          <p:spPr>
            <a:xfrm>
              <a:off x="1120652" y="1123527"/>
              <a:ext cx="1172905" cy="843840"/>
            </a:xfrm>
            <a:prstGeom prst="rect">
              <a:avLst/>
            </a:prstGeom>
            <a:noFill/>
            <a:ln>
              <a:noFill/>
            </a:ln>
          </p:spPr>
        </p:pic>
        <p:pic>
          <p:nvPicPr>
            <p:cNvPr id="163" name="Google Shape;163;p3" descr="Desenho de personagem de desenho animado&#10;&#10;Descrição gerada automaticamente com confiança média"/>
            <p:cNvPicPr preferRelativeResize="0"/>
            <p:nvPr/>
          </p:nvPicPr>
          <p:blipFill rotWithShape="1">
            <a:blip r:embed="rId5">
              <a:alphaModFix/>
            </a:blip>
            <a:srcRect/>
            <a:stretch/>
          </p:blipFill>
          <p:spPr>
            <a:xfrm>
              <a:off x="9393430" y="1182744"/>
              <a:ext cx="1172905" cy="7240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4"/>
          <p:cNvPicPr preferRelativeResize="0"/>
          <p:nvPr/>
        </p:nvPicPr>
        <p:blipFill rotWithShape="1">
          <a:blip r:embed="rId3">
            <a:alphaModFix/>
          </a:blip>
          <a:srcRect/>
          <a:stretch/>
        </p:blipFill>
        <p:spPr>
          <a:xfrm>
            <a:off x="0" y="908721"/>
            <a:ext cx="12192000" cy="5616624"/>
          </a:xfrm>
          <a:prstGeom prst="rect">
            <a:avLst/>
          </a:prstGeom>
          <a:noFill/>
          <a:ln>
            <a:noFill/>
          </a:ln>
        </p:spPr>
      </p:pic>
      <p:sp>
        <p:nvSpPr>
          <p:cNvPr id="169" name="Google Shape;169;p4"/>
          <p:cNvSpPr txBox="1"/>
          <p:nvPr/>
        </p:nvSpPr>
        <p:spPr>
          <a:xfrm>
            <a:off x="2135560" y="3140968"/>
            <a:ext cx="9289032"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000" b="1">
                <a:solidFill>
                  <a:schemeClr val="dk1"/>
                </a:solidFill>
                <a:highlight>
                  <a:srgbClr val="FFFF00"/>
                </a:highlight>
                <a:latin typeface="Arial"/>
                <a:ea typeface="Arial"/>
                <a:cs typeface="Arial"/>
                <a:sym typeface="Arial"/>
              </a:rPr>
              <a:t>NÃO HÁ UMA ÚNICA </a:t>
            </a:r>
            <a:r>
              <a:rPr lang="pt-BR" sz="2800" b="1">
                <a:solidFill>
                  <a:schemeClr val="dk1"/>
                </a:solidFill>
                <a:highlight>
                  <a:srgbClr val="FFFF00"/>
                </a:highlight>
                <a:latin typeface="Arial"/>
                <a:ea typeface="Arial"/>
                <a:cs typeface="Arial"/>
                <a:sym typeface="Arial"/>
              </a:rPr>
              <a:t>MANEIRA</a:t>
            </a:r>
            <a:r>
              <a:rPr lang="pt-BR" sz="2000" b="1">
                <a:solidFill>
                  <a:schemeClr val="dk1"/>
                </a:solidFill>
                <a:highlight>
                  <a:srgbClr val="FFFF00"/>
                </a:highlight>
                <a:latin typeface="Arial"/>
                <a:ea typeface="Arial"/>
                <a:cs typeface="Arial"/>
                <a:sym typeface="Arial"/>
              </a:rPr>
              <a:t> PARA SE GERENCIAR PROJETOS</a:t>
            </a:r>
            <a:endParaRPr/>
          </a:p>
          <a:p>
            <a:pPr marL="0" marR="0" lvl="0" indent="0" algn="l" rtl="0">
              <a:spcBef>
                <a:spcPts val="0"/>
              </a:spcBef>
              <a:spcAft>
                <a:spcPts val="0"/>
              </a:spcAft>
              <a:buNone/>
            </a:pPr>
            <a:endParaRPr sz="2000" b="1">
              <a:solidFill>
                <a:schemeClr val="dk1"/>
              </a:solidFill>
              <a:highlight>
                <a:srgbClr val="FFFF00"/>
              </a:highlight>
              <a:latin typeface="Arial"/>
              <a:ea typeface="Arial"/>
              <a:cs typeface="Arial"/>
              <a:sym typeface="Arial"/>
            </a:endParaRPr>
          </a:p>
          <a:p>
            <a:pPr marL="0" marR="0" lvl="0" indent="0" algn="l" rtl="0">
              <a:spcBef>
                <a:spcPts val="0"/>
              </a:spcBef>
              <a:spcAft>
                <a:spcPts val="0"/>
              </a:spcAft>
              <a:buNone/>
            </a:pPr>
            <a:endParaRPr sz="1800" b="1">
              <a:solidFill>
                <a:schemeClr val="dk1"/>
              </a:solidFill>
              <a:highlight>
                <a:srgbClr val="FFFF00"/>
              </a:highlight>
              <a:latin typeface="Arial"/>
              <a:ea typeface="Arial"/>
              <a:cs typeface="Arial"/>
              <a:sym typeface="Arial"/>
            </a:endParaRPr>
          </a:p>
        </p:txBody>
      </p:sp>
      <p:sp>
        <p:nvSpPr>
          <p:cNvPr id="170" name="Google Shape;170;p4"/>
          <p:cNvSpPr txBox="1"/>
          <p:nvPr/>
        </p:nvSpPr>
        <p:spPr>
          <a:xfrm>
            <a:off x="2999656" y="116632"/>
            <a:ext cx="612058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3200" b="1">
                <a:solidFill>
                  <a:schemeClr val="dk1"/>
                </a:solidFill>
                <a:latin typeface="Arial"/>
                <a:ea typeface="Arial"/>
                <a:cs typeface="Arial"/>
                <a:sym typeface="Arial"/>
              </a:rPr>
              <a:t>Objetivo</a:t>
            </a:r>
            <a:endParaRPr sz="32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5"/>
          <p:cNvPicPr preferRelativeResize="0"/>
          <p:nvPr/>
        </p:nvPicPr>
        <p:blipFill rotWithShape="1">
          <a:blip r:embed="rId3">
            <a:alphaModFix/>
          </a:blip>
          <a:srcRect/>
          <a:stretch/>
        </p:blipFill>
        <p:spPr>
          <a:xfrm>
            <a:off x="18622" y="13921"/>
            <a:ext cx="12191118" cy="6846162"/>
          </a:xfrm>
          <a:prstGeom prst="rect">
            <a:avLst/>
          </a:prstGeom>
          <a:noFill/>
          <a:ln>
            <a:noFill/>
          </a:ln>
        </p:spPr>
      </p:pic>
      <p:sp>
        <p:nvSpPr>
          <p:cNvPr id="176" name="Google Shape;176;p5"/>
          <p:cNvSpPr txBox="1"/>
          <p:nvPr/>
        </p:nvSpPr>
        <p:spPr>
          <a:xfrm rot="-515582">
            <a:off x="3563325" y="4150000"/>
            <a:ext cx="3475954" cy="18158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800">
                <a:solidFill>
                  <a:srgbClr val="FFFF00"/>
                </a:solidFill>
                <a:latin typeface="Arial"/>
                <a:ea typeface="Arial"/>
                <a:cs typeface="Arial"/>
                <a:sym typeface="Arial"/>
              </a:rPr>
              <a:t>QUE PADRÕES</a:t>
            </a:r>
            <a:endParaRPr/>
          </a:p>
          <a:p>
            <a:pPr marL="0" marR="0" lvl="0" indent="0" algn="ctr" rtl="0">
              <a:spcBef>
                <a:spcPts val="0"/>
              </a:spcBef>
              <a:spcAft>
                <a:spcPts val="0"/>
              </a:spcAft>
              <a:buNone/>
            </a:pPr>
            <a:r>
              <a:rPr lang="pt-BR" sz="2800">
                <a:solidFill>
                  <a:srgbClr val="FFFF00"/>
                </a:solidFill>
                <a:latin typeface="Arial"/>
                <a:ea typeface="Arial"/>
                <a:cs typeface="Arial"/>
                <a:sym typeface="Arial"/>
              </a:rPr>
              <a:t>MÉTODOS</a:t>
            </a:r>
            <a:endParaRPr/>
          </a:p>
          <a:p>
            <a:pPr marL="0" marR="0" lvl="0" indent="0" algn="ctr" rtl="0">
              <a:spcBef>
                <a:spcPts val="0"/>
              </a:spcBef>
              <a:spcAft>
                <a:spcPts val="0"/>
              </a:spcAft>
              <a:buNone/>
            </a:pPr>
            <a:r>
              <a:rPr lang="pt-BR" sz="2800">
                <a:solidFill>
                  <a:srgbClr val="FFFF00"/>
                </a:solidFill>
                <a:latin typeface="Arial"/>
                <a:ea typeface="Arial"/>
                <a:cs typeface="Arial"/>
                <a:sym typeface="Arial"/>
              </a:rPr>
              <a:t>ARTEFATOS </a:t>
            </a:r>
            <a:endParaRPr/>
          </a:p>
          <a:p>
            <a:pPr marL="0" marR="0" lvl="0" indent="0" algn="ctr" rtl="0">
              <a:spcBef>
                <a:spcPts val="0"/>
              </a:spcBef>
              <a:spcAft>
                <a:spcPts val="0"/>
              </a:spcAft>
              <a:buNone/>
            </a:pPr>
            <a:r>
              <a:rPr lang="pt-BR" sz="2800">
                <a:solidFill>
                  <a:srgbClr val="FFFF00"/>
                </a:solidFill>
                <a:latin typeface="Arial"/>
                <a:ea typeface="Arial"/>
                <a:cs typeface="Arial"/>
                <a:sym typeface="Arial"/>
              </a:rPr>
              <a:t>UTILIZAR?</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grpSp>
        <p:nvGrpSpPr>
          <p:cNvPr id="182" name="Google Shape;182;p6"/>
          <p:cNvGrpSpPr/>
          <p:nvPr/>
        </p:nvGrpSpPr>
        <p:grpSpPr>
          <a:xfrm>
            <a:off x="401845" y="947183"/>
            <a:ext cx="4343150" cy="2768898"/>
            <a:chOff x="401846" y="919154"/>
            <a:chExt cx="5295284" cy="3559543"/>
          </a:xfrm>
        </p:grpSpPr>
        <p:sp>
          <p:nvSpPr>
            <p:cNvPr id="183" name="Google Shape;183;p6"/>
            <p:cNvSpPr txBox="1"/>
            <p:nvPr/>
          </p:nvSpPr>
          <p:spPr>
            <a:xfrm>
              <a:off x="401846" y="919154"/>
              <a:ext cx="5295284" cy="640970"/>
            </a:xfrm>
            <a:prstGeom prst="rect">
              <a:avLst/>
            </a:prstGeom>
            <a:noFill/>
            <a:ln>
              <a:noFill/>
            </a:ln>
          </p:spPr>
          <p:txBody>
            <a:bodyPr spcFirstLastPara="1" wrap="square" lIns="121900" tIns="60950" rIns="121900" bIns="60950" anchor="ctr" anchorCtr="0">
              <a:normAutofit/>
            </a:bodyPr>
            <a:lstStyle/>
            <a:p>
              <a:pPr marL="228589" marR="0" lvl="0" indent="-228589" algn="ctr" rtl="0">
                <a:lnSpc>
                  <a:spcPct val="90000"/>
                </a:lnSpc>
                <a:spcBef>
                  <a:spcPts val="0"/>
                </a:spcBef>
                <a:spcAft>
                  <a:spcPts val="0"/>
                </a:spcAft>
                <a:buClr>
                  <a:schemeClr val="dk1"/>
                </a:buClr>
                <a:buSzPts val="2400"/>
                <a:buFont typeface="Arial"/>
                <a:buNone/>
              </a:pPr>
              <a:r>
                <a:rPr lang="pt-BR" sz="2400" b="1">
                  <a:solidFill>
                    <a:schemeClr val="dk1"/>
                  </a:solidFill>
                  <a:latin typeface="Arial"/>
                  <a:ea typeface="Arial"/>
                  <a:cs typeface="Arial"/>
                  <a:sym typeface="Arial"/>
                </a:rPr>
                <a:t>Projetos Industriais</a:t>
              </a:r>
              <a:endParaRPr sz="2400" b="1">
                <a:solidFill>
                  <a:schemeClr val="dk1"/>
                </a:solidFill>
                <a:latin typeface="Arial"/>
                <a:ea typeface="Arial"/>
                <a:cs typeface="Arial"/>
                <a:sym typeface="Arial"/>
              </a:endParaRPr>
            </a:p>
          </p:txBody>
        </p:sp>
        <p:grpSp>
          <p:nvGrpSpPr>
            <p:cNvPr id="184" name="Google Shape;184;p6"/>
            <p:cNvGrpSpPr/>
            <p:nvPr/>
          </p:nvGrpSpPr>
          <p:grpSpPr>
            <a:xfrm>
              <a:off x="401846" y="1667511"/>
              <a:ext cx="5141535" cy="2811186"/>
              <a:chOff x="2614650" y="3072845"/>
              <a:chExt cx="8486700" cy="5703213"/>
            </a:xfrm>
          </p:grpSpPr>
          <p:sp>
            <p:nvSpPr>
              <p:cNvPr id="185" name="Google Shape;185;p6"/>
              <p:cNvSpPr/>
              <p:nvPr/>
            </p:nvSpPr>
            <p:spPr>
              <a:xfrm>
                <a:off x="2614650" y="3072845"/>
                <a:ext cx="8486700" cy="5105996"/>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2" b="1">
                  <a:solidFill>
                    <a:schemeClr val="lt1"/>
                  </a:solidFill>
                  <a:latin typeface="Arial"/>
                  <a:ea typeface="Arial"/>
                  <a:cs typeface="Arial"/>
                  <a:sym typeface="Arial"/>
                </a:endParaRPr>
              </a:p>
            </p:txBody>
          </p:sp>
          <p:pic>
            <p:nvPicPr>
              <p:cNvPr id="186" name="Google Shape;186;p6" descr="proj3"/>
              <p:cNvPicPr preferRelativeResize="0"/>
              <p:nvPr/>
            </p:nvPicPr>
            <p:blipFill rotWithShape="1">
              <a:blip r:embed="rId3">
                <a:alphaModFix/>
              </a:blip>
              <a:srcRect/>
              <a:stretch/>
            </p:blipFill>
            <p:spPr>
              <a:xfrm>
                <a:off x="6058236" y="5240081"/>
                <a:ext cx="2562375" cy="1572519"/>
              </a:xfrm>
              <a:prstGeom prst="rect">
                <a:avLst/>
              </a:prstGeom>
              <a:noFill/>
              <a:ln>
                <a:noFill/>
              </a:ln>
            </p:spPr>
          </p:pic>
          <p:pic>
            <p:nvPicPr>
              <p:cNvPr id="187" name="Google Shape;187;p6" descr="proj2"/>
              <p:cNvPicPr preferRelativeResize="0"/>
              <p:nvPr/>
            </p:nvPicPr>
            <p:blipFill rotWithShape="1">
              <a:blip r:embed="rId4">
                <a:alphaModFix/>
              </a:blip>
              <a:srcRect/>
              <a:stretch/>
            </p:blipFill>
            <p:spPr>
              <a:xfrm>
                <a:off x="7178022" y="3912685"/>
                <a:ext cx="2646759" cy="1539032"/>
              </a:xfrm>
              <a:prstGeom prst="rect">
                <a:avLst/>
              </a:prstGeom>
              <a:noFill/>
              <a:ln>
                <a:noFill/>
              </a:ln>
            </p:spPr>
          </p:pic>
          <p:pic>
            <p:nvPicPr>
              <p:cNvPr id="188" name="Google Shape;188;p6" descr="proj1"/>
              <p:cNvPicPr preferRelativeResize="0"/>
              <p:nvPr/>
            </p:nvPicPr>
            <p:blipFill rotWithShape="1">
              <a:blip r:embed="rId5">
                <a:alphaModFix/>
              </a:blip>
              <a:srcRect/>
              <a:stretch/>
            </p:blipFill>
            <p:spPr>
              <a:xfrm>
                <a:off x="3293604" y="4814135"/>
                <a:ext cx="3007074" cy="1623419"/>
              </a:xfrm>
              <a:prstGeom prst="rect">
                <a:avLst/>
              </a:prstGeom>
              <a:noFill/>
              <a:ln>
                <a:noFill/>
              </a:ln>
            </p:spPr>
          </p:pic>
          <p:pic>
            <p:nvPicPr>
              <p:cNvPr id="189" name="Google Shape;189;p6" descr="c_t11f1">
                <a:hlinkClick r:id="rId6"/>
              </p:cNvPr>
              <p:cNvPicPr preferRelativeResize="0"/>
              <p:nvPr/>
            </p:nvPicPr>
            <p:blipFill rotWithShape="1">
              <a:blip r:embed="rId7">
                <a:alphaModFix/>
              </a:blip>
              <a:srcRect/>
              <a:stretch/>
            </p:blipFill>
            <p:spPr>
              <a:xfrm>
                <a:off x="5389853" y="3735875"/>
                <a:ext cx="1883271" cy="1611363"/>
              </a:xfrm>
              <a:prstGeom prst="rect">
                <a:avLst/>
              </a:prstGeom>
              <a:noFill/>
              <a:ln>
                <a:noFill/>
              </a:ln>
            </p:spPr>
          </p:pic>
          <p:pic>
            <p:nvPicPr>
              <p:cNvPr id="190" name="Google Shape;190;p6" descr="Esferas%2520de%2520G%C3%A1s">
                <a:hlinkClick r:id="rId8"/>
              </p:cNvPr>
              <p:cNvPicPr preferRelativeResize="0"/>
              <p:nvPr/>
            </p:nvPicPr>
            <p:blipFill rotWithShape="1">
              <a:blip r:embed="rId9">
                <a:alphaModFix/>
              </a:blip>
              <a:srcRect/>
              <a:stretch/>
            </p:blipFill>
            <p:spPr>
              <a:xfrm>
                <a:off x="4113350" y="5908472"/>
                <a:ext cx="2369493" cy="1660922"/>
              </a:xfrm>
              <a:prstGeom prst="rect">
                <a:avLst/>
              </a:prstGeom>
              <a:noFill/>
              <a:ln>
                <a:noFill/>
              </a:ln>
            </p:spPr>
          </p:pic>
          <p:pic>
            <p:nvPicPr>
              <p:cNvPr id="191" name="Google Shape;191;p6" descr="forno2">
                <a:hlinkClick r:id="rId10"/>
              </p:cNvPr>
              <p:cNvPicPr preferRelativeResize="0"/>
              <p:nvPr/>
            </p:nvPicPr>
            <p:blipFill rotWithShape="1">
              <a:blip r:embed="rId11">
                <a:alphaModFix/>
              </a:blip>
              <a:srcRect/>
              <a:stretch/>
            </p:blipFill>
            <p:spPr>
              <a:xfrm>
                <a:off x="8366117" y="5361975"/>
                <a:ext cx="2033291" cy="2090886"/>
              </a:xfrm>
              <a:prstGeom prst="rect">
                <a:avLst/>
              </a:prstGeom>
              <a:noFill/>
              <a:ln>
                <a:noFill/>
              </a:ln>
            </p:spPr>
          </p:pic>
          <p:pic>
            <p:nvPicPr>
              <p:cNvPr id="192" name="Google Shape;192;p6" descr="usinas_illustracao_1">
                <a:hlinkClick r:id="rId12"/>
              </p:cNvPr>
              <p:cNvPicPr preferRelativeResize="0"/>
              <p:nvPr/>
            </p:nvPicPr>
            <p:blipFill rotWithShape="1">
              <a:blip r:embed="rId13">
                <a:alphaModFix/>
              </a:blip>
              <a:srcRect/>
              <a:stretch/>
            </p:blipFill>
            <p:spPr>
              <a:xfrm>
                <a:off x="7029339" y="3391639"/>
                <a:ext cx="1580556" cy="1098353"/>
              </a:xfrm>
              <a:prstGeom prst="rect">
                <a:avLst/>
              </a:prstGeom>
              <a:noFill/>
              <a:ln>
                <a:noFill/>
              </a:ln>
            </p:spPr>
          </p:pic>
          <p:pic>
            <p:nvPicPr>
              <p:cNvPr id="193" name="Google Shape;193;p6" descr="mineracao">
                <a:hlinkClick r:id="rId14"/>
              </p:cNvPr>
              <p:cNvPicPr preferRelativeResize="0"/>
              <p:nvPr/>
            </p:nvPicPr>
            <p:blipFill rotWithShape="1">
              <a:blip r:embed="rId15">
                <a:alphaModFix/>
              </a:blip>
              <a:srcRect/>
              <a:stretch/>
            </p:blipFill>
            <p:spPr>
              <a:xfrm>
                <a:off x="6300681" y="6614360"/>
                <a:ext cx="2247603" cy="1237656"/>
              </a:xfrm>
              <a:prstGeom prst="rect">
                <a:avLst/>
              </a:prstGeom>
              <a:noFill/>
              <a:ln>
                <a:noFill/>
              </a:ln>
            </p:spPr>
          </p:pic>
          <p:sp>
            <p:nvSpPr>
              <p:cNvPr id="194" name="Google Shape;194;p6"/>
              <p:cNvSpPr txBox="1"/>
              <p:nvPr/>
            </p:nvSpPr>
            <p:spPr>
              <a:xfrm>
                <a:off x="7938120" y="8365292"/>
                <a:ext cx="3086100" cy="410766"/>
              </a:xfrm>
              <a:prstGeom prst="rect">
                <a:avLst/>
              </a:prstGeom>
              <a:no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fld id="{00000000-1234-1234-1234-123412341234}" type="slidenum">
                  <a:rPr lang="pt-BR" sz="1200">
                    <a:solidFill>
                      <a:schemeClr val="lt1"/>
                    </a:solidFill>
                    <a:latin typeface="Arial"/>
                    <a:ea typeface="Arial"/>
                    <a:cs typeface="Arial"/>
                    <a:sym typeface="Arial"/>
                  </a:rPr>
                  <a:t>6</a:t>
                </a:fld>
                <a:endParaRPr sz="1200">
                  <a:solidFill>
                    <a:schemeClr val="lt1"/>
                  </a:solidFill>
                  <a:latin typeface="Arial"/>
                  <a:ea typeface="Arial"/>
                  <a:cs typeface="Arial"/>
                  <a:sym typeface="Arial"/>
                </a:endParaRPr>
              </a:p>
            </p:txBody>
          </p:sp>
        </p:grpSp>
      </p:grpSp>
      <p:grpSp>
        <p:nvGrpSpPr>
          <p:cNvPr id="195" name="Google Shape;195;p6"/>
          <p:cNvGrpSpPr/>
          <p:nvPr/>
        </p:nvGrpSpPr>
        <p:grpSpPr>
          <a:xfrm>
            <a:off x="7334484" y="947183"/>
            <a:ext cx="4490932" cy="2611399"/>
            <a:chOff x="6251291" y="868612"/>
            <a:chExt cx="5654799" cy="3359265"/>
          </a:xfrm>
        </p:grpSpPr>
        <p:pic>
          <p:nvPicPr>
            <p:cNvPr id="196" name="Google Shape;196;p6"/>
            <p:cNvPicPr preferRelativeResize="0"/>
            <p:nvPr/>
          </p:nvPicPr>
          <p:blipFill rotWithShape="1">
            <a:blip r:embed="rId16">
              <a:alphaModFix/>
            </a:blip>
            <a:srcRect/>
            <a:stretch/>
          </p:blipFill>
          <p:spPr>
            <a:xfrm>
              <a:off x="6251291" y="1526140"/>
              <a:ext cx="5654799" cy="2701737"/>
            </a:xfrm>
            <a:prstGeom prst="rect">
              <a:avLst/>
            </a:prstGeom>
            <a:noFill/>
            <a:ln>
              <a:noFill/>
            </a:ln>
          </p:spPr>
        </p:pic>
        <p:sp>
          <p:nvSpPr>
            <p:cNvPr id="197" name="Google Shape;197;p6"/>
            <p:cNvSpPr txBox="1"/>
            <p:nvPr/>
          </p:nvSpPr>
          <p:spPr>
            <a:xfrm>
              <a:off x="6586152" y="868612"/>
              <a:ext cx="4534929" cy="774700"/>
            </a:xfrm>
            <a:prstGeom prst="rect">
              <a:avLst/>
            </a:prstGeom>
            <a:noFill/>
            <a:ln>
              <a:noFill/>
            </a:ln>
          </p:spPr>
          <p:txBody>
            <a:bodyPr spcFirstLastPara="1" wrap="square" lIns="81275" tIns="40625" rIns="81275" bIns="40625" anchor="ctr" anchorCtr="0">
              <a:normAutofit fontScale="92500" lnSpcReduction="20000"/>
            </a:bodyPr>
            <a:lstStyle/>
            <a:p>
              <a:pPr marL="228589" marR="0" lvl="0" indent="-228589" algn="ctr" rtl="0">
                <a:lnSpc>
                  <a:spcPct val="90000"/>
                </a:lnSpc>
                <a:spcBef>
                  <a:spcPts val="0"/>
                </a:spcBef>
                <a:spcAft>
                  <a:spcPts val="0"/>
                </a:spcAft>
                <a:buClr>
                  <a:schemeClr val="dk1"/>
                </a:buClr>
                <a:buSzPct val="100000"/>
                <a:buFont typeface="Arial"/>
                <a:buNone/>
              </a:pPr>
              <a:r>
                <a:rPr lang="pt-BR" sz="2400" b="1">
                  <a:solidFill>
                    <a:schemeClr val="dk1"/>
                  </a:solidFill>
                  <a:latin typeface="Arial"/>
                  <a:ea typeface="Arial"/>
                  <a:cs typeface="Arial"/>
                  <a:sym typeface="Arial"/>
                </a:rPr>
                <a:t>Projetos de Sociais e Culturais</a:t>
              </a:r>
              <a:endParaRPr sz="2800" b="1">
                <a:solidFill>
                  <a:schemeClr val="dk1"/>
                </a:solidFill>
                <a:latin typeface="Arial"/>
                <a:ea typeface="Arial"/>
                <a:cs typeface="Arial"/>
                <a:sym typeface="Arial"/>
              </a:endParaRPr>
            </a:p>
          </p:txBody>
        </p:sp>
      </p:grpSp>
      <p:grpSp>
        <p:nvGrpSpPr>
          <p:cNvPr id="198" name="Google Shape;198;p6"/>
          <p:cNvGrpSpPr/>
          <p:nvPr/>
        </p:nvGrpSpPr>
        <p:grpSpPr>
          <a:xfrm>
            <a:off x="3417128" y="3486083"/>
            <a:ext cx="5141535" cy="3327293"/>
            <a:chOff x="401845" y="3530708"/>
            <a:chExt cx="5141535" cy="3327293"/>
          </a:xfrm>
        </p:grpSpPr>
        <p:sp>
          <p:nvSpPr>
            <p:cNvPr id="199" name="Google Shape;199;p6"/>
            <p:cNvSpPr txBox="1"/>
            <p:nvPr/>
          </p:nvSpPr>
          <p:spPr>
            <a:xfrm>
              <a:off x="628797" y="3530708"/>
              <a:ext cx="4574613" cy="774700"/>
            </a:xfrm>
            <a:prstGeom prst="rect">
              <a:avLst/>
            </a:prstGeom>
            <a:noFill/>
            <a:ln>
              <a:noFill/>
            </a:ln>
          </p:spPr>
          <p:txBody>
            <a:bodyPr spcFirstLastPara="1" wrap="square" lIns="81275" tIns="40625" rIns="81275" bIns="40625" anchor="ctr" anchorCtr="0">
              <a:normAutofit/>
            </a:bodyPr>
            <a:lstStyle/>
            <a:p>
              <a:pPr marL="228589" marR="0" lvl="0" indent="-228589" algn="ctr" rtl="0">
                <a:lnSpc>
                  <a:spcPct val="90000"/>
                </a:lnSpc>
                <a:spcBef>
                  <a:spcPts val="0"/>
                </a:spcBef>
                <a:spcAft>
                  <a:spcPts val="0"/>
                </a:spcAft>
                <a:buClr>
                  <a:schemeClr val="dk1"/>
                </a:buClr>
                <a:buSzPts val="2400"/>
                <a:buFont typeface="Arial"/>
                <a:buNone/>
              </a:pPr>
              <a:r>
                <a:rPr lang="pt-BR" sz="2400" b="1">
                  <a:solidFill>
                    <a:schemeClr val="dk1"/>
                  </a:solidFill>
                  <a:latin typeface="Arial"/>
                  <a:ea typeface="Arial"/>
                  <a:cs typeface="Arial"/>
                  <a:sym typeface="Arial"/>
                </a:rPr>
                <a:t>Projetos de Infraestrutura</a:t>
              </a:r>
              <a:endParaRPr sz="3600" b="1">
                <a:solidFill>
                  <a:schemeClr val="dk1"/>
                </a:solidFill>
                <a:latin typeface="Arial"/>
                <a:ea typeface="Arial"/>
                <a:cs typeface="Arial"/>
                <a:sym typeface="Arial"/>
              </a:endParaRPr>
            </a:p>
          </p:txBody>
        </p:sp>
        <p:grpSp>
          <p:nvGrpSpPr>
            <p:cNvPr id="200" name="Google Shape;200;p6"/>
            <p:cNvGrpSpPr/>
            <p:nvPr/>
          </p:nvGrpSpPr>
          <p:grpSpPr>
            <a:xfrm>
              <a:off x="401845" y="4276225"/>
              <a:ext cx="5141535" cy="2581776"/>
              <a:chOff x="2087216" y="2178690"/>
              <a:chExt cx="13920112" cy="7808221"/>
            </a:xfrm>
          </p:grpSpPr>
          <p:sp>
            <p:nvSpPr>
              <p:cNvPr id="201" name="Google Shape;201;p6"/>
              <p:cNvSpPr/>
              <p:nvPr/>
            </p:nvSpPr>
            <p:spPr>
              <a:xfrm>
                <a:off x="2087216" y="2178690"/>
                <a:ext cx="13920112" cy="702078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352" b="1">
                  <a:solidFill>
                    <a:schemeClr val="lt1"/>
                  </a:solidFill>
                  <a:latin typeface="Arial"/>
                  <a:ea typeface="Arial"/>
                  <a:cs typeface="Arial"/>
                  <a:sym typeface="Arial"/>
                </a:endParaRPr>
              </a:p>
            </p:txBody>
          </p:sp>
          <p:pic>
            <p:nvPicPr>
              <p:cNvPr id="202" name="Google Shape;202;p6"/>
              <p:cNvPicPr preferRelativeResize="0"/>
              <p:nvPr/>
            </p:nvPicPr>
            <p:blipFill rotWithShape="1">
              <a:blip r:embed="rId17">
                <a:alphaModFix/>
              </a:blip>
              <a:srcRect/>
              <a:stretch/>
            </p:blipFill>
            <p:spPr>
              <a:xfrm>
                <a:off x="2189272" y="2839244"/>
                <a:ext cx="13716000" cy="5699672"/>
              </a:xfrm>
              <a:prstGeom prst="rect">
                <a:avLst/>
              </a:prstGeom>
              <a:noFill/>
              <a:ln>
                <a:noFill/>
              </a:ln>
            </p:spPr>
          </p:pic>
          <p:sp>
            <p:nvSpPr>
              <p:cNvPr id="203" name="Google Shape;203;p6"/>
              <p:cNvSpPr txBox="1"/>
              <p:nvPr/>
            </p:nvSpPr>
            <p:spPr>
              <a:xfrm>
                <a:off x="10584160" y="9439223"/>
                <a:ext cx="4114800" cy="547688"/>
              </a:xfrm>
              <a:prstGeom prst="rect">
                <a:avLst/>
              </a:prstGeom>
              <a:no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fld id="{00000000-1234-1234-1234-123412341234}" type="slidenum">
                  <a:rPr lang="pt-BR" sz="1200">
                    <a:solidFill>
                      <a:schemeClr val="lt1"/>
                    </a:solidFill>
                    <a:latin typeface="Arial"/>
                    <a:ea typeface="Arial"/>
                    <a:cs typeface="Arial"/>
                    <a:sym typeface="Arial"/>
                  </a:rPr>
                  <a:t>6</a:t>
                </a:fld>
                <a:endParaRPr sz="1200">
                  <a:solidFill>
                    <a:schemeClr val="lt1"/>
                  </a:solidFill>
                  <a:latin typeface="Arial"/>
                  <a:ea typeface="Arial"/>
                  <a:cs typeface="Arial"/>
                  <a:sym typeface="Arial"/>
                </a:endParaRPr>
              </a:p>
            </p:txBody>
          </p:sp>
        </p:grpSp>
      </p:grpSp>
      <p:sp>
        <p:nvSpPr>
          <p:cNvPr id="204" name="Google Shape;204;p6"/>
          <p:cNvSpPr txBox="1">
            <a:spLocks noGrp="1"/>
          </p:cNvSpPr>
          <p:nvPr>
            <p:ph type="title"/>
          </p:nvPr>
        </p:nvSpPr>
        <p:spPr>
          <a:xfrm>
            <a:off x="4223792" y="-171400"/>
            <a:ext cx="6940352" cy="1069848"/>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3200"/>
              <a:buFont typeface="Arial"/>
              <a:buNone/>
            </a:pPr>
            <a:r>
              <a:rPr lang="pt-BR" sz="3200" b="1"/>
              <a:t>Tipos de Projetos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7" descr="Pessoa de brinquedos vermelhos na frente de duas linhas de números brancos"/>
          <p:cNvPicPr preferRelativeResize="0"/>
          <p:nvPr/>
        </p:nvPicPr>
        <p:blipFill rotWithShape="1">
          <a:blip r:embed="rId3">
            <a:alphaModFix/>
          </a:blip>
          <a:srcRect l="23328" r="19503"/>
          <a:stretch/>
        </p:blipFill>
        <p:spPr>
          <a:xfrm>
            <a:off x="6254224" y="-47876"/>
            <a:ext cx="5962785" cy="6957392"/>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grpSp>
        <p:nvGrpSpPr>
          <p:cNvPr id="210" name="Google Shape;210;p7"/>
          <p:cNvGrpSpPr/>
          <p:nvPr/>
        </p:nvGrpSpPr>
        <p:grpSpPr>
          <a:xfrm>
            <a:off x="191344" y="1052736"/>
            <a:ext cx="8128000" cy="5415491"/>
            <a:chOff x="0" y="0"/>
            <a:chExt cx="8128000" cy="5415491"/>
          </a:xfrm>
        </p:grpSpPr>
        <p:sp>
          <p:nvSpPr>
            <p:cNvPr id="211" name="Google Shape;211;p7"/>
            <p:cNvSpPr/>
            <p:nvPr/>
          </p:nvSpPr>
          <p:spPr>
            <a:xfrm>
              <a:off x="0" y="0"/>
              <a:ext cx="8128000" cy="1259416"/>
            </a:xfrm>
            <a:prstGeom prst="roundRect">
              <a:avLst>
                <a:gd name="adj" fmla="val 10000"/>
              </a:avLst>
            </a:prstGeom>
            <a:solidFill>
              <a:srgbClr val="FFCA0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7"/>
            <p:cNvSpPr txBox="1"/>
            <p:nvPr/>
          </p:nvSpPr>
          <p:spPr>
            <a:xfrm>
              <a:off x="1751541" y="0"/>
              <a:ext cx="6376458" cy="125941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Tamanho </a:t>
              </a:r>
              <a:r>
                <a:rPr lang="pt-BR" sz="1800">
                  <a:solidFill>
                    <a:schemeClr val="dk1"/>
                  </a:solidFill>
                  <a:latin typeface="Arial"/>
                  <a:ea typeface="Arial"/>
                  <a:cs typeface="Arial"/>
                  <a:sym typeface="Arial"/>
                </a:rPr>
                <a:t>– Pequeno – Médio – Grande porte</a:t>
              </a:r>
              <a:endParaRPr sz="1800">
                <a:solidFill>
                  <a:schemeClr val="dk1"/>
                </a:solidFill>
                <a:latin typeface="Arial"/>
                <a:ea typeface="Arial"/>
                <a:cs typeface="Arial"/>
                <a:sym typeface="Arial"/>
              </a:endParaRPr>
            </a:p>
          </p:txBody>
        </p:sp>
        <p:sp>
          <p:nvSpPr>
            <p:cNvPr id="213" name="Google Shape;213;p7"/>
            <p:cNvSpPr/>
            <p:nvPr/>
          </p:nvSpPr>
          <p:spPr>
            <a:xfrm>
              <a:off x="125941" y="125941"/>
              <a:ext cx="1625600" cy="1007533"/>
            </a:xfrm>
            <a:prstGeom prst="roundRect">
              <a:avLst>
                <a:gd name="adj" fmla="val 10000"/>
              </a:avLst>
            </a:prstGeom>
            <a:blipFill rotWithShape="1">
              <a:blip r:embed="rId4">
                <a:alphaModFix/>
              </a:blip>
              <a:stretch>
                <a:fillRect t="-3999" b="-3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7"/>
            <p:cNvSpPr/>
            <p:nvPr/>
          </p:nvSpPr>
          <p:spPr>
            <a:xfrm>
              <a:off x="0" y="1385358"/>
              <a:ext cx="8128000" cy="1259416"/>
            </a:xfrm>
            <a:prstGeom prst="roundRect">
              <a:avLst>
                <a:gd name="adj" fmla="val 10000"/>
              </a:avLst>
            </a:prstGeom>
            <a:solidFill>
              <a:srgbClr val="FFCA0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7"/>
            <p:cNvSpPr txBox="1"/>
            <p:nvPr/>
          </p:nvSpPr>
          <p:spPr>
            <a:xfrm>
              <a:off x="1751541" y="1385358"/>
              <a:ext cx="6376458" cy="125941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Complexidade</a:t>
              </a:r>
              <a:r>
                <a:rPr lang="pt-BR" sz="1800">
                  <a:solidFill>
                    <a:schemeClr val="dk1"/>
                  </a:solidFill>
                  <a:latin typeface="Arial"/>
                  <a:ea typeface="Arial"/>
                  <a:cs typeface="Arial"/>
                  <a:sym typeface="Arial"/>
                </a:rPr>
                <a:t> – Baixa – Média - Alta</a:t>
              </a:r>
              <a:endParaRPr sz="1800">
                <a:solidFill>
                  <a:schemeClr val="dk1"/>
                </a:solidFill>
                <a:latin typeface="Arial"/>
                <a:ea typeface="Arial"/>
                <a:cs typeface="Arial"/>
                <a:sym typeface="Arial"/>
              </a:endParaRPr>
            </a:p>
          </p:txBody>
        </p:sp>
        <p:sp>
          <p:nvSpPr>
            <p:cNvPr id="216" name="Google Shape;216;p7"/>
            <p:cNvSpPr/>
            <p:nvPr/>
          </p:nvSpPr>
          <p:spPr>
            <a:xfrm>
              <a:off x="125941" y="1511300"/>
              <a:ext cx="1625600" cy="1007533"/>
            </a:xfrm>
            <a:prstGeom prst="roundRect">
              <a:avLst>
                <a:gd name="adj" fmla="val 10000"/>
              </a:avLst>
            </a:prstGeom>
            <a:blipFill rotWithShape="1">
              <a:blip r:embed="rId5">
                <a:alphaModFix/>
              </a:blip>
              <a:stretch>
                <a:fillRect t="-3999" b="-3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7"/>
            <p:cNvSpPr/>
            <p:nvPr/>
          </p:nvSpPr>
          <p:spPr>
            <a:xfrm>
              <a:off x="0" y="2770716"/>
              <a:ext cx="8128000" cy="1259416"/>
            </a:xfrm>
            <a:prstGeom prst="roundRect">
              <a:avLst>
                <a:gd name="adj" fmla="val 10000"/>
              </a:avLst>
            </a:prstGeom>
            <a:solidFill>
              <a:srgbClr val="FFCA0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7"/>
            <p:cNvSpPr txBox="1"/>
            <p:nvPr/>
          </p:nvSpPr>
          <p:spPr>
            <a:xfrm>
              <a:off x="1751541" y="2770716"/>
              <a:ext cx="6376458" cy="125941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Recursos disponíveis </a:t>
              </a:r>
              <a:r>
                <a:rPr lang="pt-BR" sz="1800">
                  <a:solidFill>
                    <a:schemeClr val="dk1"/>
                  </a:solidFill>
                  <a:latin typeface="Arial"/>
                  <a:ea typeface="Arial"/>
                  <a:cs typeface="Arial"/>
                  <a:sym typeface="Arial"/>
                </a:rPr>
                <a:t>– Pessoas – Máquinas – Equipamentos - Instalações</a:t>
              </a:r>
              <a:endParaRPr sz="1800">
                <a:solidFill>
                  <a:schemeClr val="dk1"/>
                </a:solidFill>
                <a:latin typeface="Arial"/>
                <a:ea typeface="Arial"/>
                <a:cs typeface="Arial"/>
                <a:sym typeface="Arial"/>
              </a:endParaRPr>
            </a:p>
          </p:txBody>
        </p:sp>
        <p:sp>
          <p:nvSpPr>
            <p:cNvPr id="219" name="Google Shape;219;p7"/>
            <p:cNvSpPr/>
            <p:nvPr/>
          </p:nvSpPr>
          <p:spPr>
            <a:xfrm>
              <a:off x="125941" y="2896658"/>
              <a:ext cx="1625600" cy="1007533"/>
            </a:xfrm>
            <a:prstGeom prst="roundRect">
              <a:avLst>
                <a:gd name="adj" fmla="val 10000"/>
              </a:avLst>
            </a:prstGeom>
            <a:blipFill rotWithShape="1">
              <a:blip r:embed="rId6">
                <a:alphaModFix/>
              </a:blip>
              <a:stretch>
                <a:fillRect l="-4999" r="-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7"/>
            <p:cNvSpPr/>
            <p:nvPr/>
          </p:nvSpPr>
          <p:spPr>
            <a:xfrm>
              <a:off x="0" y="4156075"/>
              <a:ext cx="8128000" cy="1259416"/>
            </a:xfrm>
            <a:prstGeom prst="roundRect">
              <a:avLst>
                <a:gd name="adj" fmla="val 10000"/>
              </a:avLst>
            </a:prstGeom>
            <a:solidFill>
              <a:srgbClr val="FFCA0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7"/>
            <p:cNvSpPr txBox="1"/>
            <p:nvPr/>
          </p:nvSpPr>
          <p:spPr>
            <a:xfrm>
              <a:off x="1751541" y="4156075"/>
              <a:ext cx="6376458" cy="125941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Cultura da organização </a:t>
              </a:r>
              <a:r>
                <a:rPr lang="pt-BR" sz="1800">
                  <a:solidFill>
                    <a:schemeClr val="dk1"/>
                  </a:solidFill>
                  <a:latin typeface="Arial"/>
                  <a:ea typeface="Arial"/>
                  <a:cs typeface="Arial"/>
                  <a:sym typeface="Arial"/>
                </a:rPr>
                <a:t>– Madura - Imatura</a:t>
              </a:r>
              <a:endParaRPr sz="1800">
                <a:solidFill>
                  <a:schemeClr val="dk1"/>
                </a:solidFill>
                <a:latin typeface="Arial"/>
                <a:ea typeface="Arial"/>
                <a:cs typeface="Arial"/>
                <a:sym typeface="Arial"/>
              </a:endParaRPr>
            </a:p>
          </p:txBody>
        </p:sp>
        <p:sp>
          <p:nvSpPr>
            <p:cNvPr id="222" name="Google Shape;222;p7"/>
            <p:cNvSpPr/>
            <p:nvPr/>
          </p:nvSpPr>
          <p:spPr>
            <a:xfrm>
              <a:off x="125941" y="4282016"/>
              <a:ext cx="1625600" cy="1007533"/>
            </a:xfrm>
            <a:prstGeom prst="roundRect">
              <a:avLst>
                <a:gd name="adj" fmla="val 10000"/>
              </a:avLst>
            </a:prstGeom>
            <a:blipFill rotWithShape="1">
              <a:blip r:embed="rId7">
                <a:alphaModFix/>
              </a:blip>
              <a:stretch>
                <a:fillRect t="-4999" b="-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8" descr="Lâmpada em grama verde"/>
          <p:cNvPicPr preferRelativeResize="0"/>
          <p:nvPr/>
        </p:nvPicPr>
        <p:blipFill rotWithShape="1">
          <a:blip r:embed="rId3">
            <a:alphaModFix/>
          </a:blip>
          <a:srcRect t="3271" b="12459"/>
          <a:stretch/>
        </p:blipFill>
        <p:spPr>
          <a:xfrm>
            <a:off x="20" y="10"/>
            <a:ext cx="12191979" cy="6857990"/>
          </a:xfrm>
          <a:prstGeom prst="rect">
            <a:avLst/>
          </a:prstGeom>
          <a:noFill/>
          <a:ln>
            <a:noFill/>
          </a:ln>
        </p:spPr>
      </p:pic>
      <p:sp>
        <p:nvSpPr>
          <p:cNvPr id="228" name="Google Shape;228;p8"/>
          <p:cNvSpPr txBox="1">
            <a:spLocks noGrp="1"/>
          </p:cNvSpPr>
          <p:nvPr>
            <p:ph type="title"/>
          </p:nvPr>
        </p:nvSpPr>
        <p:spPr>
          <a:xfrm>
            <a:off x="762000" y="1137434"/>
            <a:ext cx="7800660" cy="152098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FFFFFF"/>
              </a:buClr>
              <a:buSzPts val="4000"/>
              <a:buFont typeface="Arial"/>
              <a:buNone/>
            </a:pPr>
            <a:r>
              <a:rPr lang="pt-BR" sz="4000">
                <a:solidFill>
                  <a:srgbClr val="FFFFFF"/>
                </a:solidFill>
              </a:rPr>
              <a:t>Ambiente interno e externo</a:t>
            </a:r>
            <a:endParaRPr sz="40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7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9"/>
          <p:cNvSpPr txBox="1">
            <a:spLocks noGrp="1"/>
          </p:cNvSpPr>
          <p:nvPr>
            <p:ph type="title"/>
          </p:nvPr>
        </p:nvSpPr>
        <p:spPr>
          <a:xfrm>
            <a:off x="4943872" y="908720"/>
            <a:ext cx="6696744" cy="151216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500"/>
              <a:buFont typeface="Arial"/>
              <a:buNone/>
            </a:pPr>
            <a:r>
              <a:rPr lang="pt-BR" sz="2500">
                <a:solidFill>
                  <a:schemeClr val="dk1"/>
                </a:solidFill>
                <a:latin typeface="Arial"/>
                <a:ea typeface="Arial"/>
                <a:cs typeface="Arial"/>
                <a:sym typeface="Arial"/>
              </a:rPr>
              <a:t>🔄 Enquete 1 </a:t>
            </a:r>
            <a:br>
              <a:rPr lang="pt-BR" sz="2500">
                <a:solidFill>
                  <a:schemeClr val="dk1"/>
                </a:solidFill>
                <a:latin typeface="Arial"/>
                <a:ea typeface="Arial"/>
                <a:cs typeface="Arial"/>
                <a:sym typeface="Arial"/>
              </a:rPr>
            </a:br>
            <a:br>
              <a:rPr lang="pt-BR" sz="2500">
                <a:solidFill>
                  <a:schemeClr val="dk1"/>
                </a:solidFill>
                <a:latin typeface="Arial"/>
                <a:ea typeface="Arial"/>
                <a:cs typeface="Arial"/>
                <a:sym typeface="Arial"/>
              </a:rPr>
            </a:br>
            <a:r>
              <a:rPr lang="pt-BR" sz="2500">
                <a:solidFill>
                  <a:schemeClr val="dk1"/>
                </a:solidFill>
                <a:latin typeface="Arial"/>
                <a:ea typeface="Arial"/>
                <a:cs typeface="Arial"/>
                <a:sym typeface="Arial"/>
              </a:rPr>
              <a:t>Identificação dos stakeholders áreas que mais atuam</a:t>
            </a:r>
            <a:endParaRPr sz="2500">
              <a:solidFill>
                <a:schemeClr val="dk1"/>
              </a:solidFill>
              <a:latin typeface="Arial"/>
              <a:ea typeface="Arial"/>
              <a:cs typeface="Arial"/>
              <a:sym typeface="Arial"/>
            </a:endParaRPr>
          </a:p>
        </p:txBody>
      </p:sp>
      <p:sp>
        <p:nvSpPr>
          <p:cNvPr id="234" name="Google Shape;234;p9"/>
          <p:cNvSpPr txBox="1"/>
          <p:nvPr/>
        </p:nvSpPr>
        <p:spPr>
          <a:xfrm>
            <a:off x="5015880" y="2636912"/>
            <a:ext cx="3240360" cy="3600400"/>
          </a:xfrm>
          <a:prstGeom prst="rect">
            <a:avLst/>
          </a:prstGeom>
          <a:noFill/>
          <a:ln>
            <a:noFill/>
          </a:ln>
        </p:spPr>
        <p:txBody>
          <a:bodyPr spcFirstLastPara="1" wrap="square" lIns="91425" tIns="45700" rIns="91425" bIns="45700" anchor="t" anchorCtr="0">
            <a:normAutofit lnSpcReduction="10000"/>
          </a:bodyPr>
          <a:lstStyle/>
          <a:p>
            <a:pPr marL="285750" marR="0" lvl="0" indent="-285750" algn="l" rtl="0">
              <a:lnSpc>
                <a:spcPct val="90000"/>
              </a:lnSpc>
              <a:spcBef>
                <a:spcPts val="0"/>
              </a:spcBef>
              <a:spcAft>
                <a:spcPts val="0"/>
              </a:spcAft>
              <a:buClr>
                <a:schemeClr val="dk1"/>
              </a:buClr>
              <a:buSzPts val="2400"/>
              <a:buFont typeface="Arial"/>
              <a:buChar char="•"/>
            </a:pPr>
            <a:r>
              <a:rPr lang="pt-BR" sz="2400">
                <a:solidFill>
                  <a:schemeClr val="dk1"/>
                </a:solidFill>
                <a:latin typeface="Arial"/>
                <a:ea typeface="Arial"/>
                <a:cs typeface="Arial"/>
                <a:sym typeface="Arial"/>
              </a:rPr>
              <a:t>Administração - CEO</a:t>
            </a:r>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RPA</a:t>
            </a:r>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Engenheiro</a:t>
            </a:r>
            <a:endParaRPr sz="2400">
              <a:solidFill>
                <a:schemeClr val="dk1"/>
              </a:solidFill>
              <a:latin typeface="Arial"/>
              <a:ea typeface="Arial"/>
              <a:cs typeface="Arial"/>
              <a:sym typeface="Arial"/>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Tecnologia da Informação</a:t>
            </a:r>
            <a:endParaRPr sz="2400">
              <a:solidFill>
                <a:schemeClr val="dk1"/>
              </a:solidFill>
              <a:latin typeface="Arial"/>
              <a:ea typeface="Arial"/>
              <a:cs typeface="Arial"/>
              <a:sym typeface="Arial"/>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Marketing (novos produtos)</a:t>
            </a:r>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Produção</a:t>
            </a:r>
            <a:endParaRPr/>
          </a:p>
          <a:p>
            <a:pPr marL="285750" marR="0" lvl="0" indent="-133350" algn="l" rtl="0">
              <a:lnSpc>
                <a:spcPct val="90000"/>
              </a:lnSpc>
              <a:spcBef>
                <a:spcPts val="100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35" name="Google Shape;235;p9"/>
          <p:cNvSpPr txBox="1"/>
          <p:nvPr/>
        </p:nvSpPr>
        <p:spPr>
          <a:xfrm>
            <a:off x="8832304" y="2708920"/>
            <a:ext cx="2232248" cy="3384376"/>
          </a:xfrm>
          <a:prstGeom prst="rect">
            <a:avLst/>
          </a:prstGeom>
          <a:noFill/>
          <a:ln>
            <a:noFill/>
          </a:ln>
        </p:spPr>
        <p:txBody>
          <a:bodyPr spcFirstLastPara="1" wrap="square" lIns="91425" tIns="45700" rIns="91425" bIns="45700" anchor="t" anchorCtr="0">
            <a:normAutofit/>
          </a:bodyPr>
          <a:lstStyle/>
          <a:p>
            <a:pPr marL="285750" marR="0" lvl="0" indent="-285750" algn="l" rtl="0">
              <a:lnSpc>
                <a:spcPct val="90000"/>
              </a:lnSpc>
              <a:spcBef>
                <a:spcPts val="0"/>
              </a:spcBef>
              <a:spcAft>
                <a:spcPts val="0"/>
              </a:spcAft>
              <a:buClr>
                <a:schemeClr val="dk1"/>
              </a:buClr>
              <a:buSzPts val="2400"/>
              <a:buFont typeface="Arial"/>
              <a:buChar char="•"/>
            </a:pPr>
            <a:r>
              <a:rPr lang="pt-BR" sz="2400">
                <a:solidFill>
                  <a:schemeClr val="dk1"/>
                </a:solidFill>
                <a:latin typeface="Arial"/>
                <a:ea typeface="Arial"/>
                <a:cs typeface="Arial"/>
                <a:sym typeface="Arial"/>
              </a:rPr>
              <a:t>Comercial</a:t>
            </a:r>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Financeiro</a:t>
            </a:r>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Eventos</a:t>
            </a:r>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Saúde</a:t>
            </a:r>
            <a:endParaRPr sz="2400">
              <a:solidFill>
                <a:schemeClr val="dk1"/>
              </a:solidFill>
              <a:latin typeface="Arial"/>
              <a:ea typeface="Arial"/>
              <a:cs typeface="Arial"/>
              <a:sym typeface="Arial"/>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Educação</a:t>
            </a:r>
            <a:endParaRPr sz="2400">
              <a:solidFill>
                <a:schemeClr val="dk1"/>
              </a:solidFill>
              <a:latin typeface="Arial"/>
              <a:ea typeface="Arial"/>
              <a:cs typeface="Arial"/>
              <a:sym typeface="Arial"/>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Governo</a:t>
            </a:r>
            <a:endParaRPr/>
          </a:p>
          <a:p>
            <a:pPr marL="285750" marR="0" lvl="0" indent="-285750" algn="l" rtl="0">
              <a:lnSpc>
                <a:spcPct val="90000"/>
              </a:lnSpc>
              <a:spcBef>
                <a:spcPts val="1000"/>
              </a:spcBef>
              <a:spcAft>
                <a:spcPts val="0"/>
              </a:spcAft>
              <a:buClr>
                <a:schemeClr val="dk1"/>
              </a:buClr>
              <a:buSzPts val="2400"/>
              <a:buFont typeface="Arial"/>
              <a:buChar char="•"/>
            </a:pPr>
            <a:r>
              <a:rPr lang="pt-BR" sz="2400">
                <a:solidFill>
                  <a:schemeClr val="dk1"/>
                </a:solidFill>
                <a:latin typeface="Arial"/>
                <a:ea typeface="Arial"/>
                <a:cs typeface="Arial"/>
                <a:sym typeface="Arial"/>
              </a:rPr>
              <a:t>Outro…</a:t>
            </a:r>
            <a:endParaRPr/>
          </a:p>
          <a:p>
            <a:pPr marL="285750" marR="0" lvl="0" indent="-133350" algn="l" rtl="0">
              <a:lnSpc>
                <a:spcPct val="90000"/>
              </a:lnSpc>
              <a:spcBef>
                <a:spcPts val="100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
        <p:nvSpPr>
          <p:cNvPr id="236" name="Google Shape;236;p9"/>
          <p:cNvSpPr txBox="1"/>
          <p:nvPr/>
        </p:nvSpPr>
        <p:spPr>
          <a:xfrm>
            <a:off x="407368" y="1628800"/>
            <a:ext cx="482453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dk1"/>
                </a:solidFill>
                <a:latin typeface="Arial"/>
                <a:ea typeface="Arial"/>
                <a:cs typeface="Arial"/>
                <a:sym typeface="Arial"/>
              </a:rPr>
              <a:t>https://forms.gle/NPFQHBzdz91hJDeSA</a:t>
            </a:r>
            <a:endParaRPr/>
          </a:p>
        </p:txBody>
      </p:sp>
      <p:pic>
        <p:nvPicPr>
          <p:cNvPr id="237" name="Google Shape;237;p9"/>
          <p:cNvPicPr preferRelativeResize="0"/>
          <p:nvPr/>
        </p:nvPicPr>
        <p:blipFill rotWithShape="1">
          <a:blip r:embed="rId3">
            <a:alphaModFix/>
          </a:blip>
          <a:srcRect/>
          <a:stretch/>
        </p:blipFill>
        <p:spPr>
          <a:xfrm>
            <a:off x="1271464" y="2708920"/>
            <a:ext cx="2752381" cy="275238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0"/>
          <p:cNvSpPr txBox="1">
            <a:spLocks noGrp="1"/>
          </p:cNvSpPr>
          <p:nvPr>
            <p:ph type="title" idx="4294967295"/>
          </p:nvPr>
        </p:nvSpPr>
        <p:spPr>
          <a:xfrm>
            <a:off x="3431704" y="116632"/>
            <a:ext cx="5446589" cy="666750"/>
          </a:xfrm>
          <a:prstGeom prst="rect">
            <a:avLst/>
          </a:prstGeom>
          <a:noFill/>
          <a:ln>
            <a:noFill/>
          </a:ln>
        </p:spPr>
        <p:txBody>
          <a:bodyPr spcFirstLastPara="1" wrap="square" lIns="91425" tIns="360000" rIns="91425" bIns="45700" anchor="b" anchorCtr="0">
            <a:noAutofit/>
          </a:bodyPr>
          <a:lstStyle/>
          <a:p>
            <a:pPr marL="0" lvl="0" indent="0" algn="ctr" rtl="0">
              <a:lnSpc>
                <a:spcPct val="100000"/>
              </a:lnSpc>
              <a:spcBef>
                <a:spcPts val="0"/>
              </a:spcBef>
              <a:spcAft>
                <a:spcPts val="0"/>
              </a:spcAft>
              <a:buClr>
                <a:schemeClr val="accent2"/>
              </a:buClr>
              <a:buSzPts val="4000"/>
              <a:buFont typeface="Calibri"/>
              <a:buNone/>
            </a:pPr>
            <a:r>
              <a:rPr lang="pt-BR"/>
              <a:t>Padrões</a:t>
            </a:r>
            <a:endParaRPr/>
          </a:p>
        </p:txBody>
      </p:sp>
      <p:grpSp>
        <p:nvGrpSpPr>
          <p:cNvPr id="243" name="Google Shape;243;p10"/>
          <p:cNvGrpSpPr/>
          <p:nvPr/>
        </p:nvGrpSpPr>
        <p:grpSpPr>
          <a:xfrm>
            <a:off x="1431820" y="4065476"/>
            <a:ext cx="2264377" cy="1840024"/>
            <a:chOff x="1714499" y="4071960"/>
            <a:chExt cx="2264376" cy="1840024"/>
          </a:xfrm>
        </p:grpSpPr>
        <p:sp>
          <p:nvSpPr>
            <p:cNvPr id="244" name="Google Shape;244;p10"/>
            <p:cNvSpPr/>
            <p:nvPr/>
          </p:nvSpPr>
          <p:spPr>
            <a:xfrm>
              <a:off x="1714500" y="4071960"/>
              <a:ext cx="2264375" cy="1839338"/>
            </a:xfrm>
            <a:prstGeom prst="rect">
              <a:avLst/>
            </a:prstGeom>
            <a:solidFill>
              <a:srgbClr val="FFFFFF"/>
            </a:solidFill>
            <a:ln>
              <a:noFill/>
            </a:ln>
            <a:effectLst>
              <a:outerShdw blurRad="762000" dist="127000" dir="2700000" algn="t" rotWithShape="0">
                <a:schemeClr val="accent4">
                  <a:alpha val="40000"/>
                </a:schemeClr>
              </a:outerShdw>
            </a:effectLst>
          </p:spPr>
          <p:txBody>
            <a:bodyPr spcFirstLastPara="1" wrap="square" lIns="180000" tIns="180000" rIns="180000" bIns="0" anchor="t" anchorCtr="0">
              <a:noAutofit/>
            </a:bodyPr>
            <a:lstStyle/>
            <a:p>
              <a:pPr marL="0" marR="0" lvl="0" indent="0" algn="l" rtl="0">
                <a:lnSpc>
                  <a:spcPct val="100000"/>
                </a:lnSpc>
                <a:spcBef>
                  <a:spcPts val="0"/>
                </a:spcBef>
                <a:spcAft>
                  <a:spcPts val="0"/>
                </a:spcAft>
                <a:buClr>
                  <a:srgbClr val="000000"/>
                </a:buClr>
                <a:buSzPts val="1067"/>
                <a:buFont typeface="Calibri"/>
                <a:buNone/>
              </a:pPr>
              <a:r>
                <a:rPr lang="pt-BR" sz="1067" b="0" i="0" u="none" strike="noStrike" cap="none">
                  <a:solidFill>
                    <a:srgbClr val="000000"/>
                  </a:solidFill>
                  <a:latin typeface="Calibri"/>
                  <a:ea typeface="Calibri"/>
                  <a:cs typeface="Calibri"/>
                  <a:sym typeface="Calibri"/>
                </a:rPr>
                <a:t>Guia que trata dos Princípios do gerenciamento de projetos, sistema de geração de valor, áreas do conhecimento,  abordagem baseada no contexto (tailoring), modelos, métodos e artefatos.</a:t>
              </a:r>
              <a:endParaRPr sz="18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67"/>
                <a:buFont typeface="Lato"/>
                <a:buNone/>
              </a:pPr>
              <a:endParaRPr sz="10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1067"/>
                <a:buFont typeface="Lato"/>
                <a:buNone/>
              </a:pPr>
              <a:endParaRPr sz="10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67"/>
                <a:buFont typeface="Calibri"/>
                <a:buNone/>
              </a:pPr>
              <a:r>
                <a:rPr lang="pt-BR" sz="1067" b="0" i="0" u="none" strike="noStrike" cap="none">
                  <a:solidFill>
                    <a:srgbClr val="000000"/>
                  </a:solidFill>
                  <a:latin typeface="Calibri"/>
                  <a:ea typeface="Calibri"/>
                  <a:cs typeface="Calibri"/>
                  <a:sym typeface="Calibri"/>
                </a:rPr>
                <a:t> </a:t>
              </a:r>
              <a:endParaRPr sz="1800">
                <a:solidFill>
                  <a:schemeClr val="dk1"/>
                </a:solidFill>
                <a:latin typeface="Arial"/>
                <a:ea typeface="Arial"/>
                <a:cs typeface="Arial"/>
                <a:sym typeface="Arial"/>
              </a:endParaRPr>
            </a:p>
          </p:txBody>
        </p:sp>
        <p:sp>
          <p:nvSpPr>
            <p:cNvPr id="245" name="Google Shape;245;p10"/>
            <p:cNvSpPr/>
            <p:nvPr/>
          </p:nvSpPr>
          <p:spPr>
            <a:xfrm>
              <a:off x="1714499" y="5814353"/>
              <a:ext cx="2264375" cy="97631"/>
            </a:xfrm>
            <a:prstGeom prst="rect">
              <a:avLst/>
            </a:prstGeom>
            <a:solidFill>
              <a:srgbClr val="9C64A2"/>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1067"/>
                <a:buFont typeface="Lato"/>
                <a:buNone/>
              </a:pPr>
              <a:endParaRPr sz="1067" b="1" i="0" u="none" strike="noStrike" cap="none">
                <a:solidFill>
                  <a:srgbClr val="202427"/>
                </a:solidFill>
                <a:latin typeface="Calibri"/>
                <a:ea typeface="Calibri"/>
                <a:cs typeface="Calibri"/>
                <a:sym typeface="Calibri"/>
              </a:endParaRPr>
            </a:p>
          </p:txBody>
        </p:sp>
      </p:grpSp>
      <p:sp>
        <p:nvSpPr>
          <p:cNvPr id="246" name="Google Shape;246;p10"/>
          <p:cNvSpPr/>
          <p:nvPr/>
        </p:nvSpPr>
        <p:spPr>
          <a:xfrm>
            <a:off x="3946257" y="2694894"/>
            <a:ext cx="2264375" cy="97631"/>
          </a:xfrm>
          <a:prstGeom prst="rect">
            <a:avLst/>
          </a:prstGeom>
          <a:solidFill>
            <a:schemeClr val="accent1"/>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1400"/>
              <a:buFont typeface="Lato"/>
              <a:buNone/>
            </a:pPr>
            <a:endParaRPr sz="1400" b="1" i="0" u="none" strike="noStrike" cap="none">
              <a:solidFill>
                <a:srgbClr val="202427"/>
              </a:solidFill>
              <a:latin typeface="Arial"/>
              <a:ea typeface="Arial"/>
              <a:cs typeface="Arial"/>
              <a:sym typeface="Arial"/>
            </a:endParaRPr>
          </a:p>
        </p:txBody>
      </p:sp>
      <p:grpSp>
        <p:nvGrpSpPr>
          <p:cNvPr id="247" name="Google Shape;247;p10"/>
          <p:cNvGrpSpPr/>
          <p:nvPr/>
        </p:nvGrpSpPr>
        <p:grpSpPr>
          <a:xfrm>
            <a:off x="3946256" y="4065476"/>
            <a:ext cx="2264377" cy="1840024"/>
            <a:chOff x="1714499" y="4071960"/>
            <a:chExt cx="2264376" cy="1840024"/>
          </a:xfrm>
        </p:grpSpPr>
        <p:sp>
          <p:nvSpPr>
            <p:cNvPr id="248" name="Google Shape;248;p10"/>
            <p:cNvSpPr/>
            <p:nvPr/>
          </p:nvSpPr>
          <p:spPr>
            <a:xfrm>
              <a:off x="1714500" y="4071960"/>
              <a:ext cx="2264375" cy="1839338"/>
            </a:xfrm>
            <a:prstGeom prst="rect">
              <a:avLst/>
            </a:prstGeom>
            <a:solidFill>
              <a:srgbClr val="FFFFFF"/>
            </a:solidFill>
            <a:ln>
              <a:noFill/>
            </a:ln>
            <a:effectLst>
              <a:outerShdw blurRad="762000" dist="127000" dir="2700000" algn="t" rotWithShape="0">
                <a:schemeClr val="accent4">
                  <a:alpha val="40000"/>
                </a:schemeClr>
              </a:outerShdw>
            </a:effectLst>
          </p:spPr>
          <p:txBody>
            <a:bodyPr spcFirstLastPara="1" wrap="square" lIns="180000" tIns="180000" rIns="180000" bIns="0" anchor="t" anchorCtr="0">
              <a:noAutofit/>
            </a:bodyPr>
            <a:lstStyle/>
            <a:p>
              <a:pPr marL="0" marR="0" lvl="0" indent="0" algn="l" rtl="0">
                <a:lnSpc>
                  <a:spcPct val="100000"/>
                </a:lnSpc>
                <a:spcBef>
                  <a:spcPts val="0"/>
                </a:spcBef>
                <a:spcAft>
                  <a:spcPts val="0"/>
                </a:spcAft>
                <a:buClr>
                  <a:srgbClr val="000000"/>
                </a:buClr>
                <a:buSzPts val="1067"/>
                <a:buFont typeface="Calibri"/>
                <a:buNone/>
              </a:pPr>
              <a:r>
                <a:rPr lang="pt-BR" sz="1067" b="0" i="0" u="none" strike="noStrike" cap="none">
                  <a:solidFill>
                    <a:srgbClr val="000000"/>
                  </a:solidFill>
                  <a:latin typeface="Calibri"/>
                  <a:ea typeface="Calibri"/>
                  <a:cs typeface="Calibri"/>
                  <a:sym typeface="Calibri"/>
                </a:rPr>
                <a:t>Guia que apresenta as Áreas de competências (pessoas, práticas e perspectivas), cultura e valores, governança, estrutura e processos. </a:t>
              </a:r>
              <a:endParaRPr sz="18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67"/>
                <a:buFont typeface="Lato"/>
                <a:buNone/>
              </a:pPr>
              <a:endParaRPr sz="10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1067"/>
                <a:buFont typeface="Lato"/>
                <a:buNone/>
              </a:pPr>
              <a:endParaRPr sz="10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1067"/>
                <a:buFont typeface="Lato"/>
                <a:buNone/>
              </a:pPr>
              <a:endParaRPr sz="10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1067"/>
                <a:buFont typeface="Lato"/>
                <a:buNone/>
              </a:pPr>
              <a:endParaRPr sz="1067" b="0" i="0" u="none" strike="noStrike" cap="none">
                <a:solidFill>
                  <a:srgbClr val="000000"/>
                </a:solidFill>
                <a:latin typeface="Calibri"/>
                <a:ea typeface="Calibri"/>
                <a:cs typeface="Calibri"/>
                <a:sym typeface="Calibri"/>
              </a:endParaRPr>
            </a:p>
          </p:txBody>
        </p:sp>
        <p:sp>
          <p:nvSpPr>
            <p:cNvPr id="249" name="Google Shape;249;p10"/>
            <p:cNvSpPr/>
            <p:nvPr/>
          </p:nvSpPr>
          <p:spPr>
            <a:xfrm>
              <a:off x="1714499" y="5814353"/>
              <a:ext cx="2264375" cy="97631"/>
            </a:xfrm>
            <a:prstGeom prst="rect">
              <a:avLst/>
            </a:prstGeom>
            <a:solidFill>
              <a:srgbClr val="9C64A2"/>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1067"/>
                <a:buFont typeface="Lato"/>
                <a:buNone/>
              </a:pPr>
              <a:endParaRPr sz="1067" b="1" i="0" u="none" strike="noStrike" cap="none">
                <a:solidFill>
                  <a:srgbClr val="202427"/>
                </a:solidFill>
                <a:latin typeface="Calibri"/>
                <a:ea typeface="Calibri"/>
                <a:cs typeface="Calibri"/>
                <a:sym typeface="Calibri"/>
              </a:endParaRPr>
            </a:p>
          </p:txBody>
        </p:sp>
      </p:grpSp>
      <p:grpSp>
        <p:nvGrpSpPr>
          <p:cNvPr id="250" name="Google Shape;250;p10"/>
          <p:cNvGrpSpPr/>
          <p:nvPr/>
        </p:nvGrpSpPr>
        <p:grpSpPr>
          <a:xfrm>
            <a:off x="8972546" y="4065476"/>
            <a:ext cx="2264377" cy="1840024"/>
            <a:chOff x="1714499" y="4071960"/>
            <a:chExt cx="2264376" cy="1840024"/>
          </a:xfrm>
        </p:grpSpPr>
        <p:sp>
          <p:nvSpPr>
            <p:cNvPr id="251" name="Google Shape;251;p10"/>
            <p:cNvSpPr/>
            <p:nvPr/>
          </p:nvSpPr>
          <p:spPr>
            <a:xfrm>
              <a:off x="1714500" y="4071960"/>
              <a:ext cx="2264375" cy="1839338"/>
            </a:xfrm>
            <a:prstGeom prst="rect">
              <a:avLst/>
            </a:prstGeom>
            <a:solidFill>
              <a:srgbClr val="FFFFFF"/>
            </a:solidFill>
            <a:ln>
              <a:noFill/>
            </a:ln>
            <a:effectLst>
              <a:outerShdw blurRad="762000" dist="127000" dir="2700000" algn="t" rotWithShape="0">
                <a:schemeClr val="accent4">
                  <a:alpha val="40000"/>
                </a:schemeClr>
              </a:outerShdw>
            </a:effectLst>
          </p:spPr>
          <p:txBody>
            <a:bodyPr spcFirstLastPara="1" wrap="square" lIns="180000" tIns="180000" rIns="180000" bIns="0" anchor="t" anchorCtr="0">
              <a:noAutofit/>
            </a:bodyPr>
            <a:lstStyle/>
            <a:p>
              <a:pPr marL="0" marR="0" lvl="0" indent="0" algn="l" rtl="0">
                <a:lnSpc>
                  <a:spcPct val="100000"/>
                </a:lnSpc>
                <a:spcBef>
                  <a:spcPts val="0"/>
                </a:spcBef>
                <a:spcAft>
                  <a:spcPts val="0"/>
                </a:spcAft>
                <a:buClr>
                  <a:srgbClr val="000000"/>
                </a:buClr>
                <a:buSzPts val="1067"/>
                <a:buFont typeface="Calibri"/>
                <a:buNone/>
              </a:pPr>
              <a:r>
                <a:rPr lang="pt-BR" sz="1067" b="0" i="0" u="none" strike="noStrike" cap="none">
                  <a:solidFill>
                    <a:srgbClr val="000000"/>
                  </a:solidFill>
                  <a:latin typeface="Calibri"/>
                  <a:ea typeface="Calibri"/>
                  <a:cs typeface="Calibri"/>
                  <a:sym typeface="Calibri"/>
                </a:rPr>
                <a:t>Método para gerenciamento de projetos que pode ser aplicado a qualquer projeto, independentemente do tipo, da escala, da geografia, da organização ou da cultura</a:t>
              </a:r>
              <a:endParaRPr sz="1067" b="0" i="0" u="none" strike="noStrike" cap="none">
                <a:solidFill>
                  <a:srgbClr val="000000"/>
                </a:solidFill>
                <a:latin typeface="Calibri"/>
                <a:ea typeface="Calibri"/>
                <a:cs typeface="Calibri"/>
                <a:sym typeface="Calibri"/>
              </a:endParaRPr>
            </a:p>
          </p:txBody>
        </p:sp>
        <p:sp>
          <p:nvSpPr>
            <p:cNvPr id="252" name="Google Shape;252;p10"/>
            <p:cNvSpPr/>
            <p:nvPr/>
          </p:nvSpPr>
          <p:spPr>
            <a:xfrm>
              <a:off x="1714499" y="5814353"/>
              <a:ext cx="2264375" cy="97631"/>
            </a:xfrm>
            <a:prstGeom prst="rect">
              <a:avLst/>
            </a:prstGeom>
            <a:solidFill>
              <a:srgbClr val="9C64A2"/>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1067"/>
                <a:buFont typeface="Lato"/>
                <a:buNone/>
              </a:pPr>
              <a:endParaRPr sz="1067" b="1" i="0" u="none" strike="noStrike" cap="none">
                <a:solidFill>
                  <a:srgbClr val="202427"/>
                </a:solidFill>
                <a:latin typeface="Calibri"/>
                <a:ea typeface="Calibri"/>
                <a:cs typeface="Calibri"/>
                <a:sym typeface="Calibri"/>
              </a:endParaRPr>
            </a:p>
          </p:txBody>
        </p:sp>
      </p:grpSp>
      <p:sp>
        <p:nvSpPr>
          <p:cNvPr id="253" name="Google Shape;253;p10"/>
          <p:cNvSpPr/>
          <p:nvPr/>
        </p:nvSpPr>
        <p:spPr>
          <a:xfrm>
            <a:off x="6460692" y="4064790"/>
            <a:ext cx="2264375" cy="1840711"/>
          </a:xfrm>
          <a:prstGeom prst="rect">
            <a:avLst/>
          </a:prstGeom>
          <a:solidFill>
            <a:srgbClr val="9C64A2"/>
          </a:solidFill>
          <a:ln>
            <a:noFill/>
          </a:ln>
          <a:effectLst>
            <a:outerShdw blurRad="762000" dist="127000" dir="2700000" algn="ctr" rotWithShape="0">
              <a:srgbClr val="78487F">
                <a:alpha val="40000"/>
              </a:srgbClr>
            </a:outerShdw>
          </a:effectLst>
        </p:spPr>
        <p:txBody>
          <a:bodyPr spcFirstLastPara="1" wrap="square" lIns="180000" tIns="180000" rIns="180000" bIns="0" anchor="t" anchorCtr="0">
            <a:noAutofit/>
          </a:bodyPr>
          <a:lstStyle/>
          <a:p>
            <a:pPr marL="0" marR="0" lvl="0" indent="0" algn="l" rtl="0">
              <a:lnSpc>
                <a:spcPct val="100000"/>
              </a:lnSpc>
              <a:spcBef>
                <a:spcPts val="0"/>
              </a:spcBef>
              <a:spcAft>
                <a:spcPts val="0"/>
              </a:spcAft>
              <a:buClr>
                <a:schemeClr val="lt2"/>
              </a:buClr>
              <a:buSzPts val="1067"/>
              <a:buFont typeface="Calibri"/>
              <a:buNone/>
            </a:pPr>
            <a:r>
              <a:rPr lang="pt-BR" sz="1067" b="0" i="0" u="none" strike="noStrike" cap="none">
                <a:solidFill>
                  <a:schemeClr val="lt2"/>
                </a:solidFill>
                <a:latin typeface="Calibri"/>
                <a:ea typeface="Calibri"/>
                <a:cs typeface="Calibri"/>
                <a:sym typeface="Calibri"/>
              </a:rPr>
              <a:t>Método que apresenta um modelo contemplando três fases, análise do negócio, seleção e desenvolvimento do escopo, planejamento da execução, implantação, comissionamento, operação e manutenção.</a:t>
            </a:r>
            <a:endParaRPr sz="1800">
              <a:solidFill>
                <a:schemeClr val="dk1"/>
              </a:solidFill>
              <a:latin typeface="Arial"/>
              <a:ea typeface="Arial"/>
              <a:cs typeface="Arial"/>
              <a:sym typeface="Arial"/>
            </a:endParaRPr>
          </a:p>
        </p:txBody>
      </p:sp>
      <p:pic>
        <p:nvPicPr>
          <p:cNvPr id="254" name="Google Shape;254;p10"/>
          <p:cNvPicPr preferRelativeResize="0"/>
          <p:nvPr/>
        </p:nvPicPr>
        <p:blipFill rotWithShape="1">
          <a:blip r:embed="rId3">
            <a:alphaModFix/>
          </a:blip>
          <a:srcRect/>
          <a:stretch/>
        </p:blipFill>
        <p:spPr>
          <a:xfrm>
            <a:off x="1445429" y="1167685"/>
            <a:ext cx="2237929" cy="2726279"/>
          </a:xfrm>
          <a:prstGeom prst="rect">
            <a:avLst/>
          </a:prstGeom>
          <a:noFill/>
          <a:ln>
            <a:noFill/>
          </a:ln>
        </p:spPr>
      </p:pic>
      <p:pic>
        <p:nvPicPr>
          <p:cNvPr id="255" name="Google Shape;255;p10"/>
          <p:cNvPicPr preferRelativeResize="0"/>
          <p:nvPr/>
        </p:nvPicPr>
        <p:blipFill rotWithShape="1">
          <a:blip r:embed="rId4">
            <a:alphaModFix/>
          </a:blip>
          <a:srcRect/>
          <a:stretch/>
        </p:blipFill>
        <p:spPr>
          <a:xfrm>
            <a:off x="3922996" y="1161639"/>
            <a:ext cx="2301793" cy="2675258"/>
          </a:xfrm>
          <a:prstGeom prst="rect">
            <a:avLst/>
          </a:prstGeom>
          <a:noFill/>
          <a:ln>
            <a:noFill/>
          </a:ln>
        </p:spPr>
      </p:pic>
      <p:pic>
        <p:nvPicPr>
          <p:cNvPr id="256" name="Google Shape;256;p10"/>
          <p:cNvPicPr preferRelativeResize="0"/>
          <p:nvPr/>
        </p:nvPicPr>
        <p:blipFill rotWithShape="1">
          <a:blip r:embed="rId5">
            <a:alphaModFix/>
          </a:blip>
          <a:srcRect/>
          <a:stretch/>
        </p:blipFill>
        <p:spPr>
          <a:xfrm>
            <a:off x="6472374" y="1174048"/>
            <a:ext cx="2233745" cy="2640321"/>
          </a:xfrm>
          <a:prstGeom prst="rect">
            <a:avLst/>
          </a:prstGeom>
          <a:noFill/>
          <a:ln>
            <a:noFill/>
          </a:ln>
        </p:spPr>
      </p:pic>
      <p:pic>
        <p:nvPicPr>
          <p:cNvPr id="257" name="Google Shape;257;p10"/>
          <p:cNvPicPr preferRelativeResize="0"/>
          <p:nvPr/>
        </p:nvPicPr>
        <p:blipFill rotWithShape="1">
          <a:blip r:embed="rId6">
            <a:alphaModFix/>
          </a:blip>
          <a:srcRect/>
          <a:stretch/>
        </p:blipFill>
        <p:spPr>
          <a:xfrm>
            <a:off x="8988048" y="1169524"/>
            <a:ext cx="2190814" cy="2635121"/>
          </a:xfrm>
          <a:prstGeom prst="rect">
            <a:avLst/>
          </a:prstGeom>
          <a:noFill/>
          <a:ln>
            <a:noFill/>
          </a:ln>
        </p:spPr>
      </p:pic>
      <p:sp>
        <p:nvSpPr>
          <p:cNvPr id="258" name="Google Shape;258;p10"/>
          <p:cNvSpPr txBox="1"/>
          <p:nvPr/>
        </p:nvSpPr>
        <p:spPr>
          <a:xfrm>
            <a:off x="1938704" y="5447999"/>
            <a:ext cx="1612472" cy="2358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02427"/>
              </a:buClr>
              <a:buSzPts val="933"/>
              <a:buFont typeface="Calibri"/>
              <a:buNone/>
            </a:pPr>
            <a:r>
              <a:rPr lang="pt-BR" sz="933" b="0" i="0" u="none" strike="noStrike" cap="none">
                <a:solidFill>
                  <a:srgbClr val="202427"/>
                </a:solidFill>
                <a:latin typeface="Calibri"/>
                <a:ea typeface="Calibri"/>
                <a:cs typeface="Calibri"/>
                <a:sym typeface="Calibri"/>
              </a:rPr>
              <a:t>https://www.pmi.org/</a:t>
            </a:r>
            <a:endParaRPr sz="1800">
              <a:solidFill>
                <a:schemeClr val="dk1"/>
              </a:solidFill>
              <a:latin typeface="Arial"/>
              <a:ea typeface="Arial"/>
              <a:cs typeface="Arial"/>
              <a:sym typeface="Arial"/>
            </a:endParaRPr>
          </a:p>
        </p:txBody>
      </p:sp>
      <p:sp>
        <p:nvSpPr>
          <p:cNvPr id="259" name="Google Shape;259;p10"/>
          <p:cNvSpPr txBox="1"/>
          <p:nvPr/>
        </p:nvSpPr>
        <p:spPr>
          <a:xfrm>
            <a:off x="4462597" y="5439827"/>
            <a:ext cx="1612472" cy="2358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33"/>
              <a:buFont typeface="Calibri"/>
              <a:buNone/>
            </a:pPr>
            <a:r>
              <a:rPr lang="pt-BR" sz="933" b="0" i="0" u="none" strike="noStrike" cap="none">
                <a:solidFill>
                  <a:srgbClr val="000000"/>
                </a:solidFill>
                <a:latin typeface="Calibri"/>
                <a:ea typeface="Calibri"/>
                <a:cs typeface="Calibri"/>
                <a:sym typeface="Calibri"/>
              </a:rPr>
              <a:t>https://ipma.world/</a:t>
            </a:r>
            <a:endParaRPr sz="1800">
              <a:solidFill>
                <a:schemeClr val="dk1"/>
              </a:solidFill>
              <a:latin typeface="Arial"/>
              <a:ea typeface="Arial"/>
              <a:cs typeface="Arial"/>
              <a:sym typeface="Arial"/>
            </a:endParaRPr>
          </a:p>
        </p:txBody>
      </p:sp>
      <p:sp>
        <p:nvSpPr>
          <p:cNvPr id="260" name="Google Shape;260;p10"/>
          <p:cNvSpPr txBox="1"/>
          <p:nvPr/>
        </p:nvSpPr>
        <p:spPr>
          <a:xfrm>
            <a:off x="6824395" y="5492773"/>
            <a:ext cx="1612472" cy="2358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2"/>
              </a:buClr>
              <a:buSzPts val="933"/>
              <a:buFont typeface="Calibri"/>
              <a:buNone/>
            </a:pPr>
            <a:r>
              <a:rPr lang="pt-BR" sz="933" b="0" i="0" u="none" strike="noStrike" cap="none">
                <a:solidFill>
                  <a:schemeClr val="lt2"/>
                </a:solidFill>
                <a:latin typeface="Calibri"/>
                <a:ea typeface="Calibri"/>
                <a:cs typeface="Calibri"/>
                <a:sym typeface="Calibri"/>
              </a:rPr>
              <a:t>https://www.ipaglobal.com/</a:t>
            </a:r>
            <a:endParaRPr sz="1800">
              <a:solidFill>
                <a:schemeClr val="dk1"/>
              </a:solidFill>
              <a:latin typeface="Arial"/>
              <a:ea typeface="Arial"/>
              <a:cs typeface="Arial"/>
              <a:sym typeface="Arial"/>
            </a:endParaRPr>
          </a:p>
        </p:txBody>
      </p:sp>
      <p:sp>
        <p:nvSpPr>
          <p:cNvPr id="261" name="Google Shape;261;p10"/>
          <p:cNvSpPr txBox="1"/>
          <p:nvPr/>
        </p:nvSpPr>
        <p:spPr>
          <a:xfrm>
            <a:off x="9285915" y="5414903"/>
            <a:ext cx="182880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Calibri"/>
              <a:buNone/>
            </a:pPr>
            <a:r>
              <a:rPr lang="pt-BR" sz="1200" b="0" i="0" u="none" strike="noStrike" cap="none">
                <a:solidFill>
                  <a:srgbClr val="000000"/>
                </a:solidFill>
                <a:latin typeface="Calibri"/>
                <a:ea typeface="Calibri"/>
                <a:cs typeface="Calibri"/>
                <a:sym typeface="Calibri"/>
              </a:rPr>
              <a:t>https://www.axelos.com/</a:t>
            </a:r>
            <a:endParaRPr sz="1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1"/>
          <p:cNvSpPr/>
          <p:nvPr/>
        </p:nvSpPr>
        <p:spPr>
          <a:xfrm>
            <a:off x="34328" y="476672"/>
            <a:ext cx="11980438" cy="6124334"/>
          </a:xfrm>
          <a:prstGeom prst="ellipse">
            <a:avLst/>
          </a:prstGeom>
          <a:solidFill>
            <a:schemeClr val="accent1"/>
          </a:solidFill>
          <a:ln w="12700" cap="flat" cmpd="sng">
            <a:solidFill>
              <a:srgbClr val="002A5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Lato"/>
              <a:buNone/>
            </a:pPr>
            <a:endParaRPr sz="1200" b="0" i="0" u="none" strike="noStrike" cap="none">
              <a:solidFill>
                <a:srgbClr val="FFFFFF"/>
              </a:solidFill>
              <a:latin typeface="Calibri"/>
              <a:ea typeface="Calibri"/>
              <a:cs typeface="Calibri"/>
              <a:sym typeface="Calibri"/>
            </a:endParaRPr>
          </a:p>
        </p:txBody>
      </p:sp>
      <p:pic>
        <p:nvPicPr>
          <p:cNvPr id="276" name="Google Shape;276;p11"/>
          <p:cNvPicPr preferRelativeResize="0"/>
          <p:nvPr/>
        </p:nvPicPr>
        <p:blipFill rotWithShape="1">
          <a:blip r:embed="rId3">
            <a:alphaModFix/>
          </a:blip>
          <a:srcRect t="15362" b="15360"/>
          <a:stretch/>
        </p:blipFill>
        <p:spPr>
          <a:xfrm>
            <a:off x="2810109" y="1587171"/>
            <a:ext cx="6423102" cy="2789371"/>
          </a:xfrm>
          <a:prstGeom prst="rect">
            <a:avLst/>
          </a:prstGeom>
          <a:noFill/>
          <a:ln>
            <a:noFill/>
          </a:ln>
        </p:spPr>
      </p:pic>
      <p:pic>
        <p:nvPicPr>
          <p:cNvPr id="277" name="Google Shape;277;p11"/>
          <p:cNvPicPr preferRelativeResize="0"/>
          <p:nvPr/>
        </p:nvPicPr>
        <p:blipFill rotWithShape="1">
          <a:blip r:embed="rId4">
            <a:alphaModFix/>
          </a:blip>
          <a:srcRect/>
          <a:stretch/>
        </p:blipFill>
        <p:spPr>
          <a:xfrm>
            <a:off x="4727848" y="692696"/>
            <a:ext cx="2570381" cy="32129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2"/>
          <p:cNvSpPr txBox="1">
            <a:spLocks noGrp="1"/>
          </p:cNvSpPr>
          <p:nvPr>
            <p:ph type="title" idx="4294967295"/>
          </p:nvPr>
        </p:nvSpPr>
        <p:spPr>
          <a:xfrm>
            <a:off x="1991544" y="116632"/>
            <a:ext cx="8771285" cy="559859"/>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70C0"/>
              </a:buClr>
              <a:buSzPts val="4000"/>
              <a:buFont typeface="Calibri"/>
              <a:buNone/>
            </a:pPr>
            <a:r>
              <a:rPr lang="pt-BR" sz="3200" b="1" i="0" u="none" strike="noStrike" cap="none">
                <a:solidFill>
                  <a:schemeClr val="dk1"/>
                </a:solidFill>
                <a:latin typeface="Calibri"/>
                <a:ea typeface="Calibri"/>
                <a:cs typeface="Calibri"/>
                <a:sym typeface="Calibri"/>
              </a:rPr>
              <a:t>O universo do conhecimento - PMI</a:t>
            </a:r>
            <a:endParaRPr sz="3200" b="0" i="0" u="none" strike="noStrike" cap="none">
              <a:solidFill>
                <a:schemeClr val="dk1"/>
              </a:solidFill>
              <a:latin typeface="Arial"/>
              <a:ea typeface="Arial"/>
              <a:cs typeface="Arial"/>
              <a:sym typeface="Arial"/>
            </a:endParaRPr>
          </a:p>
        </p:txBody>
      </p:sp>
      <p:grpSp>
        <p:nvGrpSpPr>
          <p:cNvPr id="292" name="Google Shape;292;p12"/>
          <p:cNvGrpSpPr/>
          <p:nvPr/>
        </p:nvGrpSpPr>
        <p:grpSpPr>
          <a:xfrm>
            <a:off x="1" y="1230123"/>
            <a:ext cx="11695556" cy="2198877"/>
            <a:chOff x="1" y="1230123"/>
            <a:chExt cx="11695556" cy="2198877"/>
          </a:xfrm>
        </p:grpSpPr>
        <p:grpSp>
          <p:nvGrpSpPr>
            <p:cNvPr id="293" name="Google Shape;293;p12"/>
            <p:cNvGrpSpPr/>
            <p:nvPr/>
          </p:nvGrpSpPr>
          <p:grpSpPr>
            <a:xfrm>
              <a:off x="3575720" y="1325588"/>
              <a:ext cx="8119837" cy="1887388"/>
              <a:chOff x="3575720" y="980728"/>
              <a:chExt cx="8119837" cy="1887388"/>
            </a:xfrm>
          </p:grpSpPr>
          <p:pic>
            <p:nvPicPr>
              <p:cNvPr id="294" name="Google Shape;294;p12"/>
              <p:cNvPicPr preferRelativeResize="0"/>
              <p:nvPr/>
            </p:nvPicPr>
            <p:blipFill rotWithShape="1">
              <a:blip r:embed="rId3">
                <a:alphaModFix/>
              </a:blip>
              <a:srcRect/>
              <a:stretch/>
            </p:blipFill>
            <p:spPr>
              <a:xfrm>
                <a:off x="3575720" y="1052736"/>
                <a:ext cx="1368152" cy="1815379"/>
              </a:xfrm>
              <a:prstGeom prst="rect">
                <a:avLst/>
              </a:prstGeom>
              <a:noFill/>
              <a:ln>
                <a:noFill/>
              </a:ln>
            </p:spPr>
          </p:pic>
          <p:pic>
            <p:nvPicPr>
              <p:cNvPr id="295" name="Google Shape;295;p12"/>
              <p:cNvPicPr preferRelativeResize="0"/>
              <p:nvPr/>
            </p:nvPicPr>
            <p:blipFill rotWithShape="1">
              <a:blip r:embed="rId4">
                <a:alphaModFix/>
              </a:blip>
              <a:srcRect/>
              <a:stretch/>
            </p:blipFill>
            <p:spPr>
              <a:xfrm>
                <a:off x="10200456" y="980728"/>
                <a:ext cx="1495101" cy="1887388"/>
              </a:xfrm>
              <a:prstGeom prst="rect">
                <a:avLst/>
              </a:prstGeom>
              <a:noFill/>
              <a:ln>
                <a:noFill/>
              </a:ln>
            </p:spPr>
          </p:pic>
        </p:grpSp>
        <p:pic>
          <p:nvPicPr>
            <p:cNvPr id="296" name="Google Shape;296;p12"/>
            <p:cNvPicPr preferRelativeResize="0"/>
            <p:nvPr/>
          </p:nvPicPr>
          <p:blipFill rotWithShape="1">
            <a:blip r:embed="rId5">
              <a:alphaModFix/>
            </a:blip>
            <a:srcRect/>
            <a:stretch/>
          </p:blipFill>
          <p:spPr>
            <a:xfrm>
              <a:off x="8544272" y="1340768"/>
              <a:ext cx="1368152" cy="1872208"/>
            </a:xfrm>
            <a:prstGeom prst="rect">
              <a:avLst/>
            </a:prstGeom>
            <a:noFill/>
            <a:ln>
              <a:noFill/>
            </a:ln>
          </p:spPr>
        </p:pic>
        <p:pic>
          <p:nvPicPr>
            <p:cNvPr id="297" name="Google Shape;297;p12"/>
            <p:cNvPicPr preferRelativeResize="0"/>
            <p:nvPr/>
          </p:nvPicPr>
          <p:blipFill rotWithShape="1">
            <a:blip r:embed="rId6">
              <a:alphaModFix/>
            </a:blip>
            <a:srcRect/>
            <a:stretch/>
          </p:blipFill>
          <p:spPr>
            <a:xfrm>
              <a:off x="6672064" y="1340768"/>
              <a:ext cx="1584201" cy="1872208"/>
            </a:xfrm>
            <a:prstGeom prst="rect">
              <a:avLst/>
            </a:prstGeom>
            <a:noFill/>
            <a:ln>
              <a:noFill/>
            </a:ln>
          </p:spPr>
        </p:pic>
        <p:pic>
          <p:nvPicPr>
            <p:cNvPr id="298" name="Google Shape;298;p12" descr="software-extension"/>
            <p:cNvPicPr preferRelativeResize="0"/>
            <p:nvPr/>
          </p:nvPicPr>
          <p:blipFill rotWithShape="1">
            <a:blip r:embed="rId7">
              <a:alphaModFix/>
            </a:blip>
            <a:srcRect/>
            <a:stretch/>
          </p:blipFill>
          <p:spPr>
            <a:xfrm>
              <a:off x="4943872" y="1230123"/>
              <a:ext cx="1763891" cy="2160240"/>
            </a:xfrm>
            <a:prstGeom prst="rect">
              <a:avLst/>
            </a:prstGeom>
            <a:noFill/>
            <a:ln>
              <a:noFill/>
            </a:ln>
          </p:spPr>
        </p:pic>
        <p:pic>
          <p:nvPicPr>
            <p:cNvPr id="299" name="Google Shape;299;p12"/>
            <p:cNvPicPr preferRelativeResize="0"/>
            <p:nvPr/>
          </p:nvPicPr>
          <p:blipFill rotWithShape="1">
            <a:blip r:embed="rId8">
              <a:alphaModFix/>
            </a:blip>
            <a:srcRect/>
            <a:stretch/>
          </p:blipFill>
          <p:spPr>
            <a:xfrm>
              <a:off x="1703512" y="1340768"/>
              <a:ext cx="1656184" cy="2088232"/>
            </a:xfrm>
            <a:prstGeom prst="rect">
              <a:avLst/>
            </a:prstGeom>
            <a:noFill/>
            <a:ln>
              <a:noFill/>
            </a:ln>
          </p:spPr>
        </p:pic>
        <p:pic>
          <p:nvPicPr>
            <p:cNvPr id="300" name="Google Shape;300;p12"/>
            <p:cNvPicPr preferRelativeResize="0"/>
            <p:nvPr/>
          </p:nvPicPr>
          <p:blipFill rotWithShape="1">
            <a:blip r:embed="rId9">
              <a:alphaModFix/>
            </a:blip>
            <a:srcRect/>
            <a:stretch/>
          </p:blipFill>
          <p:spPr>
            <a:xfrm>
              <a:off x="1" y="1340768"/>
              <a:ext cx="1631504" cy="2039380"/>
            </a:xfrm>
            <a:prstGeom prst="rect">
              <a:avLst/>
            </a:prstGeom>
            <a:noFill/>
            <a:ln>
              <a:noFill/>
            </a:ln>
          </p:spPr>
        </p:pic>
      </p:grpSp>
      <p:grpSp>
        <p:nvGrpSpPr>
          <p:cNvPr id="301" name="Google Shape;301;p12"/>
          <p:cNvGrpSpPr/>
          <p:nvPr/>
        </p:nvGrpSpPr>
        <p:grpSpPr>
          <a:xfrm>
            <a:off x="119336" y="3293846"/>
            <a:ext cx="11691658" cy="2799449"/>
            <a:chOff x="119336" y="3293846"/>
            <a:chExt cx="11691658" cy="2799449"/>
          </a:xfrm>
        </p:grpSpPr>
        <p:grpSp>
          <p:nvGrpSpPr>
            <p:cNvPr id="302" name="Google Shape;302;p12"/>
            <p:cNvGrpSpPr/>
            <p:nvPr/>
          </p:nvGrpSpPr>
          <p:grpSpPr>
            <a:xfrm>
              <a:off x="119336" y="3789040"/>
              <a:ext cx="11691658" cy="2064284"/>
              <a:chOff x="119336" y="4005064"/>
              <a:chExt cx="11691658" cy="2064284"/>
            </a:xfrm>
          </p:grpSpPr>
          <p:pic>
            <p:nvPicPr>
              <p:cNvPr id="303" name="Google Shape;303;p12"/>
              <p:cNvPicPr preferRelativeResize="0"/>
              <p:nvPr/>
            </p:nvPicPr>
            <p:blipFill rotWithShape="1">
              <a:blip r:embed="rId10">
                <a:alphaModFix/>
              </a:blip>
              <a:srcRect/>
              <a:stretch/>
            </p:blipFill>
            <p:spPr>
              <a:xfrm>
                <a:off x="119336" y="4005064"/>
                <a:ext cx="1512168" cy="2003062"/>
              </a:xfrm>
              <a:prstGeom prst="rect">
                <a:avLst/>
              </a:prstGeom>
              <a:noFill/>
              <a:ln>
                <a:noFill/>
              </a:ln>
            </p:spPr>
          </p:pic>
          <p:pic>
            <p:nvPicPr>
              <p:cNvPr id="304" name="Google Shape;304;p12" descr="http://www.pmi.org/SiteCollectionImages/Products/9781930699472_lrg.jpg">
                <a:hlinkClick r:id="rId11"/>
              </p:cNvPr>
              <p:cNvPicPr preferRelativeResize="0"/>
              <p:nvPr/>
            </p:nvPicPr>
            <p:blipFill rotWithShape="1">
              <a:blip r:embed="rId12">
                <a:alphaModFix/>
              </a:blip>
              <a:srcRect/>
              <a:stretch/>
            </p:blipFill>
            <p:spPr>
              <a:xfrm>
                <a:off x="3575720" y="4005064"/>
                <a:ext cx="1440160" cy="2016225"/>
              </a:xfrm>
              <a:prstGeom prst="rect">
                <a:avLst/>
              </a:prstGeom>
              <a:noFill/>
              <a:ln>
                <a:noFill/>
              </a:ln>
            </p:spPr>
          </p:pic>
          <p:pic>
            <p:nvPicPr>
              <p:cNvPr id="305" name="Google Shape;305;p12"/>
              <p:cNvPicPr preferRelativeResize="0"/>
              <p:nvPr/>
            </p:nvPicPr>
            <p:blipFill rotWithShape="1">
              <a:blip r:embed="rId13">
                <a:alphaModFix/>
              </a:blip>
              <a:srcRect/>
              <a:stretch/>
            </p:blipFill>
            <p:spPr>
              <a:xfrm>
                <a:off x="10200456" y="4005064"/>
                <a:ext cx="1610538" cy="2064284"/>
              </a:xfrm>
              <a:prstGeom prst="rect">
                <a:avLst/>
              </a:prstGeom>
              <a:noFill/>
              <a:ln>
                <a:noFill/>
              </a:ln>
            </p:spPr>
          </p:pic>
        </p:grpSp>
        <p:sp>
          <p:nvSpPr>
            <p:cNvPr id="306" name="Google Shape;306;p12" descr="Resultado de imagem para design thinking"/>
            <p:cNvSpPr/>
            <p:nvPr/>
          </p:nvSpPr>
          <p:spPr>
            <a:xfrm>
              <a:off x="5805465" y="3293846"/>
              <a:ext cx="392213" cy="392213"/>
            </a:xfrm>
            <a:prstGeom prst="rect">
              <a:avLst/>
            </a:prstGeom>
            <a:no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chemeClr val="dk1"/>
                </a:buClr>
                <a:buSzPts val="1200"/>
                <a:buFont typeface="Lato"/>
                <a:buNone/>
              </a:pPr>
              <a:endParaRPr sz="1200" b="0" i="0" u="none" strike="noStrike" cap="none">
                <a:solidFill>
                  <a:srgbClr val="000000"/>
                </a:solidFill>
                <a:latin typeface="Arial"/>
                <a:ea typeface="Arial"/>
                <a:cs typeface="Arial"/>
                <a:sym typeface="Arial"/>
              </a:endParaRPr>
            </a:p>
          </p:txBody>
        </p:sp>
        <p:pic>
          <p:nvPicPr>
            <p:cNvPr id="307" name="Google Shape;307;p12"/>
            <p:cNvPicPr preferRelativeResize="0"/>
            <p:nvPr/>
          </p:nvPicPr>
          <p:blipFill rotWithShape="1">
            <a:blip r:embed="rId14">
              <a:alphaModFix/>
            </a:blip>
            <a:srcRect/>
            <a:stretch/>
          </p:blipFill>
          <p:spPr>
            <a:xfrm>
              <a:off x="5144670" y="3789040"/>
              <a:ext cx="1475960" cy="2016224"/>
            </a:xfrm>
            <a:prstGeom prst="rect">
              <a:avLst/>
            </a:prstGeom>
            <a:noFill/>
            <a:ln>
              <a:noFill/>
            </a:ln>
          </p:spPr>
        </p:pic>
        <p:pic>
          <p:nvPicPr>
            <p:cNvPr id="308" name="Google Shape;308;p12"/>
            <p:cNvPicPr preferRelativeResize="0"/>
            <p:nvPr/>
          </p:nvPicPr>
          <p:blipFill rotWithShape="1">
            <a:blip r:embed="rId15">
              <a:alphaModFix/>
            </a:blip>
            <a:srcRect/>
            <a:stretch/>
          </p:blipFill>
          <p:spPr>
            <a:xfrm>
              <a:off x="6561418" y="3652636"/>
              <a:ext cx="1864011" cy="2414901"/>
            </a:xfrm>
            <a:prstGeom prst="rect">
              <a:avLst/>
            </a:prstGeom>
            <a:noFill/>
            <a:ln>
              <a:noFill/>
            </a:ln>
          </p:spPr>
        </p:pic>
        <p:pic>
          <p:nvPicPr>
            <p:cNvPr id="309" name="Google Shape;309;p12"/>
            <p:cNvPicPr preferRelativeResize="0"/>
            <p:nvPr/>
          </p:nvPicPr>
          <p:blipFill rotWithShape="1">
            <a:blip r:embed="rId16">
              <a:alphaModFix/>
            </a:blip>
            <a:srcRect/>
            <a:stretch/>
          </p:blipFill>
          <p:spPr>
            <a:xfrm>
              <a:off x="8315369" y="3657902"/>
              <a:ext cx="1879104" cy="2435393"/>
            </a:xfrm>
            <a:prstGeom prst="rect">
              <a:avLst/>
            </a:prstGeom>
            <a:noFill/>
            <a:ln>
              <a:noFill/>
            </a:ln>
          </p:spPr>
        </p:pic>
        <p:pic>
          <p:nvPicPr>
            <p:cNvPr id="310" name="Google Shape;310;p12"/>
            <p:cNvPicPr preferRelativeResize="0"/>
            <p:nvPr/>
          </p:nvPicPr>
          <p:blipFill rotWithShape="1">
            <a:blip r:embed="rId17">
              <a:alphaModFix/>
            </a:blip>
            <a:srcRect/>
            <a:stretch/>
          </p:blipFill>
          <p:spPr>
            <a:xfrm>
              <a:off x="1755028" y="3665516"/>
              <a:ext cx="1706285" cy="2304256"/>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13"/>
          <p:cNvSpPr txBox="1">
            <a:spLocks noGrp="1"/>
          </p:cNvSpPr>
          <p:nvPr>
            <p:ph type="title" idx="4294967295"/>
          </p:nvPr>
        </p:nvSpPr>
        <p:spPr>
          <a:xfrm>
            <a:off x="551384" y="116632"/>
            <a:ext cx="10271125" cy="666750"/>
          </a:xfrm>
          <a:prstGeom prst="rect">
            <a:avLst/>
          </a:prstGeom>
          <a:noFill/>
          <a:ln>
            <a:noFill/>
          </a:ln>
        </p:spPr>
        <p:txBody>
          <a:bodyPr spcFirstLastPara="1" wrap="square" lIns="91425" tIns="360000" rIns="91425" bIns="45700" anchor="b" anchorCtr="0">
            <a:noAutofit/>
          </a:bodyPr>
          <a:lstStyle/>
          <a:p>
            <a:pPr marL="0" lvl="0" indent="0" algn="ctr" rtl="0">
              <a:lnSpc>
                <a:spcPct val="100000"/>
              </a:lnSpc>
              <a:spcBef>
                <a:spcPts val="0"/>
              </a:spcBef>
              <a:spcAft>
                <a:spcPts val="0"/>
              </a:spcAft>
              <a:buClr>
                <a:schemeClr val="accent2"/>
              </a:buClr>
              <a:buSzPts val="4000"/>
              <a:buFont typeface="Calibri"/>
              <a:buNone/>
            </a:pPr>
            <a:r>
              <a:rPr lang="pt-BR" sz="3200" b="1"/>
              <a:t>Outros Padrões</a:t>
            </a:r>
            <a:endParaRPr sz="3200" b="1"/>
          </a:p>
        </p:txBody>
      </p:sp>
      <p:pic>
        <p:nvPicPr>
          <p:cNvPr id="316" name="Google Shape;316;p13"/>
          <p:cNvPicPr preferRelativeResize="0"/>
          <p:nvPr/>
        </p:nvPicPr>
        <p:blipFill rotWithShape="1">
          <a:blip r:embed="rId3">
            <a:alphaModFix/>
          </a:blip>
          <a:srcRect/>
          <a:stretch/>
        </p:blipFill>
        <p:spPr>
          <a:xfrm>
            <a:off x="2495600" y="4149080"/>
            <a:ext cx="2288255" cy="2304958"/>
          </a:xfrm>
          <a:prstGeom prst="rect">
            <a:avLst/>
          </a:prstGeom>
          <a:noFill/>
          <a:ln>
            <a:noFill/>
          </a:ln>
        </p:spPr>
      </p:pic>
      <p:pic>
        <p:nvPicPr>
          <p:cNvPr id="317" name="Google Shape;317;p13" descr="Resultado de imagem para design thinking"/>
          <p:cNvPicPr preferRelativeResize="0"/>
          <p:nvPr/>
        </p:nvPicPr>
        <p:blipFill rotWithShape="1">
          <a:blip r:embed="rId4">
            <a:alphaModFix/>
          </a:blip>
          <a:srcRect/>
          <a:stretch/>
        </p:blipFill>
        <p:spPr>
          <a:xfrm>
            <a:off x="191344" y="908720"/>
            <a:ext cx="5904656" cy="3168352"/>
          </a:xfrm>
          <a:prstGeom prst="rect">
            <a:avLst/>
          </a:prstGeom>
          <a:noFill/>
          <a:ln>
            <a:noFill/>
          </a:ln>
        </p:spPr>
      </p:pic>
      <p:pic>
        <p:nvPicPr>
          <p:cNvPr id="318" name="Google Shape;318;p13"/>
          <p:cNvPicPr preferRelativeResize="0"/>
          <p:nvPr/>
        </p:nvPicPr>
        <p:blipFill rotWithShape="1">
          <a:blip r:embed="rId5">
            <a:alphaModFix/>
          </a:blip>
          <a:srcRect/>
          <a:stretch/>
        </p:blipFill>
        <p:spPr>
          <a:xfrm>
            <a:off x="7824192" y="1124744"/>
            <a:ext cx="3408614" cy="5229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14"/>
          <p:cNvSpPr txBox="1"/>
          <p:nvPr/>
        </p:nvSpPr>
        <p:spPr>
          <a:xfrm>
            <a:off x="263352" y="5877272"/>
            <a:ext cx="468052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400">
                <a:solidFill>
                  <a:schemeClr val="dk1"/>
                </a:solidFill>
                <a:latin typeface="Arial"/>
                <a:ea typeface="Arial"/>
                <a:cs typeface="Arial"/>
                <a:sym typeface="Arial"/>
              </a:rPr>
              <a:t>https://www.gov.br/prf/pt-br/assuntos/manual_gerenciamento_a4_v4_1.pdf</a:t>
            </a:r>
            <a:endParaRPr/>
          </a:p>
        </p:txBody>
      </p:sp>
      <p:pic>
        <p:nvPicPr>
          <p:cNvPr id="324" name="Google Shape;324;p14"/>
          <p:cNvPicPr preferRelativeResize="0"/>
          <p:nvPr/>
        </p:nvPicPr>
        <p:blipFill rotWithShape="1">
          <a:blip r:embed="rId3">
            <a:alphaModFix/>
          </a:blip>
          <a:srcRect/>
          <a:stretch/>
        </p:blipFill>
        <p:spPr>
          <a:xfrm>
            <a:off x="263352" y="1052736"/>
            <a:ext cx="3528392" cy="4581128"/>
          </a:xfrm>
          <a:prstGeom prst="rect">
            <a:avLst/>
          </a:prstGeom>
          <a:noFill/>
          <a:ln>
            <a:noFill/>
          </a:ln>
        </p:spPr>
      </p:pic>
      <p:pic>
        <p:nvPicPr>
          <p:cNvPr id="325" name="Google Shape;325;p14"/>
          <p:cNvPicPr preferRelativeResize="0"/>
          <p:nvPr/>
        </p:nvPicPr>
        <p:blipFill rotWithShape="1">
          <a:blip r:embed="rId4">
            <a:alphaModFix/>
          </a:blip>
          <a:srcRect/>
          <a:stretch/>
        </p:blipFill>
        <p:spPr>
          <a:xfrm>
            <a:off x="7271103" y="1052736"/>
            <a:ext cx="4906552" cy="4941168"/>
          </a:xfrm>
          <a:prstGeom prst="rect">
            <a:avLst/>
          </a:prstGeom>
          <a:noFill/>
          <a:ln>
            <a:noFill/>
          </a:ln>
        </p:spPr>
      </p:pic>
      <p:pic>
        <p:nvPicPr>
          <p:cNvPr id="326" name="Google Shape;326;p14"/>
          <p:cNvPicPr preferRelativeResize="0"/>
          <p:nvPr/>
        </p:nvPicPr>
        <p:blipFill rotWithShape="1">
          <a:blip r:embed="rId5">
            <a:alphaModFix/>
          </a:blip>
          <a:srcRect/>
          <a:stretch/>
        </p:blipFill>
        <p:spPr>
          <a:xfrm>
            <a:off x="3791744" y="1268760"/>
            <a:ext cx="3194991" cy="4293096"/>
          </a:xfrm>
          <a:prstGeom prst="rect">
            <a:avLst/>
          </a:prstGeom>
          <a:noFill/>
          <a:ln>
            <a:noFill/>
          </a:ln>
        </p:spPr>
      </p:pic>
      <p:sp>
        <p:nvSpPr>
          <p:cNvPr id="327" name="Google Shape;327;p14"/>
          <p:cNvSpPr txBox="1"/>
          <p:nvPr/>
        </p:nvSpPr>
        <p:spPr>
          <a:xfrm>
            <a:off x="3647728" y="260648"/>
            <a:ext cx="41399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dk1"/>
                </a:solidFill>
                <a:latin typeface="Arial"/>
                <a:ea typeface="Arial"/>
                <a:cs typeface="Arial"/>
                <a:sym typeface="Arial"/>
              </a:rPr>
              <a:t>https://www.policiamilitar.sp.gov.br/unidades/ccomsoc/planejamento/documentos/NOVOS/Anexo%203%20Gest%C3%A3o%20de%20Fin%20Log%20v1%2021FEV20.pdf</a:t>
            </a:r>
            <a:endParaRPr/>
          </a:p>
        </p:txBody>
      </p:sp>
      <p:sp>
        <p:nvSpPr>
          <p:cNvPr id="328" name="Google Shape;328;p14"/>
          <p:cNvSpPr txBox="1"/>
          <p:nvPr/>
        </p:nvSpPr>
        <p:spPr>
          <a:xfrm>
            <a:off x="7032104" y="6093296"/>
            <a:ext cx="61239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dk1"/>
                </a:solidFill>
                <a:latin typeface="Arial"/>
                <a:ea typeface="Arial"/>
                <a:cs typeface="Arial"/>
                <a:sym typeface="Arial"/>
              </a:rPr>
              <a:t>https://repositorio.enap.gov.br/jspui/handle/1/6155</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15"/>
          <p:cNvPicPr preferRelativeResize="0"/>
          <p:nvPr/>
        </p:nvPicPr>
        <p:blipFill rotWithShape="1">
          <a:blip r:embed="rId3">
            <a:alphaModFix/>
          </a:blip>
          <a:srcRect/>
          <a:stretch/>
        </p:blipFill>
        <p:spPr>
          <a:xfrm>
            <a:off x="4079776" y="4221088"/>
            <a:ext cx="1631504" cy="2348880"/>
          </a:xfrm>
          <a:prstGeom prst="rect">
            <a:avLst/>
          </a:prstGeom>
          <a:noFill/>
          <a:ln>
            <a:noFill/>
          </a:ln>
        </p:spPr>
      </p:pic>
      <p:pic>
        <p:nvPicPr>
          <p:cNvPr id="334" name="Google Shape;334;p15"/>
          <p:cNvPicPr preferRelativeResize="0"/>
          <p:nvPr/>
        </p:nvPicPr>
        <p:blipFill rotWithShape="1">
          <a:blip r:embed="rId4">
            <a:alphaModFix/>
          </a:blip>
          <a:srcRect/>
          <a:stretch/>
        </p:blipFill>
        <p:spPr>
          <a:xfrm>
            <a:off x="911424" y="4293096"/>
            <a:ext cx="1745027" cy="2244195"/>
          </a:xfrm>
          <a:prstGeom prst="rect">
            <a:avLst/>
          </a:prstGeom>
          <a:noFill/>
          <a:ln>
            <a:noFill/>
          </a:ln>
        </p:spPr>
      </p:pic>
      <p:pic>
        <p:nvPicPr>
          <p:cNvPr id="335" name="Google Shape;335;p15"/>
          <p:cNvPicPr preferRelativeResize="0"/>
          <p:nvPr/>
        </p:nvPicPr>
        <p:blipFill rotWithShape="1">
          <a:blip r:embed="rId5">
            <a:alphaModFix/>
          </a:blip>
          <a:srcRect/>
          <a:stretch/>
        </p:blipFill>
        <p:spPr>
          <a:xfrm>
            <a:off x="14823" y="116632"/>
            <a:ext cx="10585176" cy="3243310"/>
          </a:xfrm>
          <a:prstGeom prst="rect">
            <a:avLst/>
          </a:prstGeom>
          <a:noFill/>
          <a:ln>
            <a:noFill/>
          </a:ln>
        </p:spPr>
      </p:pic>
      <p:sp>
        <p:nvSpPr>
          <p:cNvPr id="336" name="Google Shape;336;p15"/>
          <p:cNvSpPr txBox="1"/>
          <p:nvPr/>
        </p:nvSpPr>
        <p:spPr>
          <a:xfrm>
            <a:off x="911424" y="3356992"/>
            <a:ext cx="5832648"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dk1"/>
                </a:solidFill>
                <a:latin typeface="Arial"/>
                <a:ea typeface="Arial"/>
                <a:cs typeface="Arial"/>
                <a:sym typeface="Arial"/>
              </a:rPr>
              <a:t>https://www.gov.br/governodigital/pt-br/estrategias-e-governanca-digital/sisp/documentos/metodologia-de-gerenciamento-de-projetos-do-sisp-mgp-sisp</a:t>
            </a:r>
            <a:endParaRPr/>
          </a:p>
        </p:txBody>
      </p:sp>
      <p:pic>
        <p:nvPicPr>
          <p:cNvPr id="337" name="Google Shape;337;p15"/>
          <p:cNvPicPr preferRelativeResize="0"/>
          <p:nvPr/>
        </p:nvPicPr>
        <p:blipFill rotWithShape="1">
          <a:blip r:embed="rId6">
            <a:alphaModFix/>
          </a:blip>
          <a:srcRect/>
          <a:stretch/>
        </p:blipFill>
        <p:spPr>
          <a:xfrm>
            <a:off x="9336360" y="4005064"/>
            <a:ext cx="2088646" cy="2454951"/>
          </a:xfrm>
          <a:prstGeom prst="rect">
            <a:avLst/>
          </a:prstGeom>
          <a:noFill/>
          <a:ln>
            <a:noFill/>
          </a:ln>
        </p:spPr>
      </p:pic>
      <p:sp>
        <p:nvSpPr>
          <p:cNvPr id="338" name="Google Shape;338;p15"/>
          <p:cNvSpPr txBox="1"/>
          <p:nvPr/>
        </p:nvSpPr>
        <p:spPr>
          <a:xfrm>
            <a:off x="8472264" y="3429000"/>
            <a:ext cx="35283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400">
                <a:solidFill>
                  <a:schemeClr val="dk1"/>
                </a:solidFill>
                <a:latin typeface="Arial"/>
                <a:ea typeface="Arial"/>
                <a:cs typeface="Arial"/>
                <a:sym typeface="Arial"/>
              </a:rPr>
              <a:t>https://pt.scribd.com/document/432405801/Plano-de-Projeto-Petrobras-BOM</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6"/>
          <p:cNvSpPr txBox="1"/>
          <p:nvPr/>
        </p:nvSpPr>
        <p:spPr>
          <a:xfrm>
            <a:off x="6590662" y="4267832"/>
            <a:ext cx="4805996" cy="1297115"/>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None/>
            </a:pPr>
            <a:r>
              <a:rPr lang="pt-BR" sz="2800">
                <a:solidFill>
                  <a:schemeClr val="dk2"/>
                </a:solidFill>
                <a:latin typeface="Arial"/>
                <a:ea typeface="Arial"/>
                <a:cs typeface="Arial"/>
                <a:sym typeface="Arial"/>
              </a:rPr>
              <a:t>Gerenciamento de Projetos é uma Ciência da Administração</a:t>
            </a:r>
            <a:endParaRPr/>
          </a:p>
          <a:p>
            <a:pPr marL="0" marR="0" lvl="0" indent="0" algn="l" rtl="0">
              <a:lnSpc>
                <a:spcPct val="90000"/>
              </a:lnSpc>
              <a:spcBef>
                <a:spcPts val="600"/>
              </a:spcBef>
              <a:spcAft>
                <a:spcPts val="0"/>
              </a:spcAft>
              <a:buNone/>
            </a:pPr>
            <a:endParaRPr sz="2800">
              <a:solidFill>
                <a:schemeClr val="dk2"/>
              </a:solidFill>
              <a:latin typeface="Arial"/>
              <a:ea typeface="Arial"/>
              <a:cs typeface="Arial"/>
              <a:sym typeface="Arial"/>
            </a:endParaRPr>
          </a:p>
        </p:txBody>
      </p:sp>
      <p:pic>
        <p:nvPicPr>
          <p:cNvPr id="344" name="Google Shape;344;p16" descr="Head with Gears"/>
          <p:cNvPicPr preferRelativeResize="0"/>
          <p:nvPr/>
        </p:nvPicPr>
        <p:blipFill rotWithShape="1">
          <a:blip r:embed="rId3">
            <a:alphaModFix/>
          </a:blip>
          <a:srcRect/>
          <a:stretch/>
        </p:blipFill>
        <p:spPr>
          <a:xfrm>
            <a:off x="340470" y="1815320"/>
            <a:ext cx="4141760" cy="4141760"/>
          </a:xfrm>
          <a:custGeom>
            <a:avLst/>
            <a:gdLst/>
            <a:ahLst/>
            <a:cxnLst/>
            <a:rect l="l" t="t" r="r" b="b"/>
            <a:pathLst>
              <a:path w="4141760" h="4377846" extrusionOk="0">
                <a:moveTo>
                  <a:pt x="0" y="0"/>
                </a:moveTo>
                <a:lnTo>
                  <a:pt x="4141760" y="0"/>
                </a:lnTo>
                <a:lnTo>
                  <a:pt x="4141760" y="4377846"/>
                </a:lnTo>
                <a:lnTo>
                  <a:pt x="0" y="4377846"/>
                </a:ln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7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17"/>
          <p:cNvSpPr/>
          <p:nvPr/>
        </p:nvSpPr>
        <p:spPr>
          <a:xfrm>
            <a:off x="0" y="0"/>
            <a:ext cx="12192000" cy="68580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013"/>
              <a:buFont typeface="Arial"/>
              <a:buNone/>
            </a:pPr>
            <a:endParaRPr sz="1013" b="1" i="0" u="none" strike="noStrike" cap="none">
              <a:solidFill>
                <a:srgbClr val="FFFFFF"/>
              </a:solidFill>
              <a:latin typeface="Arial"/>
              <a:ea typeface="Arial"/>
              <a:cs typeface="Arial"/>
              <a:sym typeface="Arial"/>
            </a:endParaRPr>
          </a:p>
        </p:txBody>
      </p:sp>
      <p:sp>
        <p:nvSpPr>
          <p:cNvPr id="351" name="Google Shape;351;p17"/>
          <p:cNvSpPr txBox="1"/>
          <p:nvPr/>
        </p:nvSpPr>
        <p:spPr>
          <a:xfrm>
            <a:off x="483526" y="811565"/>
            <a:ext cx="8029273" cy="549936"/>
          </a:xfrm>
          <a:prstGeom prst="rect">
            <a:avLst/>
          </a:prstGeom>
          <a:noFill/>
          <a:ln>
            <a:noFill/>
          </a:ln>
        </p:spPr>
        <p:txBody>
          <a:bodyPr spcFirstLastPara="1" wrap="square" lIns="91425" tIns="45700" rIns="91425" bIns="45700" anchor="t" anchorCtr="0">
            <a:noAutofit/>
          </a:bodyPr>
          <a:lstStyle/>
          <a:p>
            <a:pPr marL="3175" marR="0" lvl="0" indent="-3175" algn="ctr" rtl="0">
              <a:lnSpc>
                <a:spcPct val="100000"/>
              </a:lnSpc>
              <a:spcBef>
                <a:spcPts val="0"/>
              </a:spcBef>
              <a:spcAft>
                <a:spcPts val="0"/>
              </a:spcAft>
              <a:buClr>
                <a:srgbClr val="FFFFFF"/>
              </a:buClr>
              <a:buSzPts val="2000"/>
              <a:buFont typeface="Arial"/>
              <a:buNone/>
            </a:pPr>
            <a:r>
              <a:rPr lang="pt-BR" sz="2000" b="1" i="0" u="none" strike="noStrike" cap="none">
                <a:solidFill>
                  <a:srgbClr val="FFFFFF"/>
                </a:solidFill>
                <a:latin typeface="Arial"/>
                <a:ea typeface="Arial"/>
                <a:cs typeface="Arial"/>
                <a:sym typeface="Arial"/>
              </a:rPr>
              <a:t>Mundo empresarial de hoje requer</a:t>
            </a:r>
            <a:endParaRPr/>
          </a:p>
          <a:p>
            <a:pPr marL="3175" marR="0" lvl="0" indent="-3175" algn="l" rtl="0">
              <a:lnSpc>
                <a:spcPct val="100000"/>
              </a:lnSpc>
              <a:spcBef>
                <a:spcPts val="0"/>
              </a:spcBef>
              <a:spcAft>
                <a:spcPts val="0"/>
              </a:spcAft>
              <a:buClr>
                <a:schemeClr val="dk1"/>
              </a:buClr>
              <a:buSzPts val="1500"/>
              <a:buFont typeface="Times New Roman"/>
              <a:buNone/>
            </a:pPr>
            <a:endParaRPr sz="1500" b="1" i="0" u="none" strike="noStrike" cap="none">
              <a:solidFill>
                <a:srgbClr val="FFFFFF"/>
              </a:solidFill>
              <a:latin typeface="Arial"/>
              <a:ea typeface="Arial"/>
              <a:cs typeface="Arial"/>
              <a:sym typeface="Arial"/>
            </a:endParaRPr>
          </a:p>
          <a:p>
            <a:pPr marL="3175" marR="0" lvl="0" indent="-3175" algn="l" rtl="0">
              <a:lnSpc>
                <a:spcPct val="100000"/>
              </a:lnSpc>
              <a:spcBef>
                <a:spcPts val="0"/>
              </a:spcBef>
              <a:spcAft>
                <a:spcPts val="0"/>
              </a:spcAft>
              <a:buClr>
                <a:schemeClr val="dk1"/>
              </a:buClr>
              <a:buSzPts val="1500"/>
              <a:buFont typeface="Times New Roman"/>
              <a:buNone/>
            </a:pPr>
            <a:endParaRPr sz="1500" b="1" i="0" u="none" strike="noStrike" cap="none">
              <a:solidFill>
                <a:srgbClr val="FFFFFF"/>
              </a:solidFill>
              <a:latin typeface="Arial"/>
              <a:ea typeface="Arial"/>
              <a:cs typeface="Arial"/>
              <a:sym typeface="Arial"/>
            </a:endParaRPr>
          </a:p>
        </p:txBody>
      </p:sp>
      <p:sp>
        <p:nvSpPr>
          <p:cNvPr id="352" name="Google Shape;352;p17"/>
          <p:cNvSpPr/>
          <p:nvPr/>
        </p:nvSpPr>
        <p:spPr>
          <a:xfrm>
            <a:off x="2356438" y="3021208"/>
            <a:ext cx="4482676" cy="752862"/>
          </a:xfrm>
          <a:prstGeom prst="notchedRightArrow">
            <a:avLst>
              <a:gd name="adj1" fmla="val 50000"/>
              <a:gd name="adj2" fmla="val 50000"/>
            </a:avLst>
          </a:prstGeom>
          <a:solidFill>
            <a:srgbClr val="00B0F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050"/>
              <a:buFont typeface="Calibri"/>
              <a:buNone/>
            </a:pPr>
            <a:r>
              <a:rPr lang="pt-BR" sz="1050" b="1" i="0" u="none" strike="noStrike" cap="none">
                <a:solidFill>
                  <a:srgbClr val="FFFFFF"/>
                </a:solidFill>
                <a:latin typeface="Calibri"/>
                <a:ea typeface="Calibri"/>
                <a:cs typeface="Calibri"/>
                <a:sym typeface="Calibri"/>
              </a:rPr>
              <a:t>GESTÃO ESTRATÉGICA – G.PORTFOLIO</a:t>
            </a:r>
            <a:endParaRPr/>
          </a:p>
        </p:txBody>
      </p:sp>
      <p:sp>
        <p:nvSpPr>
          <p:cNvPr id="353" name="Google Shape;353;p17"/>
          <p:cNvSpPr/>
          <p:nvPr/>
        </p:nvSpPr>
        <p:spPr>
          <a:xfrm>
            <a:off x="2356438" y="4184448"/>
            <a:ext cx="4482676" cy="752862"/>
          </a:xfrm>
          <a:prstGeom prst="notchedRightArrow">
            <a:avLst>
              <a:gd name="adj1" fmla="val 50000"/>
              <a:gd name="adj2" fmla="val 50000"/>
            </a:avLst>
          </a:prstGeom>
          <a:solidFill>
            <a:srgbClr val="92D05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200"/>
              <a:buFont typeface="Calibri"/>
              <a:buNone/>
            </a:pPr>
            <a:r>
              <a:rPr lang="pt-BR" sz="1200" b="1" i="0" u="none" strike="noStrike" cap="none">
                <a:solidFill>
                  <a:srgbClr val="FFFFFF"/>
                </a:solidFill>
                <a:latin typeface="Calibri"/>
                <a:ea typeface="Calibri"/>
                <a:cs typeface="Calibri"/>
                <a:sym typeface="Calibri"/>
              </a:rPr>
              <a:t>GESTÃO TÁTICA – G.PROGRAMAS</a:t>
            </a:r>
            <a:endParaRPr/>
          </a:p>
        </p:txBody>
      </p:sp>
      <p:sp>
        <p:nvSpPr>
          <p:cNvPr id="354" name="Google Shape;354;p17"/>
          <p:cNvSpPr/>
          <p:nvPr/>
        </p:nvSpPr>
        <p:spPr>
          <a:xfrm>
            <a:off x="2356438" y="5417086"/>
            <a:ext cx="4482676" cy="752862"/>
          </a:xfrm>
          <a:prstGeom prst="notchedRightArrow">
            <a:avLst>
              <a:gd name="adj1" fmla="val 50000"/>
              <a:gd name="adj2" fmla="val 50000"/>
            </a:avLst>
          </a:prstGeom>
          <a:solidFill>
            <a:srgbClr val="FF00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050"/>
              <a:buFont typeface="Calibri"/>
              <a:buNone/>
            </a:pPr>
            <a:r>
              <a:rPr lang="pt-BR" sz="1050" b="1" i="0" u="none" strike="noStrike" cap="none">
                <a:solidFill>
                  <a:srgbClr val="FFFFFF"/>
                </a:solidFill>
                <a:latin typeface="Calibri"/>
                <a:ea typeface="Calibri"/>
                <a:cs typeface="Calibri"/>
                <a:sym typeface="Calibri"/>
              </a:rPr>
              <a:t>GESTÃO OPERACIONAL – G.PROJETOS</a:t>
            </a:r>
            <a:endParaRPr/>
          </a:p>
        </p:txBody>
      </p:sp>
      <p:sp>
        <p:nvSpPr>
          <p:cNvPr id="355" name="Google Shape;355;p17"/>
          <p:cNvSpPr/>
          <p:nvPr/>
        </p:nvSpPr>
        <p:spPr>
          <a:xfrm>
            <a:off x="3784770" y="3636773"/>
            <a:ext cx="229965" cy="684968"/>
          </a:xfrm>
          <a:prstGeom prst="downArrow">
            <a:avLst>
              <a:gd name="adj1" fmla="val 50000"/>
              <a:gd name="adj2" fmla="val 50000"/>
            </a:avLst>
          </a:prstGeom>
          <a:solidFill>
            <a:srgbClr val="FF00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900"/>
              <a:buFont typeface="Arial"/>
              <a:buNone/>
            </a:pPr>
            <a:endParaRPr sz="900" b="0" i="0" u="none" strike="noStrike" cap="none">
              <a:solidFill>
                <a:srgbClr val="FFFFFF"/>
              </a:solidFill>
              <a:latin typeface="Calibri"/>
              <a:ea typeface="Calibri"/>
              <a:cs typeface="Calibri"/>
              <a:sym typeface="Calibri"/>
            </a:endParaRPr>
          </a:p>
        </p:txBody>
      </p:sp>
      <p:sp>
        <p:nvSpPr>
          <p:cNvPr id="356" name="Google Shape;356;p17"/>
          <p:cNvSpPr/>
          <p:nvPr/>
        </p:nvSpPr>
        <p:spPr>
          <a:xfrm>
            <a:off x="3784770" y="4800012"/>
            <a:ext cx="229965" cy="684968"/>
          </a:xfrm>
          <a:prstGeom prst="downArrow">
            <a:avLst>
              <a:gd name="adj1" fmla="val 50000"/>
              <a:gd name="adj2" fmla="val 50000"/>
            </a:avLst>
          </a:prstGeom>
          <a:solidFill>
            <a:srgbClr val="FF00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900"/>
              <a:buFont typeface="Arial"/>
              <a:buNone/>
            </a:pPr>
            <a:endParaRPr sz="900" b="0" i="0" u="none" strike="noStrike" cap="none">
              <a:solidFill>
                <a:srgbClr val="FFFFFF"/>
              </a:solidFill>
              <a:latin typeface="Calibri"/>
              <a:ea typeface="Calibri"/>
              <a:cs typeface="Calibri"/>
              <a:sym typeface="Calibri"/>
            </a:endParaRPr>
          </a:p>
        </p:txBody>
      </p:sp>
      <p:sp>
        <p:nvSpPr>
          <p:cNvPr id="357" name="Google Shape;357;p17"/>
          <p:cNvSpPr/>
          <p:nvPr/>
        </p:nvSpPr>
        <p:spPr>
          <a:xfrm>
            <a:off x="4389538" y="3636778"/>
            <a:ext cx="231237" cy="617074"/>
          </a:xfrm>
          <a:prstGeom prst="upArrow">
            <a:avLst>
              <a:gd name="adj1" fmla="val 50000"/>
              <a:gd name="adj2" fmla="val 50000"/>
            </a:avLst>
          </a:prstGeom>
          <a:solidFill>
            <a:srgbClr val="FFFF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900"/>
              <a:buFont typeface="Arial"/>
              <a:buNone/>
            </a:pPr>
            <a:endParaRPr sz="900" b="0" i="0" u="none" strike="noStrike" cap="none">
              <a:solidFill>
                <a:srgbClr val="FFFFFF"/>
              </a:solidFill>
              <a:latin typeface="Calibri"/>
              <a:ea typeface="Calibri"/>
              <a:cs typeface="Calibri"/>
              <a:sym typeface="Calibri"/>
            </a:endParaRPr>
          </a:p>
        </p:txBody>
      </p:sp>
      <p:sp>
        <p:nvSpPr>
          <p:cNvPr id="358" name="Google Shape;358;p17"/>
          <p:cNvSpPr/>
          <p:nvPr/>
        </p:nvSpPr>
        <p:spPr>
          <a:xfrm>
            <a:off x="4383180" y="4869418"/>
            <a:ext cx="229966" cy="615566"/>
          </a:xfrm>
          <a:prstGeom prst="upArrow">
            <a:avLst>
              <a:gd name="adj1" fmla="val 50000"/>
              <a:gd name="adj2" fmla="val 50000"/>
            </a:avLst>
          </a:prstGeom>
          <a:solidFill>
            <a:srgbClr val="FFFF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900"/>
              <a:buFont typeface="Arial"/>
              <a:buNone/>
            </a:pPr>
            <a:endParaRPr sz="900" b="0" i="0" u="none" strike="noStrike" cap="none">
              <a:solidFill>
                <a:srgbClr val="FFFFFF"/>
              </a:solidFill>
              <a:latin typeface="Calibri"/>
              <a:ea typeface="Calibri"/>
              <a:cs typeface="Calibri"/>
              <a:sym typeface="Calibri"/>
            </a:endParaRPr>
          </a:p>
        </p:txBody>
      </p:sp>
      <p:sp>
        <p:nvSpPr>
          <p:cNvPr id="359" name="Google Shape;359;p17"/>
          <p:cNvSpPr/>
          <p:nvPr/>
        </p:nvSpPr>
        <p:spPr>
          <a:xfrm>
            <a:off x="461164" y="3133330"/>
            <a:ext cx="1745224" cy="3013579"/>
          </a:xfrm>
          <a:prstGeom prst="rect">
            <a:avLst/>
          </a:prstGeom>
          <a:solidFill>
            <a:schemeClr val="accent1"/>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r>
              <a:rPr lang="pt-BR" sz="1800" b="0" i="0" u="none" strike="noStrike" cap="none">
                <a:solidFill>
                  <a:srgbClr val="000000"/>
                </a:solidFill>
                <a:latin typeface="Calibri"/>
                <a:ea typeface="Calibri"/>
                <a:cs typeface="Calibri"/>
                <a:sym typeface="Calibri"/>
              </a:rPr>
              <a:t>MATURIDADE</a:t>
            </a:r>
            <a:endParaRPr/>
          </a:p>
        </p:txBody>
      </p:sp>
      <p:sp>
        <p:nvSpPr>
          <p:cNvPr id="360" name="Google Shape;360;p17"/>
          <p:cNvSpPr/>
          <p:nvPr/>
        </p:nvSpPr>
        <p:spPr>
          <a:xfrm>
            <a:off x="6960096" y="3133330"/>
            <a:ext cx="1706914" cy="3013579"/>
          </a:xfrm>
          <a:prstGeom prst="rect">
            <a:avLst/>
          </a:prstGeom>
          <a:solidFill>
            <a:schemeClr val="accent1"/>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Calibri"/>
              <a:buNone/>
            </a:pPr>
            <a:r>
              <a:rPr lang="pt-BR" sz="1800" b="0" i="0" u="none" strike="noStrike" cap="none">
                <a:solidFill>
                  <a:srgbClr val="000000"/>
                </a:solidFill>
                <a:latin typeface="Calibri"/>
                <a:ea typeface="Calibri"/>
                <a:cs typeface="Calibri"/>
                <a:sym typeface="Calibri"/>
              </a:rPr>
              <a:t>STANDARD’S</a:t>
            </a:r>
            <a:endParaRPr/>
          </a:p>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Calibri"/>
              <a:buNone/>
            </a:pPr>
            <a:r>
              <a:rPr lang="pt-BR" sz="1800" b="0" i="0" u="none" strike="noStrike" cap="none">
                <a:solidFill>
                  <a:srgbClr val="000000"/>
                </a:solidFill>
                <a:latin typeface="Calibri"/>
                <a:ea typeface="Calibri"/>
                <a:cs typeface="Calibri"/>
                <a:sym typeface="Calibri"/>
              </a:rPr>
              <a:t>BOAS </a:t>
            </a:r>
            <a:endParaRPr/>
          </a:p>
          <a:p>
            <a:pPr marL="0" marR="0" lvl="0" indent="0" algn="ctr" rtl="0">
              <a:lnSpc>
                <a:spcPct val="100000"/>
              </a:lnSpc>
              <a:spcBef>
                <a:spcPts val="0"/>
              </a:spcBef>
              <a:spcAft>
                <a:spcPts val="0"/>
              </a:spcAft>
              <a:buClr>
                <a:srgbClr val="000000"/>
              </a:buClr>
              <a:buSzPts val="1800"/>
              <a:buFont typeface="Calibri"/>
              <a:buNone/>
            </a:pPr>
            <a:r>
              <a:rPr lang="pt-BR" sz="1800" b="0" i="0" u="none" strike="noStrike" cap="none">
                <a:solidFill>
                  <a:srgbClr val="000000"/>
                </a:solidFill>
                <a:latin typeface="Calibri"/>
                <a:ea typeface="Calibri"/>
                <a:cs typeface="Calibri"/>
                <a:sym typeface="Calibri"/>
              </a:rPr>
              <a:t>PRÁTICAS</a:t>
            </a:r>
            <a:endParaRPr/>
          </a:p>
        </p:txBody>
      </p:sp>
      <p:sp>
        <p:nvSpPr>
          <p:cNvPr id="361" name="Google Shape;361;p17"/>
          <p:cNvSpPr/>
          <p:nvPr/>
        </p:nvSpPr>
        <p:spPr>
          <a:xfrm>
            <a:off x="2206388" y="1978954"/>
            <a:ext cx="4632726" cy="357285"/>
          </a:xfrm>
          <a:prstGeom prst="leftRightArrow">
            <a:avLst>
              <a:gd name="adj1" fmla="val 50000"/>
              <a:gd name="adj2" fmla="val 50000"/>
            </a:avLst>
          </a:prstGeom>
          <a:solidFill>
            <a:schemeClr val="dk1"/>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pt-BR" sz="1800" b="0" i="0" u="none" strike="noStrike" cap="none">
                <a:solidFill>
                  <a:srgbClr val="FFFFFF"/>
                </a:solidFill>
                <a:latin typeface="Calibri"/>
                <a:ea typeface="Calibri"/>
                <a:cs typeface="Calibri"/>
                <a:sym typeface="Calibri"/>
              </a:rPr>
              <a:t>corporativo</a:t>
            </a:r>
            <a:endParaRPr sz="1800" b="0" i="0" u="none" strike="noStrike" cap="none">
              <a:solidFill>
                <a:srgbClr val="FFFFFF"/>
              </a:solidFill>
              <a:latin typeface="Calibri"/>
              <a:ea typeface="Calibri"/>
              <a:cs typeface="Calibri"/>
              <a:sym typeface="Calibri"/>
            </a:endParaRPr>
          </a:p>
        </p:txBody>
      </p:sp>
      <p:sp>
        <p:nvSpPr>
          <p:cNvPr id="362" name="Google Shape;362;p17"/>
          <p:cNvSpPr txBox="1"/>
          <p:nvPr/>
        </p:nvSpPr>
        <p:spPr>
          <a:xfrm>
            <a:off x="8978268" y="6493391"/>
            <a:ext cx="20574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333"/>
              <a:buFont typeface="Calibri"/>
              <a:buNone/>
            </a:pPr>
            <a:fld id="{00000000-1234-1234-1234-123412341234}" type="slidenum">
              <a:rPr lang="pt-BR" sz="1333" b="1" i="0" u="none" strike="noStrike" cap="none">
                <a:solidFill>
                  <a:srgbClr val="000000"/>
                </a:solidFill>
                <a:latin typeface="Calibri"/>
                <a:ea typeface="Calibri"/>
                <a:cs typeface="Calibri"/>
                <a:sym typeface="Calibri"/>
              </a:rPr>
              <a:t>17</a:t>
            </a:fld>
            <a:endParaRPr sz="1333" b="1" i="0" u="none" strike="noStrike" cap="none">
              <a:solidFill>
                <a:srgbClr val="000000"/>
              </a:solidFill>
              <a:latin typeface="Calibri"/>
              <a:ea typeface="Calibri"/>
              <a:cs typeface="Calibri"/>
              <a:sym typeface="Calibri"/>
            </a:endParaRPr>
          </a:p>
        </p:txBody>
      </p:sp>
      <p:pic>
        <p:nvPicPr>
          <p:cNvPr id="363" name="Google Shape;363;p17"/>
          <p:cNvPicPr preferRelativeResize="0"/>
          <p:nvPr/>
        </p:nvPicPr>
        <p:blipFill rotWithShape="1">
          <a:blip r:embed="rId3">
            <a:alphaModFix/>
          </a:blip>
          <a:srcRect/>
          <a:stretch/>
        </p:blipFill>
        <p:spPr>
          <a:xfrm>
            <a:off x="8865855" y="3133330"/>
            <a:ext cx="2833709" cy="2968310"/>
          </a:xfrm>
          <a:prstGeom prst="rect">
            <a:avLst/>
          </a:prstGeom>
          <a:noFill/>
          <a:ln>
            <a:noFill/>
          </a:ln>
        </p:spPr>
      </p:pic>
      <p:sp>
        <p:nvSpPr>
          <p:cNvPr id="364" name="Google Shape;364;p17"/>
          <p:cNvSpPr txBox="1"/>
          <p:nvPr/>
        </p:nvSpPr>
        <p:spPr>
          <a:xfrm>
            <a:off x="9783455" y="6650371"/>
            <a:ext cx="2182312" cy="20735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SzPts val="954"/>
              <a:buFont typeface="Calibri"/>
              <a:buNone/>
            </a:pPr>
            <a:fld id="{00000000-1234-1234-1234-123412341234}" type="slidenum">
              <a:rPr lang="pt-BR" sz="954" b="1" i="0" u="none" strike="noStrike" cap="none">
                <a:solidFill>
                  <a:srgbClr val="FFFFFF"/>
                </a:solidFill>
                <a:latin typeface="Calibri"/>
                <a:ea typeface="Calibri"/>
                <a:cs typeface="Calibri"/>
                <a:sym typeface="Calibri"/>
              </a:rPr>
              <a:t>17</a:t>
            </a:fld>
            <a:endParaRPr sz="954" b="1" i="0" u="none" strike="noStrike" cap="none">
              <a:solidFill>
                <a:srgbClr val="FFFFFF"/>
              </a:solidFill>
              <a:latin typeface="Calibri"/>
              <a:ea typeface="Calibri"/>
              <a:cs typeface="Calibri"/>
              <a:sym typeface="Calibri"/>
            </a:endParaRPr>
          </a:p>
        </p:txBody>
      </p:sp>
      <p:sp>
        <p:nvSpPr>
          <p:cNvPr id="365" name="Google Shape;365;p17" descr="Desenho representando o Gerenciamento Integrado de Projeto. No centro, há uma grande mesa redonda onde um gestor de projeto está sentado, com um laptop aberto exibindo gráficos e planilhas. Em torno da mesa, estão sentados representantes de diferentes papéis: um cliente com uma pasta de documentos, um membro do time com uma prancheta, um gestor de programa segurando um tablet e um representante de um escritório de gerenciamento de projetos com um headset. Acima deles, linhas de comunicação conectam cada um ao gestor central, simbolizando a interação e colaboração entre eles."/>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366" name="Google Shape;366;p17"/>
          <p:cNvPicPr preferRelativeResize="0"/>
          <p:nvPr/>
        </p:nvPicPr>
        <p:blipFill rotWithShape="1">
          <a:blip r:embed="rId4">
            <a:alphaModFix/>
          </a:blip>
          <a:srcRect/>
          <a:stretch/>
        </p:blipFill>
        <p:spPr>
          <a:xfrm>
            <a:off x="2327370" y="2603366"/>
            <a:ext cx="4511744" cy="383679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6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6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pic>
        <p:nvPicPr>
          <p:cNvPr id="371" name="Google Shape;371;p18"/>
          <p:cNvPicPr preferRelativeResize="0"/>
          <p:nvPr/>
        </p:nvPicPr>
        <p:blipFill rotWithShape="1">
          <a:blip r:embed="rId3">
            <a:alphaModFix/>
          </a:blip>
          <a:srcRect/>
          <a:stretch/>
        </p:blipFill>
        <p:spPr>
          <a:xfrm>
            <a:off x="1487488" y="1052736"/>
            <a:ext cx="8136904" cy="5496897"/>
          </a:xfrm>
          <a:prstGeom prst="rect">
            <a:avLst/>
          </a:prstGeom>
          <a:solidFill>
            <a:srgbClr val="EBE0E0"/>
          </a:solidFill>
          <a:ln>
            <a:noFill/>
          </a:ln>
        </p:spPr>
      </p:pic>
      <p:sp>
        <p:nvSpPr>
          <p:cNvPr id="372" name="Google Shape;372;p18"/>
          <p:cNvSpPr txBox="1">
            <a:spLocks noGrp="1"/>
          </p:cNvSpPr>
          <p:nvPr>
            <p:ph type="title"/>
          </p:nvPr>
        </p:nvSpPr>
        <p:spPr>
          <a:xfrm>
            <a:off x="1847528" y="0"/>
            <a:ext cx="7584841" cy="856524"/>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Arial"/>
              <a:buNone/>
            </a:pPr>
            <a:r>
              <a:rPr lang="pt-BR" sz="3200" b="1"/>
              <a:t>Pulse of Profession – PMI-2023</a:t>
            </a:r>
            <a:endParaRPr/>
          </a:p>
        </p:txBody>
      </p:sp>
      <p:sp>
        <p:nvSpPr>
          <p:cNvPr id="373" name="Google Shape;373;p18"/>
          <p:cNvSpPr/>
          <p:nvPr/>
        </p:nvSpPr>
        <p:spPr>
          <a:xfrm>
            <a:off x="1559496" y="2996952"/>
            <a:ext cx="576064" cy="360040"/>
          </a:xfrm>
          <a:prstGeom prst="rect">
            <a:avLst/>
          </a:prstGeom>
          <a:solidFill>
            <a:srgbClr val="FEE8C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19"/>
          <p:cNvSpPr txBox="1"/>
          <p:nvPr/>
        </p:nvSpPr>
        <p:spPr>
          <a:xfrm>
            <a:off x="1270000" y="385863"/>
            <a:ext cx="899258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Sofia"/>
              <a:buNone/>
            </a:pPr>
            <a:r>
              <a:rPr lang="pt-BR" sz="3200" b="1" i="0" u="none" strike="noStrike" cap="none">
                <a:solidFill>
                  <a:srgbClr val="000000"/>
                </a:solidFill>
                <a:latin typeface="Sofia"/>
                <a:ea typeface="Sofia"/>
                <a:cs typeface="Sofia"/>
                <a:sym typeface="Sofia"/>
              </a:rPr>
              <a:t>Comparação de empresas maduras com </a:t>
            </a:r>
            <a:endParaRPr/>
          </a:p>
          <a:p>
            <a:pPr marL="0" marR="0" lvl="0" indent="0" algn="ctr" rtl="0">
              <a:lnSpc>
                <a:spcPct val="100000"/>
              </a:lnSpc>
              <a:spcBef>
                <a:spcPts val="0"/>
              </a:spcBef>
              <a:spcAft>
                <a:spcPts val="0"/>
              </a:spcAft>
              <a:buClr>
                <a:srgbClr val="000000"/>
              </a:buClr>
              <a:buSzPts val="3200"/>
              <a:buFont typeface="Sofia"/>
              <a:buNone/>
            </a:pPr>
            <a:r>
              <a:rPr lang="pt-BR" sz="3200" b="1" i="0" u="none" strike="noStrike" cap="none">
                <a:solidFill>
                  <a:srgbClr val="000000"/>
                </a:solidFill>
                <a:latin typeface="Sofia"/>
                <a:ea typeface="Sofia"/>
                <a:cs typeface="Sofia"/>
                <a:sym typeface="Sofia"/>
              </a:rPr>
              <a:t>empresas sem processos maduros</a:t>
            </a:r>
            <a:endParaRPr/>
          </a:p>
          <a:p>
            <a:pPr marL="0" marR="0" lvl="0" indent="0" algn="r" rtl="0">
              <a:lnSpc>
                <a:spcPct val="100000"/>
              </a:lnSpc>
              <a:spcBef>
                <a:spcPts val="0"/>
              </a:spcBef>
              <a:spcAft>
                <a:spcPts val="0"/>
              </a:spcAft>
              <a:buClr>
                <a:schemeClr val="dk1"/>
              </a:buClr>
              <a:buSzPts val="3200"/>
              <a:buFont typeface="Arial"/>
              <a:buNone/>
            </a:pPr>
            <a:endParaRPr sz="3200" b="1" i="0" u="none" strike="noStrike" cap="none">
              <a:solidFill>
                <a:srgbClr val="000000"/>
              </a:solidFill>
              <a:latin typeface="Arial"/>
              <a:ea typeface="Arial"/>
              <a:cs typeface="Arial"/>
              <a:sym typeface="Arial"/>
            </a:endParaRPr>
          </a:p>
        </p:txBody>
      </p:sp>
      <p:graphicFrame>
        <p:nvGraphicFramePr>
          <p:cNvPr id="379" name="Google Shape;379;p19"/>
          <p:cNvGraphicFramePr/>
          <p:nvPr/>
        </p:nvGraphicFramePr>
        <p:xfrm>
          <a:off x="1751861" y="1732933"/>
          <a:ext cx="8084599" cy="4330744"/>
        </p:xfrm>
        <a:graphic>
          <a:graphicData uri="http://schemas.openxmlformats.org/drawingml/2006/chart">
            <c:chart xmlns:c="http://schemas.openxmlformats.org/drawingml/2006/chart" xmlns:r="http://schemas.openxmlformats.org/officeDocument/2006/relationships" r:id="rId3"/>
          </a:graphicData>
        </a:graphic>
      </p:graphicFrame>
      <p:sp>
        <p:nvSpPr>
          <p:cNvPr id="380" name="Google Shape;380;p19"/>
          <p:cNvSpPr txBox="1"/>
          <p:nvPr/>
        </p:nvSpPr>
        <p:spPr>
          <a:xfrm>
            <a:off x="1929413" y="5975759"/>
            <a:ext cx="7315200" cy="52322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Sofia"/>
              <a:buNone/>
            </a:pPr>
            <a:r>
              <a:rPr lang="pt-BR" sz="1400" i="0" u="none" strike="noStrike" cap="none">
                <a:solidFill>
                  <a:srgbClr val="000000"/>
                </a:solidFill>
                <a:latin typeface="Sofia"/>
                <a:ea typeface="Sofia"/>
                <a:cs typeface="Sofia"/>
                <a:sym typeface="Sofia"/>
              </a:rPr>
              <a:t>Monday -2022</a:t>
            </a:r>
            <a:endParaRPr/>
          </a:p>
          <a:p>
            <a:pPr marL="0" marR="0" lvl="0" indent="0" algn="r" rtl="0">
              <a:lnSpc>
                <a:spcPct val="100000"/>
              </a:lnSpc>
              <a:spcBef>
                <a:spcPts val="0"/>
              </a:spcBef>
              <a:spcAft>
                <a:spcPts val="0"/>
              </a:spcAft>
              <a:buClr>
                <a:srgbClr val="000000"/>
              </a:buClr>
              <a:buSzPts val="1400"/>
              <a:buFont typeface="Arial"/>
              <a:buNone/>
            </a:pPr>
            <a:r>
              <a:rPr lang="pt-BR" sz="1400" i="0" u="none" strike="noStrike" cap="none">
                <a:solidFill>
                  <a:srgbClr val="000000"/>
                </a:solidFill>
                <a:latin typeface="Arial"/>
                <a:ea typeface="Arial"/>
                <a:cs typeface="Arial"/>
                <a:sym typeface="Arial"/>
              </a:rPr>
              <a:t>https://monday.com/blog/project-management/project-management-statistics</a:t>
            </a:r>
            <a:endParaRPr sz="140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grpSp>
        <p:nvGrpSpPr>
          <p:cNvPr id="386" name="Google Shape;386;p20"/>
          <p:cNvGrpSpPr/>
          <p:nvPr/>
        </p:nvGrpSpPr>
        <p:grpSpPr>
          <a:xfrm>
            <a:off x="1271464" y="836712"/>
            <a:ext cx="10242271" cy="5446060"/>
            <a:chOff x="1467824" y="640352"/>
            <a:chExt cx="10242271" cy="5446060"/>
          </a:xfrm>
        </p:grpSpPr>
        <p:pic>
          <p:nvPicPr>
            <p:cNvPr id="387" name="Google Shape;387;p20"/>
            <p:cNvPicPr preferRelativeResize="0"/>
            <p:nvPr/>
          </p:nvPicPr>
          <p:blipFill rotWithShape="1">
            <a:blip r:embed="rId3">
              <a:alphaModFix/>
            </a:blip>
            <a:srcRect/>
            <a:stretch/>
          </p:blipFill>
          <p:spPr>
            <a:xfrm>
              <a:off x="1467824" y="640352"/>
              <a:ext cx="9462711" cy="5314825"/>
            </a:xfrm>
            <a:prstGeom prst="rect">
              <a:avLst/>
            </a:prstGeom>
            <a:noFill/>
            <a:ln>
              <a:noFill/>
            </a:ln>
          </p:spPr>
        </p:pic>
        <p:pic>
          <p:nvPicPr>
            <p:cNvPr id="388" name="Google Shape;388;p20"/>
            <p:cNvPicPr preferRelativeResize="0"/>
            <p:nvPr/>
          </p:nvPicPr>
          <p:blipFill rotWithShape="1">
            <a:blip r:embed="rId4">
              <a:alphaModFix/>
            </a:blip>
            <a:srcRect/>
            <a:stretch/>
          </p:blipFill>
          <p:spPr>
            <a:xfrm>
              <a:off x="10344472" y="4797152"/>
              <a:ext cx="1365623" cy="1222354"/>
            </a:xfrm>
            <a:prstGeom prst="rect">
              <a:avLst/>
            </a:prstGeom>
            <a:noFill/>
            <a:ln>
              <a:noFill/>
            </a:ln>
          </p:spPr>
        </p:pic>
        <p:pic>
          <p:nvPicPr>
            <p:cNvPr id="389" name="Google Shape;389;p20"/>
            <p:cNvPicPr preferRelativeResize="0"/>
            <p:nvPr/>
          </p:nvPicPr>
          <p:blipFill rotWithShape="1">
            <a:blip r:embed="rId5">
              <a:alphaModFix/>
            </a:blip>
            <a:srcRect/>
            <a:stretch/>
          </p:blipFill>
          <p:spPr>
            <a:xfrm>
              <a:off x="3432164" y="4947138"/>
              <a:ext cx="1254323" cy="1139274"/>
            </a:xfrm>
            <a:prstGeom prst="rect">
              <a:avLst/>
            </a:prstGeom>
            <a:noFill/>
            <a:ln>
              <a:noFill/>
            </a:ln>
          </p:spPr>
        </p:pic>
        <p:sp>
          <p:nvSpPr>
            <p:cNvPr id="390" name="Google Shape;390;p20"/>
            <p:cNvSpPr txBox="1"/>
            <p:nvPr/>
          </p:nvSpPr>
          <p:spPr>
            <a:xfrm>
              <a:off x="5385908" y="1215407"/>
              <a:ext cx="1164969" cy="369332"/>
            </a:xfrm>
            <a:prstGeom prst="rect">
              <a:avLst/>
            </a:prstGeom>
            <a:solidFill>
              <a:srgbClr val="008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00"/>
                </a:buClr>
                <a:buSzPts val="1800"/>
                <a:buFont typeface="Calibri"/>
                <a:buNone/>
              </a:pPr>
              <a:r>
                <a:rPr lang="pt-BR" sz="1800" b="1" i="0" u="none" strike="noStrike" cap="none">
                  <a:solidFill>
                    <a:srgbClr val="FFFF00"/>
                  </a:solidFill>
                  <a:latin typeface="Calibri"/>
                  <a:ea typeface="Calibri"/>
                  <a:cs typeface="Calibri"/>
                  <a:sym typeface="Calibri"/>
                </a:rPr>
                <a:t>Híbrido</a:t>
              </a:r>
              <a:endParaRPr sz="1800" b="1" i="0" u="none" strike="noStrike" cap="none">
                <a:solidFill>
                  <a:srgbClr val="FFFF00"/>
                </a:solidFill>
                <a:latin typeface="Calibri"/>
                <a:ea typeface="Calibri"/>
                <a:cs typeface="Calibri"/>
                <a:sym typeface="Calibri"/>
              </a:endParaRPr>
            </a:p>
          </p:txBody>
        </p:sp>
        <p:sp>
          <p:nvSpPr>
            <p:cNvPr id="391" name="Google Shape;391;p20"/>
            <p:cNvSpPr txBox="1"/>
            <p:nvPr/>
          </p:nvSpPr>
          <p:spPr>
            <a:xfrm>
              <a:off x="5638803" y="3398880"/>
              <a:ext cx="255198"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400">
                  <a:solidFill>
                    <a:schemeClr val="dk1"/>
                  </a:solidFill>
                  <a:latin typeface="Arial"/>
                  <a:ea typeface="Arial"/>
                  <a:cs typeface="Arial"/>
                  <a:sym typeface="Arial"/>
                </a:rPr>
                <a:t>s</a:t>
              </a:r>
              <a:endParaRPr sz="1400">
                <a:solidFill>
                  <a:schemeClr val="dk1"/>
                </a:solidFill>
                <a:latin typeface="Arial"/>
                <a:ea typeface="Arial"/>
                <a:cs typeface="Arial"/>
                <a:sym typeface="Arial"/>
              </a:endParaRPr>
            </a:p>
          </p:txBody>
        </p:sp>
        <p:sp>
          <p:nvSpPr>
            <p:cNvPr id="392" name="Google Shape;392;p20"/>
            <p:cNvSpPr txBox="1"/>
            <p:nvPr/>
          </p:nvSpPr>
          <p:spPr>
            <a:xfrm>
              <a:off x="6717324" y="2425866"/>
              <a:ext cx="27924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400">
                  <a:solidFill>
                    <a:schemeClr val="dk1"/>
                  </a:solidFill>
                  <a:latin typeface="Arial"/>
                  <a:ea typeface="Arial"/>
                  <a:cs typeface="Arial"/>
                  <a:sym typeface="Arial"/>
                </a:rPr>
                <a:t>n</a:t>
              </a:r>
              <a:endParaRPr sz="1400">
                <a:solidFill>
                  <a:schemeClr val="dk1"/>
                </a:solidFill>
                <a:latin typeface="Arial"/>
                <a:ea typeface="Arial"/>
                <a:cs typeface="Arial"/>
                <a:sym typeface="Arial"/>
              </a:endParaRPr>
            </a:p>
          </p:txBody>
        </p:sp>
        <p:cxnSp>
          <p:nvCxnSpPr>
            <p:cNvPr id="393" name="Google Shape;393;p20"/>
            <p:cNvCxnSpPr/>
            <p:nvPr/>
          </p:nvCxnSpPr>
          <p:spPr>
            <a:xfrm rot="10800000">
              <a:off x="5894001" y="1584739"/>
              <a:ext cx="0" cy="513692"/>
            </a:xfrm>
            <a:prstGeom prst="straightConnector1">
              <a:avLst/>
            </a:prstGeom>
            <a:noFill/>
            <a:ln w="9525" cap="flat" cmpd="sng">
              <a:solidFill>
                <a:schemeClr val="accent1"/>
              </a:solidFill>
              <a:prstDash val="solid"/>
              <a:miter lim="800000"/>
              <a:headEnd type="none" w="sm" len="sm"/>
              <a:tailEnd type="triangle" w="med" len="med"/>
            </a:ln>
          </p:spPr>
        </p:cxnSp>
        <p:sp>
          <p:nvSpPr>
            <p:cNvPr id="394" name="Google Shape;394;p20"/>
            <p:cNvSpPr txBox="1"/>
            <p:nvPr/>
          </p:nvSpPr>
          <p:spPr>
            <a:xfrm>
              <a:off x="5913356" y="1796486"/>
              <a:ext cx="67550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dk1"/>
                  </a:solidFill>
                  <a:latin typeface="Arial"/>
                  <a:ea typeface="Arial"/>
                  <a:cs typeface="Arial"/>
                  <a:sym typeface="Arial"/>
                </a:rPr>
                <a:t>2 coisas</a:t>
              </a:r>
              <a:endParaRPr sz="1200">
                <a:solidFill>
                  <a:schemeClr val="dk1"/>
                </a:solidFill>
                <a:latin typeface="Arial"/>
                <a:ea typeface="Arial"/>
                <a:cs typeface="Arial"/>
                <a:sym typeface="Arial"/>
              </a:endParaRPr>
            </a:p>
          </p:txBody>
        </p:sp>
      </p:grpSp>
      <p:sp>
        <p:nvSpPr>
          <p:cNvPr id="395" name="Google Shape;395;p20"/>
          <p:cNvSpPr txBox="1"/>
          <p:nvPr/>
        </p:nvSpPr>
        <p:spPr>
          <a:xfrm>
            <a:off x="9783455" y="6650371"/>
            <a:ext cx="2182312" cy="207354"/>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pt-BR" sz="954" b="1">
                <a:solidFill>
                  <a:schemeClr val="lt1"/>
                </a:solidFill>
                <a:latin typeface="Calibri"/>
                <a:ea typeface="Calibri"/>
                <a:cs typeface="Calibri"/>
                <a:sym typeface="Calibri"/>
              </a:rPr>
              <a:t>20</a:t>
            </a:fld>
            <a:endParaRPr sz="954" b="1">
              <a:solidFill>
                <a:schemeClr val="lt1"/>
              </a:solidFill>
              <a:latin typeface="Calibri"/>
              <a:ea typeface="Calibri"/>
              <a:cs typeface="Calibri"/>
              <a:sym typeface="Calibri"/>
            </a:endParaRPr>
          </a:p>
        </p:txBody>
      </p:sp>
      <p:sp>
        <p:nvSpPr>
          <p:cNvPr id="396" name="Google Shape;396;p20"/>
          <p:cNvSpPr txBox="1"/>
          <p:nvPr/>
        </p:nvSpPr>
        <p:spPr>
          <a:xfrm>
            <a:off x="2999656" y="116632"/>
            <a:ext cx="749993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3200" b="1">
                <a:solidFill>
                  <a:schemeClr val="dk1"/>
                </a:solidFill>
                <a:latin typeface="Arial"/>
                <a:ea typeface="Arial"/>
                <a:cs typeface="Arial"/>
                <a:sym typeface="Arial"/>
              </a:rPr>
              <a:t>Seleção da Abrangência dos Projetos</a:t>
            </a:r>
            <a:endParaRPr/>
          </a:p>
        </p:txBody>
      </p:sp>
      <p:sp>
        <p:nvSpPr>
          <p:cNvPr id="397" name="Google Shape;397;p20"/>
          <p:cNvSpPr txBox="1"/>
          <p:nvPr/>
        </p:nvSpPr>
        <p:spPr>
          <a:xfrm>
            <a:off x="2639616" y="6021288"/>
            <a:ext cx="82266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000">
                <a:solidFill>
                  <a:schemeClr val="dk1"/>
                </a:solidFill>
                <a:latin typeface="Arial"/>
                <a:ea typeface="Arial"/>
                <a:cs typeface="Arial"/>
                <a:sym typeface="Arial"/>
              </a:rPr>
              <a:t>Doug Rose</a:t>
            </a:r>
            <a:endParaRPr/>
          </a:p>
        </p:txBody>
      </p:sp>
      <p:sp>
        <p:nvSpPr>
          <p:cNvPr id="398" name="Google Shape;398;p20"/>
          <p:cNvSpPr txBox="1"/>
          <p:nvPr/>
        </p:nvSpPr>
        <p:spPr>
          <a:xfrm>
            <a:off x="2567608" y="1628800"/>
            <a:ext cx="55496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400" b="1">
                <a:solidFill>
                  <a:schemeClr val="dk1"/>
                </a:solidFill>
                <a:latin typeface="Arial"/>
                <a:ea typeface="Arial"/>
                <a:cs typeface="Arial"/>
                <a:sym typeface="Arial"/>
              </a:rPr>
              <a:t>PBS</a:t>
            </a:r>
            <a:endParaRPr/>
          </a:p>
        </p:txBody>
      </p:sp>
      <p:sp>
        <p:nvSpPr>
          <p:cNvPr id="399" name="Google Shape;399;p20"/>
          <p:cNvSpPr txBox="1"/>
          <p:nvPr/>
        </p:nvSpPr>
        <p:spPr>
          <a:xfrm>
            <a:off x="1487488" y="4797152"/>
            <a:ext cx="1035861"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050">
                <a:solidFill>
                  <a:schemeClr val="dk1"/>
                </a:solidFill>
                <a:latin typeface="Arial"/>
                <a:ea typeface="Arial"/>
                <a:cs typeface="Arial"/>
                <a:sym typeface="Arial"/>
              </a:rPr>
              <a:t>@jcboyadjian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21"/>
          <p:cNvSpPr txBox="1">
            <a:spLocks noGrp="1"/>
          </p:cNvSpPr>
          <p:nvPr>
            <p:ph type="title"/>
          </p:nvPr>
        </p:nvSpPr>
        <p:spPr>
          <a:xfrm>
            <a:off x="6096000" y="332656"/>
            <a:ext cx="5544615" cy="312574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500"/>
              <a:buFont typeface="Arial"/>
              <a:buNone/>
            </a:pPr>
            <a:r>
              <a:rPr lang="pt-BR" sz="2500">
                <a:solidFill>
                  <a:schemeClr val="dk1"/>
                </a:solidFill>
                <a:latin typeface="Arial"/>
                <a:ea typeface="Arial"/>
                <a:cs typeface="Arial"/>
                <a:sym typeface="Arial"/>
              </a:rPr>
              <a:t>🔄 Enquete 2 </a:t>
            </a:r>
            <a:br>
              <a:rPr lang="pt-BR" sz="2500">
                <a:solidFill>
                  <a:schemeClr val="dk1"/>
                </a:solidFill>
                <a:latin typeface="Arial"/>
                <a:ea typeface="Arial"/>
                <a:cs typeface="Arial"/>
                <a:sym typeface="Arial"/>
              </a:rPr>
            </a:br>
            <a:r>
              <a:rPr lang="pt-BR" sz="2500">
                <a:solidFill>
                  <a:schemeClr val="dk1"/>
                </a:solidFill>
                <a:latin typeface="Arial"/>
                <a:ea typeface="Arial"/>
                <a:cs typeface="Arial"/>
                <a:sym typeface="Arial"/>
              </a:rPr>
              <a:t> </a:t>
            </a:r>
            <a:br>
              <a:rPr lang="pt-BR" sz="2500">
                <a:solidFill>
                  <a:schemeClr val="dk1"/>
                </a:solidFill>
                <a:latin typeface="Arial"/>
                <a:ea typeface="Arial"/>
                <a:cs typeface="Arial"/>
                <a:sym typeface="Arial"/>
              </a:rPr>
            </a:br>
            <a:r>
              <a:rPr lang="pt-BR" sz="2500">
                <a:solidFill>
                  <a:schemeClr val="dk1"/>
                </a:solidFill>
                <a:latin typeface="Arial"/>
                <a:ea typeface="Arial"/>
                <a:cs typeface="Arial"/>
                <a:sym typeface="Arial"/>
              </a:rPr>
              <a:t>Que abordagem de gerenciamento você mais trabalha?</a:t>
            </a:r>
            <a:endParaRPr/>
          </a:p>
        </p:txBody>
      </p:sp>
      <p:sp>
        <p:nvSpPr>
          <p:cNvPr id="405" name="Google Shape;405;p21"/>
          <p:cNvSpPr txBox="1"/>
          <p:nvPr/>
        </p:nvSpPr>
        <p:spPr>
          <a:xfrm>
            <a:off x="6168008" y="3933056"/>
            <a:ext cx="3168352" cy="1728192"/>
          </a:xfrm>
          <a:prstGeom prst="rect">
            <a:avLst/>
          </a:prstGeom>
          <a:noFill/>
          <a:ln>
            <a:noFill/>
          </a:ln>
        </p:spPr>
        <p:txBody>
          <a:bodyPr spcFirstLastPara="1" wrap="square" lIns="91425" tIns="45700" rIns="91425" bIns="45700" anchor="t" anchorCtr="0">
            <a:normAutofit fontScale="92500"/>
          </a:bodyPr>
          <a:lstStyle/>
          <a:p>
            <a:pPr marL="285750" marR="0" lvl="0" indent="-285750" algn="l" rtl="0">
              <a:lnSpc>
                <a:spcPct val="90000"/>
              </a:lnSpc>
              <a:spcBef>
                <a:spcPts val="0"/>
              </a:spcBef>
              <a:spcAft>
                <a:spcPts val="0"/>
              </a:spcAft>
              <a:buClr>
                <a:schemeClr val="dk1"/>
              </a:buClr>
              <a:buSzPct val="100000"/>
              <a:buFont typeface="Arial"/>
              <a:buChar char="•"/>
            </a:pPr>
            <a:r>
              <a:rPr lang="pt-BR" sz="2400">
                <a:solidFill>
                  <a:schemeClr val="dk1"/>
                </a:solidFill>
                <a:latin typeface="Arial"/>
                <a:ea typeface="Arial"/>
                <a:cs typeface="Arial"/>
                <a:sym typeface="Arial"/>
              </a:rPr>
              <a:t>Preditiva (tradicional) </a:t>
            </a:r>
            <a:endParaRPr/>
          </a:p>
          <a:p>
            <a:pPr marL="285750" marR="0" lvl="0" indent="-285750" algn="l" rtl="0">
              <a:lnSpc>
                <a:spcPct val="90000"/>
              </a:lnSpc>
              <a:spcBef>
                <a:spcPts val="1000"/>
              </a:spcBef>
              <a:spcAft>
                <a:spcPts val="0"/>
              </a:spcAft>
              <a:buClr>
                <a:schemeClr val="dk1"/>
              </a:buClr>
              <a:buSzPct val="100000"/>
              <a:buFont typeface="Arial"/>
              <a:buChar char="•"/>
            </a:pPr>
            <a:r>
              <a:rPr lang="pt-BR" sz="2400">
                <a:solidFill>
                  <a:schemeClr val="dk1"/>
                </a:solidFill>
                <a:latin typeface="Arial"/>
                <a:ea typeface="Arial"/>
                <a:cs typeface="Arial"/>
                <a:sym typeface="Arial"/>
              </a:rPr>
              <a:t>Adaptativa (agil)</a:t>
            </a:r>
            <a:endParaRPr/>
          </a:p>
          <a:p>
            <a:pPr marL="285750" marR="0" lvl="0" indent="-285750" algn="l" rtl="0">
              <a:lnSpc>
                <a:spcPct val="90000"/>
              </a:lnSpc>
              <a:spcBef>
                <a:spcPts val="1000"/>
              </a:spcBef>
              <a:spcAft>
                <a:spcPts val="0"/>
              </a:spcAft>
              <a:buClr>
                <a:schemeClr val="dk1"/>
              </a:buClr>
              <a:buSzPct val="100000"/>
              <a:buFont typeface="Arial"/>
              <a:buChar char="•"/>
            </a:pPr>
            <a:r>
              <a:rPr lang="pt-BR" sz="2400">
                <a:solidFill>
                  <a:schemeClr val="dk1"/>
                </a:solidFill>
                <a:latin typeface="Arial"/>
                <a:ea typeface="Arial"/>
                <a:cs typeface="Arial"/>
                <a:sym typeface="Arial"/>
              </a:rPr>
              <a:t>Híbrida</a:t>
            </a:r>
            <a:endParaRPr sz="2400">
              <a:solidFill>
                <a:schemeClr val="dk1"/>
              </a:solidFill>
              <a:latin typeface="Arial"/>
              <a:ea typeface="Arial"/>
              <a:cs typeface="Arial"/>
              <a:sym typeface="Arial"/>
            </a:endParaRPr>
          </a:p>
          <a:p>
            <a:pPr marL="285750" marR="0" lvl="0" indent="-285750" algn="l" rtl="0">
              <a:lnSpc>
                <a:spcPct val="90000"/>
              </a:lnSpc>
              <a:spcBef>
                <a:spcPts val="1000"/>
              </a:spcBef>
              <a:spcAft>
                <a:spcPts val="0"/>
              </a:spcAft>
              <a:buClr>
                <a:schemeClr val="dk1"/>
              </a:buClr>
              <a:buSzPct val="100000"/>
              <a:buFont typeface="Arial"/>
              <a:buChar char="•"/>
            </a:pPr>
            <a:r>
              <a:rPr lang="pt-BR" sz="2400">
                <a:solidFill>
                  <a:schemeClr val="dk1"/>
                </a:solidFill>
                <a:latin typeface="Arial"/>
                <a:ea typeface="Arial"/>
                <a:cs typeface="Arial"/>
                <a:sym typeface="Arial"/>
              </a:rPr>
              <a:t>Todas</a:t>
            </a:r>
            <a:endParaRPr sz="2400">
              <a:solidFill>
                <a:schemeClr val="dk1"/>
              </a:solidFill>
              <a:latin typeface="Arial"/>
              <a:ea typeface="Arial"/>
              <a:cs typeface="Arial"/>
              <a:sym typeface="Arial"/>
            </a:endParaRPr>
          </a:p>
        </p:txBody>
      </p:sp>
      <p:sp>
        <p:nvSpPr>
          <p:cNvPr id="406" name="Google Shape;406;p21"/>
          <p:cNvSpPr txBox="1"/>
          <p:nvPr/>
        </p:nvSpPr>
        <p:spPr>
          <a:xfrm>
            <a:off x="1199456" y="1700808"/>
            <a:ext cx="61239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dk1"/>
                </a:solidFill>
                <a:latin typeface="Arial"/>
                <a:ea typeface="Arial"/>
                <a:cs typeface="Arial"/>
                <a:sym typeface="Arial"/>
              </a:rPr>
              <a:t>https://forms.gle/F3grm1sSyh3VWT6M9</a:t>
            </a:r>
            <a:endParaRPr/>
          </a:p>
        </p:txBody>
      </p:sp>
      <p:pic>
        <p:nvPicPr>
          <p:cNvPr id="407" name="Google Shape;407;p21"/>
          <p:cNvPicPr preferRelativeResize="0"/>
          <p:nvPr/>
        </p:nvPicPr>
        <p:blipFill rotWithShape="1">
          <a:blip r:embed="rId3">
            <a:alphaModFix/>
          </a:blip>
          <a:srcRect/>
          <a:stretch/>
        </p:blipFill>
        <p:spPr>
          <a:xfrm>
            <a:off x="1847528" y="2492896"/>
            <a:ext cx="2771429" cy="273333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22"/>
          <p:cNvSpPr/>
          <p:nvPr/>
        </p:nvSpPr>
        <p:spPr>
          <a:xfrm>
            <a:off x="94406" y="1"/>
            <a:ext cx="12097500" cy="6693300"/>
          </a:xfrm>
          <a:prstGeom prst="ellipse">
            <a:avLst/>
          </a:prstGeom>
          <a:solidFill>
            <a:srgbClr val="FFFF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Arial"/>
              <a:buNone/>
            </a:pPr>
            <a:endParaRPr sz="2400" b="0" i="0" u="none" strike="noStrike" cap="none">
              <a:solidFill>
                <a:srgbClr val="000000"/>
              </a:solidFill>
              <a:latin typeface="Calibri"/>
              <a:ea typeface="Calibri"/>
              <a:cs typeface="Calibri"/>
              <a:sym typeface="Calibri"/>
            </a:endParaRPr>
          </a:p>
        </p:txBody>
      </p:sp>
      <p:grpSp>
        <p:nvGrpSpPr>
          <p:cNvPr id="413" name="Google Shape;413;p22"/>
          <p:cNvGrpSpPr/>
          <p:nvPr/>
        </p:nvGrpSpPr>
        <p:grpSpPr>
          <a:xfrm>
            <a:off x="1871532" y="596985"/>
            <a:ext cx="9631272" cy="4959680"/>
            <a:chOff x="755576" y="-175532"/>
            <a:chExt cx="8384901" cy="4696630"/>
          </a:xfrm>
        </p:grpSpPr>
        <p:sp>
          <p:nvSpPr>
            <p:cNvPr id="414" name="Google Shape;414;p22"/>
            <p:cNvSpPr txBox="1"/>
            <p:nvPr/>
          </p:nvSpPr>
          <p:spPr>
            <a:xfrm>
              <a:off x="755576" y="900881"/>
              <a:ext cx="6679345" cy="437179"/>
            </a:xfrm>
            <a:prstGeom prst="rect">
              <a:avLst/>
            </a:prstGeom>
            <a:solidFill>
              <a:srgbClr val="92D050"/>
            </a:solidFill>
            <a:ln w="12700" cap="flat" cmpd="sng">
              <a:solidFill>
                <a:srgbClr val="BA930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400"/>
                <a:buFont typeface="Calibri"/>
                <a:buNone/>
              </a:pPr>
              <a:r>
                <a:rPr lang="pt-BR" sz="2400" b="0" i="0" u="none" strike="noStrike" cap="none">
                  <a:solidFill>
                    <a:srgbClr val="FFFFFF"/>
                  </a:solidFill>
                  <a:latin typeface="Calibri"/>
                  <a:ea typeface="Calibri"/>
                  <a:cs typeface="Calibri"/>
                  <a:sym typeface="Calibri"/>
                </a:rPr>
                <a:t>Princípios e Código de Ética</a:t>
              </a:r>
              <a:endParaRPr/>
            </a:p>
          </p:txBody>
        </p:sp>
        <p:sp>
          <p:nvSpPr>
            <p:cNvPr id="415" name="Google Shape;415;p22"/>
            <p:cNvSpPr/>
            <p:nvPr/>
          </p:nvSpPr>
          <p:spPr>
            <a:xfrm>
              <a:off x="827585" y="1563638"/>
              <a:ext cx="2016224" cy="2309649"/>
            </a:xfrm>
            <a:prstGeom prst="flowChartAlternateProcess">
              <a:avLst/>
            </a:prstGeom>
            <a:solidFill>
              <a:schemeClr val="accent1"/>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416" name="Google Shape;416;p22"/>
            <p:cNvSpPr/>
            <p:nvPr/>
          </p:nvSpPr>
          <p:spPr>
            <a:xfrm>
              <a:off x="1236968" y="1635646"/>
              <a:ext cx="1062721" cy="1080120"/>
            </a:xfrm>
            <a:prstGeom prst="flowChartMagneticDisk">
              <a:avLst/>
            </a:prstGeom>
            <a:solidFill>
              <a:schemeClr val="lt1"/>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67"/>
                <a:buFont typeface="Calibri"/>
                <a:buNone/>
              </a:pPr>
              <a:r>
                <a:rPr lang="pt-BR" sz="1867" b="0" i="0" u="none" strike="noStrike" cap="none">
                  <a:solidFill>
                    <a:srgbClr val="000000"/>
                  </a:solidFill>
                  <a:latin typeface="Calibri"/>
                  <a:ea typeface="Calibri"/>
                  <a:cs typeface="Calibri"/>
                  <a:sym typeface="Calibri"/>
                </a:rPr>
                <a:t>Modelos</a:t>
              </a:r>
              <a:endParaRPr/>
            </a:p>
          </p:txBody>
        </p:sp>
        <p:sp>
          <p:nvSpPr>
            <p:cNvPr id="417" name="Google Shape;417;p22"/>
            <p:cNvSpPr/>
            <p:nvPr/>
          </p:nvSpPr>
          <p:spPr>
            <a:xfrm>
              <a:off x="3352967" y="1563638"/>
              <a:ext cx="1576354" cy="2309649"/>
            </a:xfrm>
            <a:prstGeom prst="flowChartAlternateProcess">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400"/>
                <a:buFont typeface="Calibri"/>
                <a:buNone/>
              </a:pPr>
              <a:r>
                <a:rPr lang="pt-BR" sz="2400" b="0" i="0" u="none" strike="noStrike" cap="none">
                  <a:solidFill>
                    <a:srgbClr val="FFFFFF"/>
                  </a:solidFill>
                  <a:latin typeface="Calibri"/>
                  <a:ea typeface="Calibri"/>
                  <a:cs typeface="Calibri"/>
                  <a:sym typeface="Calibri"/>
                </a:rPr>
                <a:t>Domínios</a:t>
              </a:r>
              <a:endParaRPr/>
            </a:p>
          </p:txBody>
        </p:sp>
        <p:sp>
          <p:nvSpPr>
            <p:cNvPr id="418" name="Google Shape;418;p22"/>
            <p:cNvSpPr/>
            <p:nvPr/>
          </p:nvSpPr>
          <p:spPr>
            <a:xfrm>
              <a:off x="5364089" y="1558245"/>
              <a:ext cx="2016224" cy="2309649"/>
            </a:xfrm>
            <a:prstGeom prst="flowChartAlternateProcess">
              <a:avLst/>
            </a:prstGeom>
            <a:solidFill>
              <a:schemeClr val="accent1"/>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419" name="Google Shape;419;p22"/>
            <p:cNvSpPr/>
            <p:nvPr/>
          </p:nvSpPr>
          <p:spPr>
            <a:xfrm>
              <a:off x="5799233" y="1767362"/>
              <a:ext cx="1230590" cy="942846"/>
            </a:xfrm>
            <a:prstGeom prst="flowChartMultidocument">
              <a:avLst/>
            </a:prstGeom>
            <a:solidFill>
              <a:srgbClr val="A06A28"/>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67"/>
                <a:buFont typeface="Calibri"/>
                <a:buNone/>
              </a:pPr>
              <a:r>
                <a:rPr lang="pt-BR" sz="1867" b="0" i="0" u="none" strike="noStrike" cap="none">
                  <a:solidFill>
                    <a:srgbClr val="FFFFFF"/>
                  </a:solidFill>
                  <a:latin typeface="Calibri"/>
                  <a:ea typeface="Calibri"/>
                  <a:cs typeface="Calibri"/>
                  <a:sym typeface="Calibri"/>
                </a:rPr>
                <a:t>Artefatos</a:t>
              </a:r>
              <a:endParaRPr/>
            </a:p>
          </p:txBody>
        </p:sp>
        <p:sp>
          <p:nvSpPr>
            <p:cNvPr id="420" name="Google Shape;420;p22"/>
            <p:cNvSpPr/>
            <p:nvPr/>
          </p:nvSpPr>
          <p:spPr>
            <a:xfrm>
              <a:off x="5799233" y="2998239"/>
              <a:ext cx="1230590" cy="683931"/>
            </a:xfrm>
            <a:prstGeom prst="flowChartOnlineStorage">
              <a:avLst/>
            </a:prstGeom>
            <a:solidFill>
              <a:srgbClr val="A06A28"/>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67"/>
                <a:buFont typeface="Calibri"/>
                <a:buNone/>
              </a:pPr>
              <a:r>
                <a:rPr lang="pt-BR" sz="1467" b="0" i="0" u="none" strike="noStrike" cap="none">
                  <a:solidFill>
                    <a:srgbClr val="FFFFFF"/>
                  </a:solidFill>
                  <a:latin typeface="Calibri"/>
                  <a:ea typeface="Calibri"/>
                  <a:cs typeface="Calibri"/>
                  <a:sym typeface="Calibri"/>
                </a:rPr>
                <a:t>Entregas</a:t>
              </a:r>
              <a:endParaRPr/>
            </a:p>
          </p:txBody>
        </p:sp>
        <p:sp>
          <p:nvSpPr>
            <p:cNvPr id="421" name="Google Shape;421;p22"/>
            <p:cNvSpPr/>
            <p:nvPr/>
          </p:nvSpPr>
          <p:spPr>
            <a:xfrm>
              <a:off x="1282296" y="2940568"/>
              <a:ext cx="1062721" cy="869654"/>
            </a:xfrm>
            <a:prstGeom prst="flowChartAlternateProcess">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600"/>
                <a:buFont typeface="Calibri"/>
                <a:buNone/>
              </a:pPr>
              <a:r>
                <a:rPr lang="pt-BR" sz="1600" b="0" i="0" u="none" strike="noStrike" cap="none">
                  <a:solidFill>
                    <a:srgbClr val="FFFFFF"/>
                  </a:solidFill>
                  <a:latin typeface="Calibri"/>
                  <a:ea typeface="Calibri"/>
                  <a:cs typeface="Calibri"/>
                  <a:sym typeface="Calibri"/>
                </a:rPr>
                <a:t>Métodos</a:t>
              </a:r>
              <a:endParaRPr/>
            </a:p>
          </p:txBody>
        </p:sp>
        <p:sp>
          <p:nvSpPr>
            <p:cNvPr id="422" name="Google Shape;422;p22"/>
            <p:cNvSpPr txBox="1"/>
            <p:nvPr/>
          </p:nvSpPr>
          <p:spPr>
            <a:xfrm>
              <a:off x="840828" y="4083919"/>
              <a:ext cx="6678202" cy="437179"/>
            </a:xfrm>
            <a:prstGeom prst="rect">
              <a:avLst/>
            </a:prstGeom>
            <a:solidFill>
              <a:srgbClr val="836700"/>
            </a:solidFill>
            <a:ln w="12700" cap="flat" cmpd="sng">
              <a:solidFill>
                <a:srgbClr val="BA930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400"/>
                <a:buFont typeface="Calibri"/>
                <a:buNone/>
              </a:pPr>
              <a:r>
                <a:rPr lang="pt-BR" sz="2400" b="0" i="0" u="none" strike="noStrike" cap="none">
                  <a:solidFill>
                    <a:srgbClr val="FFFFFF"/>
                  </a:solidFill>
                  <a:latin typeface="Calibri"/>
                  <a:ea typeface="Calibri"/>
                  <a:cs typeface="Calibri"/>
                  <a:sym typeface="Calibri"/>
                </a:rPr>
                <a:t>Tailorização/Customização</a:t>
              </a:r>
              <a:endParaRPr/>
            </a:p>
          </p:txBody>
        </p:sp>
        <p:sp>
          <p:nvSpPr>
            <p:cNvPr id="423" name="Google Shape;423;p22"/>
            <p:cNvSpPr/>
            <p:nvPr/>
          </p:nvSpPr>
          <p:spPr>
            <a:xfrm>
              <a:off x="7380314" y="1558245"/>
              <a:ext cx="434768" cy="2409109"/>
            </a:xfrm>
            <a:prstGeom prst="rightBrace">
              <a:avLst>
                <a:gd name="adj1" fmla="val 11982"/>
                <a:gd name="adj2" fmla="val 50000"/>
              </a:avLst>
            </a:prstGeom>
            <a:noFill/>
            <a:ln w="571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424" name="Google Shape;424;p22"/>
            <p:cNvSpPr txBox="1"/>
            <p:nvPr/>
          </p:nvSpPr>
          <p:spPr>
            <a:xfrm>
              <a:off x="7818603" y="2110043"/>
              <a:ext cx="1321874" cy="14864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Calibri"/>
                <a:buNone/>
              </a:pPr>
              <a:r>
                <a:rPr lang="pt-BR" sz="3200" b="1" i="0" u="none" strike="noStrike" cap="none">
                  <a:solidFill>
                    <a:srgbClr val="000000"/>
                  </a:solidFill>
                  <a:latin typeface="Calibri"/>
                  <a:ea typeface="Calibri"/>
                  <a:cs typeface="Calibri"/>
                  <a:sym typeface="Calibri"/>
                </a:rPr>
                <a:t>Sistema</a:t>
              </a:r>
              <a:endParaRPr/>
            </a:p>
            <a:p>
              <a:pPr marL="0" marR="0" lvl="0" indent="0" algn="ctr" rtl="0">
                <a:lnSpc>
                  <a:spcPct val="100000"/>
                </a:lnSpc>
                <a:spcBef>
                  <a:spcPts val="0"/>
                </a:spcBef>
                <a:spcAft>
                  <a:spcPts val="0"/>
                </a:spcAft>
                <a:buClr>
                  <a:srgbClr val="000000"/>
                </a:buClr>
                <a:buSzPts val="3200"/>
                <a:buFont typeface="Calibri"/>
                <a:buNone/>
              </a:pPr>
              <a:r>
                <a:rPr lang="pt-BR" sz="3200" b="1" i="0" u="none" strike="noStrike" cap="none">
                  <a:solidFill>
                    <a:srgbClr val="000000"/>
                  </a:solidFill>
                  <a:latin typeface="Calibri"/>
                  <a:ea typeface="Calibri"/>
                  <a:cs typeface="Calibri"/>
                  <a:sym typeface="Calibri"/>
                </a:rPr>
                <a:t>De </a:t>
              </a:r>
              <a:endParaRPr/>
            </a:p>
            <a:p>
              <a:pPr marL="0" marR="0" lvl="0" indent="0" algn="ctr" rtl="0">
                <a:lnSpc>
                  <a:spcPct val="100000"/>
                </a:lnSpc>
                <a:spcBef>
                  <a:spcPts val="0"/>
                </a:spcBef>
                <a:spcAft>
                  <a:spcPts val="0"/>
                </a:spcAft>
                <a:buClr>
                  <a:srgbClr val="000000"/>
                </a:buClr>
                <a:buSzPts val="3200"/>
                <a:buFont typeface="Calibri"/>
                <a:buNone/>
              </a:pPr>
              <a:r>
                <a:rPr lang="pt-BR" sz="3200" b="1" i="0" u="none" strike="noStrike" cap="none">
                  <a:solidFill>
                    <a:srgbClr val="000000"/>
                  </a:solidFill>
                  <a:latin typeface="Calibri"/>
                  <a:ea typeface="Calibri"/>
                  <a:cs typeface="Calibri"/>
                  <a:sym typeface="Calibri"/>
                </a:rPr>
                <a:t>valor</a:t>
              </a:r>
              <a:endParaRPr/>
            </a:p>
          </p:txBody>
        </p:sp>
        <p:sp>
          <p:nvSpPr>
            <p:cNvPr id="425" name="Google Shape;425;p22"/>
            <p:cNvSpPr txBox="1"/>
            <p:nvPr/>
          </p:nvSpPr>
          <p:spPr>
            <a:xfrm>
              <a:off x="3352968" y="-175532"/>
              <a:ext cx="2126667" cy="437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pt-BR" sz="2400" b="1" i="0" u="none" strike="noStrike" cap="none">
                  <a:solidFill>
                    <a:srgbClr val="000000"/>
                  </a:solidFill>
                  <a:latin typeface="Calibri"/>
                  <a:ea typeface="Calibri"/>
                  <a:cs typeface="Calibri"/>
                  <a:sym typeface="Calibri"/>
                </a:rPr>
                <a:t>Ambiente interno</a:t>
              </a:r>
              <a:endParaRPr/>
            </a:p>
          </p:txBody>
        </p:sp>
      </p:grpSp>
      <p:sp>
        <p:nvSpPr>
          <p:cNvPr id="426" name="Google Shape;426;p22"/>
          <p:cNvSpPr txBox="1"/>
          <p:nvPr/>
        </p:nvSpPr>
        <p:spPr>
          <a:xfrm>
            <a:off x="0" y="1052736"/>
            <a:ext cx="1343472"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000"/>
              <a:buFont typeface="Calibri"/>
              <a:buNone/>
            </a:pPr>
            <a:r>
              <a:rPr lang="pt-BR" sz="2000" b="1" i="0" u="none" strike="noStrike" cap="none">
                <a:solidFill>
                  <a:srgbClr val="FF0000"/>
                </a:solidFill>
                <a:latin typeface="Calibri"/>
                <a:ea typeface="Calibri"/>
                <a:cs typeface="Calibri"/>
                <a:sym typeface="Calibri"/>
              </a:rPr>
              <a:t>Ambiente externo</a:t>
            </a:r>
            <a:endParaRPr/>
          </a:p>
        </p:txBody>
      </p:sp>
      <p:pic>
        <p:nvPicPr>
          <p:cNvPr id="427" name="Google Shape;427;p22"/>
          <p:cNvPicPr preferRelativeResize="0"/>
          <p:nvPr/>
        </p:nvPicPr>
        <p:blipFill rotWithShape="1">
          <a:blip r:embed="rId3">
            <a:alphaModFix/>
          </a:blip>
          <a:srcRect/>
          <a:stretch/>
        </p:blipFill>
        <p:spPr>
          <a:xfrm>
            <a:off x="4768855" y="2417780"/>
            <a:ext cx="1954117" cy="2544039"/>
          </a:xfrm>
          <a:prstGeom prst="rect">
            <a:avLst/>
          </a:prstGeom>
          <a:noFill/>
          <a:ln>
            <a:noFill/>
          </a:ln>
        </p:spPr>
      </p:pic>
      <p:pic>
        <p:nvPicPr>
          <p:cNvPr id="428" name="Google Shape;428;p22"/>
          <p:cNvPicPr preferRelativeResize="0"/>
          <p:nvPr/>
        </p:nvPicPr>
        <p:blipFill rotWithShape="1">
          <a:blip r:embed="rId4">
            <a:alphaModFix/>
          </a:blip>
          <a:srcRect/>
          <a:stretch/>
        </p:blipFill>
        <p:spPr>
          <a:xfrm>
            <a:off x="4769024" y="2439591"/>
            <a:ext cx="1953948" cy="2544039"/>
          </a:xfrm>
          <a:prstGeom prst="rect">
            <a:avLst/>
          </a:prstGeom>
          <a:noFill/>
          <a:ln>
            <a:noFill/>
          </a:ln>
        </p:spPr>
      </p:pic>
      <p:pic>
        <p:nvPicPr>
          <p:cNvPr id="429" name="Google Shape;429;p22"/>
          <p:cNvPicPr preferRelativeResize="0"/>
          <p:nvPr/>
        </p:nvPicPr>
        <p:blipFill rotWithShape="1">
          <a:blip r:embed="rId5">
            <a:alphaModFix/>
          </a:blip>
          <a:srcRect/>
          <a:stretch/>
        </p:blipFill>
        <p:spPr>
          <a:xfrm>
            <a:off x="4768855" y="2328533"/>
            <a:ext cx="1981372" cy="2655098"/>
          </a:xfrm>
          <a:prstGeom prst="rect">
            <a:avLst/>
          </a:prstGeom>
          <a:noFill/>
          <a:ln>
            <a:noFill/>
          </a:ln>
        </p:spPr>
      </p:pic>
      <p:sp>
        <p:nvSpPr>
          <p:cNvPr id="430" name="Google Shape;430;p22"/>
          <p:cNvSpPr txBox="1"/>
          <p:nvPr/>
        </p:nvSpPr>
        <p:spPr>
          <a:xfrm>
            <a:off x="9783455" y="6650371"/>
            <a:ext cx="2182312" cy="207354"/>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pt-BR" sz="954" b="1">
                <a:solidFill>
                  <a:schemeClr val="lt1"/>
                </a:solidFill>
                <a:latin typeface="Calibri"/>
                <a:ea typeface="Calibri"/>
                <a:cs typeface="Calibri"/>
                <a:sym typeface="Calibri"/>
              </a:rPr>
              <a:t>22</a:t>
            </a:fld>
            <a:endParaRPr sz="954" b="1">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23"/>
          <p:cNvSpPr txBox="1"/>
          <p:nvPr/>
        </p:nvSpPr>
        <p:spPr>
          <a:xfrm>
            <a:off x="2808310" y="546417"/>
            <a:ext cx="5441105" cy="349711"/>
          </a:xfrm>
          <a:prstGeom prst="rect">
            <a:avLst/>
          </a:prstGeom>
          <a:noFill/>
          <a:ln>
            <a:noFill/>
          </a:ln>
        </p:spPr>
        <p:txBody>
          <a:bodyPr spcFirstLastPara="1" wrap="square" lIns="51775" tIns="25875" rIns="51775" bIns="25875" anchor="b" anchorCtr="0">
            <a:noAutofit/>
          </a:bodyPr>
          <a:lstStyle/>
          <a:p>
            <a:pPr marL="114294" marR="0" lvl="0" indent="-114294" algn="ctr" rtl="0">
              <a:spcBef>
                <a:spcPts val="0"/>
              </a:spcBef>
              <a:spcAft>
                <a:spcPts val="0"/>
              </a:spcAft>
              <a:buClr>
                <a:srgbClr val="000000"/>
              </a:buClr>
              <a:buSzPts val="3200"/>
              <a:buFont typeface="Arial"/>
              <a:buNone/>
            </a:pPr>
            <a:r>
              <a:rPr lang="pt-BR" sz="3200" b="1">
                <a:solidFill>
                  <a:srgbClr val="000000"/>
                </a:solidFill>
                <a:latin typeface="Arial"/>
                <a:ea typeface="Arial"/>
                <a:cs typeface="Arial"/>
                <a:sym typeface="Arial"/>
              </a:rPr>
              <a:t>Pensamento Sistêmico – PMI – Pmbok – 7a.ed</a:t>
            </a:r>
            <a:endParaRPr/>
          </a:p>
        </p:txBody>
      </p:sp>
      <p:grpSp>
        <p:nvGrpSpPr>
          <p:cNvPr id="436" name="Google Shape;436;p23"/>
          <p:cNvGrpSpPr/>
          <p:nvPr/>
        </p:nvGrpSpPr>
        <p:grpSpPr>
          <a:xfrm>
            <a:off x="1319391" y="1527188"/>
            <a:ext cx="9102571" cy="4654288"/>
            <a:chOff x="2402505" y="2972872"/>
            <a:chExt cx="8910992" cy="4762918"/>
          </a:xfrm>
        </p:grpSpPr>
        <p:grpSp>
          <p:nvGrpSpPr>
            <p:cNvPr id="437" name="Google Shape;437;p23"/>
            <p:cNvGrpSpPr/>
            <p:nvPr/>
          </p:nvGrpSpPr>
          <p:grpSpPr>
            <a:xfrm>
              <a:off x="2581692" y="3350570"/>
              <a:ext cx="8567683" cy="3968057"/>
              <a:chOff x="888283" y="1304046"/>
              <a:chExt cx="10154291" cy="4702882"/>
            </a:xfrm>
          </p:grpSpPr>
          <p:grpSp>
            <p:nvGrpSpPr>
              <p:cNvPr id="438" name="Google Shape;438;p23"/>
              <p:cNvGrpSpPr/>
              <p:nvPr/>
            </p:nvGrpSpPr>
            <p:grpSpPr>
              <a:xfrm>
                <a:off x="888283" y="1304046"/>
                <a:ext cx="10154291" cy="4702882"/>
                <a:chOff x="470387" y="905833"/>
                <a:chExt cx="7933116" cy="3598621"/>
              </a:xfrm>
            </p:grpSpPr>
            <p:grpSp>
              <p:nvGrpSpPr>
                <p:cNvPr id="439" name="Google Shape;439;p23"/>
                <p:cNvGrpSpPr/>
                <p:nvPr/>
              </p:nvGrpSpPr>
              <p:grpSpPr>
                <a:xfrm>
                  <a:off x="470387" y="905833"/>
                  <a:ext cx="7933116" cy="3598621"/>
                  <a:chOff x="-164062" y="778128"/>
                  <a:chExt cx="9229870" cy="4223891"/>
                </a:xfrm>
              </p:grpSpPr>
              <p:sp>
                <p:nvSpPr>
                  <p:cNvPr id="440" name="Google Shape;440;p23"/>
                  <p:cNvSpPr/>
                  <p:nvPr/>
                </p:nvSpPr>
                <p:spPr>
                  <a:xfrm>
                    <a:off x="2264410" y="778128"/>
                    <a:ext cx="1728397" cy="702078"/>
                  </a:xfrm>
                  <a:prstGeom prst="rect">
                    <a:avLst/>
                  </a:prstGeom>
                  <a:solidFill>
                    <a:srgbClr val="92D05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000000"/>
                        </a:solidFill>
                        <a:latin typeface="Calibri"/>
                        <a:ea typeface="Calibri"/>
                        <a:cs typeface="Calibri"/>
                        <a:sym typeface="Calibri"/>
                      </a:rPr>
                      <a:t>4</a:t>
                    </a:r>
                    <a:endParaRPr/>
                  </a:p>
                  <a:p>
                    <a:pPr marL="0" marR="0" lvl="0" indent="0" algn="ctr" rtl="0">
                      <a:spcBef>
                        <a:spcPts val="0"/>
                      </a:spcBef>
                      <a:spcAft>
                        <a:spcPts val="0"/>
                      </a:spcAft>
                      <a:buNone/>
                    </a:pPr>
                    <a:r>
                      <a:rPr lang="pt-BR" sz="1600">
                        <a:solidFill>
                          <a:srgbClr val="000000"/>
                        </a:solidFill>
                        <a:latin typeface="Calibri"/>
                        <a:ea typeface="Calibri"/>
                        <a:cs typeface="Calibri"/>
                        <a:sym typeface="Calibri"/>
                      </a:rPr>
                      <a:t>PLANEJAMENTO</a:t>
                    </a:r>
                    <a:endParaRPr/>
                  </a:p>
                </p:txBody>
              </p:sp>
              <p:sp>
                <p:nvSpPr>
                  <p:cNvPr id="441" name="Google Shape;441;p23"/>
                  <p:cNvSpPr/>
                  <p:nvPr/>
                </p:nvSpPr>
                <p:spPr>
                  <a:xfrm>
                    <a:off x="7399315" y="2094009"/>
                    <a:ext cx="1666493" cy="803917"/>
                  </a:xfrm>
                  <a:prstGeom prst="flowChartMultidocument">
                    <a:avLst/>
                  </a:prstGeom>
                  <a:solidFill>
                    <a:srgbClr val="FFC0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b="1">
                        <a:solidFill>
                          <a:srgbClr val="000000"/>
                        </a:solidFill>
                        <a:latin typeface="Calibri"/>
                        <a:ea typeface="Calibri"/>
                        <a:cs typeface="Calibri"/>
                        <a:sym typeface="Calibri"/>
                      </a:rPr>
                      <a:t>7</a:t>
                    </a:r>
                    <a:endParaRPr/>
                  </a:p>
                  <a:p>
                    <a:pPr marL="0" marR="0" lvl="0" indent="0" algn="ctr" rtl="0">
                      <a:spcBef>
                        <a:spcPts val="0"/>
                      </a:spcBef>
                      <a:spcAft>
                        <a:spcPts val="0"/>
                      </a:spcAft>
                      <a:buNone/>
                    </a:pPr>
                    <a:r>
                      <a:rPr lang="pt-BR" sz="1600" b="1">
                        <a:solidFill>
                          <a:srgbClr val="000000"/>
                        </a:solidFill>
                        <a:latin typeface="Calibri"/>
                        <a:ea typeface="Calibri"/>
                        <a:cs typeface="Calibri"/>
                        <a:sym typeface="Calibri"/>
                      </a:rPr>
                      <a:t>MEDIÇÃO</a:t>
                    </a:r>
                    <a:endParaRPr/>
                  </a:p>
                </p:txBody>
              </p:sp>
              <p:sp>
                <p:nvSpPr>
                  <p:cNvPr id="442" name="Google Shape;442;p23"/>
                  <p:cNvSpPr/>
                  <p:nvPr/>
                </p:nvSpPr>
                <p:spPr>
                  <a:xfrm>
                    <a:off x="7297993" y="3489852"/>
                    <a:ext cx="1666495" cy="702078"/>
                  </a:xfrm>
                  <a:prstGeom prst="rect">
                    <a:avLst/>
                  </a:prstGeom>
                  <a:solidFill>
                    <a:srgbClr val="FFFF0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000000"/>
                        </a:solidFill>
                        <a:latin typeface="Calibri"/>
                        <a:ea typeface="Calibri"/>
                        <a:cs typeface="Calibri"/>
                        <a:sym typeface="Calibri"/>
                      </a:rPr>
                      <a:t>6</a:t>
                    </a:r>
                    <a:endParaRPr/>
                  </a:p>
                  <a:p>
                    <a:pPr marL="0" marR="0" lvl="0" indent="0" algn="ctr" rtl="0">
                      <a:spcBef>
                        <a:spcPts val="0"/>
                      </a:spcBef>
                      <a:spcAft>
                        <a:spcPts val="0"/>
                      </a:spcAft>
                      <a:buNone/>
                    </a:pPr>
                    <a:r>
                      <a:rPr lang="pt-BR" sz="1600">
                        <a:solidFill>
                          <a:srgbClr val="000000"/>
                        </a:solidFill>
                        <a:latin typeface="Calibri"/>
                        <a:ea typeface="Calibri"/>
                        <a:cs typeface="Calibri"/>
                        <a:sym typeface="Calibri"/>
                      </a:rPr>
                      <a:t>ENTREGA</a:t>
                    </a:r>
                    <a:endParaRPr/>
                  </a:p>
                </p:txBody>
              </p:sp>
              <p:sp>
                <p:nvSpPr>
                  <p:cNvPr id="443" name="Google Shape;443;p23"/>
                  <p:cNvSpPr/>
                  <p:nvPr/>
                </p:nvSpPr>
                <p:spPr>
                  <a:xfrm>
                    <a:off x="4404194" y="2147072"/>
                    <a:ext cx="1666495" cy="758859"/>
                  </a:xfrm>
                  <a:prstGeom prst="rect">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000000"/>
                        </a:solidFill>
                        <a:latin typeface="Calibri"/>
                        <a:ea typeface="Calibri"/>
                        <a:cs typeface="Calibri"/>
                        <a:sym typeface="Calibri"/>
                      </a:rPr>
                      <a:t>5</a:t>
                    </a:r>
                    <a:endParaRPr/>
                  </a:p>
                  <a:p>
                    <a:pPr marL="0" marR="0" lvl="0" indent="0" algn="ctr" rtl="0">
                      <a:spcBef>
                        <a:spcPts val="0"/>
                      </a:spcBef>
                      <a:spcAft>
                        <a:spcPts val="0"/>
                      </a:spcAft>
                      <a:buNone/>
                    </a:pPr>
                    <a:r>
                      <a:rPr lang="pt-BR" sz="1600">
                        <a:solidFill>
                          <a:srgbClr val="000000"/>
                        </a:solidFill>
                        <a:latin typeface="Calibri"/>
                        <a:ea typeface="Calibri"/>
                        <a:cs typeface="Calibri"/>
                        <a:sym typeface="Calibri"/>
                      </a:rPr>
                      <a:t>TRABALHO DO PROJETO</a:t>
                    </a:r>
                    <a:endParaRPr/>
                  </a:p>
                </p:txBody>
              </p:sp>
              <p:sp>
                <p:nvSpPr>
                  <p:cNvPr id="444" name="Google Shape;444;p23"/>
                  <p:cNvSpPr/>
                  <p:nvPr/>
                </p:nvSpPr>
                <p:spPr>
                  <a:xfrm>
                    <a:off x="5623005" y="3381840"/>
                    <a:ext cx="1080120" cy="918102"/>
                  </a:xfrm>
                  <a:prstGeom prst="flowChartDecision">
                    <a:avLst/>
                  </a:prstGeom>
                  <a:solidFill>
                    <a:srgbClr val="FF00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200">
                        <a:solidFill>
                          <a:srgbClr val="000000"/>
                        </a:solidFill>
                        <a:latin typeface="Calibri"/>
                        <a:ea typeface="Calibri"/>
                        <a:cs typeface="Calibri"/>
                        <a:sym typeface="Calibri"/>
                      </a:rPr>
                      <a:t>100%</a:t>
                    </a:r>
                    <a:endParaRPr/>
                  </a:p>
                </p:txBody>
              </p:sp>
              <p:sp>
                <p:nvSpPr>
                  <p:cNvPr id="445" name="Google Shape;445;p23"/>
                  <p:cNvSpPr/>
                  <p:nvPr/>
                </p:nvSpPr>
                <p:spPr>
                  <a:xfrm>
                    <a:off x="5751459" y="4665298"/>
                    <a:ext cx="852406" cy="336721"/>
                  </a:xfrm>
                  <a:prstGeom prst="flowChartTerminator">
                    <a:avLst/>
                  </a:prstGeom>
                  <a:solidFill>
                    <a:schemeClr val="accent1"/>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000000"/>
                        </a:solidFill>
                        <a:latin typeface="Calibri"/>
                        <a:ea typeface="Calibri"/>
                        <a:cs typeface="Calibri"/>
                        <a:sym typeface="Calibri"/>
                      </a:rPr>
                      <a:t>FIM</a:t>
                    </a:r>
                    <a:endParaRPr/>
                  </a:p>
                </p:txBody>
              </p:sp>
              <p:sp>
                <p:nvSpPr>
                  <p:cNvPr id="446" name="Google Shape;446;p23"/>
                  <p:cNvSpPr txBox="1"/>
                  <p:nvPr/>
                </p:nvSpPr>
                <p:spPr>
                  <a:xfrm>
                    <a:off x="5238076" y="3543860"/>
                    <a:ext cx="308019" cy="3687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600">
                        <a:solidFill>
                          <a:srgbClr val="000000"/>
                        </a:solidFill>
                        <a:latin typeface="Calibri"/>
                        <a:ea typeface="Calibri"/>
                        <a:cs typeface="Calibri"/>
                        <a:sym typeface="Calibri"/>
                      </a:rPr>
                      <a:t>n</a:t>
                    </a:r>
                    <a:endParaRPr/>
                  </a:p>
                </p:txBody>
              </p:sp>
              <p:sp>
                <p:nvSpPr>
                  <p:cNvPr id="447" name="Google Shape;447;p23"/>
                  <p:cNvSpPr txBox="1"/>
                  <p:nvPr/>
                </p:nvSpPr>
                <p:spPr>
                  <a:xfrm>
                    <a:off x="6304348" y="4292973"/>
                    <a:ext cx="279279" cy="3687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600">
                        <a:solidFill>
                          <a:srgbClr val="000000"/>
                        </a:solidFill>
                        <a:latin typeface="Calibri"/>
                        <a:ea typeface="Calibri"/>
                        <a:cs typeface="Calibri"/>
                        <a:sym typeface="Calibri"/>
                      </a:rPr>
                      <a:t>s</a:t>
                    </a:r>
                    <a:endParaRPr/>
                  </a:p>
                </p:txBody>
              </p:sp>
              <p:sp>
                <p:nvSpPr>
                  <p:cNvPr id="448" name="Google Shape;448;p23"/>
                  <p:cNvSpPr/>
                  <p:nvPr/>
                </p:nvSpPr>
                <p:spPr>
                  <a:xfrm>
                    <a:off x="-164060" y="789552"/>
                    <a:ext cx="1666495" cy="728208"/>
                  </a:xfrm>
                  <a:prstGeom prst="rect">
                    <a:avLst/>
                  </a:prstGeom>
                  <a:solidFill>
                    <a:schemeClr val="dk1"/>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FFFFFF"/>
                        </a:solidFill>
                        <a:latin typeface="Calibri"/>
                        <a:ea typeface="Calibri"/>
                        <a:cs typeface="Calibri"/>
                        <a:sym typeface="Calibri"/>
                      </a:rPr>
                      <a:t>3</a:t>
                    </a:r>
                    <a:endParaRPr/>
                  </a:p>
                  <a:p>
                    <a:pPr marL="0" marR="0" lvl="0" indent="0" algn="ctr" rtl="0">
                      <a:spcBef>
                        <a:spcPts val="0"/>
                      </a:spcBef>
                      <a:spcAft>
                        <a:spcPts val="0"/>
                      </a:spcAft>
                      <a:buNone/>
                    </a:pPr>
                    <a:r>
                      <a:rPr lang="pt-BR" sz="1600">
                        <a:solidFill>
                          <a:srgbClr val="FFFFFF"/>
                        </a:solidFill>
                        <a:latin typeface="Calibri"/>
                        <a:ea typeface="Calibri"/>
                        <a:cs typeface="Calibri"/>
                        <a:sym typeface="Calibri"/>
                      </a:rPr>
                      <a:t>CICLO DE VIDA</a:t>
                    </a:r>
                    <a:endParaRPr/>
                  </a:p>
                </p:txBody>
              </p:sp>
              <p:sp>
                <p:nvSpPr>
                  <p:cNvPr id="449" name="Google Shape;449;p23"/>
                  <p:cNvSpPr/>
                  <p:nvPr/>
                </p:nvSpPr>
                <p:spPr>
                  <a:xfrm>
                    <a:off x="-164062" y="2122066"/>
                    <a:ext cx="1666495" cy="702078"/>
                  </a:xfrm>
                  <a:prstGeom prst="rect">
                    <a:avLst/>
                  </a:prstGeom>
                  <a:no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000000"/>
                        </a:solidFill>
                        <a:latin typeface="Calibri"/>
                        <a:ea typeface="Calibri"/>
                        <a:cs typeface="Calibri"/>
                        <a:sym typeface="Calibri"/>
                      </a:rPr>
                      <a:t>1</a:t>
                    </a:r>
                    <a:endParaRPr/>
                  </a:p>
                  <a:p>
                    <a:pPr marL="0" marR="0" lvl="0" indent="0" algn="ctr" rtl="0">
                      <a:spcBef>
                        <a:spcPts val="0"/>
                      </a:spcBef>
                      <a:spcAft>
                        <a:spcPts val="0"/>
                      </a:spcAft>
                      <a:buNone/>
                    </a:pPr>
                    <a:r>
                      <a:rPr lang="pt-BR" sz="1600">
                        <a:solidFill>
                          <a:srgbClr val="000000"/>
                        </a:solidFill>
                        <a:latin typeface="Calibri"/>
                        <a:ea typeface="Calibri"/>
                        <a:cs typeface="Calibri"/>
                        <a:sym typeface="Calibri"/>
                      </a:rPr>
                      <a:t>PARTES INTERESSADAS</a:t>
                    </a:r>
                    <a:endParaRPr/>
                  </a:p>
                </p:txBody>
              </p:sp>
              <p:sp>
                <p:nvSpPr>
                  <p:cNvPr id="450" name="Google Shape;450;p23"/>
                  <p:cNvSpPr/>
                  <p:nvPr/>
                </p:nvSpPr>
                <p:spPr>
                  <a:xfrm>
                    <a:off x="-164050" y="3468257"/>
                    <a:ext cx="1666495" cy="702078"/>
                  </a:xfrm>
                  <a:prstGeom prst="rect">
                    <a:avLst/>
                  </a:prstGeom>
                  <a:solidFill>
                    <a:srgbClr val="A06A28"/>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000000"/>
                        </a:solidFill>
                        <a:latin typeface="Calibri"/>
                        <a:ea typeface="Calibri"/>
                        <a:cs typeface="Calibri"/>
                        <a:sym typeface="Calibri"/>
                      </a:rPr>
                      <a:t>2</a:t>
                    </a:r>
                    <a:endParaRPr/>
                  </a:p>
                  <a:p>
                    <a:pPr marL="0" marR="0" lvl="0" indent="0" algn="ctr" rtl="0">
                      <a:spcBef>
                        <a:spcPts val="0"/>
                      </a:spcBef>
                      <a:spcAft>
                        <a:spcPts val="0"/>
                      </a:spcAft>
                      <a:buNone/>
                    </a:pPr>
                    <a:r>
                      <a:rPr lang="pt-BR" sz="1600">
                        <a:solidFill>
                          <a:srgbClr val="000000"/>
                        </a:solidFill>
                        <a:latin typeface="Calibri"/>
                        <a:ea typeface="Calibri"/>
                        <a:cs typeface="Calibri"/>
                        <a:sym typeface="Calibri"/>
                      </a:rPr>
                      <a:t>TIME</a:t>
                    </a:r>
                    <a:endParaRPr/>
                  </a:p>
                </p:txBody>
              </p:sp>
            </p:grpSp>
            <p:cxnSp>
              <p:nvCxnSpPr>
                <p:cNvPr id="451" name="Google Shape;451;p23"/>
                <p:cNvCxnSpPr>
                  <a:stCxn id="448" idx="2"/>
                  <a:endCxn id="449" idx="0"/>
                </p:cNvCxnSpPr>
                <p:nvPr/>
              </p:nvCxnSpPr>
              <p:spPr>
                <a:xfrm>
                  <a:off x="1186569" y="1535976"/>
                  <a:ext cx="0" cy="514800"/>
                </a:xfrm>
                <a:prstGeom prst="straightConnector1">
                  <a:avLst/>
                </a:prstGeom>
                <a:noFill/>
                <a:ln w="38100" cap="flat" cmpd="sng">
                  <a:solidFill>
                    <a:schemeClr val="dk1">
                      <a:alpha val="60000"/>
                    </a:schemeClr>
                  </a:solidFill>
                  <a:prstDash val="solid"/>
                  <a:miter lim="800000"/>
                  <a:headEnd type="triangle" w="med" len="med"/>
                  <a:tailEnd type="triangle" w="med" len="med"/>
                </a:ln>
              </p:spPr>
            </p:cxnSp>
            <p:cxnSp>
              <p:nvCxnSpPr>
                <p:cNvPr id="452" name="Google Shape;452;p23"/>
                <p:cNvCxnSpPr/>
                <p:nvPr/>
              </p:nvCxnSpPr>
              <p:spPr>
                <a:xfrm>
                  <a:off x="1186575" y="2666255"/>
                  <a:ext cx="0" cy="514850"/>
                </a:xfrm>
                <a:prstGeom prst="straightConnector1">
                  <a:avLst/>
                </a:prstGeom>
                <a:noFill/>
                <a:ln w="38100" cap="flat" cmpd="sng">
                  <a:solidFill>
                    <a:schemeClr val="dk1">
                      <a:alpha val="60000"/>
                    </a:schemeClr>
                  </a:solidFill>
                  <a:prstDash val="solid"/>
                  <a:miter lim="800000"/>
                  <a:headEnd type="triangle" w="med" len="med"/>
                  <a:tailEnd type="triangle" w="med" len="med"/>
                </a:ln>
              </p:spPr>
            </p:cxnSp>
            <p:cxnSp>
              <p:nvCxnSpPr>
                <p:cNvPr id="453" name="Google Shape;453;p23"/>
                <p:cNvCxnSpPr>
                  <a:stCxn id="450" idx="3"/>
                  <a:endCxn id="440" idx="2"/>
                </p:cNvCxnSpPr>
                <p:nvPr/>
              </p:nvCxnSpPr>
              <p:spPr>
                <a:xfrm rot="10800000" flipH="1">
                  <a:off x="1902757" y="1503912"/>
                  <a:ext cx="1397700" cy="1992900"/>
                </a:xfrm>
                <a:prstGeom prst="bentConnector2">
                  <a:avLst/>
                </a:prstGeom>
                <a:noFill/>
                <a:ln w="38100" cap="flat" cmpd="sng">
                  <a:solidFill>
                    <a:schemeClr val="dk1">
                      <a:alpha val="60000"/>
                    </a:schemeClr>
                  </a:solidFill>
                  <a:prstDash val="solid"/>
                  <a:miter lim="800000"/>
                  <a:headEnd type="triangle" w="med" len="med"/>
                  <a:tailEnd type="triangle" w="med" len="med"/>
                </a:ln>
              </p:spPr>
            </p:cxnSp>
            <p:cxnSp>
              <p:nvCxnSpPr>
                <p:cNvPr id="454" name="Google Shape;454;p23"/>
                <p:cNvCxnSpPr/>
                <p:nvPr/>
              </p:nvCxnSpPr>
              <p:spPr>
                <a:xfrm>
                  <a:off x="4016954" y="1225770"/>
                  <a:ext cx="356444" cy="0"/>
                </a:xfrm>
                <a:prstGeom prst="straightConnector1">
                  <a:avLst/>
                </a:prstGeom>
                <a:noFill/>
                <a:ln w="38100" cap="flat" cmpd="sng">
                  <a:solidFill>
                    <a:schemeClr val="dk1">
                      <a:alpha val="60000"/>
                    </a:schemeClr>
                  </a:solidFill>
                  <a:prstDash val="solid"/>
                  <a:miter lim="800000"/>
                  <a:headEnd type="triangle" w="med" len="med"/>
                  <a:tailEnd type="triangle" w="med" len="med"/>
                </a:ln>
              </p:spPr>
            </p:cxnSp>
            <p:cxnSp>
              <p:nvCxnSpPr>
                <p:cNvPr id="455" name="Google Shape;455;p23"/>
                <p:cNvCxnSpPr/>
                <p:nvPr/>
              </p:nvCxnSpPr>
              <p:spPr>
                <a:xfrm>
                  <a:off x="5807894" y="1204347"/>
                  <a:ext cx="1977972" cy="812282"/>
                </a:xfrm>
                <a:prstGeom prst="bentConnector2">
                  <a:avLst/>
                </a:prstGeom>
                <a:noFill/>
                <a:ln w="38100" cap="flat" cmpd="sng">
                  <a:solidFill>
                    <a:schemeClr val="dk1">
                      <a:alpha val="60000"/>
                    </a:schemeClr>
                  </a:solidFill>
                  <a:prstDash val="solid"/>
                  <a:miter lim="800000"/>
                  <a:headEnd type="none" w="sm" len="sm"/>
                  <a:tailEnd type="triangle" w="med" len="med"/>
                </a:ln>
              </p:spPr>
            </p:cxnSp>
            <p:cxnSp>
              <p:nvCxnSpPr>
                <p:cNvPr id="456" name="Google Shape;456;p23"/>
                <p:cNvCxnSpPr>
                  <a:stCxn id="457" idx="2"/>
                  <a:endCxn id="443" idx="0"/>
                </p:cNvCxnSpPr>
                <p:nvPr/>
              </p:nvCxnSpPr>
              <p:spPr>
                <a:xfrm>
                  <a:off x="5112724" y="1513714"/>
                  <a:ext cx="300" cy="558300"/>
                </a:xfrm>
                <a:prstGeom prst="straightConnector1">
                  <a:avLst/>
                </a:prstGeom>
                <a:noFill/>
                <a:ln w="38100" cap="flat" cmpd="sng">
                  <a:solidFill>
                    <a:schemeClr val="accent1"/>
                  </a:solidFill>
                  <a:prstDash val="solid"/>
                  <a:miter lim="800000"/>
                  <a:headEnd type="triangle" w="med" len="med"/>
                  <a:tailEnd type="triangle" w="med" len="med"/>
                </a:ln>
              </p:spPr>
            </p:cxnSp>
            <p:cxnSp>
              <p:nvCxnSpPr>
                <p:cNvPr id="458" name="Google Shape;458;p23"/>
                <p:cNvCxnSpPr>
                  <a:stCxn id="441" idx="1"/>
                  <a:endCxn id="443" idx="3"/>
                </p:cNvCxnSpPr>
                <p:nvPr/>
              </p:nvCxnSpPr>
              <p:spPr>
                <a:xfrm flipH="1">
                  <a:off x="5829045" y="2369378"/>
                  <a:ext cx="1142100" cy="26100"/>
                </a:xfrm>
                <a:prstGeom prst="straightConnector1">
                  <a:avLst/>
                </a:prstGeom>
                <a:noFill/>
                <a:ln w="38100" cap="flat" cmpd="sng">
                  <a:solidFill>
                    <a:schemeClr val="accent1"/>
                  </a:solidFill>
                  <a:prstDash val="solid"/>
                  <a:miter lim="800000"/>
                  <a:headEnd type="triangle" w="med" len="med"/>
                  <a:tailEnd type="triangle" w="med" len="med"/>
                </a:ln>
              </p:spPr>
            </p:cxnSp>
            <p:cxnSp>
              <p:nvCxnSpPr>
                <p:cNvPr id="459" name="Google Shape;459;p23"/>
                <p:cNvCxnSpPr>
                  <a:stCxn id="441" idx="2"/>
                  <a:endCxn id="442" idx="0"/>
                </p:cNvCxnSpPr>
                <p:nvPr/>
              </p:nvCxnSpPr>
              <p:spPr>
                <a:xfrm>
                  <a:off x="7587722" y="2685896"/>
                  <a:ext cx="12600" cy="530100"/>
                </a:xfrm>
                <a:prstGeom prst="straightConnector1">
                  <a:avLst/>
                </a:prstGeom>
                <a:noFill/>
                <a:ln w="38100" cap="flat" cmpd="sng">
                  <a:solidFill>
                    <a:schemeClr val="dk1">
                      <a:alpha val="60000"/>
                    </a:schemeClr>
                  </a:solidFill>
                  <a:prstDash val="solid"/>
                  <a:miter lim="800000"/>
                  <a:headEnd type="triangle" w="med" len="med"/>
                  <a:tailEnd type="triangle" w="med" len="med"/>
                </a:ln>
              </p:spPr>
            </p:cxnSp>
            <p:cxnSp>
              <p:nvCxnSpPr>
                <p:cNvPr id="460" name="Google Shape;460;p23"/>
                <p:cNvCxnSpPr>
                  <a:stCxn id="442" idx="1"/>
                  <a:endCxn id="444" idx="3"/>
                </p:cNvCxnSpPr>
                <p:nvPr/>
              </p:nvCxnSpPr>
              <p:spPr>
                <a:xfrm rot="10800000">
                  <a:off x="6372858" y="3515210"/>
                  <a:ext cx="511200" cy="0"/>
                </a:xfrm>
                <a:prstGeom prst="straightConnector1">
                  <a:avLst/>
                </a:prstGeom>
                <a:noFill/>
                <a:ln w="38100" cap="flat" cmpd="sng">
                  <a:solidFill>
                    <a:schemeClr val="dk1">
                      <a:alpha val="60000"/>
                    </a:schemeClr>
                  </a:solidFill>
                  <a:prstDash val="solid"/>
                  <a:miter lim="800000"/>
                  <a:headEnd type="none" w="sm" len="sm"/>
                  <a:tailEnd type="triangle" w="med" len="med"/>
                </a:ln>
              </p:spPr>
            </p:cxnSp>
            <p:cxnSp>
              <p:nvCxnSpPr>
                <p:cNvPr id="461" name="Google Shape;461;p23"/>
                <p:cNvCxnSpPr>
                  <a:stCxn id="444" idx="1"/>
                  <a:endCxn id="443" idx="2"/>
                </p:cNvCxnSpPr>
                <p:nvPr/>
              </p:nvCxnSpPr>
              <p:spPr>
                <a:xfrm rot="10800000">
                  <a:off x="5112898" y="2718710"/>
                  <a:ext cx="331500" cy="796500"/>
                </a:xfrm>
                <a:prstGeom prst="bentConnector2">
                  <a:avLst/>
                </a:prstGeom>
                <a:noFill/>
                <a:ln w="38100" cap="flat" cmpd="sng">
                  <a:solidFill>
                    <a:schemeClr val="dk1">
                      <a:alpha val="60000"/>
                    </a:schemeClr>
                  </a:solidFill>
                  <a:prstDash val="solid"/>
                  <a:miter lim="800000"/>
                  <a:headEnd type="none" w="sm" len="sm"/>
                  <a:tailEnd type="triangle" w="med" len="med"/>
                </a:ln>
              </p:spPr>
            </p:cxnSp>
            <p:cxnSp>
              <p:nvCxnSpPr>
                <p:cNvPr id="462" name="Google Shape;462;p23"/>
                <p:cNvCxnSpPr>
                  <a:stCxn id="444" idx="2"/>
                  <a:endCxn id="445" idx="0"/>
                </p:cNvCxnSpPr>
                <p:nvPr/>
              </p:nvCxnSpPr>
              <p:spPr>
                <a:xfrm>
                  <a:off x="5908582" y="3906307"/>
                  <a:ext cx="12600" cy="311400"/>
                </a:xfrm>
                <a:prstGeom prst="straightConnector1">
                  <a:avLst/>
                </a:prstGeom>
                <a:noFill/>
                <a:ln w="9525" cap="flat" cmpd="sng">
                  <a:solidFill>
                    <a:schemeClr val="dk1">
                      <a:alpha val="60000"/>
                    </a:schemeClr>
                  </a:solidFill>
                  <a:prstDash val="solid"/>
                  <a:miter lim="800000"/>
                  <a:headEnd type="none" w="sm" len="sm"/>
                  <a:tailEnd type="triangle" w="med" len="med"/>
                </a:ln>
              </p:spPr>
            </p:cxnSp>
          </p:grpSp>
          <p:sp>
            <p:nvSpPr>
              <p:cNvPr id="457" name="Google Shape;457;p23"/>
              <p:cNvSpPr/>
              <p:nvPr/>
            </p:nvSpPr>
            <p:spPr>
              <a:xfrm>
                <a:off x="5913716" y="1316766"/>
                <a:ext cx="1833402" cy="781694"/>
              </a:xfrm>
              <a:prstGeom prst="rect">
                <a:avLst/>
              </a:prstGeom>
              <a:solidFill>
                <a:srgbClr val="FF0000"/>
              </a:solidFill>
              <a:ln w="127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rgbClr val="000000"/>
                    </a:solidFill>
                    <a:latin typeface="Calibri"/>
                    <a:ea typeface="Calibri"/>
                    <a:cs typeface="Calibri"/>
                    <a:sym typeface="Calibri"/>
                  </a:rPr>
                  <a:t>8</a:t>
                </a:r>
                <a:endParaRPr/>
              </a:p>
              <a:p>
                <a:pPr marL="0" marR="0" lvl="0" indent="0" algn="ctr" rtl="0">
                  <a:spcBef>
                    <a:spcPts val="0"/>
                  </a:spcBef>
                  <a:spcAft>
                    <a:spcPts val="0"/>
                  </a:spcAft>
                  <a:buNone/>
                </a:pPr>
                <a:r>
                  <a:rPr lang="pt-BR" sz="1600">
                    <a:solidFill>
                      <a:srgbClr val="000000"/>
                    </a:solidFill>
                    <a:latin typeface="Calibri"/>
                    <a:ea typeface="Calibri"/>
                    <a:cs typeface="Calibri"/>
                    <a:sym typeface="Calibri"/>
                  </a:rPr>
                  <a:t>INCERTEZA</a:t>
                </a:r>
                <a:endParaRPr/>
              </a:p>
            </p:txBody>
          </p:sp>
        </p:grpSp>
        <p:sp>
          <p:nvSpPr>
            <p:cNvPr id="463" name="Google Shape;463;p23"/>
            <p:cNvSpPr txBox="1"/>
            <p:nvPr/>
          </p:nvSpPr>
          <p:spPr>
            <a:xfrm>
              <a:off x="4682700" y="6692140"/>
              <a:ext cx="1475298" cy="3885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67">
                  <a:solidFill>
                    <a:srgbClr val="000000"/>
                  </a:solidFill>
                  <a:latin typeface="Calibri"/>
                  <a:ea typeface="Calibri"/>
                  <a:cs typeface="Calibri"/>
                  <a:sym typeface="Calibri"/>
                </a:rPr>
                <a:t>@jcboyadjian</a:t>
              </a:r>
              <a:endParaRPr/>
            </a:p>
          </p:txBody>
        </p:sp>
        <p:sp>
          <p:nvSpPr>
            <p:cNvPr id="464" name="Google Shape;464;p23"/>
            <p:cNvSpPr/>
            <p:nvPr/>
          </p:nvSpPr>
          <p:spPr>
            <a:xfrm>
              <a:off x="2402505" y="3037268"/>
              <a:ext cx="1996522" cy="3892260"/>
            </a:xfrm>
            <a:prstGeom prst="rect">
              <a:avLst/>
            </a:prstGeom>
            <a:noFill/>
            <a:ln w="12700" cap="flat" cmpd="sng">
              <a:solidFill>
                <a:schemeClr val="accent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733">
                <a:solidFill>
                  <a:srgbClr val="000000"/>
                </a:solidFill>
                <a:latin typeface="Calibri"/>
                <a:ea typeface="Calibri"/>
                <a:cs typeface="Calibri"/>
                <a:sym typeface="Calibri"/>
              </a:endParaRPr>
            </a:p>
          </p:txBody>
        </p:sp>
        <p:sp>
          <p:nvSpPr>
            <p:cNvPr id="465" name="Google Shape;465;p23"/>
            <p:cNvSpPr/>
            <p:nvPr/>
          </p:nvSpPr>
          <p:spPr>
            <a:xfrm>
              <a:off x="4764867" y="2972872"/>
              <a:ext cx="3747135" cy="1284634"/>
            </a:xfrm>
            <a:prstGeom prst="rect">
              <a:avLst/>
            </a:prstGeom>
            <a:noFill/>
            <a:ln w="12700" cap="flat" cmpd="sng">
              <a:solidFill>
                <a:schemeClr val="accent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733">
                <a:solidFill>
                  <a:srgbClr val="000000"/>
                </a:solidFill>
                <a:latin typeface="Calibri"/>
                <a:ea typeface="Calibri"/>
                <a:cs typeface="Calibri"/>
                <a:sym typeface="Calibri"/>
              </a:endParaRPr>
            </a:p>
          </p:txBody>
        </p:sp>
        <p:sp>
          <p:nvSpPr>
            <p:cNvPr id="466" name="Google Shape;466;p23"/>
            <p:cNvSpPr/>
            <p:nvPr/>
          </p:nvSpPr>
          <p:spPr>
            <a:xfrm>
              <a:off x="6436031" y="4397792"/>
              <a:ext cx="4877466" cy="3337998"/>
            </a:xfrm>
            <a:prstGeom prst="rect">
              <a:avLst/>
            </a:prstGeom>
            <a:noFill/>
            <a:ln w="12700" cap="flat" cmpd="sng">
              <a:solidFill>
                <a:schemeClr val="accent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733">
                <a:solidFill>
                  <a:srgbClr val="000000"/>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4"/>
          <p:cNvSpPr txBox="1">
            <a:spLocks noGrp="1"/>
          </p:cNvSpPr>
          <p:nvPr>
            <p:ph type="body" idx="4294967295"/>
          </p:nvPr>
        </p:nvSpPr>
        <p:spPr>
          <a:xfrm>
            <a:off x="2999656" y="-21020"/>
            <a:ext cx="6696744" cy="796925"/>
          </a:xfrm>
          <a:prstGeom prst="rect">
            <a:avLst/>
          </a:prstGeom>
          <a:noFill/>
          <a:ln>
            <a:noFill/>
          </a:ln>
        </p:spPr>
        <p:txBody>
          <a:bodyPr spcFirstLastPara="1" wrap="square" lIns="72000" tIns="72000" rIns="72000" bIns="72000" anchor="t" anchorCtr="0">
            <a:noAutofit/>
          </a:bodyPr>
          <a:lstStyle/>
          <a:p>
            <a:pPr marL="0" marR="0" lvl="0" indent="0" algn="ctr" rtl="0">
              <a:lnSpc>
                <a:spcPct val="90000"/>
              </a:lnSpc>
              <a:spcBef>
                <a:spcPts val="0"/>
              </a:spcBef>
              <a:spcAft>
                <a:spcPts val="0"/>
              </a:spcAft>
              <a:buClr>
                <a:srgbClr val="0070C0"/>
              </a:buClr>
              <a:buSzPts val="3700"/>
              <a:buFont typeface="Georgia"/>
              <a:buNone/>
            </a:pPr>
            <a:r>
              <a:rPr lang="pt-BR" sz="3200" b="1" i="0" u="none" strike="noStrike" cap="none">
                <a:solidFill>
                  <a:schemeClr val="dk1"/>
                </a:solidFill>
                <a:latin typeface="Calibri"/>
                <a:ea typeface="Calibri"/>
                <a:cs typeface="Calibri"/>
                <a:sym typeface="Calibri"/>
              </a:rPr>
              <a:t>IPMA ICB 4:  olho de competência e domínios de gestão</a:t>
            </a:r>
            <a:endParaRPr sz="2000" b="0" i="0" u="none" strike="noStrike" cap="none">
              <a:solidFill>
                <a:schemeClr val="dk1"/>
              </a:solidFill>
              <a:latin typeface="Arial"/>
              <a:ea typeface="Arial"/>
              <a:cs typeface="Arial"/>
              <a:sym typeface="Arial"/>
            </a:endParaRPr>
          </a:p>
        </p:txBody>
      </p:sp>
      <p:sp>
        <p:nvSpPr>
          <p:cNvPr id="472" name="Google Shape;472;p24"/>
          <p:cNvSpPr txBox="1">
            <a:spLocks noGrp="1"/>
          </p:cNvSpPr>
          <p:nvPr>
            <p:ph type="body" idx="4294967295"/>
          </p:nvPr>
        </p:nvSpPr>
        <p:spPr>
          <a:xfrm>
            <a:off x="5575300" y="1368425"/>
            <a:ext cx="6033120" cy="5118100"/>
          </a:xfrm>
          <a:prstGeom prst="rect">
            <a:avLst/>
          </a:prstGeom>
          <a:noFill/>
          <a:ln>
            <a:noFill/>
          </a:ln>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Clr>
                <a:srgbClr val="2CB8C7"/>
              </a:buClr>
              <a:buSzPts val="1800"/>
              <a:buFont typeface="Noto Sans Symbols"/>
              <a:buNone/>
            </a:pPr>
            <a:r>
              <a:rPr lang="pt-BR" sz="1800" b="0" i="0" u="none" strike="noStrike" cap="none">
                <a:solidFill>
                  <a:schemeClr val="dk1"/>
                </a:solidFill>
                <a:latin typeface="Calibri"/>
                <a:ea typeface="Calibri"/>
                <a:cs typeface="Calibri"/>
                <a:sym typeface="Calibri"/>
              </a:rPr>
              <a:t>O Olho da Competência do ICB (</a:t>
            </a:r>
            <a:r>
              <a:rPr lang="pt-BR" sz="1800" b="0" i="1" u="none" strike="noStrike" cap="none">
                <a:solidFill>
                  <a:schemeClr val="dk1"/>
                </a:solidFill>
                <a:latin typeface="Calibri"/>
                <a:ea typeface="Calibri"/>
                <a:cs typeface="Calibri"/>
                <a:sym typeface="Calibri"/>
              </a:rPr>
              <a:t>Individual</a:t>
            </a:r>
            <a:r>
              <a:rPr lang="pt-BR" sz="1800" b="0" i="0" u="none" strike="noStrike" cap="none">
                <a:solidFill>
                  <a:schemeClr val="dk1"/>
                </a:solidFill>
                <a:latin typeface="Calibri"/>
                <a:ea typeface="Calibri"/>
                <a:cs typeface="Calibri"/>
                <a:sym typeface="Calibri"/>
              </a:rPr>
              <a:t> </a:t>
            </a:r>
            <a:r>
              <a:rPr lang="pt-BR" sz="1800" b="0" i="1" u="none" strike="noStrike" cap="none">
                <a:solidFill>
                  <a:schemeClr val="dk1"/>
                </a:solidFill>
                <a:latin typeface="Calibri"/>
                <a:ea typeface="Calibri"/>
                <a:cs typeface="Calibri"/>
                <a:sym typeface="Calibri"/>
              </a:rPr>
              <a:t>Competence Baseline)</a:t>
            </a:r>
            <a:r>
              <a:rPr lang="pt-BR" sz="1800" b="0" i="0" u="none" strike="noStrike" cap="none">
                <a:solidFill>
                  <a:schemeClr val="dk1"/>
                </a:solidFill>
                <a:latin typeface="Calibri"/>
                <a:ea typeface="Calibri"/>
                <a:cs typeface="Calibri"/>
                <a:sym typeface="Calibri"/>
              </a:rPr>
              <a:t> </a:t>
            </a:r>
            <a:endParaRPr/>
          </a:p>
          <a:p>
            <a:pPr marL="285750" marR="0" lvl="0" indent="-285750" algn="l" rtl="0">
              <a:spcBef>
                <a:spcPts val="0"/>
              </a:spcBef>
              <a:spcAft>
                <a:spcPts val="0"/>
              </a:spcAft>
              <a:buClr>
                <a:srgbClr val="2CB8C7"/>
              </a:buClr>
              <a:buSzPts val="1800"/>
              <a:buFont typeface="Georgia"/>
              <a:buChar char="•"/>
            </a:pPr>
            <a:r>
              <a:rPr lang="pt-BR" sz="1800" b="0" i="0" u="sng" strike="noStrike" cap="none">
                <a:solidFill>
                  <a:srgbClr val="000000"/>
                </a:solidFill>
                <a:latin typeface="Calibri"/>
                <a:ea typeface="Calibri"/>
                <a:cs typeface="Calibri"/>
                <a:sym typeface="Calibri"/>
              </a:rPr>
              <a:t>representa o universo de competências para a gestão de projetos, programas e portfólios</a:t>
            </a:r>
            <a:r>
              <a:rPr lang="pt-BR" sz="1800" b="0" i="0" u="none" strike="noStrike" cap="none">
                <a:solidFill>
                  <a:srgbClr val="000000"/>
                </a:solidFill>
                <a:latin typeface="Calibri"/>
                <a:ea typeface="Calibri"/>
                <a:cs typeface="Calibri"/>
                <a:sym typeface="Calibri"/>
              </a:rPr>
              <a:t>. </a:t>
            </a:r>
            <a:endParaRPr sz="2800" b="0" i="0" u="none" strike="noStrike" cap="none">
              <a:solidFill>
                <a:schemeClr val="dk1"/>
              </a:solidFill>
              <a:latin typeface="Arial"/>
              <a:ea typeface="Arial"/>
              <a:cs typeface="Arial"/>
              <a:sym typeface="Arial"/>
            </a:endParaRPr>
          </a:p>
          <a:p>
            <a:pPr marL="342866" marR="0" lvl="0" indent="-342866" algn="l" rtl="0">
              <a:lnSpc>
                <a:spcPct val="150000"/>
              </a:lnSpc>
              <a:spcBef>
                <a:spcPts val="360"/>
              </a:spcBef>
              <a:spcAft>
                <a:spcPts val="0"/>
              </a:spcAft>
              <a:buClr>
                <a:schemeClr val="dk1"/>
              </a:buClr>
              <a:buSzPts val="1800"/>
              <a:buFont typeface="Arial"/>
              <a:buChar char="•"/>
            </a:pPr>
            <a:r>
              <a:rPr lang="pt-BR" sz="1800" b="0" i="0" u="sng" strike="noStrike" cap="none">
                <a:solidFill>
                  <a:schemeClr val="dk1"/>
                </a:solidFill>
                <a:latin typeface="Calibri"/>
                <a:ea typeface="Calibri"/>
                <a:cs typeface="Calibri"/>
                <a:sym typeface="Calibri"/>
              </a:rPr>
              <a:t>Cada indivíduo tem de ter um conjunto específico de competências para gerenciar projetos com sucesso. </a:t>
            </a:r>
            <a:endParaRPr sz="2800" b="0" i="0" u="none" strike="noStrike" cap="none">
              <a:solidFill>
                <a:schemeClr val="dk1"/>
              </a:solidFill>
              <a:latin typeface="Arial"/>
              <a:ea typeface="Arial"/>
              <a:cs typeface="Arial"/>
              <a:sym typeface="Arial"/>
            </a:endParaRPr>
          </a:p>
          <a:p>
            <a:pPr marL="742876" marR="0" lvl="1" indent="-285722" algn="l" rtl="0">
              <a:lnSpc>
                <a:spcPct val="150000"/>
              </a:lnSpc>
              <a:spcBef>
                <a:spcPts val="360"/>
              </a:spcBef>
              <a:spcAft>
                <a:spcPts val="0"/>
              </a:spcAft>
              <a:buClr>
                <a:schemeClr val="dk1"/>
              </a:buClr>
              <a:buSzPts val="1800"/>
              <a:buFont typeface="Arial"/>
              <a:buChar char="–"/>
            </a:pPr>
            <a:r>
              <a:rPr lang="pt-BR" sz="1800" b="1" i="0" u="sng" strike="noStrike" cap="none">
                <a:solidFill>
                  <a:schemeClr val="dk1"/>
                </a:solidFill>
                <a:latin typeface="Calibri"/>
                <a:ea typeface="Calibri"/>
                <a:cs typeface="Calibri"/>
                <a:sym typeface="Calibri"/>
              </a:rPr>
              <a:t>competências de perspectiva (5)</a:t>
            </a:r>
            <a:endParaRPr sz="2600" b="0" i="0" u="none" strike="noStrike" cap="none">
              <a:solidFill>
                <a:schemeClr val="dk1"/>
              </a:solidFill>
              <a:latin typeface="Arial"/>
              <a:ea typeface="Arial"/>
              <a:cs typeface="Arial"/>
              <a:sym typeface="Arial"/>
            </a:endParaRPr>
          </a:p>
          <a:p>
            <a:pPr marL="742876" marR="0" lvl="1" indent="-285722" algn="l" rtl="0">
              <a:lnSpc>
                <a:spcPct val="150000"/>
              </a:lnSpc>
              <a:spcBef>
                <a:spcPts val="360"/>
              </a:spcBef>
              <a:spcAft>
                <a:spcPts val="0"/>
              </a:spcAft>
              <a:buClr>
                <a:schemeClr val="dk1"/>
              </a:buClr>
              <a:buSzPts val="1800"/>
              <a:buFont typeface="Arial"/>
              <a:buChar char="–"/>
            </a:pPr>
            <a:r>
              <a:rPr lang="pt-BR" sz="1800" b="1" i="0" u="sng" strike="noStrike" cap="none">
                <a:solidFill>
                  <a:schemeClr val="dk1"/>
                </a:solidFill>
                <a:latin typeface="Calibri"/>
                <a:ea typeface="Calibri"/>
                <a:cs typeface="Calibri"/>
                <a:sym typeface="Calibri"/>
              </a:rPr>
              <a:t>competências sociais de pessoas (10)</a:t>
            </a:r>
            <a:endParaRPr sz="1800" b="0" i="0" u="none" strike="noStrike" cap="none">
              <a:solidFill>
                <a:schemeClr val="dk1"/>
              </a:solidFill>
              <a:latin typeface="Calibri"/>
              <a:ea typeface="Calibri"/>
              <a:cs typeface="Calibri"/>
              <a:sym typeface="Calibri"/>
            </a:endParaRPr>
          </a:p>
          <a:p>
            <a:pPr marL="742876" marR="0" lvl="1" indent="-285722" algn="l" rtl="0">
              <a:lnSpc>
                <a:spcPct val="150000"/>
              </a:lnSpc>
              <a:spcBef>
                <a:spcPts val="360"/>
              </a:spcBef>
              <a:spcAft>
                <a:spcPts val="0"/>
              </a:spcAft>
              <a:buClr>
                <a:schemeClr val="dk1"/>
              </a:buClr>
              <a:buSzPts val="1800"/>
              <a:buFont typeface="Arial"/>
              <a:buChar char="–"/>
            </a:pPr>
            <a:r>
              <a:rPr lang="pt-BR" sz="1800" b="1" i="0" u="sng" strike="noStrike" cap="none">
                <a:solidFill>
                  <a:schemeClr val="dk1"/>
                </a:solidFill>
                <a:latin typeface="Calibri"/>
                <a:ea typeface="Calibri"/>
                <a:cs typeface="Calibri"/>
                <a:sym typeface="Calibri"/>
              </a:rPr>
              <a:t>competências de práticas de projeto (13)</a:t>
            </a:r>
            <a:endParaRPr sz="1800" b="0" i="0" u="none" strike="noStrike" cap="none">
              <a:solidFill>
                <a:schemeClr val="dk1"/>
              </a:solidFill>
              <a:latin typeface="Calibri"/>
              <a:ea typeface="Calibri"/>
              <a:cs typeface="Calibri"/>
              <a:sym typeface="Calibri"/>
            </a:endParaRPr>
          </a:p>
        </p:txBody>
      </p:sp>
      <p:grpSp>
        <p:nvGrpSpPr>
          <p:cNvPr id="473" name="Google Shape;473;p24"/>
          <p:cNvGrpSpPr/>
          <p:nvPr/>
        </p:nvGrpSpPr>
        <p:grpSpPr>
          <a:xfrm>
            <a:off x="591392" y="1884555"/>
            <a:ext cx="4181330" cy="4486671"/>
            <a:chOff x="403549" y="1345462"/>
            <a:chExt cx="4752529" cy="4767242"/>
          </a:xfrm>
        </p:grpSpPr>
        <p:pic>
          <p:nvPicPr>
            <p:cNvPr id="474" name="Google Shape;474;p24"/>
            <p:cNvPicPr preferRelativeResize="0"/>
            <p:nvPr/>
          </p:nvPicPr>
          <p:blipFill rotWithShape="1">
            <a:blip r:embed="rId3">
              <a:alphaModFix/>
            </a:blip>
            <a:srcRect/>
            <a:stretch/>
          </p:blipFill>
          <p:spPr>
            <a:xfrm>
              <a:off x="490250" y="1909466"/>
              <a:ext cx="4608512" cy="3764358"/>
            </a:xfrm>
            <a:prstGeom prst="rect">
              <a:avLst/>
            </a:prstGeom>
            <a:noFill/>
            <a:ln>
              <a:noFill/>
            </a:ln>
          </p:spPr>
        </p:pic>
        <p:sp>
          <p:nvSpPr>
            <p:cNvPr id="475" name="Google Shape;475;p24"/>
            <p:cNvSpPr/>
            <p:nvPr/>
          </p:nvSpPr>
          <p:spPr>
            <a:xfrm>
              <a:off x="403549" y="1363009"/>
              <a:ext cx="1406446" cy="495293"/>
            </a:xfrm>
            <a:prstGeom prst="rect">
              <a:avLst/>
            </a:prstGeom>
            <a:solidFill>
              <a:srgbClr val="2CB8C7"/>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600"/>
                <a:buFont typeface="Calibri"/>
                <a:buNone/>
              </a:pPr>
              <a:r>
                <a:rPr lang="pt-BR" sz="1600" b="1">
                  <a:solidFill>
                    <a:schemeClr val="lt1"/>
                  </a:solidFill>
                  <a:latin typeface="Calibri"/>
                  <a:ea typeface="Calibri"/>
                  <a:cs typeface="Calibri"/>
                  <a:sym typeface="Calibri"/>
                </a:rPr>
                <a:t>perspectiva</a:t>
              </a:r>
              <a:endParaRPr sz="1800">
                <a:solidFill>
                  <a:schemeClr val="dk1"/>
                </a:solidFill>
                <a:latin typeface="Arial"/>
                <a:ea typeface="Arial"/>
                <a:cs typeface="Arial"/>
                <a:sym typeface="Arial"/>
              </a:endParaRPr>
            </a:p>
          </p:txBody>
        </p:sp>
        <p:sp>
          <p:nvSpPr>
            <p:cNvPr id="476" name="Google Shape;476;p24"/>
            <p:cNvSpPr/>
            <p:nvPr/>
          </p:nvSpPr>
          <p:spPr>
            <a:xfrm>
              <a:off x="4183030" y="1345462"/>
              <a:ext cx="973048" cy="530388"/>
            </a:xfrm>
            <a:prstGeom prst="rect">
              <a:avLst/>
            </a:prstGeom>
            <a:solidFill>
              <a:srgbClr val="F0FF6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600"/>
                <a:buFont typeface="Calibri"/>
                <a:buNone/>
              </a:pPr>
              <a:r>
                <a:rPr lang="pt-BR" sz="1600" b="1">
                  <a:solidFill>
                    <a:schemeClr val="dk1"/>
                  </a:solidFill>
                  <a:latin typeface="Calibri"/>
                  <a:ea typeface="Calibri"/>
                  <a:cs typeface="Calibri"/>
                  <a:sym typeface="Calibri"/>
                </a:rPr>
                <a:t>pessoas</a:t>
              </a:r>
              <a:endParaRPr sz="1800">
                <a:solidFill>
                  <a:schemeClr val="dk1"/>
                </a:solidFill>
                <a:latin typeface="Arial"/>
                <a:ea typeface="Arial"/>
                <a:cs typeface="Arial"/>
                <a:sym typeface="Arial"/>
              </a:endParaRPr>
            </a:p>
          </p:txBody>
        </p:sp>
        <p:sp>
          <p:nvSpPr>
            <p:cNvPr id="477" name="Google Shape;477;p24"/>
            <p:cNvSpPr/>
            <p:nvPr/>
          </p:nvSpPr>
          <p:spPr>
            <a:xfrm>
              <a:off x="2299761" y="5733192"/>
              <a:ext cx="1104123" cy="379512"/>
            </a:xfrm>
            <a:prstGeom prst="rect">
              <a:avLst/>
            </a:prstGeom>
            <a:solidFill>
              <a:srgbClr val="C7E18D"/>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600"/>
                <a:buFont typeface="Calibri"/>
                <a:buNone/>
              </a:pPr>
              <a:r>
                <a:rPr lang="pt-BR" sz="1600" b="1">
                  <a:solidFill>
                    <a:schemeClr val="dk1"/>
                  </a:solidFill>
                  <a:latin typeface="Calibri"/>
                  <a:ea typeface="Calibri"/>
                  <a:cs typeface="Calibri"/>
                  <a:sym typeface="Calibri"/>
                </a:rPr>
                <a:t>prática</a:t>
              </a:r>
              <a:endParaRPr sz="1800">
                <a:solidFill>
                  <a:schemeClr val="dk1"/>
                </a:solidFill>
                <a:latin typeface="Arial"/>
                <a:ea typeface="Arial"/>
                <a:cs typeface="Arial"/>
                <a:sym typeface="Arial"/>
              </a:endParaRPr>
            </a:p>
          </p:txBody>
        </p:sp>
        <p:sp>
          <p:nvSpPr>
            <p:cNvPr id="478" name="Google Shape;478;p24"/>
            <p:cNvSpPr/>
            <p:nvPr/>
          </p:nvSpPr>
          <p:spPr>
            <a:xfrm>
              <a:off x="2264311" y="3081357"/>
              <a:ext cx="1296144" cy="49529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600"/>
                <a:buFont typeface="Calibri"/>
                <a:buNone/>
              </a:pPr>
              <a:r>
                <a:rPr lang="pt-BR" sz="1600" b="1">
                  <a:solidFill>
                    <a:schemeClr val="dk1"/>
                  </a:solidFill>
                  <a:latin typeface="Calibri"/>
                  <a:ea typeface="Calibri"/>
                  <a:cs typeface="Calibri"/>
                  <a:sym typeface="Calibri"/>
                </a:rPr>
                <a:t>projeto</a:t>
              </a:r>
              <a:endParaRPr sz="1800">
                <a:solidFill>
                  <a:schemeClr val="dk1"/>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25"/>
          <p:cNvPicPr preferRelativeResize="0"/>
          <p:nvPr/>
        </p:nvPicPr>
        <p:blipFill rotWithShape="1">
          <a:blip r:embed="rId3">
            <a:alphaModFix/>
          </a:blip>
          <a:srcRect/>
          <a:stretch/>
        </p:blipFill>
        <p:spPr>
          <a:xfrm>
            <a:off x="551384" y="1196752"/>
            <a:ext cx="10258484" cy="5322628"/>
          </a:xfrm>
          <a:prstGeom prst="rect">
            <a:avLst/>
          </a:prstGeom>
          <a:noFill/>
          <a:ln>
            <a:noFill/>
          </a:ln>
        </p:spPr>
      </p:pic>
      <p:sp>
        <p:nvSpPr>
          <p:cNvPr id="485" name="Google Shape;485;p25"/>
          <p:cNvSpPr txBox="1"/>
          <p:nvPr/>
        </p:nvSpPr>
        <p:spPr>
          <a:xfrm>
            <a:off x="3287688" y="188640"/>
            <a:ext cx="6192688" cy="431800"/>
          </a:xfrm>
          <a:prstGeom prst="rect">
            <a:avLst/>
          </a:prstGeom>
          <a:noFill/>
          <a:ln>
            <a:noFill/>
          </a:ln>
        </p:spPr>
        <p:txBody>
          <a:bodyPr spcFirstLastPara="1" wrap="square" lIns="72000" tIns="72000" rIns="72000" bIns="72000" anchor="t" anchorCtr="0">
            <a:noAutofit/>
          </a:bodyPr>
          <a:lstStyle/>
          <a:p>
            <a:pPr marL="0" marR="0" lvl="0" indent="0" algn="ctr" rtl="0">
              <a:lnSpc>
                <a:spcPct val="90000"/>
              </a:lnSpc>
              <a:spcBef>
                <a:spcPts val="0"/>
              </a:spcBef>
              <a:spcAft>
                <a:spcPts val="0"/>
              </a:spcAft>
              <a:buNone/>
            </a:pPr>
            <a:r>
              <a:rPr lang="pt-BR" sz="3200" b="1">
                <a:solidFill>
                  <a:schemeClr val="dk1"/>
                </a:solidFill>
                <a:latin typeface="Arial"/>
                <a:ea typeface="Arial"/>
                <a:cs typeface="Arial"/>
                <a:sym typeface="Arial"/>
              </a:rPr>
              <a:t>ICB4 - IPMA</a:t>
            </a:r>
            <a:endParaRPr sz="3200" b="1" u="sng">
              <a:solidFill>
                <a:schemeClr val="dk1"/>
              </a:solidFill>
              <a:latin typeface="Arial"/>
              <a:ea typeface="Arial"/>
              <a:cs typeface="Arial"/>
              <a:sym typeface="Arial"/>
            </a:endParaRPr>
          </a:p>
        </p:txBody>
      </p:sp>
      <p:sp>
        <p:nvSpPr>
          <p:cNvPr id="486" name="Google Shape;486;p25"/>
          <p:cNvSpPr txBox="1"/>
          <p:nvPr/>
        </p:nvSpPr>
        <p:spPr>
          <a:xfrm>
            <a:off x="4204232" y="6154706"/>
            <a:ext cx="1315704"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400"/>
              <a:buFont typeface="Calibri"/>
              <a:buNone/>
            </a:pPr>
            <a:r>
              <a:rPr lang="pt-BR" sz="1400">
                <a:solidFill>
                  <a:schemeClr val="dk1"/>
                </a:solidFill>
                <a:latin typeface="Calibri"/>
                <a:ea typeface="Calibri"/>
                <a:cs typeface="Calibri"/>
                <a:sym typeface="Calibri"/>
              </a:rPr>
              <a:t>@jcboyadjian</a:t>
            </a:r>
            <a:endParaRPr sz="1800">
              <a:solidFill>
                <a:schemeClr val="dk1"/>
              </a:solidFill>
              <a:latin typeface="Arial"/>
              <a:ea typeface="Arial"/>
              <a:cs typeface="Arial"/>
              <a:sym typeface="Arial"/>
            </a:endParaRPr>
          </a:p>
        </p:txBody>
      </p:sp>
      <p:pic>
        <p:nvPicPr>
          <p:cNvPr id="487" name="Google Shape;487;p25"/>
          <p:cNvPicPr preferRelativeResize="0"/>
          <p:nvPr/>
        </p:nvPicPr>
        <p:blipFill rotWithShape="1">
          <a:blip r:embed="rId4">
            <a:alphaModFix/>
          </a:blip>
          <a:srcRect/>
          <a:stretch/>
        </p:blipFill>
        <p:spPr>
          <a:xfrm>
            <a:off x="551384" y="1196752"/>
            <a:ext cx="3528392" cy="532859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26"/>
          <p:cNvPicPr preferRelativeResize="0">
            <a:picLocks noGrp="1"/>
          </p:cNvPicPr>
          <p:nvPr>
            <p:ph type="pic" idx="2"/>
          </p:nvPr>
        </p:nvPicPr>
        <p:blipFill rotWithShape="1">
          <a:blip r:embed="rId3">
            <a:alphaModFix/>
          </a:blip>
          <a:srcRect l="2371" r="2371"/>
          <a:stretch/>
        </p:blipFill>
        <p:spPr>
          <a:xfrm>
            <a:off x="9104506" y="1839951"/>
            <a:ext cx="2459820" cy="3514028"/>
          </a:xfrm>
          <a:prstGeom prst="rect">
            <a:avLst/>
          </a:prstGeom>
          <a:noFill/>
          <a:ln>
            <a:noFill/>
          </a:ln>
        </p:spPr>
      </p:pic>
      <p:sp>
        <p:nvSpPr>
          <p:cNvPr id="493" name="Google Shape;493;p26"/>
          <p:cNvSpPr txBox="1">
            <a:spLocks noGrp="1"/>
          </p:cNvSpPr>
          <p:nvPr>
            <p:ph type="title" idx="4294967295"/>
          </p:nvPr>
        </p:nvSpPr>
        <p:spPr>
          <a:xfrm>
            <a:off x="1631504" y="44624"/>
            <a:ext cx="8609013" cy="64611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70C0"/>
              </a:buClr>
              <a:buSzPts val="4000"/>
              <a:buFont typeface="Calibri"/>
              <a:buNone/>
            </a:pPr>
            <a:r>
              <a:rPr lang="pt-BR" sz="3200" b="1" i="0" u="none" strike="noStrike" cap="none">
                <a:solidFill>
                  <a:schemeClr val="dk1"/>
                </a:solidFill>
                <a:latin typeface="Calibri"/>
                <a:ea typeface="Calibri"/>
                <a:cs typeface="Calibri"/>
                <a:sym typeface="Calibri"/>
              </a:rPr>
              <a:t>FEL - etapas</a:t>
            </a:r>
            <a:endParaRPr sz="3200" b="1" i="0" u="none" strike="noStrike" cap="none">
              <a:solidFill>
                <a:schemeClr val="dk1"/>
              </a:solidFill>
              <a:latin typeface="Calibri"/>
              <a:ea typeface="Calibri"/>
              <a:cs typeface="Calibri"/>
              <a:sym typeface="Calibri"/>
            </a:endParaRPr>
          </a:p>
        </p:txBody>
      </p:sp>
      <p:pic>
        <p:nvPicPr>
          <p:cNvPr id="494" name="Google Shape;494;p26"/>
          <p:cNvPicPr preferRelativeResize="0"/>
          <p:nvPr/>
        </p:nvPicPr>
        <p:blipFill rotWithShape="1">
          <a:blip r:embed="rId4">
            <a:alphaModFix/>
          </a:blip>
          <a:srcRect/>
          <a:stretch/>
        </p:blipFill>
        <p:spPr>
          <a:xfrm>
            <a:off x="551384" y="1844824"/>
            <a:ext cx="8109605" cy="3691053"/>
          </a:xfrm>
          <a:prstGeom prst="rect">
            <a:avLst/>
          </a:prstGeom>
          <a:noFill/>
          <a:ln>
            <a:noFill/>
          </a:ln>
        </p:spPr>
      </p:pic>
      <p:sp>
        <p:nvSpPr>
          <p:cNvPr id="495" name="Google Shape;495;p26"/>
          <p:cNvSpPr/>
          <p:nvPr/>
        </p:nvSpPr>
        <p:spPr>
          <a:xfrm>
            <a:off x="11136560" y="3861048"/>
            <a:ext cx="349214" cy="301083"/>
          </a:xfrm>
          <a:prstGeom prst="ellipse">
            <a:avLst/>
          </a:prstGeom>
          <a:solidFill>
            <a:srgbClr val="595959"/>
          </a:solid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27"/>
          <p:cNvSpPr txBox="1">
            <a:spLocks noGrp="1"/>
          </p:cNvSpPr>
          <p:nvPr>
            <p:ph type="title" idx="4294967295"/>
          </p:nvPr>
        </p:nvSpPr>
        <p:spPr>
          <a:xfrm>
            <a:off x="623392" y="188640"/>
            <a:ext cx="10272713" cy="668338"/>
          </a:xfrm>
          <a:prstGeom prst="rect">
            <a:avLst/>
          </a:prstGeom>
          <a:noFill/>
          <a:ln>
            <a:noFill/>
          </a:ln>
        </p:spPr>
        <p:txBody>
          <a:bodyPr spcFirstLastPara="1" wrap="square" lIns="91425" tIns="360000" rIns="91425" bIns="45700" anchor="b" anchorCtr="0">
            <a:noAutofit/>
          </a:bodyPr>
          <a:lstStyle/>
          <a:p>
            <a:pPr marL="0" lvl="0" indent="0" algn="ctr" rtl="0">
              <a:lnSpc>
                <a:spcPct val="100000"/>
              </a:lnSpc>
              <a:spcBef>
                <a:spcPts val="0"/>
              </a:spcBef>
              <a:spcAft>
                <a:spcPts val="0"/>
              </a:spcAft>
              <a:buClr>
                <a:schemeClr val="accent2"/>
              </a:buClr>
              <a:buSzPts val="4000"/>
              <a:buFont typeface="Calibri"/>
              <a:buNone/>
            </a:pPr>
            <a:br>
              <a:rPr lang="pt-BR" sz="3200" b="1"/>
            </a:br>
            <a:r>
              <a:rPr lang="pt-BR" sz="3200" b="1"/>
              <a:t>Prince2</a:t>
            </a:r>
            <a:endParaRPr sz="3200" b="1"/>
          </a:p>
        </p:txBody>
      </p:sp>
      <p:grpSp>
        <p:nvGrpSpPr>
          <p:cNvPr id="501" name="Google Shape;501;p27"/>
          <p:cNvGrpSpPr/>
          <p:nvPr/>
        </p:nvGrpSpPr>
        <p:grpSpPr>
          <a:xfrm>
            <a:off x="918693" y="1629940"/>
            <a:ext cx="7515619" cy="4202154"/>
            <a:chOff x="918693" y="1629940"/>
            <a:chExt cx="7515619" cy="4202154"/>
          </a:xfrm>
        </p:grpSpPr>
        <p:grpSp>
          <p:nvGrpSpPr>
            <p:cNvPr id="502" name="Google Shape;502;p27"/>
            <p:cNvGrpSpPr/>
            <p:nvPr/>
          </p:nvGrpSpPr>
          <p:grpSpPr>
            <a:xfrm>
              <a:off x="918693" y="1650489"/>
              <a:ext cx="2283854" cy="4170447"/>
              <a:chOff x="1321573" y="1984447"/>
              <a:chExt cx="2683059" cy="5026532"/>
            </a:xfrm>
          </p:grpSpPr>
          <p:sp>
            <p:nvSpPr>
              <p:cNvPr id="503" name="Google Shape;503;p27"/>
              <p:cNvSpPr/>
              <p:nvPr/>
            </p:nvSpPr>
            <p:spPr>
              <a:xfrm>
                <a:off x="1321573" y="1984447"/>
                <a:ext cx="2680537" cy="4437605"/>
              </a:xfrm>
              <a:prstGeom prst="rect">
                <a:avLst/>
              </a:prstGeom>
              <a:solidFill>
                <a:srgbClr val="FFFFFF"/>
              </a:solidFill>
              <a:ln>
                <a:noFill/>
              </a:ln>
            </p:spPr>
            <p:txBody>
              <a:bodyPr spcFirstLastPara="1" wrap="square" lIns="182875" tIns="1737350" rIns="182875" bIns="0" anchor="t" anchorCtr="0">
                <a:noAutofit/>
              </a:bodyPr>
              <a:lstStyle/>
              <a:p>
                <a:pPr marL="0" marR="0" lvl="0" indent="0" algn="ctr" rtl="0">
                  <a:lnSpc>
                    <a:spcPct val="130000"/>
                  </a:lnSpc>
                  <a:spcBef>
                    <a:spcPts val="0"/>
                  </a:spcBef>
                  <a:spcAft>
                    <a:spcPts val="0"/>
                  </a:spcAft>
                  <a:buClr>
                    <a:srgbClr val="008BC9"/>
                  </a:buClr>
                  <a:buSzPts val="1800"/>
                  <a:buFont typeface="Arial Black"/>
                  <a:buNone/>
                </a:pPr>
                <a:r>
                  <a:rPr lang="pt-BR" sz="1800" b="1">
                    <a:solidFill>
                      <a:srgbClr val="008BC9"/>
                    </a:solidFill>
                    <a:latin typeface="Arial Black"/>
                    <a:ea typeface="Arial Black"/>
                    <a:cs typeface="Arial Black"/>
                    <a:sym typeface="Arial Black"/>
                  </a:rPr>
                  <a:t>(7) Princípios</a:t>
                </a:r>
                <a:endParaRPr sz="1800" b="1">
                  <a:solidFill>
                    <a:srgbClr val="008BC9"/>
                  </a:solidFill>
                  <a:latin typeface="Arial Black"/>
                  <a:ea typeface="Arial Black"/>
                  <a:cs typeface="Arial Black"/>
                  <a:sym typeface="Arial Black"/>
                </a:endParaRPr>
              </a:p>
              <a:p>
                <a:pPr marL="0" marR="0" lvl="0" indent="0" algn="just" rtl="0">
                  <a:spcBef>
                    <a:spcPts val="1000"/>
                  </a:spcBef>
                  <a:spcAft>
                    <a:spcPts val="0"/>
                  </a:spcAft>
                  <a:buClr>
                    <a:srgbClr val="202427"/>
                  </a:buClr>
                  <a:buSzPts val="1800"/>
                  <a:buFont typeface="Calibri"/>
                  <a:buNone/>
                </a:pPr>
                <a:r>
                  <a:rPr lang="pt-BR" sz="1800">
                    <a:solidFill>
                      <a:srgbClr val="202427"/>
                    </a:solidFill>
                    <a:latin typeface="Calibri"/>
                    <a:ea typeface="Calibri"/>
                    <a:cs typeface="Calibri"/>
                    <a:sym typeface="Calibri"/>
                  </a:rPr>
                  <a:t>São direcionadores /orientadores necessários para a obtenção de sucesso na gestão do projeto</a:t>
                </a:r>
                <a:endParaRPr sz="1800">
                  <a:solidFill>
                    <a:srgbClr val="202427"/>
                  </a:solidFill>
                  <a:latin typeface="Calibri"/>
                  <a:ea typeface="Calibri"/>
                  <a:cs typeface="Calibri"/>
                  <a:sym typeface="Calibri"/>
                </a:endParaRPr>
              </a:p>
              <a:p>
                <a:pPr marL="0" marR="0" lvl="0" indent="0" algn="l" rtl="0">
                  <a:spcBef>
                    <a:spcPts val="0"/>
                  </a:spcBef>
                  <a:spcAft>
                    <a:spcPts val="0"/>
                  </a:spcAft>
                  <a:buClr>
                    <a:schemeClr val="dk1"/>
                  </a:buClr>
                  <a:buSzPts val="1333"/>
                  <a:buFont typeface="Arial"/>
                  <a:buNone/>
                </a:pPr>
                <a:endParaRPr sz="1333">
                  <a:solidFill>
                    <a:srgbClr val="202427"/>
                  </a:solidFill>
                  <a:latin typeface="Arial"/>
                  <a:ea typeface="Arial"/>
                  <a:cs typeface="Arial"/>
                  <a:sym typeface="Arial"/>
                </a:endParaRPr>
              </a:p>
            </p:txBody>
          </p:sp>
          <p:sp>
            <p:nvSpPr>
              <p:cNvPr id="504" name="Google Shape;504;p27"/>
              <p:cNvSpPr/>
              <p:nvPr/>
            </p:nvSpPr>
            <p:spPr>
              <a:xfrm>
                <a:off x="1740257" y="6913348"/>
                <a:ext cx="2264375" cy="97631"/>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ts val="0"/>
                  </a:spcBef>
                  <a:spcAft>
                    <a:spcPts val="0"/>
                  </a:spcAft>
                  <a:buClr>
                    <a:schemeClr val="dk1"/>
                  </a:buClr>
                  <a:buSzPts val="1400"/>
                  <a:buFont typeface="Arial"/>
                  <a:buNone/>
                </a:pPr>
                <a:endParaRPr sz="1400" b="1">
                  <a:solidFill>
                    <a:srgbClr val="202427"/>
                  </a:solidFill>
                  <a:latin typeface="Arial"/>
                  <a:ea typeface="Arial"/>
                  <a:cs typeface="Arial"/>
                  <a:sym typeface="Arial"/>
                </a:endParaRPr>
              </a:p>
            </p:txBody>
          </p:sp>
        </p:grpSp>
        <p:grpSp>
          <p:nvGrpSpPr>
            <p:cNvPr id="505" name="Google Shape;505;p27"/>
            <p:cNvGrpSpPr/>
            <p:nvPr/>
          </p:nvGrpSpPr>
          <p:grpSpPr>
            <a:xfrm>
              <a:off x="3219720" y="1697660"/>
              <a:ext cx="2618702" cy="4112118"/>
              <a:chOff x="3692150" y="2142658"/>
              <a:chExt cx="2618701" cy="3787419"/>
            </a:xfrm>
          </p:grpSpPr>
          <p:sp>
            <p:nvSpPr>
              <p:cNvPr id="506" name="Google Shape;506;p27"/>
              <p:cNvSpPr/>
              <p:nvPr/>
            </p:nvSpPr>
            <p:spPr>
              <a:xfrm>
                <a:off x="3692150" y="2142658"/>
                <a:ext cx="2618701" cy="3503057"/>
              </a:xfrm>
              <a:prstGeom prst="rect">
                <a:avLst/>
              </a:prstGeom>
              <a:solidFill>
                <a:srgbClr val="FFFFFF"/>
              </a:solidFill>
              <a:ln>
                <a:noFill/>
              </a:ln>
            </p:spPr>
            <p:txBody>
              <a:bodyPr spcFirstLastPara="1" wrap="square" lIns="182875" tIns="1737350" rIns="182875" bIns="0" anchor="t" anchorCtr="0">
                <a:noAutofit/>
              </a:bodyPr>
              <a:lstStyle/>
              <a:p>
                <a:pPr marL="0" marR="0" lvl="0" indent="0" algn="ctr" rtl="0">
                  <a:lnSpc>
                    <a:spcPct val="130000"/>
                  </a:lnSpc>
                  <a:spcBef>
                    <a:spcPts val="0"/>
                  </a:spcBef>
                  <a:spcAft>
                    <a:spcPts val="0"/>
                  </a:spcAft>
                  <a:buClr>
                    <a:srgbClr val="008BC9"/>
                  </a:buClr>
                  <a:buSzPts val="1800"/>
                  <a:buFont typeface="Arial Black"/>
                  <a:buNone/>
                </a:pPr>
                <a:r>
                  <a:rPr lang="pt-BR" sz="1800" b="1">
                    <a:solidFill>
                      <a:srgbClr val="008BC9"/>
                    </a:solidFill>
                    <a:latin typeface="Arial Black"/>
                    <a:ea typeface="Arial Black"/>
                    <a:cs typeface="Arial Black"/>
                    <a:sym typeface="Arial Black"/>
                  </a:rPr>
                  <a:t>    (7) Temas</a:t>
                </a:r>
                <a:endParaRPr sz="1800">
                  <a:solidFill>
                    <a:schemeClr val="dk1"/>
                  </a:solidFill>
                  <a:latin typeface="Arial"/>
                  <a:ea typeface="Arial"/>
                  <a:cs typeface="Arial"/>
                  <a:sym typeface="Arial"/>
                </a:endParaRPr>
              </a:p>
              <a:p>
                <a:pPr marL="457186" marR="0" lvl="1" indent="0" algn="l" rtl="0">
                  <a:lnSpc>
                    <a:spcPct val="90000"/>
                  </a:lnSpc>
                  <a:spcBef>
                    <a:spcPts val="0"/>
                  </a:spcBef>
                  <a:spcAft>
                    <a:spcPts val="0"/>
                  </a:spcAft>
                  <a:buClr>
                    <a:schemeClr val="dk1"/>
                  </a:buClr>
                  <a:buSzPts val="1333"/>
                  <a:buFont typeface="Arial"/>
                  <a:buNone/>
                </a:pPr>
                <a:endParaRPr sz="1333" b="0" i="0" u="sng" strike="noStrike" cap="none">
                  <a:solidFill>
                    <a:srgbClr val="202427"/>
                  </a:solidFill>
                  <a:latin typeface="Calibri"/>
                  <a:ea typeface="Calibri"/>
                  <a:cs typeface="Calibri"/>
                  <a:sym typeface="Calibri"/>
                </a:endParaRPr>
              </a:p>
              <a:p>
                <a:pPr marL="457186" marR="0" lvl="1" indent="0" algn="just" rtl="0">
                  <a:lnSpc>
                    <a:spcPct val="90000"/>
                  </a:lnSpc>
                  <a:spcBef>
                    <a:spcPts val="0"/>
                  </a:spcBef>
                  <a:spcAft>
                    <a:spcPts val="0"/>
                  </a:spcAft>
                  <a:buClr>
                    <a:srgbClr val="202427"/>
                  </a:buClr>
                  <a:buSzPts val="1800"/>
                  <a:buFont typeface="Calibri"/>
                  <a:buNone/>
                </a:pPr>
                <a:r>
                  <a:rPr lang="pt-BR" sz="1800" b="0" i="0" u="none" strike="noStrike" cap="none">
                    <a:solidFill>
                      <a:srgbClr val="202427"/>
                    </a:solidFill>
                    <a:latin typeface="Calibri"/>
                    <a:ea typeface="Calibri"/>
                    <a:cs typeface="Calibri"/>
                    <a:sym typeface="Calibri"/>
                  </a:rPr>
                  <a:t>São partes do projeto a serem administradas ao longo do ciclo de vida de um projeto</a:t>
                </a:r>
                <a:endParaRPr sz="1800" b="0" i="0" u="sng" strike="noStrike" cap="none">
                  <a:solidFill>
                    <a:srgbClr val="202427"/>
                  </a:solidFill>
                  <a:latin typeface="Calibri"/>
                  <a:ea typeface="Calibri"/>
                  <a:cs typeface="Calibri"/>
                  <a:sym typeface="Calibri"/>
                </a:endParaRPr>
              </a:p>
            </p:txBody>
          </p:sp>
          <p:sp>
            <p:nvSpPr>
              <p:cNvPr id="507" name="Google Shape;507;p27"/>
              <p:cNvSpPr/>
              <p:nvPr/>
            </p:nvSpPr>
            <p:spPr>
              <a:xfrm>
                <a:off x="4318920" y="5844216"/>
                <a:ext cx="1897487" cy="85861"/>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ts val="0"/>
                  </a:spcBef>
                  <a:spcAft>
                    <a:spcPts val="0"/>
                  </a:spcAft>
                  <a:buClr>
                    <a:schemeClr val="dk1"/>
                  </a:buClr>
                  <a:buSzPts val="1400"/>
                  <a:buFont typeface="Arial"/>
                  <a:buNone/>
                </a:pPr>
                <a:endParaRPr sz="1400" b="1">
                  <a:solidFill>
                    <a:srgbClr val="202427"/>
                  </a:solidFill>
                  <a:latin typeface="Arial"/>
                  <a:ea typeface="Arial"/>
                  <a:cs typeface="Arial"/>
                  <a:sym typeface="Arial"/>
                </a:endParaRPr>
              </a:p>
            </p:txBody>
          </p:sp>
        </p:grpSp>
        <p:grpSp>
          <p:nvGrpSpPr>
            <p:cNvPr id="508" name="Google Shape;508;p27"/>
            <p:cNvGrpSpPr/>
            <p:nvPr/>
          </p:nvGrpSpPr>
          <p:grpSpPr>
            <a:xfrm>
              <a:off x="5848685" y="1719702"/>
              <a:ext cx="2585627" cy="4112392"/>
              <a:chOff x="6883510" y="2897281"/>
              <a:chExt cx="3021251" cy="3693114"/>
            </a:xfrm>
          </p:grpSpPr>
          <p:sp>
            <p:nvSpPr>
              <p:cNvPr id="509" name="Google Shape;509;p27"/>
              <p:cNvSpPr/>
              <p:nvPr/>
            </p:nvSpPr>
            <p:spPr>
              <a:xfrm>
                <a:off x="6883510" y="2897281"/>
                <a:ext cx="3021251" cy="3292545"/>
              </a:xfrm>
              <a:prstGeom prst="rect">
                <a:avLst/>
              </a:prstGeom>
              <a:solidFill>
                <a:srgbClr val="FFFFFF"/>
              </a:solidFill>
              <a:ln>
                <a:noFill/>
              </a:ln>
            </p:spPr>
            <p:txBody>
              <a:bodyPr spcFirstLastPara="1" wrap="square" lIns="182875" tIns="1737350" rIns="182875" bIns="0" anchor="t" anchorCtr="0">
                <a:noAutofit/>
              </a:bodyPr>
              <a:lstStyle/>
              <a:p>
                <a:pPr marL="0" marR="0" lvl="0" indent="0" algn="ctr" rtl="0">
                  <a:lnSpc>
                    <a:spcPct val="130000"/>
                  </a:lnSpc>
                  <a:spcBef>
                    <a:spcPts val="0"/>
                  </a:spcBef>
                  <a:spcAft>
                    <a:spcPts val="0"/>
                  </a:spcAft>
                  <a:buClr>
                    <a:srgbClr val="008BC9"/>
                  </a:buClr>
                  <a:buSzPts val="1800"/>
                  <a:buFont typeface="Arial Black"/>
                  <a:buNone/>
                </a:pPr>
                <a:r>
                  <a:rPr lang="pt-BR" sz="1800" b="1">
                    <a:solidFill>
                      <a:srgbClr val="008BC9"/>
                    </a:solidFill>
                    <a:latin typeface="Arial Black"/>
                    <a:ea typeface="Arial Black"/>
                    <a:cs typeface="Arial Black"/>
                    <a:sym typeface="Arial Black"/>
                  </a:rPr>
                  <a:t>    (7) Processos</a:t>
                </a:r>
                <a:endParaRPr sz="1800" b="1">
                  <a:solidFill>
                    <a:srgbClr val="008BC9"/>
                  </a:solidFill>
                  <a:latin typeface="Arial Black"/>
                  <a:ea typeface="Arial Black"/>
                  <a:cs typeface="Arial Black"/>
                  <a:sym typeface="Arial Black"/>
                </a:endParaRPr>
              </a:p>
              <a:p>
                <a:pPr marL="0" marR="0" lvl="0" indent="0" algn="l" rtl="0">
                  <a:spcBef>
                    <a:spcPts val="0"/>
                  </a:spcBef>
                  <a:spcAft>
                    <a:spcPts val="0"/>
                  </a:spcAft>
                  <a:buClr>
                    <a:schemeClr val="dk1"/>
                  </a:buClr>
                  <a:buSzPts val="1333"/>
                  <a:buFont typeface="Arial"/>
                  <a:buNone/>
                </a:pPr>
                <a:endParaRPr sz="1333">
                  <a:solidFill>
                    <a:srgbClr val="202427"/>
                  </a:solidFill>
                  <a:latin typeface="Calibri"/>
                  <a:ea typeface="Calibri"/>
                  <a:cs typeface="Calibri"/>
                  <a:sym typeface="Calibri"/>
                </a:endParaRPr>
              </a:p>
              <a:p>
                <a:pPr marL="457186" marR="0" lvl="1" indent="0" algn="just" rtl="0">
                  <a:lnSpc>
                    <a:spcPct val="90000"/>
                  </a:lnSpc>
                  <a:spcBef>
                    <a:spcPts val="0"/>
                  </a:spcBef>
                  <a:spcAft>
                    <a:spcPts val="0"/>
                  </a:spcAft>
                  <a:buClr>
                    <a:srgbClr val="202427"/>
                  </a:buClr>
                  <a:buSzPts val="1800"/>
                  <a:buFont typeface="Calibri"/>
                  <a:buNone/>
                </a:pPr>
                <a:r>
                  <a:rPr lang="pt-BR" sz="1800" b="0" i="0" u="none" strike="noStrike" cap="none">
                    <a:solidFill>
                      <a:srgbClr val="202427"/>
                    </a:solidFill>
                    <a:latin typeface="Calibri"/>
                    <a:ea typeface="Calibri"/>
                    <a:cs typeface="Calibri"/>
                    <a:sym typeface="Calibri"/>
                  </a:rPr>
                  <a:t>Um conjunto de atividades para se alcançar os objetivos do projeto</a:t>
                </a:r>
                <a:endParaRPr sz="1800" b="0" i="0" u="sng" strike="noStrike" cap="none">
                  <a:solidFill>
                    <a:srgbClr val="202427"/>
                  </a:solidFill>
                  <a:latin typeface="Calibri"/>
                  <a:ea typeface="Calibri"/>
                  <a:cs typeface="Calibri"/>
                  <a:sym typeface="Calibri"/>
                </a:endParaRPr>
              </a:p>
            </p:txBody>
          </p:sp>
          <p:sp>
            <p:nvSpPr>
              <p:cNvPr id="510" name="Google Shape;510;p27"/>
              <p:cNvSpPr/>
              <p:nvPr/>
            </p:nvSpPr>
            <p:spPr>
              <a:xfrm>
                <a:off x="7526591" y="6508891"/>
                <a:ext cx="2033628" cy="81504"/>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ts val="0"/>
                  </a:spcBef>
                  <a:spcAft>
                    <a:spcPts val="0"/>
                  </a:spcAft>
                  <a:buClr>
                    <a:schemeClr val="dk1"/>
                  </a:buClr>
                  <a:buSzPts val="1400"/>
                  <a:buFont typeface="Arial"/>
                  <a:buNone/>
                </a:pPr>
                <a:endParaRPr sz="1400" b="1">
                  <a:solidFill>
                    <a:srgbClr val="202427"/>
                  </a:solidFill>
                  <a:latin typeface="Arial"/>
                  <a:ea typeface="Arial"/>
                  <a:cs typeface="Arial"/>
                  <a:sym typeface="Arial"/>
                </a:endParaRPr>
              </a:p>
            </p:txBody>
          </p:sp>
        </p:grpSp>
        <p:pic>
          <p:nvPicPr>
            <p:cNvPr id="511" name="Google Shape;511;p27"/>
            <p:cNvPicPr preferRelativeResize="0"/>
            <p:nvPr/>
          </p:nvPicPr>
          <p:blipFill rotWithShape="1">
            <a:blip r:embed="rId3">
              <a:alphaModFix/>
            </a:blip>
            <a:srcRect/>
            <a:stretch/>
          </p:blipFill>
          <p:spPr>
            <a:xfrm>
              <a:off x="1628078" y="1629940"/>
              <a:ext cx="1226633" cy="1226633"/>
            </a:xfrm>
            <a:prstGeom prst="rect">
              <a:avLst/>
            </a:prstGeom>
            <a:noFill/>
            <a:ln>
              <a:noFill/>
            </a:ln>
          </p:spPr>
        </p:pic>
        <p:pic>
          <p:nvPicPr>
            <p:cNvPr id="512" name="Google Shape;512;p27"/>
            <p:cNvPicPr preferRelativeResize="0"/>
            <p:nvPr/>
          </p:nvPicPr>
          <p:blipFill rotWithShape="1">
            <a:blip r:embed="rId4">
              <a:alphaModFix/>
            </a:blip>
            <a:srcRect/>
            <a:stretch/>
          </p:blipFill>
          <p:spPr>
            <a:xfrm>
              <a:off x="4083209" y="1650380"/>
              <a:ext cx="1126272" cy="1204334"/>
            </a:xfrm>
            <a:prstGeom prst="rect">
              <a:avLst/>
            </a:prstGeom>
            <a:noFill/>
            <a:ln>
              <a:noFill/>
            </a:ln>
          </p:spPr>
        </p:pic>
        <p:pic>
          <p:nvPicPr>
            <p:cNvPr id="513" name="Google Shape;513;p27"/>
            <p:cNvPicPr preferRelativeResize="0"/>
            <p:nvPr/>
          </p:nvPicPr>
          <p:blipFill rotWithShape="1">
            <a:blip r:embed="rId5">
              <a:alphaModFix/>
            </a:blip>
            <a:srcRect/>
            <a:stretch/>
          </p:blipFill>
          <p:spPr>
            <a:xfrm>
              <a:off x="6589438" y="1694985"/>
              <a:ext cx="1115123" cy="1115123"/>
            </a:xfrm>
            <a:prstGeom prst="rect">
              <a:avLst/>
            </a:prstGeom>
            <a:noFill/>
            <a:ln>
              <a:noFill/>
            </a:ln>
          </p:spPr>
        </p:pic>
      </p:grpSp>
      <p:pic>
        <p:nvPicPr>
          <p:cNvPr id="514" name="Google Shape;514;p27"/>
          <p:cNvPicPr preferRelativeResize="0"/>
          <p:nvPr/>
        </p:nvPicPr>
        <p:blipFill rotWithShape="1">
          <a:blip r:embed="rId6">
            <a:alphaModFix/>
          </a:blip>
          <a:srcRect t="14817" b="14817"/>
          <a:stretch/>
        </p:blipFill>
        <p:spPr>
          <a:xfrm>
            <a:off x="8976320" y="1988840"/>
            <a:ext cx="2631504" cy="3771900"/>
          </a:xfrm>
          <a:prstGeom prst="rect">
            <a:avLst/>
          </a:prstGeom>
          <a:solidFill>
            <a:schemeClr val="accent5"/>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28"/>
          <p:cNvSpPr txBox="1">
            <a:spLocks noGrp="1"/>
          </p:cNvSpPr>
          <p:nvPr>
            <p:ph type="title" idx="4294967295"/>
          </p:nvPr>
        </p:nvSpPr>
        <p:spPr>
          <a:xfrm>
            <a:off x="1055440" y="0"/>
            <a:ext cx="10657184" cy="668338"/>
          </a:xfrm>
          <a:prstGeom prst="rect">
            <a:avLst/>
          </a:prstGeom>
          <a:noFill/>
          <a:ln>
            <a:noFill/>
          </a:ln>
        </p:spPr>
        <p:txBody>
          <a:bodyPr spcFirstLastPara="1" wrap="square" lIns="91425" tIns="360000" rIns="91425" bIns="45700" anchor="b" anchorCtr="0">
            <a:noAutofit/>
          </a:bodyPr>
          <a:lstStyle/>
          <a:p>
            <a:pPr marL="0" lvl="0" indent="0" algn="ctr" rtl="0">
              <a:lnSpc>
                <a:spcPct val="100000"/>
              </a:lnSpc>
              <a:spcBef>
                <a:spcPts val="0"/>
              </a:spcBef>
              <a:spcAft>
                <a:spcPts val="0"/>
              </a:spcAft>
              <a:buClr>
                <a:schemeClr val="accent2"/>
              </a:buClr>
              <a:buSzPts val="4000"/>
              <a:buFont typeface="Calibri"/>
              <a:buNone/>
            </a:pPr>
            <a:r>
              <a:rPr lang="pt-BR" sz="3200" b="1"/>
              <a:t>Prince2 – Processos</a:t>
            </a:r>
            <a:endParaRPr sz="3200" b="1"/>
          </a:p>
        </p:txBody>
      </p:sp>
      <p:pic>
        <p:nvPicPr>
          <p:cNvPr id="520" name="Google Shape;520;p28"/>
          <p:cNvPicPr preferRelativeResize="0"/>
          <p:nvPr/>
        </p:nvPicPr>
        <p:blipFill rotWithShape="1">
          <a:blip r:embed="rId3">
            <a:alphaModFix/>
          </a:blip>
          <a:srcRect/>
          <a:stretch/>
        </p:blipFill>
        <p:spPr>
          <a:xfrm>
            <a:off x="1559496" y="1556792"/>
            <a:ext cx="8339378" cy="2834097"/>
          </a:xfrm>
          <a:prstGeom prst="rect">
            <a:avLst/>
          </a:prstGeom>
          <a:solidFill>
            <a:schemeClr val="accent5"/>
          </a:solidFill>
          <a:ln>
            <a:noFill/>
          </a:ln>
        </p:spPr>
      </p:pic>
      <p:sp>
        <p:nvSpPr>
          <p:cNvPr id="521" name="Google Shape;521;p28"/>
          <p:cNvSpPr/>
          <p:nvPr/>
        </p:nvSpPr>
        <p:spPr>
          <a:xfrm>
            <a:off x="1631504" y="4653136"/>
            <a:ext cx="6840760" cy="1440160"/>
          </a:xfrm>
          <a:prstGeom prst="rect">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Calibri"/>
              <a:buNone/>
            </a:pPr>
            <a:r>
              <a:rPr lang="pt-BR" sz="1800">
                <a:solidFill>
                  <a:srgbClr val="000000"/>
                </a:solidFill>
                <a:latin typeface="Calibri"/>
                <a:ea typeface="Calibri"/>
                <a:cs typeface="Calibri"/>
                <a:sym typeface="Calibri"/>
              </a:rPr>
              <a:t>Legenda:</a:t>
            </a:r>
            <a:endParaRPr sz="4400">
              <a:solidFill>
                <a:schemeClr val="dk1"/>
              </a:solidFill>
              <a:latin typeface="Arial"/>
              <a:ea typeface="Arial"/>
              <a:cs typeface="Arial"/>
              <a:sym typeface="Arial"/>
            </a:endParaRPr>
          </a:p>
          <a:p>
            <a:pPr marL="0" marR="0" lvl="0" indent="0" algn="l" rtl="0">
              <a:spcBef>
                <a:spcPts val="0"/>
              </a:spcBef>
              <a:spcAft>
                <a:spcPts val="0"/>
              </a:spcAft>
              <a:buClr>
                <a:srgbClr val="000000"/>
              </a:buClr>
              <a:buSzPts val="1800"/>
              <a:buFont typeface="Calibri"/>
              <a:buNone/>
            </a:pPr>
            <a:r>
              <a:rPr lang="pt-BR" sz="1800">
                <a:solidFill>
                  <a:srgbClr val="000000"/>
                </a:solidFill>
                <a:latin typeface="Calibri"/>
                <a:ea typeface="Calibri"/>
                <a:cs typeface="Calibri"/>
                <a:sym typeface="Calibri"/>
              </a:rPr>
              <a:t>SU = </a:t>
            </a:r>
            <a:r>
              <a:rPr lang="pt-BR" sz="1800" i="1">
                <a:solidFill>
                  <a:srgbClr val="000000"/>
                </a:solidFill>
                <a:latin typeface="Calibri"/>
                <a:ea typeface="Calibri"/>
                <a:cs typeface="Calibri"/>
                <a:sym typeface="Calibri"/>
              </a:rPr>
              <a:t>Starting up </a:t>
            </a:r>
            <a:r>
              <a:rPr lang="pt-BR" sz="1800">
                <a:solidFill>
                  <a:srgbClr val="000000"/>
                </a:solidFill>
                <a:latin typeface="Calibri"/>
                <a:ea typeface="Calibri"/>
                <a:cs typeface="Calibri"/>
                <a:sym typeface="Calibri"/>
              </a:rPr>
              <a:t>(partida do projeto)</a:t>
            </a:r>
            <a:endParaRPr sz="4400">
              <a:solidFill>
                <a:schemeClr val="dk1"/>
              </a:solidFill>
              <a:latin typeface="Arial"/>
              <a:ea typeface="Arial"/>
              <a:cs typeface="Arial"/>
              <a:sym typeface="Arial"/>
            </a:endParaRPr>
          </a:p>
          <a:p>
            <a:pPr marL="0" marR="0" lvl="0" indent="0" algn="l" rtl="0">
              <a:spcBef>
                <a:spcPts val="0"/>
              </a:spcBef>
              <a:spcAft>
                <a:spcPts val="0"/>
              </a:spcAft>
              <a:buClr>
                <a:srgbClr val="000000"/>
              </a:buClr>
              <a:buSzPts val="1800"/>
              <a:buFont typeface="Calibri"/>
              <a:buNone/>
            </a:pPr>
            <a:r>
              <a:rPr lang="pt-BR" sz="1800">
                <a:solidFill>
                  <a:srgbClr val="000000"/>
                </a:solidFill>
                <a:latin typeface="Calibri"/>
                <a:ea typeface="Calibri"/>
                <a:cs typeface="Calibri"/>
                <a:sym typeface="Calibri"/>
              </a:rPr>
              <a:t>IP </a:t>
            </a:r>
            <a:r>
              <a:rPr lang="pt-BR" sz="1800" i="1">
                <a:solidFill>
                  <a:srgbClr val="000000"/>
                </a:solidFill>
                <a:latin typeface="Calibri"/>
                <a:ea typeface="Calibri"/>
                <a:cs typeface="Calibri"/>
                <a:sym typeface="Calibri"/>
              </a:rPr>
              <a:t>= Initiating a Project </a:t>
            </a:r>
            <a:r>
              <a:rPr lang="pt-BR" sz="1800">
                <a:solidFill>
                  <a:srgbClr val="000000"/>
                </a:solidFill>
                <a:latin typeface="Calibri"/>
                <a:ea typeface="Calibri"/>
                <a:cs typeface="Calibri"/>
                <a:sym typeface="Calibri"/>
              </a:rPr>
              <a:t>(iniciação do projeto)</a:t>
            </a:r>
            <a:endParaRPr sz="4400">
              <a:solidFill>
                <a:schemeClr val="dk1"/>
              </a:solidFill>
              <a:latin typeface="Arial"/>
              <a:ea typeface="Arial"/>
              <a:cs typeface="Arial"/>
              <a:sym typeface="Arial"/>
            </a:endParaRPr>
          </a:p>
          <a:p>
            <a:pPr marL="0" marR="0" lvl="0" indent="0" algn="l" rtl="0">
              <a:spcBef>
                <a:spcPts val="0"/>
              </a:spcBef>
              <a:spcAft>
                <a:spcPts val="0"/>
              </a:spcAft>
              <a:buClr>
                <a:srgbClr val="000000"/>
              </a:buClr>
              <a:buSzPts val="1800"/>
              <a:buFont typeface="Calibri"/>
              <a:buNone/>
            </a:pPr>
            <a:r>
              <a:rPr lang="pt-BR" sz="1800">
                <a:solidFill>
                  <a:srgbClr val="000000"/>
                </a:solidFill>
                <a:latin typeface="Calibri"/>
                <a:ea typeface="Calibri"/>
                <a:cs typeface="Calibri"/>
                <a:sym typeface="Calibri"/>
              </a:rPr>
              <a:t>SB = </a:t>
            </a:r>
            <a:r>
              <a:rPr lang="pt-BR" sz="1800" i="1">
                <a:solidFill>
                  <a:srgbClr val="000000"/>
                </a:solidFill>
                <a:latin typeface="Calibri"/>
                <a:ea typeface="Calibri"/>
                <a:cs typeface="Calibri"/>
                <a:sym typeface="Calibri"/>
              </a:rPr>
              <a:t>Stage Boundary </a:t>
            </a:r>
            <a:r>
              <a:rPr lang="pt-BR" sz="1800">
                <a:solidFill>
                  <a:srgbClr val="000000"/>
                </a:solidFill>
                <a:latin typeface="Calibri"/>
                <a:ea typeface="Calibri"/>
                <a:cs typeface="Calibri"/>
                <a:sym typeface="Calibri"/>
              </a:rPr>
              <a:t>(gerenciar fronteiras de estágio)</a:t>
            </a:r>
            <a:endParaRPr sz="4400">
              <a:solidFill>
                <a:schemeClr val="dk1"/>
              </a:solidFill>
              <a:latin typeface="Arial"/>
              <a:ea typeface="Arial"/>
              <a:cs typeface="Arial"/>
              <a:sym typeface="Arial"/>
            </a:endParaRPr>
          </a:p>
          <a:p>
            <a:pPr marL="0" marR="0" lvl="0" indent="0" algn="l" rtl="0">
              <a:spcBef>
                <a:spcPts val="0"/>
              </a:spcBef>
              <a:spcAft>
                <a:spcPts val="0"/>
              </a:spcAft>
              <a:buClr>
                <a:srgbClr val="000000"/>
              </a:buClr>
              <a:buSzPts val="1800"/>
              <a:buFont typeface="Calibri"/>
              <a:buNone/>
            </a:pPr>
            <a:r>
              <a:rPr lang="pt-BR" sz="1800">
                <a:solidFill>
                  <a:srgbClr val="000000"/>
                </a:solidFill>
                <a:latin typeface="Calibri"/>
                <a:ea typeface="Calibri"/>
                <a:cs typeface="Calibri"/>
                <a:sym typeface="Calibri"/>
              </a:rPr>
              <a:t>CP = </a:t>
            </a:r>
            <a:r>
              <a:rPr lang="pt-BR" sz="1800" i="1">
                <a:solidFill>
                  <a:srgbClr val="000000"/>
                </a:solidFill>
                <a:latin typeface="Calibri"/>
                <a:ea typeface="Calibri"/>
                <a:cs typeface="Calibri"/>
                <a:sym typeface="Calibri"/>
              </a:rPr>
              <a:t>Closing a Project </a:t>
            </a:r>
            <a:r>
              <a:rPr lang="pt-BR" sz="1800">
                <a:solidFill>
                  <a:srgbClr val="000000"/>
                </a:solidFill>
                <a:latin typeface="Calibri"/>
                <a:ea typeface="Calibri"/>
                <a:cs typeface="Calibri"/>
                <a:sym typeface="Calibri"/>
              </a:rPr>
              <a:t>(encerrando o projeto)</a:t>
            </a:r>
            <a:endParaRPr sz="4400">
              <a:solidFill>
                <a:schemeClr val="dk1"/>
              </a:solidFill>
              <a:latin typeface="Arial"/>
              <a:ea typeface="Arial"/>
              <a:cs typeface="Arial"/>
              <a:sym typeface="Arial"/>
            </a:endParaRPr>
          </a:p>
        </p:txBody>
      </p:sp>
      <p:sp>
        <p:nvSpPr>
          <p:cNvPr id="522" name="Google Shape;522;p28"/>
          <p:cNvSpPr txBox="1"/>
          <p:nvPr/>
        </p:nvSpPr>
        <p:spPr>
          <a:xfrm>
            <a:off x="3071664" y="6165304"/>
            <a:ext cx="3675963" cy="29764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Clr>
                <a:srgbClr val="000000"/>
              </a:buClr>
              <a:buSzPts val="667"/>
              <a:buFont typeface="Calibri"/>
              <a:buNone/>
            </a:pPr>
            <a:r>
              <a:rPr lang="pt-BR" sz="667" b="1">
                <a:solidFill>
                  <a:srgbClr val="000000"/>
                </a:solidFill>
                <a:latin typeface="Calibri"/>
                <a:ea typeface="Calibri"/>
                <a:cs typeface="Calibri"/>
                <a:sym typeface="Calibri"/>
              </a:rPr>
              <a:t>Fonte: </a:t>
            </a:r>
            <a:r>
              <a:rPr lang="pt-BR" sz="667">
                <a:solidFill>
                  <a:srgbClr val="000000"/>
                </a:solidFill>
                <a:latin typeface="Calibri"/>
                <a:ea typeface="Calibri"/>
                <a:cs typeface="Calibri"/>
                <a:sym typeface="Calibri"/>
              </a:rPr>
              <a:t>ATHEM. </a:t>
            </a:r>
            <a:r>
              <a:rPr lang="pt-BR" sz="667" b="1">
                <a:solidFill>
                  <a:srgbClr val="000000"/>
                </a:solidFill>
                <a:latin typeface="Calibri"/>
                <a:ea typeface="Calibri"/>
                <a:cs typeface="Calibri"/>
                <a:sym typeface="Calibri"/>
              </a:rPr>
              <a:t>Processos do Prince 2</a:t>
            </a:r>
            <a:r>
              <a:rPr lang="pt-BR" sz="667">
                <a:solidFill>
                  <a:srgbClr val="000000"/>
                </a:solidFill>
                <a:latin typeface="Calibri"/>
                <a:ea typeface="Calibri"/>
                <a:cs typeface="Calibri"/>
                <a:sym typeface="Calibri"/>
              </a:rPr>
              <a:t>. São Paulo: Athem, [</a:t>
            </a:r>
            <a:r>
              <a:rPr lang="pt-BR" sz="667" i="1">
                <a:solidFill>
                  <a:srgbClr val="000000"/>
                </a:solidFill>
                <a:latin typeface="Calibri"/>
                <a:ea typeface="Calibri"/>
                <a:cs typeface="Calibri"/>
                <a:sym typeface="Calibri"/>
              </a:rPr>
              <a:t>s.d.</a:t>
            </a:r>
            <a:r>
              <a:rPr lang="pt-BR" sz="667">
                <a:solidFill>
                  <a:srgbClr val="000000"/>
                </a:solidFill>
                <a:latin typeface="Calibri"/>
                <a:ea typeface="Calibri"/>
                <a:cs typeface="Calibri"/>
                <a:sym typeface="Calibri"/>
              </a:rPr>
              <a:t>]. Disponível em: </a:t>
            </a:r>
            <a:r>
              <a:rPr lang="pt-BR" sz="667"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https://athem.net.br/processos-prince2</a:t>
            </a:r>
            <a:r>
              <a:rPr lang="pt-BR" sz="667">
                <a:solidFill>
                  <a:srgbClr val="000000"/>
                </a:solidFill>
                <a:latin typeface="Calibri"/>
                <a:ea typeface="Calibri"/>
                <a:cs typeface="Calibri"/>
                <a:sym typeface="Calibri"/>
              </a:rPr>
              <a:t>. Acesso em: 23  jan. 2023.</a:t>
            </a:r>
            <a:endParaRPr sz="1800">
              <a:solidFill>
                <a:schemeClr val="dk1"/>
              </a:solidFill>
              <a:latin typeface="Arial"/>
              <a:ea typeface="Arial"/>
              <a:cs typeface="Arial"/>
              <a:sym typeface="Arial"/>
            </a:endParaRPr>
          </a:p>
        </p:txBody>
      </p:sp>
      <p:sp>
        <p:nvSpPr>
          <p:cNvPr id="523" name="Google Shape;523;p28"/>
          <p:cNvSpPr txBox="1"/>
          <p:nvPr/>
        </p:nvSpPr>
        <p:spPr>
          <a:xfrm>
            <a:off x="8973205" y="6426233"/>
            <a:ext cx="2743200" cy="260647"/>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rgbClr val="000000"/>
              </a:buClr>
              <a:buSzPts val="1800"/>
              <a:buFont typeface="Calibri"/>
              <a:buNone/>
            </a:pPr>
            <a:fld id="{00000000-1234-1234-1234-123412341234}" type="slidenum">
              <a:rPr lang="pt-BR" sz="1800">
                <a:solidFill>
                  <a:srgbClr val="000000"/>
                </a:solidFill>
                <a:latin typeface="Calibri"/>
                <a:ea typeface="Calibri"/>
                <a:cs typeface="Calibri"/>
                <a:sym typeface="Calibri"/>
              </a:rPr>
              <a:t>28</a:t>
            </a:fld>
            <a:endParaRPr sz="1800">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p29"/>
          <p:cNvPicPr preferRelativeResize="0"/>
          <p:nvPr/>
        </p:nvPicPr>
        <p:blipFill rotWithShape="1">
          <a:blip r:embed="rId3">
            <a:alphaModFix/>
          </a:blip>
          <a:srcRect t="20698" r="-3" b="9551"/>
          <a:stretch/>
        </p:blipFill>
        <p:spPr>
          <a:xfrm>
            <a:off x="3276003" y="980728"/>
            <a:ext cx="2291296" cy="2291236"/>
          </a:xfrm>
          <a:custGeom>
            <a:avLst/>
            <a:gdLst/>
            <a:ahLst/>
            <a:cxnLst/>
            <a:rect l="l" t="t" r="r" b="b"/>
            <a:pathLst>
              <a:path w="2683042" h="2683042" extrusionOk="0">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ln>
            <a:noFill/>
          </a:ln>
        </p:spPr>
      </p:pic>
      <p:pic>
        <p:nvPicPr>
          <p:cNvPr id="530" name="Google Shape;530;p29"/>
          <p:cNvPicPr preferRelativeResize="0"/>
          <p:nvPr/>
        </p:nvPicPr>
        <p:blipFill rotWithShape="1">
          <a:blip r:embed="rId4">
            <a:alphaModFix/>
          </a:blip>
          <a:srcRect t="10568" r="-3" b="13940"/>
          <a:stretch/>
        </p:blipFill>
        <p:spPr>
          <a:xfrm>
            <a:off x="312774" y="3429001"/>
            <a:ext cx="2769973" cy="2769900"/>
          </a:xfrm>
          <a:custGeom>
            <a:avLst/>
            <a:gdLst/>
            <a:ahLst/>
            <a:cxnLst/>
            <a:rect l="l" t="t" r="r" b="b"/>
            <a:pathLst>
              <a:path w="2683042" h="2683042" extrusionOk="0">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ln>
            <a:noFill/>
          </a:ln>
        </p:spPr>
      </p:pic>
      <p:pic>
        <p:nvPicPr>
          <p:cNvPr id="531" name="Google Shape;531;p29"/>
          <p:cNvPicPr preferRelativeResize="0"/>
          <p:nvPr/>
        </p:nvPicPr>
        <p:blipFill rotWithShape="1">
          <a:blip r:embed="rId5">
            <a:alphaModFix/>
          </a:blip>
          <a:srcRect t="10812" r="1" b="11691"/>
          <a:stretch/>
        </p:blipFill>
        <p:spPr>
          <a:xfrm>
            <a:off x="3276003" y="3428999"/>
            <a:ext cx="2769973" cy="2769901"/>
          </a:xfrm>
          <a:custGeom>
            <a:avLst/>
            <a:gdLst/>
            <a:ahLst/>
            <a:cxnLst/>
            <a:rect l="l" t="t" r="r" b="b"/>
            <a:pathLst>
              <a:path w="3118718" h="3118719" extrusionOk="0">
                <a:moveTo>
                  <a:pt x="127306" y="0"/>
                </a:moveTo>
                <a:lnTo>
                  <a:pt x="2991412" y="0"/>
                </a:lnTo>
                <a:cubicBezTo>
                  <a:pt x="3061721" y="0"/>
                  <a:pt x="3118718" y="56997"/>
                  <a:pt x="3118718" y="127306"/>
                </a:cubicBezTo>
                <a:lnTo>
                  <a:pt x="3118718" y="2991413"/>
                </a:lnTo>
                <a:cubicBezTo>
                  <a:pt x="3118718" y="3061722"/>
                  <a:pt x="3061721" y="3118719"/>
                  <a:pt x="2991412" y="3118719"/>
                </a:cubicBezTo>
                <a:lnTo>
                  <a:pt x="127306" y="3118719"/>
                </a:lnTo>
                <a:cubicBezTo>
                  <a:pt x="56997" y="3118719"/>
                  <a:pt x="0" y="3061722"/>
                  <a:pt x="0" y="2991413"/>
                </a:cubicBezTo>
                <a:lnTo>
                  <a:pt x="0" y="127306"/>
                </a:lnTo>
                <a:cubicBezTo>
                  <a:pt x="0" y="56997"/>
                  <a:pt x="56997" y="0"/>
                  <a:pt x="127306" y="0"/>
                </a:cubicBezTo>
                <a:close/>
              </a:path>
            </a:pathLst>
          </a:custGeom>
          <a:noFill/>
          <a:ln>
            <a:noFill/>
          </a:ln>
        </p:spPr>
      </p:pic>
      <p:sp>
        <p:nvSpPr>
          <p:cNvPr id="532" name="Google Shape;532;p29"/>
          <p:cNvSpPr txBox="1"/>
          <p:nvPr/>
        </p:nvSpPr>
        <p:spPr>
          <a:xfrm>
            <a:off x="3287688" y="116632"/>
            <a:ext cx="7272808" cy="677456"/>
          </a:xfrm>
          <a:prstGeom prst="rect">
            <a:avLst/>
          </a:prstGeom>
          <a:noFill/>
          <a:ln>
            <a:noFill/>
          </a:ln>
        </p:spPr>
        <p:txBody>
          <a:bodyPr spcFirstLastPara="1" wrap="square" lIns="91425" tIns="360000" rIns="91425" bIns="45700" anchor="b" anchorCtr="0">
            <a:noAutofit/>
          </a:bodyPr>
          <a:lstStyle/>
          <a:p>
            <a:pPr marL="0" marR="0" lvl="0" indent="0" algn="l" rtl="0">
              <a:lnSpc>
                <a:spcPct val="100000"/>
              </a:lnSpc>
              <a:spcBef>
                <a:spcPts val="0"/>
              </a:spcBef>
              <a:spcAft>
                <a:spcPts val="0"/>
              </a:spcAft>
              <a:buClr>
                <a:schemeClr val="accent2"/>
              </a:buClr>
              <a:buSzPts val="4000"/>
              <a:buFont typeface="Calibri"/>
              <a:buNone/>
            </a:pPr>
            <a:r>
              <a:rPr lang="pt-BR" sz="3200" b="1">
                <a:solidFill>
                  <a:schemeClr val="dk1"/>
                </a:solidFill>
                <a:latin typeface="Arial"/>
                <a:ea typeface="Arial"/>
                <a:cs typeface="Arial"/>
                <a:sym typeface="Arial"/>
              </a:rPr>
              <a:t>Outras Abordagens Adaptativas</a:t>
            </a:r>
            <a:endParaRPr sz="3200" b="1">
              <a:solidFill>
                <a:schemeClr val="dk1"/>
              </a:solidFill>
              <a:latin typeface="Arial"/>
              <a:ea typeface="Arial"/>
              <a:cs typeface="Arial"/>
              <a:sym typeface="Arial"/>
            </a:endParaRPr>
          </a:p>
        </p:txBody>
      </p:sp>
      <p:grpSp>
        <p:nvGrpSpPr>
          <p:cNvPr id="533" name="Google Shape;533;p29"/>
          <p:cNvGrpSpPr/>
          <p:nvPr/>
        </p:nvGrpSpPr>
        <p:grpSpPr>
          <a:xfrm>
            <a:off x="6899192" y="1948120"/>
            <a:ext cx="4282874" cy="4348428"/>
            <a:chOff x="366464" y="1397"/>
            <a:chExt cx="4282874" cy="4348428"/>
          </a:xfrm>
        </p:grpSpPr>
        <p:sp>
          <p:nvSpPr>
            <p:cNvPr id="534" name="Google Shape;534;p29"/>
            <p:cNvSpPr/>
            <p:nvPr/>
          </p:nvSpPr>
          <p:spPr>
            <a:xfrm>
              <a:off x="366464" y="1397"/>
              <a:ext cx="567000" cy="567000"/>
            </a:xfrm>
            <a:prstGeom prst="ellipse">
              <a:avLst/>
            </a:prstGeom>
            <a:solidFill>
              <a:srgbClr val="F793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9"/>
            <p:cNvSpPr/>
            <p:nvPr/>
          </p:nvSpPr>
          <p:spPr>
            <a:xfrm>
              <a:off x="485534" y="120467"/>
              <a:ext cx="328860" cy="32886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9"/>
            <p:cNvSpPr/>
            <p:nvPr/>
          </p:nvSpPr>
          <p:spPr>
            <a:xfrm>
              <a:off x="1054964" y="1397"/>
              <a:ext cx="1336499" cy="56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9"/>
            <p:cNvSpPr txBox="1"/>
            <p:nvPr/>
          </p:nvSpPr>
          <p:spPr>
            <a:xfrm>
              <a:off x="1054964" y="1397"/>
              <a:ext cx="1336499"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pt-BR" sz="1100">
                  <a:solidFill>
                    <a:schemeClr val="dk1"/>
                  </a:solidFill>
                  <a:latin typeface="Arial"/>
                  <a:ea typeface="Arial"/>
                  <a:cs typeface="Arial"/>
                  <a:sym typeface="Arial"/>
                </a:rPr>
                <a:t>SCRUM</a:t>
              </a:r>
              <a:endParaRPr/>
            </a:p>
          </p:txBody>
        </p:sp>
        <p:sp>
          <p:nvSpPr>
            <p:cNvPr id="538" name="Google Shape;538;p29"/>
            <p:cNvSpPr/>
            <p:nvPr/>
          </p:nvSpPr>
          <p:spPr>
            <a:xfrm>
              <a:off x="2624339" y="1397"/>
              <a:ext cx="567000" cy="567000"/>
            </a:xfrm>
            <a:prstGeom prst="ellipse">
              <a:avLst/>
            </a:prstGeom>
            <a:solidFill>
              <a:srgbClr val="EF91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9"/>
            <p:cNvSpPr/>
            <p:nvPr/>
          </p:nvSpPr>
          <p:spPr>
            <a:xfrm>
              <a:off x="2743409" y="120467"/>
              <a:ext cx="328860" cy="328860"/>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9"/>
            <p:cNvSpPr/>
            <p:nvPr/>
          </p:nvSpPr>
          <p:spPr>
            <a:xfrm>
              <a:off x="3312839" y="1397"/>
              <a:ext cx="1336499" cy="56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9"/>
            <p:cNvSpPr txBox="1"/>
            <p:nvPr/>
          </p:nvSpPr>
          <p:spPr>
            <a:xfrm>
              <a:off x="3312839" y="1397"/>
              <a:ext cx="1336499"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pt-BR" sz="1100">
                  <a:solidFill>
                    <a:schemeClr val="dk1"/>
                  </a:solidFill>
                  <a:latin typeface="Arial"/>
                  <a:ea typeface="Arial"/>
                  <a:cs typeface="Arial"/>
                  <a:sym typeface="Arial"/>
                </a:rPr>
                <a:t>Extreme Programming (XP)</a:t>
              </a:r>
              <a:endParaRPr/>
            </a:p>
          </p:txBody>
        </p:sp>
        <p:sp>
          <p:nvSpPr>
            <p:cNvPr id="542" name="Google Shape;542;p29"/>
            <p:cNvSpPr/>
            <p:nvPr/>
          </p:nvSpPr>
          <p:spPr>
            <a:xfrm>
              <a:off x="366464" y="1261873"/>
              <a:ext cx="567000" cy="567000"/>
            </a:xfrm>
            <a:prstGeom prst="ellipse">
              <a:avLst/>
            </a:prstGeom>
            <a:solidFill>
              <a:srgbClr val="E88F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9"/>
            <p:cNvSpPr/>
            <p:nvPr/>
          </p:nvSpPr>
          <p:spPr>
            <a:xfrm>
              <a:off x="485534" y="1380943"/>
              <a:ext cx="328860" cy="328860"/>
            </a:xfrm>
            <a:prstGeom prst="rect">
              <a:avLst/>
            </a:prstGeom>
            <a:blipFill rotWithShape="1">
              <a:blip r:embed="rId8">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9"/>
            <p:cNvSpPr/>
            <p:nvPr/>
          </p:nvSpPr>
          <p:spPr>
            <a:xfrm>
              <a:off x="1054964" y="1261873"/>
              <a:ext cx="1336499" cy="56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9"/>
            <p:cNvSpPr txBox="1"/>
            <p:nvPr/>
          </p:nvSpPr>
          <p:spPr>
            <a:xfrm>
              <a:off x="1054964" y="1261873"/>
              <a:ext cx="1336499"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pt-BR" sz="1100">
                  <a:solidFill>
                    <a:schemeClr val="dk1"/>
                  </a:solidFill>
                  <a:latin typeface="Arial"/>
                  <a:ea typeface="Arial"/>
                  <a:cs typeface="Arial"/>
                  <a:sym typeface="Arial"/>
                </a:rPr>
                <a:t>Feature Driven Development (FDD)</a:t>
              </a:r>
              <a:endParaRPr/>
            </a:p>
          </p:txBody>
        </p:sp>
        <p:sp>
          <p:nvSpPr>
            <p:cNvPr id="546" name="Google Shape;546;p29"/>
            <p:cNvSpPr/>
            <p:nvPr/>
          </p:nvSpPr>
          <p:spPr>
            <a:xfrm>
              <a:off x="2624339" y="1261873"/>
              <a:ext cx="567000" cy="567000"/>
            </a:xfrm>
            <a:prstGeom prst="ellipse">
              <a:avLst/>
            </a:prstGeom>
            <a:solidFill>
              <a:srgbClr val="E18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9"/>
            <p:cNvSpPr/>
            <p:nvPr/>
          </p:nvSpPr>
          <p:spPr>
            <a:xfrm>
              <a:off x="2743410" y="1380943"/>
              <a:ext cx="328860" cy="328860"/>
            </a:xfrm>
            <a:prstGeom prst="rect">
              <a:avLst/>
            </a:prstGeom>
            <a:blipFill rotWithShape="1">
              <a:blip r:embed="rId9">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9"/>
            <p:cNvSpPr/>
            <p:nvPr/>
          </p:nvSpPr>
          <p:spPr>
            <a:xfrm>
              <a:off x="3312839" y="1261873"/>
              <a:ext cx="1336499" cy="56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9"/>
            <p:cNvSpPr txBox="1"/>
            <p:nvPr/>
          </p:nvSpPr>
          <p:spPr>
            <a:xfrm>
              <a:off x="3312839" y="1261873"/>
              <a:ext cx="1336499"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pt-BR" sz="1100">
                  <a:solidFill>
                    <a:schemeClr val="dk1"/>
                  </a:solidFill>
                  <a:latin typeface="Arial"/>
                  <a:ea typeface="Arial"/>
                  <a:cs typeface="Arial"/>
                  <a:sym typeface="Arial"/>
                </a:rPr>
                <a:t>Dinamic System Development Management (DSDM)</a:t>
              </a:r>
              <a:endParaRPr/>
            </a:p>
          </p:txBody>
        </p:sp>
        <p:sp>
          <p:nvSpPr>
            <p:cNvPr id="550" name="Google Shape;550;p29"/>
            <p:cNvSpPr/>
            <p:nvPr/>
          </p:nvSpPr>
          <p:spPr>
            <a:xfrm>
              <a:off x="366464" y="2522349"/>
              <a:ext cx="567000" cy="567000"/>
            </a:xfrm>
            <a:prstGeom prst="ellipse">
              <a:avLst/>
            </a:prstGeom>
            <a:solidFill>
              <a:srgbClr val="DB8E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9"/>
            <p:cNvSpPr/>
            <p:nvPr/>
          </p:nvSpPr>
          <p:spPr>
            <a:xfrm>
              <a:off x="485534" y="2641419"/>
              <a:ext cx="328860" cy="328860"/>
            </a:xfrm>
            <a:prstGeom prst="rect">
              <a:avLst/>
            </a:prstGeom>
            <a:blipFill rotWithShape="1">
              <a:blip r:embed="rId10">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9"/>
            <p:cNvSpPr/>
            <p:nvPr/>
          </p:nvSpPr>
          <p:spPr>
            <a:xfrm>
              <a:off x="1054964" y="2522349"/>
              <a:ext cx="1336499" cy="56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9"/>
            <p:cNvSpPr txBox="1"/>
            <p:nvPr/>
          </p:nvSpPr>
          <p:spPr>
            <a:xfrm>
              <a:off x="1054964" y="2522349"/>
              <a:ext cx="1336499"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pt-BR" sz="1100">
                  <a:solidFill>
                    <a:schemeClr val="dk1"/>
                  </a:solidFill>
                  <a:latin typeface="Arial"/>
                  <a:ea typeface="Arial"/>
                  <a:cs typeface="Arial"/>
                  <a:sym typeface="Arial"/>
                </a:rPr>
                <a:t>Lean Project Management</a:t>
              </a:r>
              <a:endParaRPr/>
            </a:p>
          </p:txBody>
        </p:sp>
        <p:sp>
          <p:nvSpPr>
            <p:cNvPr id="554" name="Google Shape;554;p29"/>
            <p:cNvSpPr/>
            <p:nvPr/>
          </p:nvSpPr>
          <p:spPr>
            <a:xfrm>
              <a:off x="2624339" y="2522349"/>
              <a:ext cx="567000" cy="567000"/>
            </a:xfrm>
            <a:prstGeom prst="ellipse">
              <a:avLst/>
            </a:prstGeom>
            <a:solidFill>
              <a:srgbClr val="D38C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9"/>
            <p:cNvSpPr/>
            <p:nvPr/>
          </p:nvSpPr>
          <p:spPr>
            <a:xfrm>
              <a:off x="2743410" y="2641419"/>
              <a:ext cx="328860" cy="328860"/>
            </a:xfrm>
            <a:prstGeom prst="rect">
              <a:avLst/>
            </a:prstGeom>
            <a:blipFill rotWithShape="1">
              <a:blip r:embed="rId11">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9"/>
            <p:cNvSpPr/>
            <p:nvPr/>
          </p:nvSpPr>
          <p:spPr>
            <a:xfrm>
              <a:off x="3312839" y="2522349"/>
              <a:ext cx="1336499" cy="56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9"/>
            <p:cNvSpPr txBox="1"/>
            <p:nvPr/>
          </p:nvSpPr>
          <p:spPr>
            <a:xfrm>
              <a:off x="3312839" y="2522349"/>
              <a:ext cx="1336499"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pt-BR" sz="1100">
                  <a:solidFill>
                    <a:schemeClr val="dk1"/>
                  </a:solidFill>
                  <a:latin typeface="Arial"/>
                  <a:ea typeface="Arial"/>
                  <a:cs typeface="Arial"/>
                  <a:sym typeface="Arial"/>
                </a:rPr>
                <a:t>Kanban</a:t>
              </a:r>
              <a:endParaRPr sz="1100">
                <a:solidFill>
                  <a:schemeClr val="dk1"/>
                </a:solidFill>
                <a:latin typeface="Arial"/>
                <a:ea typeface="Arial"/>
                <a:cs typeface="Arial"/>
                <a:sym typeface="Arial"/>
              </a:endParaRPr>
            </a:p>
          </p:txBody>
        </p:sp>
        <p:sp>
          <p:nvSpPr>
            <p:cNvPr id="558" name="Google Shape;558;p29"/>
            <p:cNvSpPr/>
            <p:nvPr/>
          </p:nvSpPr>
          <p:spPr>
            <a:xfrm>
              <a:off x="366464" y="3782825"/>
              <a:ext cx="567000" cy="567000"/>
            </a:xfrm>
            <a:prstGeom prst="ellipse">
              <a:avLst/>
            </a:prstGeom>
            <a:solidFill>
              <a:srgbClr val="CC8B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9"/>
            <p:cNvSpPr/>
            <p:nvPr/>
          </p:nvSpPr>
          <p:spPr>
            <a:xfrm>
              <a:off x="485534" y="3901895"/>
              <a:ext cx="328860" cy="328860"/>
            </a:xfrm>
            <a:prstGeom prst="rect">
              <a:avLst/>
            </a:prstGeom>
            <a:blipFill rotWithShape="1">
              <a:blip r:embed="rId1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9"/>
            <p:cNvSpPr/>
            <p:nvPr/>
          </p:nvSpPr>
          <p:spPr>
            <a:xfrm>
              <a:off x="1054964" y="3782825"/>
              <a:ext cx="1336499" cy="56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9"/>
            <p:cNvSpPr txBox="1"/>
            <p:nvPr/>
          </p:nvSpPr>
          <p:spPr>
            <a:xfrm>
              <a:off x="1054964" y="3782825"/>
              <a:ext cx="1336499"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pt-BR" sz="1100">
                  <a:solidFill>
                    <a:schemeClr val="dk1"/>
                  </a:solidFill>
                  <a:latin typeface="Arial"/>
                  <a:ea typeface="Arial"/>
                  <a:cs typeface="Arial"/>
                  <a:sym typeface="Arial"/>
                </a:rPr>
                <a:t>Métodos Híbridos e Design Thinking (DT)</a:t>
              </a:r>
              <a:endParaRPr/>
            </a:p>
          </p:txBody>
        </p:sp>
      </p:grpSp>
      <p:pic>
        <p:nvPicPr>
          <p:cNvPr id="562" name="Google Shape;562;p29" descr="Ícone"/>
          <p:cNvPicPr preferRelativeResize="0"/>
          <p:nvPr/>
        </p:nvPicPr>
        <p:blipFill rotWithShape="1">
          <a:blip r:embed="rId13">
            <a:alphaModFix/>
          </a:blip>
          <a:srcRect/>
          <a:stretch/>
        </p:blipFill>
        <p:spPr>
          <a:xfrm>
            <a:off x="6484553" y="2137891"/>
            <a:ext cx="385763" cy="32013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0"/>
          <p:cNvSpPr txBox="1"/>
          <p:nvPr/>
        </p:nvSpPr>
        <p:spPr>
          <a:xfrm>
            <a:off x="3359696" y="-99392"/>
            <a:ext cx="5544616" cy="978729"/>
          </a:xfrm>
          <a:prstGeom prst="rect">
            <a:avLst/>
          </a:prstGeom>
          <a:noFill/>
          <a:ln>
            <a:noFill/>
          </a:ln>
        </p:spPr>
        <p:txBody>
          <a:bodyPr spcFirstLastPara="1" wrap="square" lIns="91425" tIns="45700" rIns="91425" bIns="45700" anchor="t" anchorCtr="0">
            <a:spAutoFit/>
          </a:bodyPr>
          <a:lstStyle/>
          <a:p>
            <a:pPr marL="181852" marR="0" lvl="0" indent="-181852" algn="ctr" rtl="0">
              <a:lnSpc>
                <a:spcPct val="90000"/>
              </a:lnSpc>
              <a:spcBef>
                <a:spcPts val="0"/>
              </a:spcBef>
              <a:spcAft>
                <a:spcPts val="0"/>
              </a:spcAft>
              <a:buClr>
                <a:srgbClr val="000000"/>
              </a:buClr>
              <a:buSzPts val="3200"/>
              <a:buFont typeface="Arial"/>
              <a:buNone/>
            </a:pPr>
            <a:r>
              <a:rPr lang="pt-BR" sz="3200" b="1" i="0" u="none" strike="noStrike" cap="none">
                <a:solidFill>
                  <a:srgbClr val="000000"/>
                </a:solidFill>
                <a:latin typeface="Arial"/>
                <a:ea typeface="Arial"/>
                <a:cs typeface="Arial"/>
                <a:sym typeface="Arial"/>
              </a:rPr>
              <a:t>Abrangência adaptativa – Modelo Scrum</a:t>
            </a:r>
            <a:endParaRPr/>
          </a:p>
        </p:txBody>
      </p:sp>
      <p:grpSp>
        <p:nvGrpSpPr>
          <p:cNvPr id="569" name="Google Shape;569;p30"/>
          <p:cNvGrpSpPr/>
          <p:nvPr/>
        </p:nvGrpSpPr>
        <p:grpSpPr>
          <a:xfrm>
            <a:off x="2286131" y="1429385"/>
            <a:ext cx="8452506" cy="4543550"/>
            <a:chOff x="2594242" y="1265232"/>
            <a:chExt cx="9317567" cy="5008554"/>
          </a:xfrm>
        </p:grpSpPr>
        <p:pic>
          <p:nvPicPr>
            <p:cNvPr id="570" name="Google Shape;570;p30"/>
            <p:cNvPicPr preferRelativeResize="0"/>
            <p:nvPr/>
          </p:nvPicPr>
          <p:blipFill rotWithShape="1">
            <a:blip r:embed="rId3">
              <a:alphaModFix/>
            </a:blip>
            <a:srcRect/>
            <a:stretch/>
          </p:blipFill>
          <p:spPr>
            <a:xfrm>
              <a:off x="5279920" y="3798423"/>
              <a:ext cx="473569" cy="491725"/>
            </a:xfrm>
            <a:prstGeom prst="rect">
              <a:avLst/>
            </a:prstGeom>
            <a:noFill/>
            <a:ln>
              <a:noFill/>
            </a:ln>
          </p:spPr>
        </p:pic>
        <p:grpSp>
          <p:nvGrpSpPr>
            <p:cNvPr id="571" name="Google Shape;571;p30"/>
            <p:cNvGrpSpPr/>
            <p:nvPr/>
          </p:nvGrpSpPr>
          <p:grpSpPr>
            <a:xfrm>
              <a:off x="2881874" y="1948559"/>
              <a:ext cx="7693527" cy="4220187"/>
              <a:chOff x="120158" y="1143273"/>
              <a:chExt cx="8773018" cy="4812329"/>
            </a:xfrm>
          </p:grpSpPr>
          <p:pic>
            <p:nvPicPr>
              <p:cNvPr id="572" name="Google Shape;572;p30"/>
              <p:cNvPicPr preferRelativeResize="0"/>
              <p:nvPr/>
            </p:nvPicPr>
            <p:blipFill rotWithShape="1">
              <a:blip r:embed="rId4">
                <a:alphaModFix/>
              </a:blip>
              <a:srcRect/>
              <a:stretch/>
            </p:blipFill>
            <p:spPr>
              <a:xfrm>
                <a:off x="165101" y="1209216"/>
                <a:ext cx="8728075" cy="4086958"/>
              </a:xfrm>
              <a:prstGeom prst="rect">
                <a:avLst/>
              </a:prstGeom>
              <a:noFill/>
              <a:ln>
                <a:noFill/>
              </a:ln>
            </p:spPr>
          </p:pic>
          <p:sp>
            <p:nvSpPr>
              <p:cNvPr id="573" name="Google Shape;573;p30"/>
              <p:cNvSpPr/>
              <p:nvPr/>
            </p:nvSpPr>
            <p:spPr>
              <a:xfrm>
                <a:off x="2329946" y="4768632"/>
                <a:ext cx="1912340" cy="1186970"/>
              </a:xfrm>
              <a:prstGeom prst="wedgeRoundRectCallout">
                <a:avLst>
                  <a:gd name="adj1" fmla="val -19825"/>
                  <a:gd name="adj2" fmla="val -86850"/>
                  <a:gd name="adj3" fmla="val 16667"/>
                </a:avLst>
              </a:prstGeom>
              <a:solidFill>
                <a:srgbClr val="FFC000"/>
              </a:solidFill>
              <a:ln w="9525" cap="flat" cmpd="sng">
                <a:solidFill>
                  <a:schemeClr val="dk1"/>
                </a:solidFill>
                <a:prstDash val="solid"/>
                <a:round/>
                <a:headEnd type="none" w="sm" len="sm"/>
                <a:tailEnd type="none" w="sm" len="sm"/>
              </a:ln>
            </p:spPr>
            <p:txBody>
              <a:bodyPr spcFirstLastPara="1" wrap="square" lIns="67125" tIns="33550" rIns="67125" bIns="33550" anchor="t" anchorCtr="0">
                <a:noAutofit/>
              </a:bodyPr>
              <a:lstStyle/>
              <a:p>
                <a:pPr marL="0" marR="0" lvl="0" indent="0" algn="ctr" rtl="0">
                  <a:lnSpc>
                    <a:spcPct val="100000"/>
                  </a:lnSpc>
                  <a:spcBef>
                    <a:spcPts val="0"/>
                  </a:spcBef>
                  <a:spcAft>
                    <a:spcPts val="0"/>
                  </a:spcAft>
                  <a:buClr>
                    <a:srgbClr val="002060"/>
                  </a:buClr>
                  <a:buSzPts val="1323"/>
                  <a:buFont typeface="Arial"/>
                  <a:buNone/>
                </a:pPr>
                <a:r>
                  <a:rPr lang="pt-BR" sz="1100" b="0" i="0" u="none" strike="noStrike" cap="none" dirty="0">
                    <a:solidFill>
                      <a:srgbClr val="002060"/>
                    </a:solidFill>
                    <a:latin typeface="Arial"/>
                    <a:ea typeface="Arial"/>
                    <a:cs typeface="Arial"/>
                    <a:sym typeface="Arial"/>
                  </a:rPr>
                  <a:t>Reunião de Planejamento da Sprint (4-8h)</a:t>
                </a:r>
                <a:endParaRPr sz="1100" dirty="0"/>
              </a:p>
              <a:p>
                <a:pPr marL="0" marR="0" lvl="0" indent="0" algn="ctr" rtl="0">
                  <a:lnSpc>
                    <a:spcPct val="100000"/>
                  </a:lnSpc>
                  <a:spcBef>
                    <a:spcPts val="0"/>
                  </a:spcBef>
                  <a:spcAft>
                    <a:spcPts val="0"/>
                  </a:spcAft>
                  <a:buClr>
                    <a:srgbClr val="002060"/>
                  </a:buClr>
                  <a:buSzPts val="1323"/>
                  <a:buFont typeface="Arial"/>
                  <a:buNone/>
                </a:pPr>
                <a:r>
                  <a:rPr lang="pt-BR" sz="1100" b="0" i="0" u="none" strike="noStrike" cap="none" dirty="0">
                    <a:solidFill>
                      <a:srgbClr val="002060"/>
                    </a:solidFill>
                    <a:latin typeface="Arial"/>
                    <a:ea typeface="Arial"/>
                    <a:cs typeface="Arial"/>
                    <a:sym typeface="Arial"/>
                  </a:rPr>
                  <a:t>(Lista de Tarefas com estimativa)</a:t>
                </a:r>
                <a:endParaRPr sz="1100" dirty="0"/>
              </a:p>
            </p:txBody>
          </p:sp>
          <p:sp>
            <p:nvSpPr>
              <p:cNvPr id="574" name="Google Shape;574;p30"/>
              <p:cNvSpPr/>
              <p:nvPr/>
            </p:nvSpPr>
            <p:spPr>
              <a:xfrm>
                <a:off x="4391620" y="4841988"/>
                <a:ext cx="1257200" cy="808475"/>
              </a:xfrm>
              <a:prstGeom prst="wedgeRoundRectCallout">
                <a:avLst>
                  <a:gd name="adj1" fmla="val 95202"/>
                  <a:gd name="adj2" fmla="val -135762"/>
                  <a:gd name="adj3" fmla="val 16667"/>
                </a:avLst>
              </a:prstGeom>
              <a:solidFill>
                <a:srgbClr val="FFC000"/>
              </a:solidFill>
              <a:ln w="9525" cap="flat" cmpd="sng">
                <a:solidFill>
                  <a:schemeClr val="dk1"/>
                </a:solidFill>
                <a:prstDash val="solid"/>
                <a:round/>
                <a:headEnd type="none" w="sm" len="sm"/>
                <a:tailEnd type="none" w="sm" len="sm"/>
              </a:ln>
            </p:spPr>
            <p:txBody>
              <a:bodyPr spcFirstLastPara="1" wrap="square" lIns="67125" tIns="33550" rIns="67125" bIns="33550" anchor="t" anchorCtr="0">
                <a:noAutofit/>
              </a:bodyPr>
              <a:lstStyle/>
              <a:p>
                <a:pPr marL="0" marR="0" lvl="0" indent="0" algn="ctr" rtl="0">
                  <a:lnSpc>
                    <a:spcPct val="100000"/>
                  </a:lnSpc>
                  <a:spcBef>
                    <a:spcPts val="0"/>
                  </a:spcBef>
                  <a:spcAft>
                    <a:spcPts val="0"/>
                  </a:spcAft>
                  <a:buClr>
                    <a:srgbClr val="002060"/>
                  </a:buClr>
                  <a:buSzPts val="1323"/>
                  <a:buFont typeface="Arial"/>
                  <a:buNone/>
                </a:pPr>
                <a:r>
                  <a:rPr lang="pt-BR" sz="1323" b="0" i="0" u="none" strike="noStrike" cap="none">
                    <a:solidFill>
                      <a:srgbClr val="002060"/>
                    </a:solidFill>
                    <a:latin typeface="Arial"/>
                    <a:ea typeface="Arial"/>
                    <a:cs typeface="Arial"/>
                    <a:sym typeface="Arial"/>
                  </a:rPr>
                  <a:t>Revisão da Sprint (2-4h)</a:t>
                </a:r>
                <a:endParaRPr sz="1323" b="0" i="0" u="none" strike="noStrike" cap="none">
                  <a:solidFill>
                    <a:srgbClr val="002060"/>
                  </a:solidFill>
                  <a:latin typeface="Arial"/>
                  <a:ea typeface="Arial"/>
                  <a:cs typeface="Arial"/>
                  <a:sym typeface="Arial"/>
                </a:endParaRPr>
              </a:p>
            </p:txBody>
          </p:sp>
          <p:sp>
            <p:nvSpPr>
              <p:cNvPr id="575" name="Google Shape;575;p30"/>
              <p:cNvSpPr/>
              <p:nvPr/>
            </p:nvSpPr>
            <p:spPr>
              <a:xfrm>
                <a:off x="6858048" y="4574583"/>
                <a:ext cx="2000232" cy="593485"/>
              </a:xfrm>
              <a:prstGeom prst="wedgeRoundRectCallout">
                <a:avLst>
                  <a:gd name="adj1" fmla="val -53184"/>
                  <a:gd name="adj2" fmla="val -107082"/>
                  <a:gd name="adj3" fmla="val 16667"/>
                </a:avLst>
              </a:prstGeom>
              <a:solidFill>
                <a:srgbClr val="FFC000"/>
              </a:solidFill>
              <a:ln w="9525" cap="flat" cmpd="sng">
                <a:solidFill>
                  <a:schemeClr val="dk1"/>
                </a:solidFill>
                <a:prstDash val="solid"/>
                <a:round/>
                <a:headEnd type="none" w="sm" len="sm"/>
                <a:tailEnd type="none" w="sm" len="sm"/>
              </a:ln>
            </p:spPr>
            <p:txBody>
              <a:bodyPr spcFirstLastPara="1" wrap="square" lIns="67125" tIns="33550" rIns="67125" bIns="33550" anchor="t" anchorCtr="0">
                <a:noAutofit/>
              </a:bodyPr>
              <a:lstStyle/>
              <a:p>
                <a:pPr marL="0" marR="0" lvl="0" indent="0" algn="ctr" rtl="0">
                  <a:lnSpc>
                    <a:spcPct val="100000"/>
                  </a:lnSpc>
                  <a:spcBef>
                    <a:spcPts val="0"/>
                  </a:spcBef>
                  <a:spcAft>
                    <a:spcPts val="0"/>
                  </a:spcAft>
                  <a:buClr>
                    <a:srgbClr val="002060"/>
                  </a:buClr>
                  <a:buSzPts val="1323"/>
                  <a:buFont typeface="Arial"/>
                  <a:buNone/>
                </a:pPr>
                <a:r>
                  <a:rPr lang="pt-BR" sz="1323" b="0" i="0" u="none" strike="noStrike" cap="none">
                    <a:solidFill>
                      <a:srgbClr val="002060"/>
                    </a:solidFill>
                    <a:latin typeface="Arial"/>
                    <a:ea typeface="Arial"/>
                    <a:cs typeface="Arial"/>
                    <a:sym typeface="Arial"/>
                  </a:rPr>
                  <a:t>Retrospectiva da Sprint (1-3h)</a:t>
                </a:r>
                <a:endParaRPr sz="1323" b="0" i="0" u="none" strike="noStrike" cap="none">
                  <a:solidFill>
                    <a:srgbClr val="002060"/>
                  </a:solidFill>
                  <a:latin typeface="Arial"/>
                  <a:ea typeface="Arial"/>
                  <a:cs typeface="Arial"/>
                  <a:sym typeface="Arial"/>
                </a:endParaRPr>
              </a:p>
            </p:txBody>
          </p:sp>
          <p:sp>
            <p:nvSpPr>
              <p:cNvPr id="576" name="Google Shape;576;p30"/>
              <p:cNvSpPr/>
              <p:nvPr/>
            </p:nvSpPr>
            <p:spPr>
              <a:xfrm>
                <a:off x="120158" y="4856175"/>
                <a:ext cx="2174891" cy="1075612"/>
              </a:xfrm>
              <a:prstGeom prst="wedgeRoundRectCallout">
                <a:avLst>
                  <a:gd name="adj1" fmla="val 36028"/>
                  <a:gd name="adj2" fmla="val -95577"/>
                  <a:gd name="adj3" fmla="val 16667"/>
                </a:avLst>
              </a:prstGeom>
              <a:solidFill>
                <a:srgbClr val="FFC000"/>
              </a:solidFill>
              <a:ln w="9525" cap="flat" cmpd="sng">
                <a:solidFill>
                  <a:schemeClr val="dk1"/>
                </a:solidFill>
                <a:prstDash val="solid"/>
                <a:round/>
                <a:headEnd type="none" w="sm" len="sm"/>
                <a:tailEnd type="none" w="sm" len="sm"/>
              </a:ln>
            </p:spPr>
            <p:txBody>
              <a:bodyPr spcFirstLastPara="1" wrap="square" lIns="67125" tIns="33550" rIns="67125" bIns="33550" anchor="t" anchorCtr="0">
                <a:noAutofit/>
              </a:bodyPr>
              <a:lstStyle/>
              <a:p>
                <a:pPr marL="65282" marR="0" lvl="0" indent="-80835" algn="l" rtl="0">
                  <a:lnSpc>
                    <a:spcPct val="100000"/>
                  </a:lnSpc>
                  <a:spcBef>
                    <a:spcPts val="0"/>
                  </a:spcBef>
                  <a:spcAft>
                    <a:spcPts val="0"/>
                  </a:spcAft>
                  <a:buClr>
                    <a:srgbClr val="002060"/>
                  </a:buClr>
                  <a:buSzPts val="1273"/>
                  <a:buFont typeface="Arial"/>
                  <a:buChar char="•"/>
                </a:pPr>
                <a:r>
                  <a:rPr lang="pt-BR" sz="1273" b="0" i="0" u="none" strike="noStrike" cap="none">
                    <a:solidFill>
                      <a:srgbClr val="002060"/>
                    </a:solidFill>
                    <a:latin typeface="Arial"/>
                    <a:ea typeface="Arial"/>
                    <a:cs typeface="Arial"/>
                    <a:sym typeface="Arial"/>
                  </a:rPr>
                  <a:t>Épicos priorizados</a:t>
                </a:r>
                <a:endParaRPr/>
              </a:p>
              <a:p>
                <a:pPr marL="65282" marR="0" lvl="0" indent="-80835" algn="l" rtl="0">
                  <a:lnSpc>
                    <a:spcPct val="100000"/>
                  </a:lnSpc>
                  <a:spcBef>
                    <a:spcPts val="0"/>
                  </a:spcBef>
                  <a:spcAft>
                    <a:spcPts val="0"/>
                  </a:spcAft>
                  <a:buClr>
                    <a:srgbClr val="002060"/>
                  </a:buClr>
                  <a:buSzPts val="1273"/>
                  <a:buFont typeface="Arial"/>
                  <a:buChar char="•"/>
                </a:pPr>
                <a:r>
                  <a:rPr lang="pt-BR" sz="1273" b="0" i="0" u="none" strike="noStrike" cap="none">
                    <a:solidFill>
                      <a:srgbClr val="002060"/>
                    </a:solidFill>
                    <a:latin typeface="Arial"/>
                    <a:ea typeface="Arial"/>
                    <a:cs typeface="Arial"/>
                    <a:sym typeface="Arial"/>
                  </a:rPr>
                  <a:t>Pessoas</a:t>
                </a:r>
                <a:endParaRPr/>
              </a:p>
              <a:p>
                <a:pPr marL="65282" marR="0" lvl="0" indent="-80835" algn="l" rtl="0">
                  <a:lnSpc>
                    <a:spcPct val="100000"/>
                  </a:lnSpc>
                  <a:spcBef>
                    <a:spcPts val="0"/>
                  </a:spcBef>
                  <a:spcAft>
                    <a:spcPts val="0"/>
                  </a:spcAft>
                  <a:buClr>
                    <a:srgbClr val="002060"/>
                  </a:buClr>
                  <a:buSzPts val="1273"/>
                  <a:buFont typeface="Arial"/>
                  <a:buChar char="•"/>
                </a:pPr>
                <a:r>
                  <a:rPr lang="pt-BR" sz="1273" b="0" i="0" u="none" strike="noStrike" cap="none">
                    <a:solidFill>
                      <a:srgbClr val="002060"/>
                    </a:solidFill>
                    <a:latin typeface="Arial"/>
                    <a:ea typeface="Arial"/>
                    <a:cs typeface="Arial"/>
                    <a:sym typeface="Arial"/>
                  </a:rPr>
                  <a:t>Histórias de Usuários e DOD</a:t>
                </a:r>
                <a:endParaRPr/>
              </a:p>
            </p:txBody>
          </p:sp>
          <p:sp>
            <p:nvSpPr>
              <p:cNvPr id="577" name="Google Shape;577;p30"/>
              <p:cNvSpPr/>
              <p:nvPr/>
            </p:nvSpPr>
            <p:spPr>
              <a:xfrm>
                <a:off x="6418398" y="1143273"/>
                <a:ext cx="2373939" cy="593485"/>
              </a:xfrm>
              <a:prstGeom prst="wedgeRoundRectCallout">
                <a:avLst>
                  <a:gd name="adj1" fmla="val -71100"/>
                  <a:gd name="adj2" fmla="val 185918"/>
                  <a:gd name="adj3" fmla="val 16667"/>
                </a:avLst>
              </a:prstGeom>
              <a:solidFill>
                <a:srgbClr val="FFC000"/>
              </a:solidFill>
              <a:ln w="9525" cap="flat" cmpd="sng">
                <a:solidFill>
                  <a:schemeClr val="dk1"/>
                </a:solidFill>
                <a:prstDash val="solid"/>
                <a:round/>
                <a:headEnd type="none" w="sm" len="sm"/>
                <a:tailEnd type="none" w="sm" len="sm"/>
              </a:ln>
            </p:spPr>
            <p:txBody>
              <a:bodyPr spcFirstLastPara="1" wrap="square" lIns="67125" tIns="33550" rIns="67125" bIns="33550" anchor="t" anchorCtr="0">
                <a:noAutofit/>
              </a:bodyPr>
              <a:lstStyle/>
              <a:p>
                <a:pPr marL="130564" marR="0" lvl="0" indent="-130564" algn="l" rtl="0">
                  <a:lnSpc>
                    <a:spcPct val="100000"/>
                  </a:lnSpc>
                  <a:spcBef>
                    <a:spcPts val="0"/>
                  </a:spcBef>
                  <a:spcAft>
                    <a:spcPts val="0"/>
                  </a:spcAft>
                  <a:buClr>
                    <a:srgbClr val="002060"/>
                  </a:buClr>
                  <a:buSzPts val="1323"/>
                  <a:buFont typeface="Arial"/>
                  <a:buChar char="•"/>
                </a:pPr>
                <a:r>
                  <a:rPr lang="pt-BR" sz="1323" b="0" i="0" u="none" strike="noStrike" cap="none">
                    <a:solidFill>
                      <a:srgbClr val="002060"/>
                    </a:solidFill>
                    <a:latin typeface="Arial"/>
                    <a:ea typeface="Arial"/>
                    <a:cs typeface="Arial"/>
                    <a:sym typeface="Arial"/>
                  </a:rPr>
                  <a:t>Capacidade da Equipe</a:t>
                </a:r>
                <a:endParaRPr/>
              </a:p>
            </p:txBody>
          </p:sp>
          <p:sp>
            <p:nvSpPr>
              <p:cNvPr id="578" name="Google Shape;578;p30"/>
              <p:cNvSpPr/>
              <p:nvPr/>
            </p:nvSpPr>
            <p:spPr>
              <a:xfrm>
                <a:off x="4901715" y="1143273"/>
                <a:ext cx="1384797" cy="461599"/>
              </a:xfrm>
              <a:prstGeom prst="wedgeRoundRectCallout">
                <a:avLst>
                  <a:gd name="adj1" fmla="val 858"/>
                  <a:gd name="adj2" fmla="val 127506"/>
                  <a:gd name="adj3" fmla="val 16667"/>
                </a:avLst>
              </a:prstGeom>
              <a:solidFill>
                <a:srgbClr val="FFC000"/>
              </a:solidFill>
              <a:ln w="9525" cap="flat" cmpd="sng">
                <a:solidFill>
                  <a:schemeClr val="dk1"/>
                </a:solidFill>
                <a:prstDash val="solid"/>
                <a:round/>
                <a:headEnd type="none" w="sm" len="sm"/>
                <a:tailEnd type="none" w="sm" len="sm"/>
              </a:ln>
            </p:spPr>
            <p:txBody>
              <a:bodyPr spcFirstLastPara="1" wrap="square" lIns="67125" tIns="33550" rIns="67125" bIns="33550" anchor="t" anchorCtr="0">
                <a:noAutofit/>
              </a:bodyPr>
              <a:lstStyle/>
              <a:p>
                <a:pPr marL="130564" marR="0" lvl="0" indent="-130564" algn="ctr" rtl="0">
                  <a:lnSpc>
                    <a:spcPct val="88813"/>
                  </a:lnSpc>
                  <a:spcBef>
                    <a:spcPts val="0"/>
                  </a:spcBef>
                  <a:spcAft>
                    <a:spcPts val="0"/>
                  </a:spcAft>
                  <a:buClr>
                    <a:srgbClr val="002060"/>
                  </a:buClr>
                  <a:buSzPts val="1323"/>
                  <a:buFont typeface="Arial"/>
                  <a:buNone/>
                </a:pPr>
                <a:r>
                  <a:rPr lang="pt-BR" sz="1200" b="0" i="0" u="none" strike="noStrike" cap="none">
                    <a:solidFill>
                      <a:srgbClr val="002060"/>
                    </a:solidFill>
                    <a:latin typeface="Arial"/>
                    <a:ea typeface="Arial"/>
                    <a:cs typeface="Arial"/>
                    <a:sym typeface="Arial"/>
                  </a:rPr>
                  <a:t>Reunião em</a:t>
                </a:r>
                <a:endParaRPr sz="1200"/>
              </a:p>
              <a:p>
                <a:pPr marL="130564" marR="0" lvl="0" indent="-130564" algn="ctr" rtl="0">
                  <a:lnSpc>
                    <a:spcPct val="88813"/>
                  </a:lnSpc>
                  <a:spcBef>
                    <a:spcPts val="0"/>
                  </a:spcBef>
                  <a:spcAft>
                    <a:spcPts val="0"/>
                  </a:spcAft>
                  <a:buClr>
                    <a:srgbClr val="002060"/>
                  </a:buClr>
                  <a:buSzPts val="1323"/>
                  <a:buFont typeface="Arial"/>
                  <a:buNone/>
                </a:pPr>
                <a:r>
                  <a:rPr lang="pt-BR" sz="1200" b="0" i="0" u="none" strike="noStrike" cap="none">
                    <a:solidFill>
                      <a:srgbClr val="002060"/>
                    </a:solidFill>
                    <a:latin typeface="Arial"/>
                    <a:ea typeface="Arial"/>
                    <a:cs typeface="Arial"/>
                    <a:sym typeface="Arial"/>
                  </a:rPr>
                  <a:t>pé (15 min)</a:t>
                </a:r>
                <a:endParaRPr sz="1200" b="0" i="0" u="none" strike="noStrike" cap="none">
                  <a:solidFill>
                    <a:srgbClr val="002060"/>
                  </a:solidFill>
                  <a:latin typeface="Arial"/>
                  <a:ea typeface="Arial"/>
                  <a:cs typeface="Arial"/>
                  <a:sym typeface="Arial"/>
                </a:endParaRPr>
              </a:p>
            </p:txBody>
          </p:sp>
          <p:sp>
            <p:nvSpPr>
              <p:cNvPr id="579" name="Google Shape;579;p30"/>
              <p:cNvSpPr/>
              <p:nvPr/>
            </p:nvSpPr>
            <p:spPr>
              <a:xfrm>
                <a:off x="4769828" y="3482044"/>
                <a:ext cx="1186970" cy="461599"/>
              </a:xfrm>
              <a:prstGeom prst="wedgeRoundRectCallout">
                <a:avLst>
                  <a:gd name="adj1" fmla="val -10645"/>
                  <a:gd name="adj2" fmla="val 102109"/>
                  <a:gd name="adj3" fmla="val 16667"/>
                </a:avLst>
              </a:prstGeom>
              <a:solidFill>
                <a:srgbClr val="FFFF00"/>
              </a:solidFill>
              <a:ln w="9525" cap="flat" cmpd="sng">
                <a:solidFill>
                  <a:schemeClr val="dk1"/>
                </a:solidFill>
                <a:prstDash val="solid"/>
                <a:round/>
                <a:headEnd type="none" w="sm" len="sm"/>
                <a:tailEnd type="none" w="sm" len="sm"/>
              </a:ln>
            </p:spPr>
            <p:txBody>
              <a:bodyPr spcFirstLastPara="1" wrap="square" lIns="67125" tIns="33550" rIns="67125" bIns="33550" anchor="t" anchorCtr="0">
                <a:noAutofit/>
              </a:bodyPr>
              <a:lstStyle/>
              <a:p>
                <a:pPr marL="130564" marR="0" lvl="0" indent="-130564" algn="ctr" rtl="0">
                  <a:lnSpc>
                    <a:spcPct val="88813"/>
                  </a:lnSpc>
                  <a:spcBef>
                    <a:spcPts val="0"/>
                  </a:spcBef>
                  <a:spcAft>
                    <a:spcPts val="0"/>
                  </a:spcAft>
                  <a:buClr>
                    <a:srgbClr val="0000FF"/>
                  </a:buClr>
                  <a:buSzPts val="1323"/>
                  <a:buFont typeface="Arial"/>
                  <a:buNone/>
                </a:pPr>
                <a:r>
                  <a:rPr lang="pt-BR" sz="1200" b="0" i="0" u="none" strike="noStrike" cap="none">
                    <a:solidFill>
                      <a:srgbClr val="0000FF"/>
                    </a:solidFill>
                    <a:latin typeface="Arial"/>
                    <a:ea typeface="Arial"/>
                    <a:cs typeface="Arial"/>
                    <a:sym typeface="Arial"/>
                  </a:rPr>
                  <a:t>Produção</a:t>
                </a:r>
                <a:endParaRPr sz="1200"/>
              </a:p>
              <a:p>
                <a:pPr marL="130564" marR="0" lvl="0" indent="-130564" algn="ctr" rtl="0">
                  <a:lnSpc>
                    <a:spcPct val="88813"/>
                  </a:lnSpc>
                  <a:spcBef>
                    <a:spcPts val="0"/>
                  </a:spcBef>
                  <a:spcAft>
                    <a:spcPts val="0"/>
                  </a:spcAft>
                  <a:buClr>
                    <a:srgbClr val="0000FF"/>
                  </a:buClr>
                  <a:buSzPts val="1323"/>
                  <a:buFont typeface="Arial"/>
                  <a:buNone/>
                </a:pPr>
                <a:r>
                  <a:rPr lang="pt-BR" sz="1200" b="0" i="0" u="none" strike="noStrike" cap="none">
                    <a:solidFill>
                      <a:srgbClr val="0000FF"/>
                    </a:solidFill>
                    <a:latin typeface="Arial"/>
                    <a:ea typeface="Arial"/>
                    <a:cs typeface="Arial"/>
                    <a:sym typeface="Arial"/>
                  </a:rPr>
                  <a:t>da Sprint</a:t>
                </a:r>
                <a:endParaRPr sz="1200"/>
              </a:p>
              <a:p>
                <a:pPr marL="130564" marR="0" lvl="0" indent="-130564" algn="ctr" rtl="0">
                  <a:lnSpc>
                    <a:spcPct val="88813"/>
                  </a:lnSpc>
                  <a:spcBef>
                    <a:spcPts val="0"/>
                  </a:spcBef>
                  <a:spcAft>
                    <a:spcPts val="0"/>
                  </a:spcAft>
                  <a:buClr>
                    <a:schemeClr val="dk1"/>
                  </a:buClr>
                  <a:buSzPts val="1323"/>
                  <a:buFont typeface="Arial"/>
                  <a:buNone/>
                </a:pPr>
                <a:endParaRPr sz="1200" b="0" i="0" u="none" strike="noStrike" cap="none">
                  <a:solidFill>
                    <a:srgbClr val="000000"/>
                  </a:solidFill>
                  <a:latin typeface="Arial"/>
                  <a:ea typeface="Arial"/>
                  <a:cs typeface="Arial"/>
                  <a:sym typeface="Arial"/>
                </a:endParaRPr>
              </a:p>
            </p:txBody>
          </p:sp>
        </p:grpSp>
        <p:sp>
          <p:nvSpPr>
            <p:cNvPr id="580" name="Google Shape;580;p30"/>
            <p:cNvSpPr/>
            <p:nvPr/>
          </p:nvSpPr>
          <p:spPr>
            <a:xfrm>
              <a:off x="2594242" y="1531989"/>
              <a:ext cx="4033504" cy="4741797"/>
            </a:xfrm>
            <a:prstGeom prst="rect">
              <a:avLst/>
            </a:prstGeom>
            <a:noFill/>
            <a:ln w="38100" cap="flat" cmpd="sng">
              <a:solidFill>
                <a:srgbClr val="BA9305"/>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10"/>
                <a:buFont typeface="Arial"/>
                <a:buNone/>
              </a:pPr>
              <a:endParaRPr sz="1910" b="0" i="0" u="none" strike="noStrike" cap="none">
                <a:solidFill>
                  <a:srgbClr val="FFFFFF"/>
                </a:solidFill>
                <a:latin typeface="Calibri"/>
                <a:ea typeface="Calibri"/>
                <a:cs typeface="Calibri"/>
                <a:sym typeface="Calibri"/>
              </a:endParaRPr>
            </a:p>
          </p:txBody>
        </p:sp>
        <p:pic>
          <p:nvPicPr>
            <p:cNvPr id="581" name="Google Shape;581;p30"/>
            <p:cNvPicPr preferRelativeResize="0"/>
            <p:nvPr/>
          </p:nvPicPr>
          <p:blipFill rotWithShape="1">
            <a:blip r:embed="rId5">
              <a:alphaModFix/>
            </a:blip>
            <a:srcRect/>
            <a:stretch/>
          </p:blipFill>
          <p:spPr>
            <a:xfrm>
              <a:off x="3022303" y="3595345"/>
              <a:ext cx="442261" cy="808413"/>
            </a:xfrm>
            <a:prstGeom prst="rect">
              <a:avLst/>
            </a:prstGeom>
            <a:noFill/>
            <a:ln>
              <a:noFill/>
            </a:ln>
          </p:spPr>
        </p:pic>
        <p:pic>
          <p:nvPicPr>
            <p:cNvPr id="582" name="Google Shape;582;p30"/>
            <p:cNvPicPr preferRelativeResize="0"/>
            <p:nvPr/>
          </p:nvPicPr>
          <p:blipFill rotWithShape="1">
            <a:blip r:embed="rId6">
              <a:alphaModFix/>
            </a:blip>
            <a:srcRect/>
            <a:stretch/>
          </p:blipFill>
          <p:spPr>
            <a:xfrm>
              <a:off x="4865724" y="3729991"/>
              <a:ext cx="435974" cy="562140"/>
            </a:xfrm>
            <a:prstGeom prst="rect">
              <a:avLst/>
            </a:prstGeom>
            <a:noFill/>
            <a:ln>
              <a:noFill/>
            </a:ln>
          </p:spPr>
        </p:pic>
        <p:pic>
          <p:nvPicPr>
            <p:cNvPr id="583" name="Google Shape;583;p30"/>
            <p:cNvPicPr preferRelativeResize="0"/>
            <p:nvPr/>
          </p:nvPicPr>
          <p:blipFill rotWithShape="1">
            <a:blip r:embed="rId6">
              <a:alphaModFix/>
            </a:blip>
            <a:srcRect/>
            <a:stretch/>
          </p:blipFill>
          <p:spPr>
            <a:xfrm>
              <a:off x="6633719" y="4530276"/>
              <a:ext cx="435385" cy="561381"/>
            </a:xfrm>
            <a:prstGeom prst="rect">
              <a:avLst/>
            </a:prstGeom>
            <a:noFill/>
            <a:ln>
              <a:noFill/>
            </a:ln>
          </p:spPr>
        </p:pic>
        <p:pic>
          <p:nvPicPr>
            <p:cNvPr id="584" name="Google Shape;584;p30"/>
            <p:cNvPicPr preferRelativeResize="0"/>
            <p:nvPr/>
          </p:nvPicPr>
          <p:blipFill rotWithShape="1">
            <a:blip r:embed="rId3">
              <a:alphaModFix/>
            </a:blip>
            <a:srcRect/>
            <a:stretch/>
          </p:blipFill>
          <p:spPr>
            <a:xfrm>
              <a:off x="7770675" y="5695498"/>
              <a:ext cx="489794" cy="508571"/>
            </a:xfrm>
            <a:prstGeom prst="rect">
              <a:avLst/>
            </a:prstGeom>
            <a:noFill/>
            <a:ln>
              <a:noFill/>
            </a:ln>
          </p:spPr>
        </p:pic>
        <p:pic>
          <p:nvPicPr>
            <p:cNvPr id="585" name="Google Shape;585;p30"/>
            <p:cNvPicPr preferRelativeResize="0"/>
            <p:nvPr/>
          </p:nvPicPr>
          <p:blipFill rotWithShape="1">
            <a:blip r:embed="rId6">
              <a:alphaModFix/>
            </a:blip>
            <a:srcRect/>
            <a:stretch/>
          </p:blipFill>
          <p:spPr>
            <a:xfrm>
              <a:off x="10627841" y="4492625"/>
              <a:ext cx="435385" cy="561381"/>
            </a:xfrm>
            <a:prstGeom prst="rect">
              <a:avLst/>
            </a:prstGeom>
            <a:noFill/>
            <a:ln>
              <a:noFill/>
            </a:ln>
          </p:spPr>
        </p:pic>
        <p:pic>
          <p:nvPicPr>
            <p:cNvPr id="586" name="Google Shape;586;p30"/>
            <p:cNvPicPr preferRelativeResize="0"/>
            <p:nvPr/>
          </p:nvPicPr>
          <p:blipFill rotWithShape="1">
            <a:blip r:embed="rId6">
              <a:alphaModFix/>
            </a:blip>
            <a:srcRect/>
            <a:stretch/>
          </p:blipFill>
          <p:spPr>
            <a:xfrm>
              <a:off x="6984061" y="1289673"/>
              <a:ext cx="435385" cy="561381"/>
            </a:xfrm>
            <a:prstGeom prst="rect">
              <a:avLst/>
            </a:prstGeom>
            <a:noFill/>
            <a:ln>
              <a:noFill/>
            </a:ln>
          </p:spPr>
        </p:pic>
        <p:pic>
          <p:nvPicPr>
            <p:cNvPr id="587" name="Google Shape;587;p30"/>
            <p:cNvPicPr preferRelativeResize="0"/>
            <p:nvPr/>
          </p:nvPicPr>
          <p:blipFill rotWithShape="1">
            <a:blip r:embed="rId7">
              <a:alphaModFix/>
            </a:blip>
            <a:srcRect/>
            <a:stretch/>
          </p:blipFill>
          <p:spPr>
            <a:xfrm>
              <a:off x="7625516" y="1288079"/>
              <a:ext cx="500626" cy="561381"/>
            </a:xfrm>
            <a:prstGeom prst="rect">
              <a:avLst/>
            </a:prstGeom>
            <a:noFill/>
            <a:ln>
              <a:noFill/>
            </a:ln>
          </p:spPr>
        </p:pic>
        <p:pic>
          <p:nvPicPr>
            <p:cNvPr id="588" name="Google Shape;588;p30"/>
            <p:cNvPicPr preferRelativeResize="0"/>
            <p:nvPr/>
          </p:nvPicPr>
          <p:blipFill rotWithShape="1">
            <a:blip r:embed="rId7">
              <a:alphaModFix/>
            </a:blip>
            <a:srcRect/>
            <a:stretch/>
          </p:blipFill>
          <p:spPr>
            <a:xfrm>
              <a:off x="8249743" y="5672923"/>
              <a:ext cx="415582" cy="466017"/>
            </a:xfrm>
            <a:prstGeom prst="rect">
              <a:avLst/>
            </a:prstGeom>
            <a:noFill/>
            <a:ln>
              <a:noFill/>
            </a:ln>
          </p:spPr>
        </p:pic>
        <p:pic>
          <p:nvPicPr>
            <p:cNvPr id="589" name="Google Shape;589;p30"/>
            <p:cNvPicPr preferRelativeResize="0"/>
            <p:nvPr/>
          </p:nvPicPr>
          <p:blipFill rotWithShape="1">
            <a:blip r:embed="rId7">
              <a:alphaModFix/>
            </a:blip>
            <a:srcRect/>
            <a:stretch/>
          </p:blipFill>
          <p:spPr>
            <a:xfrm>
              <a:off x="11151703" y="4492626"/>
              <a:ext cx="453532" cy="508571"/>
            </a:xfrm>
            <a:prstGeom prst="rect">
              <a:avLst/>
            </a:prstGeom>
            <a:noFill/>
            <a:ln>
              <a:noFill/>
            </a:ln>
          </p:spPr>
        </p:pic>
        <p:pic>
          <p:nvPicPr>
            <p:cNvPr id="590" name="Google Shape;590;p30"/>
            <p:cNvPicPr preferRelativeResize="0"/>
            <p:nvPr/>
          </p:nvPicPr>
          <p:blipFill rotWithShape="1">
            <a:blip r:embed="rId7">
              <a:alphaModFix/>
            </a:blip>
            <a:srcRect/>
            <a:stretch/>
          </p:blipFill>
          <p:spPr>
            <a:xfrm>
              <a:off x="7649063" y="3194224"/>
              <a:ext cx="453532" cy="508571"/>
            </a:xfrm>
            <a:prstGeom prst="rect">
              <a:avLst/>
            </a:prstGeom>
            <a:noFill/>
            <a:ln>
              <a:noFill/>
            </a:ln>
          </p:spPr>
        </p:pic>
        <p:pic>
          <p:nvPicPr>
            <p:cNvPr id="591" name="Google Shape;591;p30"/>
            <p:cNvPicPr preferRelativeResize="0"/>
            <p:nvPr/>
          </p:nvPicPr>
          <p:blipFill rotWithShape="1">
            <a:blip r:embed="rId6">
              <a:alphaModFix/>
            </a:blip>
            <a:srcRect/>
            <a:stretch/>
          </p:blipFill>
          <p:spPr>
            <a:xfrm>
              <a:off x="7161239" y="3161459"/>
              <a:ext cx="435385" cy="561381"/>
            </a:xfrm>
            <a:prstGeom prst="rect">
              <a:avLst/>
            </a:prstGeom>
            <a:noFill/>
            <a:ln>
              <a:noFill/>
            </a:ln>
          </p:spPr>
        </p:pic>
        <p:pic>
          <p:nvPicPr>
            <p:cNvPr id="592" name="Google Shape;592;p30"/>
            <p:cNvPicPr preferRelativeResize="0"/>
            <p:nvPr/>
          </p:nvPicPr>
          <p:blipFill rotWithShape="1">
            <a:blip r:embed="rId5">
              <a:alphaModFix/>
            </a:blip>
            <a:srcRect/>
            <a:stretch/>
          </p:blipFill>
          <p:spPr>
            <a:xfrm>
              <a:off x="8278644" y="1265232"/>
              <a:ext cx="366523" cy="669970"/>
            </a:xfrm>
            <a:prstGeom prst="rect">
              <a:avLst/>
            </a:prstGeom>
            <a:noFill/>
            <a:ln>
              <a:noFill/>
            </a:ln>
          </p:spPr>
        </p:pic>
        <p:pic>
          <p:nvPicPr>
            <p:cNvPr id="593" name="Google Shape;593;p30"/>
            <p:cNvPicPr preferRelativeResize="0"/>
            <p:nvPr/>
          </p:nvPicPr>
          <p:blipFill rotWithShape="1">
            <a:blip r:embed="rId5">
              <a:alphaModFix/>
            </a:blip>
            <a:srcRect/>
            <a:stretch/>
          </p:blipFill>
          <p:spPr>
            <a:xfrm>
              <a:off x="11670989" y="4492625"/>
              <a:ext cx="240820" cy="561381"/>
            </a:xfrm>
            <a:prstGeom prst="rect">
              <a:avLst/>
            </a:prstGeom>
            <a:noFill/>
            <a:ln>
              <a:noFill/>
            </a:ln>
          </p:spPr>
        </p:pic>
        <p:pic>
          <p:nvPicPr>
            <p:cNvPr id="594" name="Google Shape;594;p30"/>
            <p:cNvPicPr preferRelativeResize="0"/>
            <p:nvPr/>
          </p:nvPicPr>
          <p:blipFill rotWithShape="1">
            <a:blip r:embed="rId7">
              <a:alphaModFix/>
            </a:blip>
            <a:srcRect/>
            <a:stretch/>
          </p:blipFill>
          <p:spPr>
            <a:xfrm>
              <a:off x="5868299" y="3762534"/>
              <a:ext cx="453532" cy="508571"/>
            </a:xfrm>
            <a:prstGeom prst="rect">
              <a:avLst/>
            </a:prstGeom>
            <a:noFill/>
            <a:ln>
              <a:noFill/>
            </a:ln>
          </p:spPr>
        </p:pic>
        <p:pic>
          <p:nvPicPr>
            <p:cNvPr id="595" name="Google Shape;595;p30"/>
            <p:cNvPicPr preferRelativeResize="0"/>
            <p:nvPr/>
          </p:nvPicPr>
          <p:blipFill rotWithShape="1">
            <a:blip r:embed="rId3">
              <a:alphaModFix/>
            </a:blip>
            <a:srcRect/>
            <a:stretch/>
          </p:blipFill>
          <p:spPr>
            <a:xfrm>
              <a:off x="3006649" y="4369022"/>
              <a:ext cx="473569" cy="491725"/>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31"/>
          <p:cNvSpPr txBox="1"/>
          <p:nvPr/>
        </p:nvSpPr>
        <p:spPr>
          <a:xfrm>
            <a:off x="2207568" y="116632"/>
            <a:ext cx="8712968" cy="52235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C0C0C"/>
              </a:buClr>
              <a:buSzPts val="3200"/>
              <a:buFont typeface="Arial"/>
              <a:buNone/>
            </a:pPr>
            <a:r>
              <a:rPr lang="pt-BR" sz="3200" b="1" i="0" u="none" strike="noStrike" cap="none">
                <a:solidFill>
                  <a:srgbClr val="0C0C0C"/>
                </a:solidFill>
                <a:latin typeface="Arial"/>
                <a:ea typeface="Arial"/>
                <a:cs typeface="Arial"/>
                <a:sym typeface="Arial"/>
              </a:rPr>
              <a:t>Ciclo de vida Adaptativo - Kanbans</a:t>
            </a:r>
            <a:endParaRPr sz="3200" b="1" i="0" u="none" strike="noStrike" cap="none">
              <a:solidFill>
                <a:srgbClr val="0C0C0C"/>
              </a:solidFill>
              <a:latin typeface="Arial"/>
              <a:ea typeface="Arial"/>
              <a:cs typeface="Arial"/>
              <a:sym typeface="Arial"/>
            </a:endParaRPr>
          </a:p>
        </p:txBody>
      </p:sp>
      <p:pic>
        <p:nvPicPr>
          <p:cNvPr id="602" name="Google Shape;602;p31"/>
          <p:cNvPicPr preferRelativeResize="0"/>
          <p:nvPr/>
        </p:nvPicPr>
        <p:blipFill rotWithShape="1">
          <a:blip r:embed="rId3">
            <a:alphaModFix/>
          </a:blip>
          <a:srcRect/>
          <a:stretch/>
        </p:blipFill>
        <p:spPr>
          <a:xfrm>
            <a:off x="6529874" y="1949491"/>
            <a:ext cx="4507157" cy="2959019"/>
          </a:xfrm>
          <a:prstGeom prst="rect">
            <a:avLst/>
          </a:prstGeom>
          <a:noFill/>
          <a:ln>
            <a:noFill/>
          </a:ln>
        </p:spPr>
      </p:pic>
      <p:pic>
        <p:nvPicPr>
          <p:cNvPr id="603" name="Google Shape;603;p31"/>
          <p:cNvPicPr preferRelativeResize="0"/>
          <p:nvPr/>
        </p:nvPicPr>
        <p:blipFill rotWithShape="1">
          <a:blip r:embed="rId4">
            <a:alphaModFix/>
          </a:blip>
          <a:srcRect/>
          <a:stretch/>
        </p:blipFill>
        <p:spPr>
          <a:xfrm>
            <a:off x="792383" y="1966357"/>
            <a:ext cx="5260478" cy="2959019"/>
          </a:xfrm>
          <a:prstGeom prst="rect">
            <a:avLst/>
          </a:prstGeom>
          <a:noFill/>
          <a:ln>
            <a:noFill/>
          </a:ln>
        </p:spPr>
      </p:pic>
      <p:sp>
        <p:nvSpPr>
          <p:cNvPr id="604" name="Google Shape;604;p31"/>
          <p:cNvSpPr txBox="1"/>
          <p:nvPr/>
        </p:nvSpPr>
        <p:spPr>
          <a:xfrm>
            <a:off x="2617734" y="5315596"/>
            <a:ext cx="1630831" cy="343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33"/>
              <a:buFont typeface="Calibri"/>
              <a:buNone/>
            </a:pPr>
            <a:r>
              <a:rPr lang="pt-BR" sz="1633" b="1" i="0" u="none" strike="noStrike" cap="none">
                <a:solidFill>
                  <a:srgbClr val="000000"/>
                </a:solidFill>
                <a:latin typeface="Calibri"/>
                <a:ea typeface="Calibri"/>
                <a:cs typeface="Calibri"/>
                <a:sym typeface="Calibri"/>
              </a:rPr>
              <a:t>Área tecnológica</a:t>
            </a:r>
            <a:endParaRPr sz="1633" b="1" i="0" u="none" strike="noStrike" cap="none">
              <a:solidFill>
                <a:srgbClr val="000000"/>
              </a:solidFill>
              <a:latin typeface="Calibri"/>
              <a:ea typeface="Calibri"/>
              <a:cs typeface="Calibri"/>
              <a:sym typeface="Calibri"/>
            </a:endParaRPr>
          </a:p>
        </p:txBody>
      </p:sp>
      <p:sp>
        <p:nvSpPr>
          <p:cNvPr id="605" name="Google Shape;605;p31"/>
          <p:cNvSpPr txBox="1"/>
          <p:nvPr/>
        </p:nvSpPr>
        <p:spPr>
          <a:xfrm>
            <a:off x="8502551" y="5254528"/>
            <a:ext cx="647934" cy="343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33"/>
              <a:buFont typeface="Calibri"/>
              <a:buNone/>
            </a:pPr>
            <a:r>
              <a:rPr lang="pt-BR" sz="1633" b="1" i="0" u="none" strike="noStrike" cap="none">
                <a:solidFill>
                  <a:srgbClr val="000000"/>
                </a:solidFill>
                <a:latin typeface="Calibri"/>
                <a:ea typeface="Calibri"/>
                <a:cs typeface="Calibri"/>
                <a:sym typeface="Calibri"/>
              </a:rPr>
              <a:t>Fluxo</a:t>
            </a:r>
            <a:endParaRPr sz="1633" b="1" i="0" u="none" strike="noStrike" cap="non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32"/>
          <p:cNvSpPr txBox="1">
            <a:spLocks noGrp="1"/>
          </p:cNvSpPr>
          <p:nvPr>
            <p:ph type="title" idx="4294967295"/>
          </p:nvPr>
        </p:nvSpPr>
        <p:spPr>
          <a:xfrm>
            <a:off x="407368" y="4581128"/>
            <a:ext cx="10909300" cy="1524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Arial"/>
              <a:buNone/>
            </a:pPr>
            <a:r>
              <a:rPr lang="pt-BR" sz="3100"/>
              <a:t>Modelo hibrido</a:t>
            </a:r>
            <a:br>
              <a:rPr lang="pt-BR" sz="3100"/>
            </a:br>
            <a:r>
              <a:rPr lang="pt-BR" sz="3100">
                <a:solidFill>
                  <a:srgbClr val="FF0000"/>
                </a:solidFill>
              </a:rPr>
              <a:t> iterativa – adaptativo</a:t>
            </a:r>
            <a:br>
              <a:rPr lang="pt-BR" sz="3100"/>
            </a:br>
            <a:r>
              <a:rPr lang="pt-BR" sz="3100"/>
              <a:t>Projeto de um novo medicamento</a:t>
            </a:r>
            <a:br>
              <a:rPr lang="pt-BR" sz="3100"/>
            </a:br>
            <a:endParaRPr sz="3100"/>
          </a:p>
        </p:txBody>
      </p:sp>
      <p:pic>
        <p:nvPicPr>
          <p:cNvPr id="611" name="Google Shape;611;p32"/>
          <p:cNvPicPr preferRelativeResize="0"/>
          <p:nvPr/>
        </p:nvPicPr>
        <p:blipFill rotWithShape="1">
          <a:blip r:embed="rId3">
            <a:alphaModFix/>
          </a:blip>
          <a:srcRect/>
          <a:stretch/>
        </p:blipFill>
        <p:spPr>
          <a:xfrm>
            <a:off x="320040" y="957152"/>
            <a:ext cx="5614416" cy="3214253"/>
          </a:xfrm>
          <a:prstGeom prst="rect">
            <a:avLst/>
          </a:prstGeom>
          <a:noFill/>
          <a:ln>
            <a:noFill/>
          </a:ln>
        </p:spPr>
      </p:pic>
      <p:pic>
        <p:nvPicPr>
          <p:cNvPr id="612" name="Google Shape;612;p32"/>
          <p:cNvPicPr preferRelativeResize="0"/>
          <p:nvPr/>
        </p:nvPicPr>
        <p:blipFill rotWithShape="1">
          <a:blip r:embed="rId4">
            <a:alphaModFix/>
          </a:blip>
          <a:srcRect/>
          <a:stretch/>
        </p:blipFill>
        <p:spPr>
          <a:xfrm>
            <a:off x="6312024" y="980728"/>
            <a:ext cx="5614416" cy="3073892"/>
          </a:xfrm>
          <a:prstGeom prst="rect">
            <a:avLst/>
          </a:prstGeom>
          <a:noFill/>
          <a:ln>
            <a:noFill/>
          </a:ln>
        </p:spPr>
      </p:pic>
      <p:sp>
        <p:nvSpPr>
          <p:cNvPr id="613" name="Google Shape;613;p32"/>
          <p:cNvSpPr txBox="1"/>
          <p:nvPr/>
        </p:nvSpPr>
        <p:spPr>
          <a:xfrm>
            <a:off x="2207568" y="116632"/>
            <a:ext cx="8712968" cy="52235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C0C0C"/>
              </a:buClr>
              <a:buSzPts val="3200"/>
              <a:buFont typeface="Arial"/>
              <a:buNone/>
            </a:pPr>
            <a:r>
              <a:rPr lang="pt-BR" sz="3200" b="1" i="0" u="none" strike="noStrike" cap="none">
                <a:solidFill>
                  <a:srgbClr val="0C0C0C"/>
                </a:solidFill>
                <a:latin typeface="Arial"/>
                <a:ea typeface="Arial"/>
                <a:cs typeface="Arial"/>
                <a:sym typeface="Arial"/>
              </a:rPr>
              <a:t>Ciclo de vida Hibrido</a:t>
            </a:r>
            <a:endParaRPr sz="3200" b="1" i="0" u="none" strike="noStrike" cap="none">
              <a:solidFill>
                <a:srgbClr val="0C0C0C"/>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33"/>
          <p:cNvSpPr txBox="1">
            <a:spLocks noGrp="1"/>
          </p:cNvSpPr>
          <p:nvPr>
            <p:ph type="title"/>
          </p:nvPr>
        </p:nvSpPr>
        <p:spPr>
          <a:xfrm>
            <a:off x="2639616" y="-315416"/>
            <a:ext cx="7288583" cy="15764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Font typeface="Arial"/>
              <a:buNone/>
            </a:pPr>
            <a:r>
              <a:rPr lang="pt-BR" sz="3200" b="1">
                <a:solidFill>
                  <a:schemeClr val="dk1"/>
                </a:solidFill>
                <a:latin typeface="Arial"/>
                <a:ea typeface="Arial"/>
                <a:cs typeface="Arial"/>
                <a:sym typeface="Arial"/>
              </a:rPr>
              <a:t>ISO 21500 &amp; ISO 10006</a:t>
            </a:r>
            <a:endParaRPr/>
          </a:p>
        </p:txBody>
      </p:sp>
      <p:grpSp>
        <p:nvGrpSpPr>
          <p:cNvPr id="619" name="Google Shape;619;p33"/>
          <p:cNvGrpSpPr/>
          <p:nvPr/>
        </p:nvGrpSpPr>
        <p:grpSpPr>
          <a:xfrm>
            <a:off x="1794055" y="2151786"/>
            <a:ext cx="8158800" cy="2787447"/>
            <a:chOff x="18535" y="450978"/>
            <a:chExt cx="8158800" cy="2787447"/>
          </a:xfrm>
        </p:grpSpPr>
        <p:sp>
          <p:nvSpPr>
            <p:cNvPr id="620" name="Google Shape;620;p33"/>
            <p:cNvSpPr/>
            <p:nvPr/>
          </p:nvSpPr>
          <p:spPr>
            <a:xfrm>
              <a:off x="18535" y="450978"/>
              <a:ext cx="1080124" cy="1080124"/>
            </a:xfrm>
            <a:prstGeom prst="ellipse">
              <a:avLst/>
            </a:prstGeom>
            <a:solidFill>
              <a:srgbClr val="F793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3"/>
            <p:cNvSpPr/>
            <p:nvPr/>
          </p:nvSpPr>
          <p:spPr>
            <a:xfrm>
              <a:off x="245361" y="677804"/>
              <a:ext cx="626472" cy="62647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3"/>
            <p:cNvSpPr/>
            <p:nvPr/>
          </p:nvSpPr>
          <p:spPr>
            <a:xfrm>
              <a:off x="1330115" y="450978"/>
              <a:ext cx="2546008" cy="108012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3"/>
            <p:cNvSpPr txBox="1"/>
            <p:nvPr/>
          </p:nvSpPr>
          <p:spPr>
            <a:xfrm>
              <a:off x="1330115" y="450978"/>
              <a:ext cx="2546008" cy="1080124"/>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pt-BR" sz="1600">
                  <a:solidFill>
                    <a:schemeClr val="dk1"/>
                  </a:solidFill>
                  <a:latin typeface="Arial"/>
                  <a:ea typeface="Arial"/>
                  <a:cs typeface="Arial"/>
                  <a:sym typeface="Arial"/>
                </a:rPr>
                <a:t>• ISO 21500: Diretrizes para gerenciamento de projetos – alta compatibilidade com PMBOK</a:t>
              </a:r>
              <a:endParaRPr/>
            </a:p>
          </p:txBody>
        </p:sp>
        <p:sp>
          <p:nvSpPr>
            <p:cNvPr id="624" name="Google Shape;624;p33"/>
            <p:cNvSpPr/>
            <p:nvPr/>
          </p:nvSpPr>
          <p:spPr>
            <a:xfrm>
              <a:off x="4319746" y="450978"/>
              <a:ext cx="1080124" cy="1080124"/>
            </a:xfrm>
            <a:prstGeom prst="ellipse">
              <a:avLst/>
            </a:prstGeom>
            <a:solidFill>
              <a:srgbClr val="E88F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3"/>
            <p:cNvSpPr/>
            <p:nvPr/>
          </p:nvSpPr>
          <p:spPr>
            <a:xfrm>
              <a:off x="4546573" y="677804"/>
              <a:ext cx="626472" cy="62647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3"/>
            <p:cNvSpPr/>
            <p:nvPr/>
          </p:nvSpPr>
          <p:spPr>
            <a:xfrm>
              <a:off x="5631327" y="450978"/>
              <a:ext cx="2546008" cy="108012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3"/>
            <p:cNvSpPr txBox="1"/>
            <p:nvPr/>
          </p:nvSpPr>
          <p:spPr>
            <a:xfrm>
              <a:off x="5631327" y="450978"/>
              <a:ext cx="2546008" cy="1080124"/>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pt-BR" sz="1600">
                  <a:solidFill>
                    <a:schemeClr val="dk1"/>
                  </a:solidFill>
                  <a:latin typeface="Arial"/>
                  <a:ea typeface="Arial"/>
                  <a:cs typeface="Arial"/>
                  <a:sym typeface="Arial"/>
                </a:rPr>
                <a:t>• Estrutura baseada em grupos de processos e áreas de conhecimento</a:t>
              </a:r>
              <a:endParaRPr/>
            </a:p>
          </p:txBody>
        </p:sp>
        <p:sp>
          <p:nvSpPr>
            <p:cNvPr id="628" name="Google Shape;628;p33"/>
            <p:cNvSpPr/>
            <p:nvPr/>
          </p:nvSpPr>
          <p:spPr>
            <a:xfrm>
              <a:off x="18535" y="2158301"/>
              <a:ext cx="1080124" cy="1080124"/>
            </a:xfrm>
            <a:prstGeom prst="ellipse">
              <a:avLst/>
            </a:prstGeom>
            <a:solidFill>
              <a:srgbClr val="DB8E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3"/>
            <p:cNvSpPr/>
            <p:nvPr/>
          </p:nvSpPr>
          <p:spPr>
            <a:xfrm>
              <a:off x="245361" y="2385128"/>
              <a:ext cx="626472" cy="62647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3"/>
            <p:cNvSpPr/>
            <p:nvPr/>
          </p:nvSpPr>
          <p:spPr>
            <a:xfrm>
              <a:off x="1330115" y="2158301"/>
              <a:ext cx="2546008" cy="108012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3"/>
            <p:cNvSpPr txBox="1"/>
            <p:nvPr/>
          </p:nvSpPr>
          <p:spPr>
            <a:xfrm>
              <a:off x="1330115" y="2158301"/>
              <a:ext cx="2546008" cy="1080124"/>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pt-BR" sz="1600">
                  <a:solidFill>
                    <a:schemeClr val="dk1"/>
                  </a:solidFill>
                  <a:latin typeface="Arial"/>
                  <a:ea typeface="Arial"/>
                  <a:cs typeface="Arial"/>
                  <a:sym typeface="Arial"/>
                </a:rPr>
                <a:t>• ISO 10006: Gestão da Qualidade em Projetos – integração com ISO 9001</a:t>
              </a:r>
              <a:endParaRPr/>
            </a:p>
          </p:txBody>
        </p:sp>
        <p:sp>
          <p:nvSpPr>
            <p:cNvPr id="632" name="Google Shape;632;p33"/>
            <p:cNvSpPr/>
            <p:nvPr/>
          </p:nvSpPr>
          <p:spPr>
            <a:xfrm>
              <a:off x="4319746" y="2158301"/>
              <a:ext cx="1080124" cy="1080124"/>
            </a:xfrm>
            <a:prstGeom prst="ellipse">
              <a:avLst/>
            </a:prstGeom>
            <a:solidFill>
              <a:srgbClr val="CC8B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3"/>
            <p:cNvSpPr/>
            <p:nvPr/>
          </p:nvSpPr>
          <p:spPr>
            <a:xfrm>
              <a:off x="4546573" y="2385128"/>
              <a:ext cx="626472" cy="62647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3"/>
            <p:cNvSpPr/>
            <p:nvPr/>
          </p:nvSpPr>
          <p:spPr>
            <a:xfrm>
              <a:off x="5631327" y="2158301"/>
              <a:ext cx="2546008" cy="108012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3"/>
            <p:cNvSpPr txBox="1"/>
            <p:nvPr/>
          </p:nvSpPr>
          <p:spPr>
            <a:xfrm>
              <a:off x="5631327" y="2158301"/>
              <a:ext cx="2546008" cy="1080124"/>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pt-BR" sz="1600">
                  <a:solidFill>
                    <a:schemeClr val="dk1"/>
                  </a:solidFill>
                  <a:latin typeface="Arial"/>
                  <a:ea typeface="Arial"/>
                  <a:cs typeface="Arial"/>
                  <a:sym typeface="Arial"/>
                </a:rPr>
                <a:t>• Padrões amplamente adotados em projetos de órgãos públicos e privados no Brasil e no exterior</a:t>
              </a:r>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34"/>
          <p:cNvSpPr txBox="1">
            <a:spLocks noGrp="1"/>
          </p:cNvSpPr>
          <p:nvPr>
            <p:ph type="title"/>
          </p:nvPr>
        </p:nvSpPr>
        <p:spPr>
          <a:xfrm>
            <a:off x="4151784" y="1196752"/>
            <a:ext cx="6048672" cy="11592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pt-BR" sz="3600" b="1">
                <a:solidFill>
                  <a:schemeClr val="dk1"/>
                </a:solidFill>
                <a:latin typeface="Arial"/>
                <a:ea typeface="Arial"/>
                <a:cs typeface="Arial"/>
                <a:sym typeface="Arial"/>
              </a:rPr>
              <a:t>Enquete 3 – </a:t>
            </a:r>
            <a:br>
              <a:rPr lang="pt-BR" sz="3600" b="1">
                <a:solidFill>
                  <a:schemeClr val="dk1"/>
                </a:solidFill>
                <a:latin typeface="Arial"/>
                <a:ea typeface="Arial"/>
                <a:cs typeface="Arial"/>
                <a:sym typeface="Arial"/>
              </a:rPr>
            </a:br>
            <a:r>
              <a:rPr lang="pt-BR" sz="3600" b="1">
                <a:solidFill>
                  <a:schemeClr val="dk1"/>
                </a:solidFill>
                <a:latin typeface="Arial"/>
                <a:ea typeface="Arial"/>
                <a:cs typeface="Arial"/>
                <a:sym typeface="Arial"/>
              </a:rPr>
              <a:t>Quais padrões sua organização mais utiliza?</a:t>
            </a:r>
            <a:endParaRPr/>
          </a:p>
        </p:txBody>
      </p:sp>
      <p:sp>
        <p:nvSpPr>
          <p:cNvPr id="641" name="Google Shape;641;p34"/>
          <p:cNvSpPr txBox="1"/>
          <p:nvPr/>
        </p:nvSpPr>
        <p:spPr>
          <a:xfrm>
            <a:off x="8472264" y="4005064"/>
            <a:ext cx="2425189" cy="873612"/>
          </a:xfrm>
          <a:prstGeom prst="rect">
            <a:avLst/>
          </a:prstGeom>
          <a:solidFill>
            <a:srgbClr val="002060"/>
          </a:solidFill>
          <a:ln>
            <a:noFill/>
          </a:ln>
        </p:spPr>
        <p:txBody>
          <a:bodyPr spcFirstLastPara="1" wrap="square" lIns="91425" tIns="45700" rIns="91425" bIns="45700" anchor="ctr" anchorCtr="0">
            <a:normAutofit lnSpcReduction="10000"/>
          </a:bodyPr>
          <a:lstStyle/>
          <a:p>
            <a:pPr marL="0" marR="0" lvl="0" indent="0" algn="ctr" rtl="0">
              <a:lnSpc>
                <a:spcPct val="90000"/>
              </a:lnSpc>
              <a:spcBef>
                <a:spcPts val="0"/>
              </a:spcBef>
              <a:spcAft>
                <a:spcPts val="0"/>
              </a:spcAft>
              <a:buNone/>
            </a:pPr>
            <a:r>
              <a:rPr lang="pt-BR" sz="2000">
                <a:solidFill>
                  <a:schemeClr val="lt1"/>
                </a:solidFill>
                <a:latin typeface="Arial"/>
                <a:ea typeface="Arial"/>
                <a:cs typeface="Arial"/>
                <a:sym typeface="Arial"/>
              </a:rPr>
              <a:t>Aponte seu celular para o QR Code e vote em tempo real.</a:t>
            </a:r>
            <a:endParaRPr/>
          </a:p>
        </p:txBody>
      </p:sp>
      <p:sp>
        <p:nvSpPr>
          <p:cNvPr id="642" name="Google Shape;642;p34"/>
          <p:cNvSpPr txBox="1"/>
          <p:nvPr/>
        </p:nvSpPr>
        <p:spPr>
          <a:xfrm>
            <a:off x="191344" y="1124744"/>
            <a:ext cx="2880320" cy="529375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PMBOK (PMI) </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PRINCE2 (AXELOS)</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ICB4 – (IPMA)</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FEL - IPA</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ISO 21500 </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SCRUM</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FDD</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LEAN</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Design Thinking</a:t>
            </a: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EXTREME PROG (XP)</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DSDM – Dynamic System Development</a:t>
            </a: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KANBAN</a:t>
            </a:r>
            <a:endParaRPr/>
          </a:p>
          <a:p>
            <a:pPr marL="285750" marR="0" lvl="0" indent="-285750" algn="l" rtl="0">
              <a:spcBef>
                <a:spcPts val="0"/>
              </a:spcBef>
              <a:spcAft>
                <a:spcPts val="0"/>
              </a:spcAft>
              <a:buClr>
                <a:schemeClr val="dk1"/>
              </a:buClr>
              <a:buSzPts val="2000"/>
              <a:buFont typeface="Arial"/>
              <a:buChar char="•"/>
            </a:pPr>
            <a:r>
              <a:rPr lang="pt-BR" sz="2000">
                <a:solidFill>
                  <a:schemeClr val="dk1"/>
                </a:solidFill>
                <a:latin typeface="Arial"/>
                <a:ea typeface="Arial"/>
                <a:cs typeface="Arial"/>
                <a:sym typeface="Arial"/>
              </a:rPr>
              <a:t>outro</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p:txBody>
      </p:sp>
      <p:sp>
        <p:nvSpPr>
          <p:cNvPr id="643" name="Google Shape;643;p34"/>
          <p:cNvSpPr txBox="1"/>
          <p:nvPr/>
        </p:nvSpPr>
        <p:spPr>
          <a:xfrm>
            <a:off x="4007768" y="2564904"/>
            <a:ext cx="61239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dk1"/>
                </a:solidFill>
                <a:latin typeface="Arial"/>
                <a:ea typeface="Arial"/>
                <a:cs typeface="Arial"/>
                <a:sym typeface="Arial"/>
              </a:rPr>
              <a:t>https://forms.gle/9sFzySdhqhqpqsy27</a:t>
            </a:r>
            <a:endParaRPr/>
          </a:p>
        </p:txBody>
      </p:sp>
      <p:pic>
        <p:nvPicPr>
          <p:cNvPr id="644" name="Google Shape;644;p34"/>
          <p:cNvPicPr preferRelativeResize="0"/>
          <p:nvPr/>
        </p:nvPicPr>
        <p:blipFill rotWithShape="1">
          <a:blip r:embed="rId3">
            <a:alphaModFix/>
          </a:blip>
          <a:srcRect/>
          <a:stretch/>
        </p:blipFill>
        <p:spPr>
          <a:xfrm>
            <a:off x="4655840" y="3068960"/>
            <a:ext cx="2742857" cy="278095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35"/>
          <p:cNvSpPr txBox="1"/>
          <p:nvPr/>
        </p:nvSpPr>
        <p:spPr>
          <a:xfrm>
            <a:off x="3071664" y="116632"/>
            <a:ext cx="7218643"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3200" b="1">
                <a:solidFill>
                  <a:schemeClr val="dk1"/>
                </a:solidFill>
                <a:latin typeface="Arial"/>
                <a:ea typeface="Arial"/>
                <a:cs typeface="Arial"/>
                <a:sym typeface="Arial"/>
              </a:rPr>
              <a:t>Que padrão utilizar no meu projeto?</a:t>
            </a:r>
            <a:endParaRPr/>
          </a:p>
        </p:txBody>
      </p:sp>
      <p:pic>
        <p:nvPicPr>
          <p:cNvPr id="650" name="Google Shape;650;p35"/>
          <p:cNvPicPr preferRelativeResize="0"/>
          <p:nvPr/>
        </p:nvPicPr>
        <p:blipFill rotWithShape="1">
          <a:blip r:embed="rId3">
            <a:alphaModFix/>
          </a:blip>
          <a:srcRect/>
          <a:stretch/>
        </p:blipFill>
        <p:spPr>
          <a:xfrm>
            <a:off x="623392" y="1340768"/>
            <a:ext cx="3548176" cy="3510429"/>
          </a:xfrm>
          <a:prstGeom prst="rect">
            <a:avLst/>
          </a:prstGeom>
          <a:noFill/>
          <a:ln>
            <a:noFill/>
          </a:ln>
        </p:spPr>
      </p:pic>
      <p:sp>
        <p:nvSpPr>
          <p:cNvPr id="651" name="Google Shape;651;p35"/>
          <p:cNvSpPr txBox="1"/>
          <p:nvPr/>
        </p:nvSpPr>
        <p:spPr>
          <a:xfrm>
            <a:off x="1271464" y="5229200"/>
            <a:ext cx="248374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dk1"/>
                </a:solidFill>
                <a:latin typeface="Arial"/>
                <a:ea typeface="Arial"/>
                <a:cs typeface="Arial"/>
                <a:sym typeface="Arial"/>
              </a:rPr>
              <a:t>https://nupp.guide/pt/</a:t>
            </a:r>
            <a:endParaRPr/>
          </a:p>
        </p:txBody>
      </p:sp>
      <p:sp>
        <p:nvSpPr>
          <p:cNvPr id="652" name="Google Shape;652;p35"/>
          <p:cNvSpPr txBox="1"/>
          <p:nvPr/>
        </p:nvSpPr>
        <p:spPr>
          <a:xfrm>
            <a:off x="5375920" y="2276872"/>
            <a:ext cx="4608512"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pt-BR" sz="2400" b="1" i="0">
                <a:solidFill>
                  <a:schemeClr val="dk1"/>
                </a:solidFill>
                <a:latin typeface="Arial"/>
                <a:ea typeface="Arial"/>
                <a:cs typeface="Arial"/>
                <a:sym typeface="Arial"/>
              </a:rPr>
              <a:t>NUPP é compatível com todos os principais padrões, PRINCE2® </a:t>
            </a:r>
            <a:r>
              <a:rPr lang="pt-BR" sz="2400" b="1" i="0" baseline="30000">
                <a:solidFill>
                  <a:schemeClr val="dk1"/>
                </a:solidFill>
                <a:latin typeface="Arial"/>
                <a:ea typeface="Arial"/>
                <a:cs typeface="Arial"/>
                <a:sym typeface="Arial"/>
              </a:rPr>
              <a:t>,</a:t>
            </a:r>
            <a:r>
              <a:rPr lang="pt-BR" sz="2400" b="1" i="0">
                <a:solidFill>
                  <a:schemeClr val="dk1"/>
                </a:solidFill>
                <a:latin typeface="Arial"/>
                <a:ea typeface="Arial"/>
                <a:cs typeface="Arial"/>
                <a:sym typeface="Arial"/>
              </a:rPr>
              <a:t> Guia PMBOK, DSDM® , XP e Scrum.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6"/>
        <p:cNvGrpSpPr/>
        <p:nvPr/>
      </p:nvGrpSpPr>
      <p:grpSpPr>
        <a:xfrm>
          <a:off x="0" y="0"/>
          <a:ext cx="0" cy="0"/>
          <a:chOff x="0" y="0"/>
          <a:chExt cx="0" cy="0"/>
        </a:xfrm>
      </p:grpSpPr>
      <p:sp>
        <p:nvSpPr>
          <p:cNvPr id="657" name="Google Shape;657;p36"/>
          <p:cNvSpPr txBox="1">
            <a:spLocks noGrp="1"/>
          </p:cNvSpPr>
          <p:nvPr>
            <p:ph type="title" idx="4294967295"/>
          </p:nvPr>
        </p:nvSpPr>
        <p:spPr>
          <a:xfrm>
            <a:off x="2279576" y="44624"/>
            <a:ext cx="7532687" cy="87788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00"/>
              <a:buFont typeface="Arial"/>
              <a:buNone/>
            </a:pPr>
            <a:r>
              <a:rPr lang="pt-BR" sz="3200" b="1"/>
              <a:t>Tendências Futuras em Gerenciamento de Projetos</a:t>
            </a:r>
            <a:endParaRPr/>
          </a:p>
        </p:txBody>
      </p:sp>
      <p:grpSp>
        <p:nvGrpSpPr>
          <p:cNvPr id="658" name="Google Shape;658;p36"/>
          <p:cNvGrpSpPr/>
          <p:nvPr/>
        </p:nvGrpSpPr>
        <p:grpSpPr>
          <a:xfrm>
            <a:off x="2938196" y="1332492"/>
            <a:ext cx="8403840" cy="2625179"/>
            <a:chOff x="154564" y="783812"/>
            <a:chExt cx="8403840" cy="2625179"/>
          </a:xfrm>
        </p:grpSpPr>
        <p:sp>
          <p:nvSpPr>
            <p:cNvPr id="659" name="Google Shape;659;p36"/>
            <p:cNvSpPr/>
            <p:nvPr/>
          </p:nvSpPr>
          <p:spPr>
            <a:xfrm>
              <a:off x="778984" y="783812"/>
              <a:ext cx="810000" cy="8100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6"/>
            <p:cNvSpPr/>
            <p:nvPr/>
          </p:nvSpPr>
          <p:spPr>
            <a:xfrm>
              <a:off x="154564" y="1987976"/>
              <a:ext cx="2058840" cy="14210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txBox="1"/>
            <p:nvPr/>
          </p:nvSpPr>
          <p:spPr>
            <a:xfrm>
              <a:off x="154564" y="1987976"/>
              <a:ext cx="2058840" cy="1421015"/>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 ESG e sustentabilidade como pilares de decisão</a:t>
              </a:r>
              <a:endParaRPr sz="1800" b="1">
                <a:solidFill>
                  <a:schemeClr val="dk1"/>
                </a:solidFill>
                <a:latin typeface="Arial"/>
                <a:ea typeface="Arial"/>
                <a:cs typeface="Arial"/>
                <a:sym typeface="Arial"/>
              </a:endParaRPr>
            </a:p>
          </p:txBody>
        </p:sp>
        <p:sp>
          <p:nvSpPr>
            <p:cNvPr id="662" name="Google Shape;662;p36"/>
            <p:cNvSpPr/>
            <p:nvPr/>
          </p:nvSpPr>
          <p:spPr>
            <a:xfrm>
              <a:off x="3023404" y="783812"/>
              <a:ext cx="810000" cy="8100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6"/>
            <p:cNvSpPr/>
            <p:nvPr/>
          </p:nvSpPr>
          <p:spPr>
            <a:xfrm>
              <a:off x="2528404" y="1987976"/>
              <a:ext cx="1800000" cy="14210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6"/>
            <p:cNvSpPr txBox="1"/>
            <p:nvPr/>
          </p:nvSpPr>
          <p:spPr>
            <a:xfrm>
              <a:off x="2528404" y="1987976"/>
              <a:ext cx="1800000" cy="1421015"/>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 Inteligência artificial e dados em tempo real para decisões de projeto</a:t>
              </a:r>
              <a:endParaRPr/>
            </a:p>
          </p:txBody>
        </p:sp>
        <p:sp>
          <p:nvSpPr>
            <p:cNvPr id="665" name="Google Shape;665;p36"/>
            <p:cNvSpPr/>
            <p:nvPr/>
          </p:nvSpPr>
          <p:spPr>
            <a:xfrm>
              <a:off x="5138404" y="783812"/>
              <a:ext cx="810000" cy="8100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6"/>
            <p:cNvSpPr/>
            <p:nvPr/>
          </p:nvSpPr>
          <p:spPr>
            <a:xfrm>
              <a:off x="4643404" y="1987976"/>
              <a:ext cx="1800000" cy="14210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6"/>
            <p:cNvSpPr txBox="1"/>
            <p:nvPr/>
          </p:nvSpPr>
          <p:spPr>
            <a:xfrm>
              <a:off x="4643404" y="1987976"/>
              <a:ext cx="1800000" cy="1421015"/>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 Hibridismo organizacional e equipes multiculturais</a:t>
              </a:r>
              <a:endParaRPr/>
            </a:p>
          </p:txBody>
        </p:sp>
        <p:sp>
          <p:nvSpPr>
            <p:cNvPr id="668" name="Google Shape;668;p36"/>
            <p:cNvSpPr/>
            <p:nvPr/>
          </p:nvSpPr>
          <p:spPr>
            <a:xfrm>
              <a:off x="7253404" y="783812"/>
              <a:ext cx="810000" cy="81000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6"/>
            <p:cNvSpPr/>
            <p:nvPr/>
          </p:nvSpPr>
          <p:spPr>
            <a:xfrm>
              <a:off x="6758404" y="1987976"/>
              <a:ext cx="1800000" cy="14210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6"/>
            <p:cNvSpPr txBox="1"/>
            <p:nvPr/>
          </p:nvSpPr>
          <p:spPr>
            <a:xfrm>
              <a:off x="6758404" y="1987976"/>
              <a:ext cx="1800000" cy="1421015"/>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800"/>
                <a:buFont typeface="Arial"/>
                <a:buNone/>
              </a:pPr>
              <a:r>
                <a:rPr lang="pt-BR" sz="1800" b="1">
                  <a:solidFill>
                    <a:schemeClr val="dk1"/>
                  </a:solidFill>
                  <a:latin typeface="Arial"/>
                  <a:ea typeface="Arial"/>
                  <a:cs typeface="Arial"/>
                  <a:sym typeface="Arial"/>
                </a:rPr>
                <a:t>• Projetos regenerativos e foco em impacto social positivo</a:t>
              </a:r>
              <a:endParaRPr/>
            </a:p>
          </p:txBody>
        </p:sp>
      </p:grpSp>
      <p:sp>
        <p:nvSpPr>
          <p:cNvPr id="671" name="Google Shape;671;p36"/>
          <p:cNvSpPr txBox="1"/>
          <p:nvPr/>
        </p:nvSpPr>
        <p:spPr>
          <a:xfrm>
            <a:off x="551384" y="1412776"/>
            <a:ext cx="1872208"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8000">
                <a:solidFill>
                  <a:schemeClr val="dk1"/>
                </a:solidFill>
                <a:latin typeface="Arial"/>
                <a:ea typeface="Arial"/>
                <a:cs typeface="Arial"/>
                <a:sym typeface="Arial"/>
              </a:rPr>
              <a:t>🔮</a:t>
            </a:r>
            <a:endParaRPr sz="8000">
              <a:solidFill>
                <a:schemeClr val="dk1"/>
              </a:solidFill>
              <a:latin typeface="Arial"/>
              <a:ea typeface="Arial"/>
              <a:cs typeface="Arial"/>
              <a:sym typeface="Arial"/>
            </a:endParaRPr>
          </a:p>
        </p:txBody>
      </p:sp>
      <p:sp>
        <p:nvSpPr>
          <p:cNvPr id="672" name="Google Shape;672;p36"/>
          <p:cNvSpPr txBox="1"/>
          <p:nvPr/>
        </p:nvSpPr>
        <p:spPr>
          <a:xfrm>
            <a:off x="479376" y="4365104"/>
            <a:ext cx="7782900" cy="2031325"/>
          </a:xfrm>
          <a:prstGeom prst="rect">
            <a:avLst/>
          </a:prstGeom>
          <a:solidFill>
            <a:srgbClr val="00206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b="1">
                <a:solidFill>
                  <a:schemeClr val="lt1"/>
                </a:solidFill>
                <a:latin typeface="Arial"/>
                <a:ea typeface="Arial"/>
                <a:cs typeface="Arial"/>
                <a:sym typeface="Arial"/>
              </a:rPr>
              <a:t>Novo Guia PMBOK – 2026 </a:t>
            </a:r>
            <a:endParaRPr/>
          </a:p>
          <a:p>
            <a:pPr marL="285750" marR="0" lvl="0" indent="-285750" algn="l" rtl="0">
              <a:spcBef>
                <a:spcPts val="0"/>
              </a:spcBef>
              <a:spcAft>
                <a:spcPts val="0"/>
              </a:spcAft>
              <a:buClr>
                <a:schemeClr val="lt1"/>
              </a:buClr>
              <a:buSzPts val="1800"/>
              <a:buFont typeface="Arial"/>
              <a:buChar char="-"/>
            </a:pPr>
            <a:r>
              <a:rPr lang="pt-BR" sz="1800">
                <a:solidFill>
                  <a:schemeClr val="lt1"/>
                </a:solidFill>
                <a:latin typeface="Arial"/>
                <a:ea typeface="Arial"/>
                <a:cs typeface="Arial"/>
                <a:sym typeface="Arial"/>
              </a:rPr>
              <a:t>Praticas mescladas entre – grupos de processo – domínios e princípios</a:t>
            </a:r>
            <a:endParaRPr/>
          </a:p>
          <a:p>
            <a:pPr marL="285750" marR="0" lvl="0" indent="-285750" algn="l" rtl="0">
              <a:spcBef>
                <a:spcPts val="0"/>
              </a:spcBef>
              <a:spcAft>
                <a:spcPts val="0"/>
              </a:spcAft>
              <a:buClr>
                <a:schemeClr val="lt1"/>
              </a:buClr>
              <a:buSzPts val="1800"/>
              <a:buFont typeface="Arial"/>
              <a:buChar char="-"/>
            </a:pPr>
            <a:r>
              <a:rPr lang="pt-BR" sz="1800">
                <a:solidFill>
                  <a:schemeClr val="lt1"/>
                </a:solidFill>
                <a:latin typeface="Arial"/>
                <a:ea typeface="Arial"/>
                <a:cs typeface="Arial"/>
                <a:sym typeface="Arial"/>
              </a:rPr>
              <a:t>Governança e não Gestão da Integração</a:t>
            </a:r>
            <a:endParaRPr/>
          </a:p>
          <a:p>
            <a:pPr marL="285750" marR="0" lvl="0" indent="-285750" algn="l" rtl="0">
              <a:spcBef>
                <a:spcPts val="0"/>
              </a:spcBef>
              <a:spcAft>
                <a:spcPts val="0"/>
              </a:spcAft>
              <a:buClr>
                <a:schemeClr val="lt1"/>
              </a:buClr>
              <a:buSzPts val="1800"/>
              <a:buFont typeface="Arial"/>
              <a:buChar char="-"/>
            </a:pPr>
            <a:r>
              <a:rPr lang="pt-BR" sz="1800">
                <a:solidFill>
                  <a:schemeClr val="lt1"/>
                </a:solidFill>
                <a:latin typeface="Arial"/>
                <a:ea typeface="Arial"/>
                <a:cs typeface="Arial"/>
                <a:sym typeface="Arial"/>
              </a:rPr>
              <a:t>Partes Interessadas estará junto com comunicação</a:t>
            </a:r>
            <a:endParaRPr/>
          </a:p>
          <a:p>
            <a:pPr marL="285750" marR="0" lvl="0" indent="-285750" algn="l" rtl="0">
              <a:spcBef>
                <a:spcPts val="0"/>
              </a:spcBef>
              <a:spcAft>
                <a:spcPts val="0"/>
              </a:spcAft>
              <a:buClr>
                <a:schemeClr val="lt1"/>
              </a:buClr>
              <a:buSzPts val="1800"/>
              <a:buFont typeface="Arial"/>
              <a:buChar char="-"/>
            </a:pPr>
            <a:r>
              <a:rPr lang="pt-BR" sz="1800">
                <a:solidFill>
                  <a:schemeClr val="lt1"/>
                </a:solidFill>
                <a:latin typeface="Arial"/>
                <a:ea typeface="Arial"/>
                <a:cs typeface="Arial"/>
                <a:sym typeface="Arial"/>
              </a:rPr>
              <a:t>Aquisição estará em um apêndice </a:t>
            </a:r>
            <a:endParaRPr/>
          </a:p>
          <a:p>
            <a:pPr marL="285750" marR="0" lvl="0" indent="-285750" algn="l" rtl="0">
              <a:spcBef>
                <a:spcPts val="0"/>
              </a:spcBef>
              <a:spcAft>
                <a:spcPts val="0"/>
              </a:spcAft>
              <a:buClr>
                <a:schemeClr val="lt1"/>
              </a:buClr>
              <a:buSzPts val="1800"/>
              <a:buFont typeface="Arial"/>
              <a:buChar char="-"/>
            </a:pPr>
            <a:r>
              <a:rPr lang="pt-BR" sz="1800">
                <a:solidFill>
                  <a:schemeClr val="lt1"/>
                </a:solidFill>
                <a:latin typeface="Arial"/>
                <a:ea typeface="Arial"/>
                <a:cs typeface="Arial"/>
                <a:sym typeface="Arial"/>
              </a:rPr>
              <a:t>IA – estará junto em um apêndice</a:t>
            </a:r>
            <a:endParaRPr/>
          </a:p>
          <a:p>
            <a:pPr marL="285750" marR="0" lvl="0" indent="-285750" algn="l" rtl="0">
              <a:spcBef>
                <a:spcPts val="0"/>
              </a:spcBef>
              <a:spcAft>
                <a:spcPts val="0"/>
              </a:spcAft>
              <a:buClr>
                <a:schemeClr val="lt1"/>
              </a:buClr>
              <a:buSzPts val="1800"/>
              <a:buFont typeface="Arial"/>
              <a:buChar char="-"/>
            </a:pPr>
            <a:r>
              <a:rPr lang="pt-BR" sz="1800">
                <a:solidFill>
                  <a:schemeClr val="lt1"/>
                </a:solidFill>
                <a:latin typeface="Arial"/>
                <a:ea typeface="Arial"/>
                <a:cs typeface="Arial"/>
                <a:sym typeface="Arial"/>
              </a:rPr>
              <a:t>Nova área - SUSTENTATIBILIDADE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pic>
        <p:nvPicPr>
          <p:cNvPr id="677" name="Google Shape;677;p37" descr="Linha do tempo&#10;&#10;Descrição gerada automaticamente"/>
          <p:cNvPicPr preferRelativeResize="0"/>
          <p:nvPr/>
        </p:nvPicPr>
        <p:blipFill rotWithShape="1">
          <a:blip r:embed="rId3">
            <a:alphaModFix/>
          </a:blip>
          <a:srcRect/>
          <a:stretch/>
        </p:blipFill>
        <p:spPr>
          <a:xfrm>
            <a:off x="1105345" y="1124752"/>
            <a:ext cx="3979611" cy="2160824"/>
          </a:xfrm>
          <a:prstGeom prst="rect">
            <a:avLst/>
          </a:prstGeom>
          <a:noFill/>
          <a:ln>
            <a:noFill/>
          </a:ln>
        </p:spPr>
      </p:pic>
      <p:sp>
        <p:nvSpPr>
          <p:cNvPr id="678" name="Google Shape;678;p37"/>
          <p:cNvSpPr txBox="1"/>
          <p:nvPr/>
        </p:nvSpPr>
        <p:spPr>
          <a:xfrm>
            <a:off x="7822921" y="5805264"/>
            <a:ext cx="4400341" cy="369332"/>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https://jcboyadjian.com/materiaisarquivos/</a:t>
            </a:r>
            <a:r>
              <a:rPr lang="pt-BR" sz="1800">
                <a:solidFill>
                  <a:srgbClr val="000000"/>
                </a:solidFill>
                <a:latin typeface="Calibri"/>
                <a:ea typeface="Calibri"/>
                <a:cs typeface="Calibri"/>
                <a:sym typeface="Calibri"/>
              </a:rPr>
              <a:t> </a:t>
            </a:r>
            <a:endParaRPr/>
          </a:p>
        </p:txBody>
      </p:sp>
      <p:pic>
        <p:nvPicPr>
          <p:cNvPr id="679" name="Google Shape;679;p37"/>
          <p:cNvPicPr preferRelativeResize="0"/>
          <p:nvPr/>
        </p:nvPicPr>
        <p:blipFill rotWithShape="1">
          <a:blip r:embed="rId5">
            <a:alphaModFix/>
          </a:blip>
          <a:srcRect/>
          <a:stretch/>
        </p:blipFill>
        <p:spPr>
          <a:xfrm>
            <a:off x="6950349" y="1124753"/>
            <a:ext cx="3979611" cy="1837111"/>
          </a:xfrm>
          <a:prstGeom prst="rect">
            <a:avLst/>
          </a:prstGeom>
          <a:noFill/>
          <a:ln>
            <a:noFill/>
          </a:ln>
        </p:spPr>
      </p:pic>
      <p:pic>
        <p:nvPicPr>
          <p:cNvPr id="680" name="Google Shape;680;p37"/>
          <p:cNvPicPr preferRelativeResize="0"/>
          <p:nvPr/>
        </p:nvPicPr>
        <p:blipFill rotWithShape="1">
          <a:blip r:embed="rId6">
            <a:alphaModFix/>
          </a:blip>
          <a:srcRect/>
          <a:stretch/>
        </p:blipFill>
        <p:spPr>
          <a:xfrm>
            <a:off x="4052700" y="3326622"/>
            <a:ext cx="4266109" cy="1970845"/>
          </a:xfrm>
          <a:prstGeom prst="rect">
            <a:avLst/>
          </a:prstGeom>
          <a:noFill/>
          <a:ln>
            <a:noFill/>
          </a:ln>
        </p:spPr>
      </p:pic>
      <p:pic>
        <p:nvPicPr>
          <p:cNvPr id="681" name="Google Shape;681;p37"/>
          <p:cNvPicPr preferRelativeResize="0"/>
          <p:nvPr/>
        </p:nvPicPr>
        <p:blipFill rotWithShape="1">
          <a:blip r:embed="rId7">
            <a:alphaModFix/>
          </a:blip>
          <a:srcRect/>
          <a:stretch/>
        </p:blipFill>
        <p:spPr>
          <a:xfrm>
            <a:off x="9624392" y="3861048"/>
            <a:ext cx="1728192" cy="1758834"/>
          </a:xfrm>
          <a:prstGeom prst="rect">
            <a:avLst/>
          </a:prstGeom>
          <a:noFill/>
          <a:ln>
            <a:noFill/>
          </a:ln>
        </p:spPr>
      </p:pic>
      <p:sp>
        <p:nvSpPr>
          <p:cNvPr id="682" name="Google Shape;682;p37"/>
          <p:cNvSpPr txBox="1"/>
          <p:nvPr/>
        </p:nvSpPr>
        <p:spPr>
          <a:xfrm>
            <a:off x="2351584" y="0"/>
            <a:ext cx="7583488" cy="8572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chemeClr val="dk1"/>
              </a:buClr>
              <a:buSzPts val="3200"/>
              <a:buFont typeface="Arial"/>
              <a:buNone/>
            </a:pPr>
            <a:r>
              <a:rPr lang="pt-BR" sz="3200" b="1">
                <a:solidFill>
                  <a:schemeClr val="dk1"/>
                </a:solidFill>
                <a:latin typeface="Arial"/>
                <a:ea typeface="Arial"/>
                <a:cs typeface="Arial"/>
                <a:sym typeface="Arial"/>
              </a:rPr>
              <a:t>Estudos e pesquisas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grpSp>
        <p:nvGrpSpPr>
          <p:cNvPr id="687" name="Google Shape;687;p38"/>
          <p:cNvGrpSpPr/>
          <p:nvPr/>
        </p:nvGrpSpPr>
        <p:grpSpPr>
          <a:xfrm>
            <a:off x="591041" y="827786"/>
            <a:ext cx="10745287" cy="5251940"/>
            <a:chOff x="239351" y="745725"/>
            <a:chExt cx="10745287" cy="5251940"/>
          </a:xfrm>
        </p:grpSpPr>
        <p:pic>
          <p:nvPicPr>
            <p:cNvPr id="688" name="Google Shape;688;p38"/>
            <p:cNvPicPr preferRelativeResize="0"/>
            <p:nvPr/>
          </p:nvPicPr>
          <p:blipFill rotWithShape="1">
            <a:blip r:embed="rId3">
              <a:alphaModFix/>
            </a:blip>
            <a:srcRect/>
            <a:stretch/>
          </p:blipFill>
          <p:spPr>
            <a:xfrm>
              <a:off x="466271" y="902908"/>
              <a:ext cx="1958224" cy="2738392"/>
            </a:xfrm>
            <a:prstGeom prst="rect">
              <a:avLst/>
            </a:prstGeom>
            <a:noFill/>
            <a:ln>
              <a:noFill/>
            </a:ln>
          </p:spPr>
        </p:pic>
        <p:pic>
          <p:nvPicPr>
            <p:cNvPr id="689" name="Google Shape;689;p38"/>
            <p:cNvPicPr preferRelativeResize="0"/>
            <p:nvPr/>
          </p:nvPicPr>
          <p:blipFill rotWithShape="1">
            <a:blip r:embed="rId4">
              <a:alphaModFix/>
            </a:blip>
            <a:srcRect/>
            <a:stretch/>
          </p:blipFill>
          <p:spPr>
            <a:xfrm>
              <a:off x="2934116" y="871088"/>
              <a:ext cx="1958224" cy="2717936"/>
            </a:xfrm>
            <a:prstGeom prst="rect">
              <a:avLst/>
            </a:prstGeom>
            <a:noFill/>
            <a:ln>
              <a:noFill/>
            </a:ln>
          </p:spPr>
        </p:pic>
        <p:pic>
          <p:nvPicPr>
            <p:cNvPr id="690" name="Google Shape;690;p38"/>
            <p:cNvPicPr preferRelativeResize="0"/>
            <p:nvPr/>
          </p:nvPicPr>
          <p:blipFill rotWithShape="1">
            <a:blip r:embed="rId5">
              <a:alphaModFix/>
            </a:blip>
            <a:srcRect/>
            <a:stretch/>
          </p:blipFill>
          <p:spPr>
            <a:xfrm>
              <a:off x="5862805" y="936801"/>
              <a:ext cx="1870844" cy="2717936"/>
            </a:xfrm>
            <a:prstGeom prst="rect">
              <a:avLst/>
            </a:prstGeom>
            <a:noFill/>
            <a:ln>
              <a:noFill/>
            </a:ln>
          </p:spPr>
        </p:pic>
        <p:sp>
          <p:nvSpPr>
            <p:cNvPr id="691" name="Google Shape;691;p38"/>
            <p:cNvSpPr/>
            <p:nvPr/>
          </p:nvSpPr>
          <p:spPr>
            <a:xfrm>
              <a:off x="239351" y="745725"/>
              <a:ext cx="10745287" cy="5251940"/>
            </a:xfrm>
            <a:prstGeom prst="rect">
              <a:avLst/>
            </a:prstGeom>
            <a:noFill/>
            <a:ln w="76200" cap="flat" cmpd="sng">
              <a:solidFill>
                <a:srgbClr val="BA930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692" name="Google Shape;692;p38"/>
            <p:cNvPicPr preferRelativeResize="0"/>
            <p:nvPr/>
          </p:nvPicPr>
          <p:blipFill rotWithShape="1">
            <a:blip r:embed="rId6">
              <a:alphaModFix/>
            </a:blip>
            <a:srcRect/>
            <a:stretch/>
          </p:blipFill>
          <p:spPr>
            <a:xfrm>
              <a:off x="8675192" y="877194"/>
              <a:ext cx="1958224" cy="2734948"/>
            </a:xfrm>
            <a:prstGeom prst="rect">
              <a:avLst/>
            </a:prstGeom>
            <a:noFill/>
            <a:ln>
              <a:noFill/>
            </a:ln>
          </p:spPr>
        </p:pic>
        <p:pic>
          <p:nvPicPr>
            <p:cNvPr id="693" name="Google Shape;693;p38" descr="Interface gráfica do usuário, Texto, Aplicativo&#10;&#10;Descrição gerada automaticamente"/>
            <p:cNvPicPr preferRelativeResize="0"/>
            <p:nvPr/>
          </p:nvPicPr>
          <p:blipFill rotWithShape="1">
            <a:blip r:embed="rId7">
              <a:alphaModFix/>
            </a:blip>
            <a:srcRect/>
            <a:stretch/>
          </p:blipFill>
          <p:spPr>
            <a:xfrm>
              <a:off x="1563140" y="3796662"/>
              <a:ext cx="3281752" cy="2041516"/>
            </a:xfrm>
            <a:prstGeom prst="rect">
              <a:avLst/>
            </a:prstGeom>
            <a:noFill/>
            <a:ln>
              <a:noFill/>
            </a:ln>
          </p:spPr>
        </p:pic>
        <p:pic>
          <p:nvPicPr>
            <p:cNvPr id="694" name="Google Shape;694;p38" descr="Tela preta com letras brancas&#10;&#10;Descrição gerada automaticamente com confiança média"/>
            <p:cNvPicPr preferRelativeResize="0"/>
            <p:nvPr/>
          </p:nvPicPr>
          <p:blipFill rotWithShape="1">
            <a:blip r:embed="rId8">
              <a:alphaModFix/>
            </a:blip>
            <a:srcRect/>
            <a:stretch/>
          </p:blipFill>
          <p:spPr>
            <a:xfrm>
              <a:off x="6164335" y="3796661"/>
              <a:ext cx="4072333" cy="2121260"/>
            </a:xfrm>
            <a:prstGeom prst="rect">
              <a:avLst/>
            </a:prstGeom>
            <a:noFill/>
            <a:ln>
              <a:noFill/>
            </a:ln>
          </p:spPr>
        </p:pic>
      </p:grpSp>
      <p:sp>
        <p:nvSpPr>
          <p:cNvPr id="695" name="Google Shape;695;p38"/>
          <p:cNvSpPr txBox="1"/>
          <p:nvPr/>
        </p:nvSpPr>
        <p:spPr>
          <a:xfrm>
            <a:off x="2351584" y="0"/>
            <a:ext cx="7583488" cy="8572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chemeClr val="dk1"/>
              </a:buClr>
              <a:buSzPts val="3200"/>
              <a:buFont typeface="Arial"/>
              <a:buNone/>
            </a:pPr>
            <a:r>
              <a:rPr lang="pt-BR" sz="3200" b="1">
                <a:solidFill>
                  <a:schemeClr val="dk1"/>
                </a:solidFill>
                <a:latin typeface="Arial"/>
                <a:ea typeface="Arial"/>
                <a:cs typeface="Arial"/>
                <a:sym typeface="Arial"/>
              </a:rPr>
              <a:t>Projetos acadêmicos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39"/>
          <p:cNvSpPr txBox="1">
            <a:spLocks noGrp="1"/>
          </p:cNvSpPr>
          <p:nvPr>
            <p:ph type="title" idx="4294967295"/>
          </p:nvPr>
        </p:nvSpPr>
        <p:spPr>
          <a:xfrm>
            <a:off x="1219200" y="-99392"/>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Arial"/>
              <a:buNone/>
            </a:pPr>
            <a:r>
              <a:rPr lang="pt-BR" sz="3200" b="1"/>
              <a:t>Referências Bibliográficas</a:t>
            </a:r>
            <a:endParaRPr sz="3200" b="1"/>
          </a:p>
        </p:txBody>
      </p:sp>
      <p:pic>
        <p:nvPicPr>
          <p:cNvPr id="701" name="Google Shape;701;p39"/>
          <p:cNvPicPr preferRelativeResize="0"/>
          <p:nvPr/>
        </p:nvPicPr>
        <p:blipFill rotWithShape="1">
          <a:blip r:embed="rId3">
            <a:alphaModFix/>
          </a:blip>
          <a:srcRect l="54587" r="10095" b="-1"/>
          <a:stretch/>
        </p:blipFill>
        <p:spPr>
          <a:xfrm>
            <a:off x="20" y="908720"/>
            <a:ext cx="2207547" cy="5616624"/>
          </a:xfrm>
          <a:prstGeom prst="rect">
            <a:avLst/>
          </a:prstGeom>
          <a:noFill/>
          <a:ln>
            <a:noFill/>
          </a:ln>
        </p:spPr>
      </p:pic>
      <p:graphicFrame>
        <p:nvGraphicFramePr>
          <p:cNvPr id="702" name="Google Shape;702;p39"/>
          <p:cNvGraphicFramePr/>
          <p:nvPr/>
        </p:nvGraphicFramePr>
        <p:xfrm>
          <a:off x="2185641" y="1248938"/>
          <a:ext cx="9816750" cy="5073800"/>
        </p:xfrm>
        <a:graphic>
          <a:graphicData uri="http://schemas.openxmlformats.org/drawingml/2006/table">
            <a:tbl>
              <a:tblPr firstRow="1" bandRow="1">
                <a:noFill/>
                <a:tableStyleId>{F0850D23-9732-4B52-B524-37B17802C271}</a:tableStyleId>
              </a:tblPr>
              <a:tblGrid>
                <a:gridCol w="1963350">
                  <a:extLst>
                    <a:ext uri="{9D8B030D-6E8A-4147-A177-3AD203B41FA5}">
                      <a16:colId xmlns:a16="http://schemas.microsoft.com/office/drawing/2014/main" val="20000"/>
                    </a:ext>
                  </a:extLst>
                </a:gridCol>
                <a:gridCol w="1963350">
                  <a:extLst>
                    <a:ext uri="{9D8B030D-6E8A-4147-A177-3AD203B41FA5}">
                      <a16:colId xmlns:a16="http://schemas.microsoft.com/office/drawing/2014/main" val="20001"/>
                    </a:ext>
                  </a:extLst>
                </a:gridCol>
                <a:gridCol w="1963350">
                  <a:extLst>
                    <a:ext uri="{9D8B030D-6E8A-4147-A177-3AD203B41FA5}">
                      <a16:colId xmlns:a16="http://schemas.microsoft.com/office/drawing/2014/main" val="20002"/>
                    </a:ext>
                  </a:extLst>
                </a:gridCol>
                <a:gridCol w="1963350">
                  <a:extLst>
                    <a:ext uri="{9D8B030D-6E8A-4147-A177-3AD203B41FA5}">
                      <a16:colId xmlns:a16="http://schemas.microsoft.com/office/drawing/2014/main" val="20003"/>
                    </a:ext>
                  </a:extLst>
                </a:gridCol>
                <a:gridCol w="1963350">
                  <a:extLst>
                    <a:ext uri="{9D8B030D-6E8A-4147-A177-3AD203B41FA5}">
                      <a16:colId xmlns:a16="http://schemas.microsoft.com/office/drawing/2014/main" val="20004"/>
                    </a:ext>
                  </a:extLst>
                </a:gridCol>
              </a:tblGrid>
              <a:tr h="2536900">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extLst>
                  <a:ext uri="{0D108BD9-81ED-4DB2-BD59-A6C34878D82A}">
                    <a16:rowId xmlns:a16="http://schemas.microsoft.com/office/drawing/2014/main" val="10000"/>
                  </a:ext>
                </a:extLst>
              </a:tr>
              <a:tr h="2536900">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tc>
                  <a:txBody>
                    <a:bodyPr/>
                    <a:lstStyle/>
                    <a:p>
                      <a:pPr marL="0" marR="0" lvl="0" indent="0" algn="l" rtl="0">
                        <a:spcBef>
                          <a:spcPts val="0"/>
                        </a:spcBef>
                        <a:spcAft>
                          <a:spcPts val="0"/>
                        </a:spcAft>
                        <a:buNone/>
                      </a:pPr>
                      <a:endParaRPr sz="3200"/>
                    </a:p>
                  </a:txBody>
                  <a:tcPr marL="91450" marR="91450" marT="45725" marB="45725"/>
                </a:tc>
                <a:extLst>
                  <a:ext uri="{0D108BD9-81ED-4DB2-BD59-A6C34878D82A}">
                    <a16:rowId xmlns:a16="http://schemas.microsoft.com/office/drawing/2014/main" val="10001"/>
                  </a:ext>
                </a:extLst>
              </a:tr>
            </a:tbl>
          </a:graphicData>
        </a:graphic>
      </p:graphicFrame>
      <p:pic>
        <p:nvPicPr>
          <p:cNvPr id="703" name="Google Shape;703;p39"/>
          <p:cNvPicPr preferRelativeResize="0"/>
          <p:nvPr/>
        </p:nvPicPr>
        <p:blipFill rotWithShape="1">
          <a:blip r:embed="rId4">
            <a:alphaModFix/>
          </a:blip>
          <a:srcRect/>
          <a:stretch/>
        </p:blipFill>
        <p:spPr>
          <a:xfrm>
            <a:off x="2251551" y="1312237"/>
            <a:ext cx="1839952" cy="2373244"/>
          </a:xfrm>
          <a:prstGeom prst="rect">
            <a:avLst/>
          </a:prstGeom>
          <a:noFill/>
          <a:ln>
            <a:noFill/>
          </a:ln>
        </p:spPr>
      </p:pic>
      <p:pic>
        <p:nvPicPr>
          <p:cNvPr id="704" name="Google Shape;704;p39"/>
          <p:cNvPicPr preferRelativeResize="0"/>
          <p:nvPr/>
        </p:nvPicPr>
        <p:blipFill rotWithShape="1">
          <a:blip r:embed="rId5">
            <a:alphaModFix/>
          </a:blip>
          <a:srcRect/>
          <a:stretch/>
        </p:blipFill>
        <p:spPr>
          <a:xfrm>
            <a:off x="4257628" y="1312238"/>
            <a:ext cx="1782619" cy="2373245"/>
          </a:xfrm>
          <a:prstGeom prst="rect">
            <a:avLst/>
          </a:prstGeom>
          <a:noFill/>
          <a:ln>
            <a:noFill/>
          </a:ln>
        </p:spPr>
      </p:pic>
      <p:pic>
        <p:nvPicPr>
          <p:cNvPr id="705" name="Google Shape;705;p39"/>
          <p:cNvPicPr preferRelativeResize="0"/>
          <p:nvPr/>
        </p:nvPicPr>
        <p:blipFill rotWithShape="1">
          <a:blip r:embed="rId6">
            <a:alphaModFix/>
          </a:blip>
          <a:srcRect/>
          <a:stretch/>
        </p:blipFill>
        <p:spPr>
          <a:xfrm>
            <a:off x="6152340" y="1311465"/>
            <a:ext cx="1863395" cy="2373244"/>
          </a:xfrm>
          <a:prstGeom prst="rect">
            <a:avLst/>
          </a:prstGeom>
          <a:noFill/>
          <a:ln>
            <a:noFill/>
          </a:ln>
        </p:spPr>
      </p:pic>
      <p:pic>
        <p:nvPicPr>
          <p:cNvPr id="706" name="Google Shape;706;p39"/>
          <p:cNvPicPr preferRelativeResize="0"/>
          <p:nvPr/>
        </p:nvPicPr>
        <p:blipFill rotWithShape="1">
          <a:blip r:embed="rId7">
            <a:alphaModFix/>
          </a:blip>
          <a:srcRect/>
          <a:stretch/>
        </p:blipFill>
        <p:spPr>
          <a:xfrm>
            <a:off x="8123972" y="1322617"/>
            <a:ext cx="1863393" cy="2337473"/>
          </a:xfrm>
          <a:prstGeom prst="rect">
            <a:avLst/>
          </a:prstGeom>
          <a:noFill/>
          <a:ln>
            <a:noFill/>
          </a:ln>
        </p:spPr>
      </p:pic>
      <p:pic>
        <p:nvPicPr>
          <p:cNvPr id="707" name="Google Shape;707;p39"/>
          <p:cNvPicPr preferRelativeResize="0"/>
          <p:nvPr/>
        </p:nvPicPr>
        <p:blipFill rotWithShape="1">
          <a:blip r:embed="rId8">
            <a:alphaModFix/>
          </a:blip>
          <a:srcRect/>
          <a:stretch/>
        </p:blipFill>
        <p:spPr>
          <a:xfrm>
            <a:off x="10092150" y="1322617"/>
            <a:ext cx="1863393" cy="2373244"/>
          </a:xfrm>
          <a:prstGeom prst="rect">
            <a:avLst/>
          </a:prstGeom>
          <a:noFill/>
          <a:ln>
            <a:noFill/>
          </a:ln>
        </p:spPr>
      </p:pic>
      <p:pic>
        <p:nvPicPr>
          <p:cNvPr id="708" name="Google Shape;708;p39"/>
          <p:cNvPicPr preferRelativeResize="0"/>
          <p:nvPr/>
        </p:nvPicPr>
        <p:blipFill rotWithShape="1">
          <a:blip r:embed="rId9">
            <a:alphaModFix/>
          </a:blip>
          <a:srcRect/>
          <a:stretch/>
        </p:blipFill>
        <p:spPr>
          <a:xfrm>
            <a:off x="2280109" y="3870291"/>
            <a:ext cx="1782836" cy="2373244"/>
          </a:xfrm>
          <a:prstGeom prst="rect">
            <a:avLst/>
          </a:prstGeom>
          <a:noFill/>
          <a:ln>
            <a:noFill/>
          </a:ln>
        </p:spPr>
      </p:pic>
      <p:pic>
        <p:nvPicPr>
          <p:cNvPr id="709" name="Google Shape;709;p39"/>
          <p:cNvPicPr preferRelativeResize="0"/>
          <p:nvPr/>
        </p:nvPicPr>
        <p:blipFill rotWithShape="1">
          <a:blip r:embed="rId10">
            <a:alphaModFix/>
          </a:blip>
          <a:srcRect/>
          <a:stretch/>
        </p:blipFill>
        <p:spPr>
          <a:xfrm>
            <a:off x="4213025" y="3850178"/>
            <a:ext cx="1782036" cy="2435772"/>
          </a:xfrm>
          <a:prstGeom prst="rect">
            <a:avLst/>
          </a:prstGeom>
          <a:noFill/>
          <a:ln>
            <a:noFill/>
          </a:ln>
        </p:spPr>
      </p:pic>
      <p:pic>
        <p:nvPicPr>
          <p:cNvPr id="710" name="Google Shape;710;p39"/>
          <p:cNvPicPr preferRelativeResize="0"/>
          <p:nvPr/>
        </p:nvPicPr>
        <p:blipFill rotWithShape="1">
          <a:blip r:embed="rId11">
            <a:alphaModFix/>
          </a:blip>
          <a:srcRect/>
          <a:stretch/>
        </p:blipFill>
        <p:spPr>
          <a:xfrm>
            <a:off x="8125637" y="3827735"/>
            <a:ext cx="1877304" cy="2436053"/>
          </a:xfrm>
          <a:prstGeom prst="rect">
            <a:avLst/>
          </a:prstGeom>
          <a:noFill/>
          <a:ln>
            <a:noFill/>
          </a:ln>
        </p:spPr>
      </p:pic>
      <p:pic>
        <p:nvPicPr>
          <p:cNvPr id="711" name="Google Shape;711;p39"/>
          <p:cNvPicPr preferRelativeResize="0"/>
          <p:nvPr/>
        </p:nvPicPr>
        <p:blipFill rotWithShape="1">
          <a:blip r:embed="rId12">
            <a:alphaModFix/>
          </a:blip>
          <a:srcRect/>
          <a:stretch/>
        </p:blipFill>
        <p:spPr>
          <a:xfrm>
            <a:off x="10133394" y="3838957"/>
            <a:ext cx="1822148" cy="2458215"/>
          </a:xfrm>
          <a:prstGeom prst="rect">
            <a:avLst/>
          </a:prstGeom>
          <a:noFill/>
          <a:ln>
            <a:noFill/>
          </a:ln>
        </p:spPr>
      </p:pic>
      <p:pic>
        <p:nvPicPr>
          <p:cNvPr id="712" name="Google Shape;712;p39" descr="Forma, Polígono&#10;&#10;Descrição gerada automaticamente"/>
          <p:cNvPicPr preferRelativeResize="0"/>
          <p:nvPr/>
        </p:nvPicPr>
        <p:blipFill rotWithShape="1">
          <a:blip r:embed="rId13">
            <a:alphaModFix/>
          </a:blip>
          <a:srcRect/>
          <a:stretch/>
        </p:blipFill>
        <p:spPr>
          <a:xfrm>
            <a:off x="6155822" y="3848863"/>
            <a:ext cx="1876425" cy="2438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graphicFrame>
        <p:nvGraphicFramePr>
          <p:cNvPr id="717" name="Google Shape;717;p40"/>
          <p:cNvGraphicFramePr/>
          <p:nvPr/>
        </p:nvGraphicFramePr>
        <p:xfrm>
          <a:off x="5614749" y="1859076"/>
          <a:ext cx="6096000" cy="4551975"/>
        </p:xfrm>
        <a:graphic>
          <a:graphicData uri="http://schemas.openxmlformats.org/drawingml/2006/table">
            <a:tbl>
              <a:tblPr firstRow="1" bandRow="1">
                <a:noFill/>
                <a:tableStyleId>{A86E6AA8-36B7-45AF-8BE8-E836871AE951}</a:tableStyleId>
              </a:tblPr>
              <a:tblGrid>
                <a:gridCol w="921700">
                  <a:extLst>
                    <a:ext uri="{9D8B030D-6E8A-4147-A177-3AD203B41FA5}">
                      <a16:colId xmlns:a16="http://schemas.microsoft.com/office/drawing/2014/main" val="20000"/>
                    </a:ext>
                  </a:extLst>
                </a:gridCol>
                <a:gridCol w="5174300">
                  <a:extLst>
                    <a:ext uri="{9D8B030D-6E8A-4147-A177-3AD203B41FA5}">
                      <a16:colId xmlns:a16="http://schemas.microsoft.com/office/drawing/2014/main" val="20001"/>
                    </a:ext>
                  </a:extLst>
                </a:gridCol>
              </a:tblGrid>
              <a:tr h="505775">
                <a:tc>
                  <a:txBody>
                    <a:bodyPr/>
                    <a:lstStyle/>
                    <a:p>
                      <a:pPr marL="0" marR="0" lvl="0" indent="0" algn="l" rtl="0">
                        <a:spcBef>
                          <a:spcPts val="0"/>
                        </a:spcBef>
                        <a:spcAft>
                          <a:spcPts val="0"/>
                        </a:spcAft>
                        <a:buNone/>
                      </a:pPr>
                      <a:r>
                        <a:rPr lang="pt-BR" sz="1800"/>
                        <a:t>Canal</a:t>
                      </a:r>
                      <a:endParaRPr sz="1800"/>
                    </a:p>
                  </a:txBody>
                  <a:tcPr marL="91450" marR="91450" marT="45725" marB="45725"/>
                </a:tc>
                <a:tc>
                  <a:txBody>
                    <a:bodyPr/>
                    <a:lstStyle/>
                    <a:p>
                      <a:pPr marL="0" marR="0" lvl="0" indent="0" algn="ctr" rtl="0">
                        <a:spcBef>
                          <a:spcPts val="0"/>
                        </a:spcBef>
                        <a:spcAft>
                          <a:spcPts val="0"/>
                        </a:spcAft>
                        <a:buNone/>
                      </a:pPr>
                      <a:r>
                        <a:rPr lang="pt-BR" sz="1800"/>
                        <a:t>Link</a:t>
                      </a:r>
                      <a:endParaRPr sz="1800"/>
                    </a:p>
                  </a:txBody>
                  <a:tcPr marL="91450" marR="91450" marT="45725" marB="45725"/>
                </a:tc>
                <a:extLst>
                  <a:ext uri="{0D108BD9-81ED-4DB2-BD59-A6C34878D82A}">
                    <a16:rowId xmlns:a16="http://schemas.microsoft.com/office/drawing/2014/main" val="10000"/>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800" b="1" u="sng">
                          <a:solidFill>
                            <a:schemeClr val="hlink"/>
                          </a:solidFill>
                          <a:latin typeface="Century Gothic"/>
                          <a:ea typeface="Century Gothic"/>
                          <a:cs typeface="Century Gothic"/>
                          <a:sym typeface="Century Gothic"/>
                          <a:hlinkClick r:id="rId3"/>
                        </a:rPr>
                        <a:t>jcb@jcbmanagement.com.br</a:t>
                      </a:r>
                      <a:endParaRPr sz="1800"/>
                    </a:p>
                  </a:txBody>
                  <a:tcPr marL="91450" marR="91450" marT="45725" marB="45725"/>
                </a:tc>
                <a:extLst>
                  <a:ext uri="{0D108BD9-81ED-4DB2-BD59-A6C34878D82A}">
                    <a16:rowId xmlns:a16="http://schemas.microsoft.com/office/drawing/2014/main" val="10001"/>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800" b="1" u="sng">
                          <a:solidFill>
                            <a:schemeClr val="hlink"/>
                          </a:solidFill>
                          <a:latin typeface="Century Gothic"/>
                          <a:ea typeface="Century Gothic"/>
                          <a:cs typeface="Century Gothic"/>
                          <a:sym typeface="Century Gothic"/>
                          <a:hlinkClick r:id="rId4"/>
                        </a:rPr>
                        <a:t>www.jcboyadjian.com</a:t>
                      </a:r>
                      <a:r>
                        <a:rPr lang="pt-BR" sz="1800" b="1">
                          <a:latin typeface="Century Gothic"/>
                          <a:ea typeface="Century Gothic"/>
                          <a:cs typeface="Century Gothic"/>
                          <a:sym typeface="Century Gothic"/>
                        </a:rPr>
                        <a:t> </a:t>
                      </a:r>
                      <a:endParaRPr sz="1800"/>
                    </a:p>
                  </a:txBody>
                  <a:tcPr marL="91450" marR="91450" marT="45725" marB="45725"/>
                </a:tc>
                <a:extLst>
                  <a:ext uri="{0D108BD9-81ED-4DB2-BD59-A6C34878D82A}">
                    <a16:rowId xmlns:a16="http://schemas.microsoft.com/office/drawing/2014/main" val="10002"/>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600" b="1">
                          <a:latin typeface="Century Gothic"/>
                          <a:ea typeface="Century Gothic"/>
                          <a:cs typeface="Century Gothic"/>
                          <a:sym typeface="Century Gothic"/>
                        </a:rPr>
                        <a:t> </a:t>
                      </a:r>
                      <a:r>
                        <a:rPr lang="pt-BR" sz="1800" b="1">
                          <a:solidFill>
                            <a:schemeClr val="dk1"/>
                          </a:solidFill>
                          <a:latin typeface="Century Gothic"/>
                          <a:ea typeface="Century Gothic"/>
                          <a:cs typeface="Century Gothic"/>
                          <a:sym typeface="Century Gothic"/>
                        </a:rPr>
                        <a:t>jcbmanagement</a:t>
                      </a:r>
                      <a:endParaRPr sz="1800" b="1">
                        <a:solidFill>
                          <a:schemeClr val="dk1"/>
                        </a:solidFill>
                        <a:latin typeface="Century Gothic"/>
                        <a:ea typeface="Century Gothic"/>
                        <a:cs typeface="Century Gothic"/>
                        <a:sym typeface="Century Gothic"/>
                      </a:endParaRPr>
                    </a:p>
                  </a:txBody>
                  <a:tcPr marL="91450" marR="91450" marT="45725" marB="45725"/>
                </a:tc>
                <a:extLst>
                  <a:ext uri="{0D108BD9-81ED-4DB2-BD59-A6C34878D82A}">
                    <a16:rowId xmlns:a16="http://schemas.microsoft.com/office/drawing/2014/main" val="10003"/>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800" b="1">
                          <a:latin typeface="Century Gothic"/>
                          <a:ea typeface="Century Gothic"/>
                          <a:cs typeface="Century Gothic"/>
                          <a:sym typeface="Century Gothic"/>
                        </a:rPr>
                        <a:t>11-3045-1336</a:t>
                      </a:r>
                      <a:endParaRPr sz="1800"/>
                    </a:p>
                  </a:txBody>
                  <a:tcPr marL="91450" marR="91450" marT="45725" marB="45725"/>
                </a:tc>
                <a:extLst>
                  <a:ext uri="{0D108BD9-81ED-4DB2-BD59-A6C34878D82A}">
                    <a16:rowId xmlns:a16="http://schemas.microsoft.com/office/drawing/2014/main" val="10004"/>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800" b="1">
                          <a:latin typeface="Century Gothic"/>
                          <a:ea typeface="Century Gothic"/>
                          <a:cs typeface="Century Gothic"/>
                          <a:sym typeface="Century Gothic"/>
                        </a:rPr>
                        <a:t> 11-99971-8102</a:t>
                      </a:r>
                      <a:endParaRPr sz="1800"/>
                    </a:p>
                  </a:txBody>
                  <a:tcPr marL="91450" marR="91450" marT="45725" marB="45725"/>
                </a:tc>
                <a:extLst>
                  <a:ext uri="{0D108BD9-81ED-4DB2-BD59-A6C34878D82A}">
                    <a16:rowId xmlns:a16="http://schemas.microsoft.com/office/drawing/2014/main" val="10005"/>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800" b="1">
                          <a:latin typeface="Century Gothic"/>
                          <a:ea typeface="Century Gothic"/>
                          <a:cs typeface="Century Gothic"/>
                          <a:sym typeface="Century Gothic"/>
                        </a:rPr>
                        <a:t> jcboyadjian</a:t>
                      </a:r>
                      <a:endParaRPr sz="1800"/>
                    </a:p>
                  </a:txBody>
                  <a:tcPr marL="91450" marR="91450" marT="45725" marB="45725"/>
                </a:tc>
                <a:extLst>
                  <a:ext uri="{0D108BD9-81ED-4DB2-BD59-A6C34878D82A}">
                    <a16:rowId xmlns:a16="http://schemas.microsoft.com/office/drawing/2014/main" val="10006"/>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800" b="1">
                          <a:latin typeface="Century Gothic"/>
                          <a:ea typeface="Century Gothic"/>
                          <a:cs typeface="Century Gothic"/>
                          <a:sym typeface="Century Gothic"/>
                        </a:rPr>
                        <a:t> joao c boyadjian</a:t>
                      </a:r>
                      <a:endParaRPr sz="1800"/>
                    </a:p>
                  </a:txBody>
                  <a:tcPr marL="91450" marR="91450" marT="45725" marB="45725"/>
                </a:tc>
                <a:extLst>
                  <a:ext uri="{0D108BD9-81ED-4DB2-BD59-A6C34878D82A}">
                    <a16:rowId xmlns:a16="http://schemas.microsoft.com/office/drawing/2014/main" val="10007"/>
                  </a:ext>
                </a:extLst>
              </a:tr>
              <a:tr h="5057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pt-BR" sz="1800" b="1">
                          <a:solidFill>
                            <a:schemeClr val="dk1"/>
                          </a:solidFill>
                          <a:latin typeface="Century Gothic"/>
                          <a:ea typeface="Century Gothic"/>
                          <a:cs typeface="Century Gothic"/>
                          <a:sym typeface="Century Gothic"/>
                        </a:rPr>
                        <a:t>boyadjian</a:t>
                      </a:r>
                      <a:endParaRPr sz="1800" b="1">
                        <a:solidFill>
                          <a:schemeClr val="dk1"/>
                        </a:solidFill>
                        <a:latin typeface="Century Gothic"/>
                        <a:ea typeface="Century Gothic"/>
                        <a:cs typeface="Century Gothic"/>
                        <a:sym typeface="Century Gothic"/>
                      </a:endParaRPr>
                    </a:p>
                  </a:txBody>
                  <a:tcPr marL="91450" marR="91450" marT="45725" marB="45725"/>
                </a:tc>
                <a:extLst>
                  <a:ext uri="{0D108BD9-81ED-4DB2-BD59-A6C34878D82A}">
                    <a16:rowId xmlns:a16="http://schemas.microsoft.com/office/drawing/2014/main" val="10008"/>
                  </a:ext>
                </a:extLst>
              </a:tr>
            </a:tbl>
          </a:graphicData>
        </a:graphic>
      </p:graphicFrame>
      <p:sp>
        <p:nvSpPr>
          <p:cNvPr id="718" name="Google Shape;718;p40"/>
          <p:cNvSpPr txBox="1">
            <a:spLocks noGrp="1"/>
          </p:cNvSpPr>
          <p:nvPr>
            <p:ph type="title" idx="4294967295"/>
          </p:nvPr>
        </p:nvSpPr>
        <p:spPr>
          <a:xfrm>
            <a:off x="2351584" y="0"/>
            <a:ext cx="7583488" cy="85725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Arial"/>
              <a:buNone/>
            </a:pPr>
            <a:r>
              <a:rPr lang="pt-BR" sz="3200" b="1"/>
              <a:t>Muito obrigado - Chanorhagal</a:t>
            </a:r>
            <a:endParaRPr sz="3200" b="1"/>
          </a:p>
        </p:txBody>
      </p:sp>
      <p:sp>
        <p:nvSpPr>
          <p:cNvPr id="719" name="Google Shape;719;p40"/>
          <p:cNvSpPr txBox="1">
            <a:spLocks noGrp="1"/>
          </p:cNvSpPr>
          <p:nvPr>
            <p:ph type="body" idx="4294967295"/>
          </p:nvPr>
        </p:nvSpPr>
        <p:spPr>
          <a:xfrm>
            <a:off x="5083175" y="1055688"/>
            <a:ext cx="7108825" cy="679450"/>
          </a:xfrm>
          <a:prstGeom prst="rect">
            <a:avLst/>
          </a:prstGeom>
          <a:noFill/>
          <a:ln>
            <a:noFill/>
          </a:ln>
        </p:spPr>
        <p:txBody>
          <a:bodyPr spcFirstLastPara="1" wrap="square" lIns="91425" tIns="45700" rIns="91425" bIns="45700" anchor="t" anchorCtr="0">
            <a:spAutoFit/>
          </a:bodyPr>
          <a:lstStyle/>
          <a:p>
            <a:pPr marL="411480" lvl="1" indent="0" algn="l" rtl="0">
              <a:lnSpc>
                <a:spcPct val="70000"/>
              </a:lnSpc>
              <a:spcBef>
                <a:spcPts val="0"/>
              </a:spcBef>
              <a:spcAft>
                <a:spcPts val="0"/>
              </a:spcAft>
              <a:buSzPts val="2000"/>
              <a:buNone/>
            </a:pPr>
            <a:r>
              <a:rPr lang="pt-BR" sz="2000" b="1">
                <a:latin typeface="Century Gothic"/>
                <a:ea typeface="Century Gothic"/>
                <a:cs typeface="Century Gothic"/>
                <a:sym typeface="Century Gothic"/>
              </a:rPr>
              <a:t>Prof.João Carlos Boyadjian, MSc,MBA, PMP, Fellow</a:t>
            </a:r>
            <a:endParaRPr/>
          </a:p>
          <a:p>
            <a:pPr marL="411480" lvl="1" indent="0" algn="l" rtl="0">
              <a:lnSpc>
                <a:spcPct val="70000"/>
              </a:lnSpc>
              <a:spcBef>
                <a:spcPts val="1000"/>
              </a:spcBef>
              <a:spcAft>
                <a:spcPts val="0"/>
              </a:spcAft>
              <a:buSzPts val="2000"/>
              <a:buNone/>
            </a:pPr>
            <a:r>
              <a:rPr lang="pt-BR" sz="2000" b="1">
                <a:latin typeface="Century Gothic"/>
                <a:ea typeface="Century Gothic"/>
                <a:cs typeface="Century Gothic"/>
                <a:sym typeface="Century Gothic"/>
              </a:rPr>
              <a:t>PMI 15259, CRA  20279</a:t>
            </a:r>
            <a:endParaRPr/>
          </a:p>
        </p:txBody>
      </p:sp>
      <p:pic>
        <p:nvPicPr>
          <p:cNvPr id="720" name="Google Shape;720;p40"/>
          <p:cNvPicPr preferRelativeResize="0"/>
          <p:nvPr/>
        </p:nvPicPr>
        <p:blipFill rotWithShape="1">
          <a:blip r:embed="rId5">
            <a:alphaModFix/>
          </a:blip>
          <a:srcRect/>
          <a:stretch/>
        </p:blipFill>
        <p:spPr>
          <a:xfrm>
            <a:off x="5191045" y="3480150"/>
            <a:ext cx="314369" cy="314369"/>
          </a:xfrm>
          <a:prstGeom prst="rect">
            <a:avLst/>
          </a:prstGeom>
          <a:noFill/>
          <a:ln>
            <a:noFill/>
          </a:ln>
        </p:spPr>
      </p:pic>
      <p:pic>
        <p:nvPicPr>
          <p:cNvPr id="721" name="Google Shape;721;p40"/>
          <p:cNvPicPr preferRelativeResize="0"/>
          <p:nvPr/>
        </p:nvPicPr>
        <p:blipFill rotWithShape="1">
          <a:blip r:embed="rId6">
            <a:alphaModFix/>
          </a:blip>
          <a:srcRect/>
          <a:stretch/>
        </p:blipFill>
        <p:spPr>
          <a:xfrm>
            <a:off x="5235601" y="3992137"/>
            <a:ext cx="295316" cy="285790"/>
          </a:xfrm>
          <a:prstGeom prst="rect">
            <a:avLst/>
          </a:prstGeom>
          <a:noFill/>
          <a:ln>
            <a:noFill/>
          </a:ln>
        </p:spPr>
      </p:pic>
      <p:pic>
        <p:nvPicPr>
          <p:cNvPr id="722" name="Google Shape;722;p40"/>
          <p:cNvPicPr preferRelativeResize="0"/>
          <p:nvPr/>
        </p:nvPicPr>
        <p:blipFill rotWithShape="1">
          <a:blip r:embed="rId7">
            <a:alphaModFix/>
          </a:blip>
          <a:srcRect/>
          <a:stretch/>
        </p:blipFill>
        <p:spPr>
          <a:xfrm>
            <a:off x="5180432" y="4417279"/>
            <a:ext cx="405655" cy="385153"/>
          </a:xfrm>
          <a:prstGeom prst="rect">
            <a:avLst/>
          </a:prstGeom>
          <a:noFill/>
          <a:ln>
            <a:noFill/>
          </a:ln>
        </p:spPr>
      </p:pic>
      <p:pic>
        <p:nvPicPr>
          <p:cNvPr id="723" name="Google Shape;723;p40"/>
          <p:cNvPicPr preferRelativeResize="0"/>
          <p:nvPr/>
        </p:nvPicPr>
        <p:blipFill rotWithShape="1">
          <a:blip r:embed="rId8">
            <a:alphaModFix/>
          </a:blip>
          <a:srcRect/>
          <a:stretch/>
        </p:blipFill>
        <p:spPr>
          <a:xfrm>
            <a:off x="5126482" y="2430793"/>
            <a:ext cx="375224" cy="381884"/>
          </a:xfrm>
          <a:prstGeom prst="rect">
            <a:avLst/>
          </a:prstGeom>
          <a:noFill/>
          <a:ln>
            <a:noFill/>
          </a:ln>
        </p:spPr>
      </p:pic>
      <p:pic>
        <p:nvPicPr>
          <p:cNvPr id="724" name="Google Shape;724;p40"/>
          <p:cNvPicPr preferRelativeResize="0"/>
          <p:nvPr/>
        </p:nvPicPr>
        <p:blipFill rotWithShape="1">
          <a:blip r:embed="rId9">
            <a:alphaModFix/>
          </a:blip>
          <a:srcRect/>
          <a:stretch/>
        </p:blipFill>
        <p:spPr>
          <a:xfrm>
            <a:off x="5205032" y="4941782"/>
            <a:ext cx="381054" cy="396472"/>
          </a:xfrm>
          <a:prstGeom prst="rect">
            <a:avLst/>
          </a:prstGeom>
          <a:noFill/>
          <a:ln>
            <a:noFill/>
          </a:ln>
        </p:spPr>
      </p:pic>
      <p:pic>
        <p:nvPicPr>
          <p:cNvPr id="725" name="Google Shape;725;p40"/>
          <p:cNvPicPr preferRelativeResize="0"/>
          <p:nvPr/>
        </p:nvPicPr>
        <p:blipFill rotWithShape="1">
          <a:blip r:embed="rId10">
            <a:alphaModFix/>
          </a:blip>
          <a:srcRect/>
          <a:stretch/>
        </p:blipFill>
        <p:spPr>
          <a:xfrm>
            <a:off x="5223357" y="5980648"/>
            <a:ext cx="353000" cy="355153"/>
          </a:xfrm>
          <a:prstGeom prst="rect">
            <a:avLst/>
          </a:prstGeom>
          <a:noFill/>
          <a:ln>
            <a:noFill/>
          </a:ln>
        </p:spPr>
      </p:pic>
      <p:pic>
        <p:nvPicPr>
          <p:cNvPr id="726" name="Google Shape;726;p40"/>
          <p:cNvPicPr preferRelativeResize="0"/>
          <p:nvPr/>
        </p:nvPicPr>
        <p:blipFill rotWithShape="1">
          <a:blip r:embed="rId11">
            <a:alphaModFix/>
          </a:blip>
          <a:srcRect/>
          <a:stretch/>
        </p:blipFill>
        <p:spPr>
          <a:xfrm>
            <a:off x="5140337" y="2940826"/>
            <a:ext cx="390580" cy="371527"/>
          </a:xfrm>
          <a:prstGeom prst="rect">
            <a:avLst/>
          </a:prstGeom>
          <a:noFill/>
          <a:ln>
            <a:noFill/>
          </a:ln>
        </p:spPr>
      </p:pic>
      <p:pic>
        <p:nvPicPr>
          <p:cNvPr id="727" name="Google Shape;727;p40"/>
          <p:cNvPicPr preferRelativeResize="0"/>
          <p:nvPr/>
        </p:nvPicPr>
        <p:blipFill rotWithShape="1">
          <a:blip r:embed="rId12">
            <a:alphaModFix/>
          </a:blip>
          <a:srcRect/>
          <a:stretch/>
        </p:blipFill>
        <p:spPr>
          <a:xfrm>
            <a:off x="767408" y="1268760"/>
            <a:ext cx="2435288" cy="2435288"/>
          </a:xfrm>
          <a:prstGeom prst="rect">
            <a:avLst/>
          </a:prstGeom>
          <a:noFill/>
          <a:ln>
            <a:noFill/>
          </a:ln>
        </p:spPr>
      </p:pic>
      <p:pic>
        <p:nvPicPr>
          <p:cNvPr id="728" name="Google Shape;728;p40"/>
          <p:cNvPicPr preferRelativeResize="0"/>
          <p:nvPr/>
        </p:nvPicPr>
        <p:blipFill rotWithShape="1">
          <a:blip r:embed="rId13">
            <a:alphaModFix/>
          </a:blip>
          <a:srcRect/>
          <a:stretch/>
        </p:blipFill>
        <p:spPr>
          <a:xfrm>
            <a:off x="5226762" y="5475704"/>
            <a:ext cx="365182" cy="351136"/>
          </a:xfrm>
          <a:prstGeom prst="rect">
            <a:avLst/>
          </a:prstGeom>
          <a:noFill/>
          <a:ln>
            <a:noFill/>
          </a:ln>
        </p:spPr>
      </p:pic>
      <p:pic>
        <p:nvPicPr>
          <p:cNvPr id="729" name="Google Shape;729;p40"/>
          <p:cNvPicPr preferRelativeResize="0"/>
          <p:nvPr/>
        </p:nvPicPr>
        <p:blipFill rotWithShape="1">
          <a:blip r:embed="rId14">
            <a:alphaModFix/>
          </a:blip>
          <a:srcRect/>
          <a:stretch/>
        </p:blipFill>
        <p:spPr>
          <a:xfrm>
            <a:off x="1055440" y="1340768"/>
            <a:ext cx="2376264" cy="2366764"/>
          </a:xfrm>
          <a:prstGeom prst="rect">
            <a:avLst/>
          </a:prstGeom>
          <a:noFill/>
          <a:ln>
            <a:noFill/>
          </a:ln>
        </p:spPr>
      </p:pic>
      <p:pic>
        <p:nvPicPr>
          <p:cNvPr id="730" name="Google Shape;730;p40"/>
          <p:cNvPicPr preferRelativeResize="0"/>
          <p:nvPr/>
        </p:nvPicPr>
        <p:blipFill rotWithShape="1">
          <a:blip r:embed="rId15">
            <a:alphaModFix/>
          </a:blip>
          <a:srcRect/>
          <a:stretch/>
        </p:blipFill>
        <p:spPr>
          <a:xfrm>
            <a:off x="1055440" y="4293096"/>
            <a:ext cx="2297367" cy="2219753"/>
          </a:xfrm>
          <a:prstGeom prst="rect">
            <a:avLst/>
          </a:prstGeom>
          <a:noFill/>
          <a:ln>
            <a:noFill/>
          </a:ln>
        </p:spPr>
      </p:pic>
      <p:sp>
        <p:nvSpPr>
          <p:cNvPr id="731" name="Google Shape;731;p40"/>
          <p:cNvSpPr txBox="1"/>
          <p:nvPr/>
        </p:nvSpPr>
        <p:spPr>
          <a:xfrm>
            <a:off x="1343472" y="3861048"/>
            <a:ext cx="168026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000" b="1">
                <a:solidFill>
                  <a:schemeClr val="dk1"/>
                </a:solidFill>
                <a:latin typeface="Arial"/>
                <a:ea typeface="Arial"/>
                <a:cs typeface="Arial"/>
                <a:sym typeface="Arial"/>
              </a:rPr>
              <a:t>Fale comigo</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pic>
        <p:nvPicPr>
          <p:cNvPr id="736" name="Google Shape;736;p41" descr="Uma escala de balança digital usando círculos"/>
          <p:cNvPicPr preferRelativeResize="0"/>
          <p:nvPr/>
        </p:nvPicPr>
        <p:blipFill rotWithShape="1">
          <a:blip r:embed="rId3">
            <a:alphaModFix/>
          </a:blip>
          <a:srcRect l="16084" r="13466" b="1"/>
          <a:stretch/>
        </p:blipFill>
        <p:spPr>
          <a:xfrm>
            <a:off x="5350933" y="1295401"/>
            <a:ext cx="6815667" cy="4611209"/>
          </a:xfrm>
          <a:prstGeom prst="rect">
            <a:avLst/>
          </a:prstGeom>
          <a:noFill/>
          <a:ln>
            <a:noFill/>
          </a:ln>
        </p:spPr>
      </p:pic>
      <p:sp>
        <p:nvSpPr>
          <p:cNvPr id="737" name="Google Shape;737;p41"/>
          <p:cNvSpPr txBox="1"/>
          <p:nvPr/>
        </p:nvSpPr>
        <p:spPr>
          <a:xfrm>
            <a:off x="651156" y="1358980"/>
            <a:ext cx="4171568" cy="4691064"/>
          </a:xfrm>
          <a:prstGeom prst="rect">
            <a:avLst/>
          </a:prstGeom>
          <a:noFill/>
          <a:ln>
            <a:noFill/>
          </a:ln>
        </p:spPr>
        <p:txBody>
          <a:bodyPr spcFirstLastPara="1" wrap="square" lIns="108850" tIns="54425" rIns="108850" bIns="54425" anchor="ctr" anchorCtr="0">
            <a:noAutofit/>
          </a:bodyPr>
          <a:lstStyle/>
          <a:p>
            <a:pPr marL="0" marR="0" lvl="0" indent="0" algn="l" rtl="0">
              <a:spcBef>
                <a:spcPts val="0"/>
              </a:spcBef>
              <a:spcAft>
                <a:spcPts val="0"/>
              </a:spcAft>
              <a:buNone/>
            </a:pPr>
            <a:r>
              <a:rPr lang="pt-BR" sz="2800" b="1" dirty="0">
                <a:solidFill>
                  <a:schemeClr val="dk1"/>
                </a:solidFill>
                <a:latin typeface="Courgette"/>
                <a:ea typeface="Courgette"/>
                <a:cs typeface="Courgette"/>
                <a:sym typeface="Courgette"/>
              </a:rPr>
              <a:t>O sucesso está no equilíbrio do uso da relação do conhecimento e o uso com bom senso das boas práticas e metodologias adaptadas ao contexto dos seus projetos com aplicação da inteligência artificial</a:t>
            </a:r>
            <a:endParaRPr sz="1200" dirty="0"/>
          </a:p>
          <a:p>
            <a:pPr marL="0" marR="0" lvl="0" indent="0" algn="l" rtl="0">
              <a:spcBef>
                <a:spcPts val="592"/>
              </a:spcBef>
              <a:spcAft>
                <a:spcPts val="0"/>
              </a:spcAft>
              <a:buNone/>
            </a:pPr>
            <a:r>
              <a:rPr lang="pt-BR" sz="2800" b="1" dirty="0">
                <a:solidFill>
                  <a:schemeClr val="dk1"/>
                </a:solidFill>
                <a:latin typeface="Courgette"/>
                <a:ea typeface="Courgette"/>
                <a:cs typeface="Courgette"/>
                <a:sym typeface="Courgette"/>
              </a:rPr>
              <a:t>Boa sorte</a:t>
            </a:r>
            <a:endParaRPr sz="1200" dirty="0"/>
          </a:p>
          <a:p>
            <a:pPr marL="0" marR="0" lvl="0" indent="0" algn="l" rtl="0">
              <a:spcBef>
                <a:spcPts val="592"/>
              </a:spcBef>
              <a:spcAft>
                <a:spcPts val="0"/>
              </a:spcAft>
              <a:buNone/>
            </a:pPr>
            <a:r>
              <a:rPr lang="pt-BR" sz="2800" b="1" dirty="0" err="1">
                <a:solidFill>
                  <a:schemeClr val="dk1"/>
                </a:solidFill>
                <a:latin typeface="Courgette"/>
                <a:ea typeface="Courgette"/>
                <a:cs typeface="Courgette"/>
                <a:sym typeface="Courgette"/>
              </a:rPr>
              <a:t>Boyadjian</a:t>
            </a:r>
            <a:endParaRPr sz="1200" dirty="0"/>
          </a:p>
        </p:txBody>
      </p:sp>
      <p:sp>
        <p:nvSpPr>
          <p:cNvPr id="738" name="Google Shape;738;p41"/>
          <p:cNvSpPr txBox="1"/>
          <p:nvPr/>
        </p:nvSpPr>
        <p:spPr>
          <a:xfrm>
            <a:off x="2351584" y="0"/>
            <a:ext cx="7583488" cy="85725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chemeClr val="dk1"/>
              </a:buClr>
              <a:buSzPts val="3200"/>
              <a:buFont typeface="Arial"/>
              <a:buNone/>
            </a:pPr>
            <a:endParaRPr sz="3200" b="1">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pic>
        <p:nvPicPr>
          <p:cNvPr id="743" name="Google Shape;743;p42"/>
          <p:cNvPicPr preferRelativeResize="0"/>
          <p:nvPr/>
        </p:nvPicPr>
        <p:blipFill rotWithShape="1">
          <a:blip r:embed="rId3">
            <a:alphaModFix/>
          </a:blip>
          <a:srcRect/>
          <a:stretch/>
        </p:blipFill>
        <p:spPr>
          <a:xfrm>
            <a:off x="9149" y="0"/>
            <a:ext cx="12343879" cy="6858000"/>
          </a:xfrm>
          <a:prstGeom prst="rect">
            <a:avLst/>
          </a:prstGeom>
          <a:noFill/>
          <a:ln>
            <a:noFill/>
          </a:ln>
        </p:spPr>
      </p:pic>
      <p:sp>
        <p:nvSpPr>
          <p:cNvPr id="744" name="Google Shape;744;p42"/>
          <p:cNvSpPr/>
          <p:nvPr/>
        </p:nvSpPr>
        <p:spPr>
          <a:xfrm>
            <a:off x="5303912" y="1484784"/>
            <a:ext cx="1688603" cy="577083"/>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pt-BR" sz="3300" b="1">
                <a:solidFill>
                  <a:srgbClr val="FFC000"/>
                </a:solidFill>
                <a:latin typeface="Calibri"/>
                <a:ea typeface="Calibri"/>
                <a:cs typeface="Calibri"/>
                <a:sym typeface="Calibri"/>
              </a:rPr>
              <a:t>Seja feliz</a:t>
            </a:r>
            <a:endParaRPr/>
          </a:p>
        </p:txBody>
      </p:sp>
      <p:sp>
        <p:nvSpPr>
          <p:cNvPr id="745" name="Google Shape;745;p42"/>
          <p:cNvSpPr txBox="1"/>
          <p:nvPr/>
        </p:nvSpPr>
        <p:spPr>
          <a:xfrm>
            <a:off x="10295628" y="5868360"/>
            <a:ext cx="2057400" cy="36512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pt-BR" sz="1333">
                <a:solidFill>
                  <a:srgbClr val="000000"/>
                </a:solidFill>
                <a:latin typeface="Calibri"/>
                <a:ea typeface="Calibri"/>
                <a:cs typeface="Calibri"/>
                <a:sym typeface="Calibri"/>
              </a:rPr>
              <a:t>42</a:t>
            </a:fld>
            <a:endParaRPr sz="1333">
              <a:solidFill>
                <a:srgbClr val="000000"/>
              </a:solidFill>
              <a:latin typeface="Calibri"/>
              <a:ea typeface="Calibri"/>
              <a:cs typeface="Calibri"/>
              <a:sym typeface="Calibri"/>
            </a:endParaRPr>
          </a:p>
        </p:txBody>
      </p:sp>
      <p:sp>
        <p:nvSpPr>
          <p:cNvPr id="746" name="Google Shape;746;p42"/>
          <p:cNvSpPr txBox="1"/>
          <p:nvPr/>
        </p:nvSpPr>
        <p:spPr>
          <a:xfrm>
            <a:off x="4298343" y="452165"/>
            <a:ext cx="3673476" cy="2081212"/>
          </a:xfrm>
          <a:prstGeom prst="rect">
            <a:avLst/>
          </a:prstGeom>
          <a:noFill/>
          <a:ln>
            <a:noFill/>
          </a:ln>
        </p:spPr>
        <p:txBody>
          <a:bodyPr spcFirstLastPara="1" wrap="square" lIns="91425" tIns="45700" rIns="91425" bIns="45700" anchor="t" anchorCtr="0">
            <a:normAutofit/>
          </a:bodyPr>
          <a:lstStyle/>
          <a:p>
            <a:pPr marL="228594" marR="0" lvl="0" indent="-101593" algn="ctr" rtl="0">
              <a:lnSpc>
                <a:spcPct val="90000"/>
              </a:lnSpc>
              <a:spcBef>
                <a:spcPts val="0"/>
              </a:spcBef>
              <a:spcAft>
                <a:spcPts val="0"/>
              </a:spcAft>
              <a:buClr>
                <a:srgbClr val="000000"/>
              </a:buClr>
              <a:buSzPts val="2000"/>
              <a:buFont typeface="Arial"/>
              <a:buNone/>
            </a:pPr>
            <a:endParaRPr sz="2000">
              <a:solidFill>
                <a:srgbClr val="FFFFFF"/>
              </a:solidFill>
              <a:latin typeface="Calibri"/>
              <a:ea typeface="Calibri"/>
              <a:cs typeface="Calibri"/>
              <a:sym typeface="Calibri"/>
            </a:endParaRP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pic>
        <p:nvPicPr>
          <p:cNvPr id="751" name="Google Shape;751;p43"/>
          <p:cNvPicPr preferRelativeResize="0"/>
          <p:nvPr/>
        </p:nvPicPr>
        <p:blipFill rotWithShape="1">
          <a:blip r:embed="rId3">
            <a:alphaModFix/>
          </a:blip>
          <a:srcRect/>
          <a:stretch/>
        </p:blipFill>
        <p:spPr>
          <a:xfrm>
            <a:off x="3863752" y="0"/>
            <a:ext cx="3528392" cy="2816324"/>
          </a:xfrm>
          <a:prstGeom prst="rect">
            <a:avLst/>
          </a:prstGeom>
          <a:noFill/>
          <a:ln>
            <a:noFill/>
          </a:ln>
        </p:spPr>
      </p:pic>
      <p:pic>
        <p:nvPicPr>
          <p:cNvPr id="752" name="Google Shape;752;p43"/>
          <p:cNvPicPr preferRelativeResize="0"/>
          <p:nvPr/>
        </p:nvPicPr>
        <p:blipFill rotWithShape="1">
          <a:blip r:embed="rId4">
            <a:alphaModFix/>
          </a:blip>
          <a:srcRect/>
          <a:stretch/>
        </p:blipFill>
        <p:spPr>
          <a:xfrm>
            <a:off x="479376" y="1844824"/>
            <a:ext cx="2750524" cy="3861048"/>
          </a:xfrm>
          <a:prstGeom prst="rect">
            <a:avLst/>
          </a:prstGeom>
          <a:noFill/>
          <a:ln>
            <a:noFill/>
          </a:ln>
        </p:spPr>
      </p:pic>
      <p:pic>
        <p:nvPicPr>
          <p:cNvPr id="753" name="Google Shape;753;p43"/>
          <p:cNvPicPr preferRelativeResize="0"/>
          <p:nvPr/>
        </p:nvPicPr>
        <p:blipFill rotWithShape="1">
          <a:blip r:embed="rId5">
            <a:alphaModFix/>
          </a:blip>
          <a:srcRect/>
          <a:stretch/>
        </p:blipFill>
        <p:spPr>
          <a:xfrm>
            <a:off x="7752184" y="1844824"/>
            <a:ext cx="4219059" cy="2852936"/>
          </a:xfrm>
          <a:prstGeom prst="rect">
            <a:avLst/>
          </a:prstGeom>
          <a:noFill/>
          <a:ln>
            <a:noFill/>
          </a:ln>
        </p:spPr>
      </p:pic>
      <p:sp>
        <p:nvSpPr>
          <p:cNvPr id="754" name="Google Shape;754;p43"/>
          <p:cNvSpPr txBox="1"/>
          <p:nvPr/>
        </p:nvSpPr>
        <p:spPr>
          <a:xfrm>
            <a:off x="9192344" y="1196752"/>
            <a:ext cx="107433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400" b="1">
                <a:solidFill>
                  <a:schemeClr val="dk1"/>
                </a:solidFill>
                <a:latin typeface="Tahoma"/>
                <a:ea typeface="Tahoma"/>
                <a:cs typeface="Tahoma"/>
                <a:sym typeface="Tahoma"/>
              </a:rPr>
              <a:t>Curso</a:t>
            </a:r>
            <a:endParaRPr/>
          </a:p>
        </p:txBody>
      </p:sp>
      <p:sp>
        <p:nvSpPr>
          <p:cNvPr id="755" name="Google Shape;755;p43"/>
          <p:cNvSpPr txBox="1"/>
          <p:nvPr/>
        </p:nvSpPr>
        <p:spPr>
          <a:xfrm>
            <a:off x="10128448" y="1988840"/>
            <a:ext cx="173845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lt1"/>
                </a:solidFill>
                <a:latin typeface="Arial"/>
                <a:ea typeface="Arial"/>
                <a:cs typeface="Arial"/>
                <a:sym typeface="Arial"/>
              </a:rPr>
              <a:t>Prática de iniciar um projeto com IA</a:t>
            </a:r>
            <a:endParaRPr/>
          </a:p>
        </p:txBody>
      </p:sp>
      <p:sp>
        <p:nvSpPr>
          <p:cNvPr id="756" name="Google Shape;756;p43"/>
          <p:cNvSpPr txBox="1"/>
          <p:nvPr/>
        </p:nvSpPr>
        <p:spPr>
          <a:xfrm>
            <a:off x="7896200" y="4221088"/>
            <a:ext cx="15728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lt1"/>
                </a:solidFill>
                <a:latin typeface="Arial"/>
                <a:ea typeface="Arial"/>
                <a:cs typeface="Arial"/>
                <a:sym typeface="Arial"/>
              </a:rPr>
              <a:t>@jcboyadjian</a:t>
            </a:r>
            <a:endParaRPr/>
          </a:p>
        </p:txBody>
      </p:sp>
      <p:sp>
        <p:nvSpPr>
          <p:cNvPr id="757" name="Google Shape;757;p43"/>
          <p:cNvSpPr txBox="1"/>
          <p:nvPr/>
        </p:nvSpPr>
        <p:spPr>
          <a:xfrm>
            <a:off x="1271464" y="1268760"/>
            <a:ext cx="9557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400" b="1">
                <a:solidFill>
                  <a:schemeClr val="dk1"/>
                </a:solidFill>
                <a:latin typeface="Tahoma"/>
                <a:ea typeface="Tahoma"/>
                <a:cs typeface="Tahoma"/>
                <a:sym typeface="Tahoma"/>
              </a:rPr>
              <a:t>Livro</a:t>
            </a:r>
            <a:endParaRPr/>
          </a:p>
        </p:txBody>
      </p:sp>
    </p:spTree>
  </p:cSld>
  <p:clrMapOvr>
    <a:masterClrMapping/>
  </p:clrMapOvr>
</p:sld>
</file>

<file path=ppt/theme/theme1.xml><?xml version="1.0" encoding="utf-8"?>
<a:theme xmlns:a="http://schemas.openxmlformats.org/drawingml/2006/main" name="TP101992557_template">
  <a:themeElements>
    <a:clrScheme name="Amarelo">
      <a:dk1>
        <a:srgbClr val="000000"/>
      </a:dk1>
      <a:lt1>
        <a:srgbClr val="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1678</Words>
  <Application>Microsoft Office PowerPoint</Application>
  <PresentationFormat>Widescreen</PresentationFormat>
  <Paragraphs>282</Paragraphs>
  <Slides>43</Slides>
  <Notes>43</Notes>
  <HiddenSlides>0</HiddenSlides>
  <MMClips>0</MMClips>
  <ScaleCrop>false</ScaleCrop>
  <HeadingPairs>
    <vt:vector size="6" baseType="variant">
      <vt:variant>
        <vt:lpstr>Fontes usadas</vt:lpstr>
      </vt:variant>
      <vt:variant>
        <vt:i4>12</vt:i4>
      </vt:variant>
      <vt:variant>
        <vt:lpstr>Tema</vt:lpstr>
      </vt:variant>
      <vt:variant>
        <vt:i4>1</vt:i4>
      </vt:variant>
      <vt:variant>
        <vt:lpstr>Títulos de slides</vt:lpstr>
      </vt:variant>
      <vt:variant>
        <vt:i4>43</vt:i4>
      </vt:variant>
    </vt:vector>
  </HeadingPairs>
  <TitlesOfParts>
    <vt:vector size="56" baseType="lpstr">
      <vt:lpstr>Courgette</vt:lpstr>
      <vt:lpstr>Arial Black</vt:lpstr>
      <vt:lpstr>Helvetica Neue</vt:lpstr>
      <vt:lpstr>Lato</vt:lpstr>
      <vt:lpstr>Noto Sans Symbols</vt:lpstr>
      <vt:lpstr>Arial</vt:lpstr>
      <vt:lpstr>Century Gothic</vt:lpstr>
      <vt:lpstr>Georgia</vt:lpstr>
      <vt:lpstr>Calibri</vt:lpstr>
      <vt:lpstr>Tahoma</vt:lpstr>
      <vt:lpstr>Sofia</vt:lpstr>
      <vt:lpstr>Times New Roman</vt:lpstr>
      <vt:lpstr>TP101992557_template</vt:lpstr>
      <vt:lpstr> Padrões Internacionais de GP</vt:lpstr>
      <vt:lpstr>Apresentação do PowerPoint</vt:lpstr>
      <vt:lpstr>Apresentação do PowerPoint</vt:lpstr>
      <vt:lpstr>Apresentação do PowerPoint</vt:lpstr>
      <vt:lpstr>Apresentação do PowerPoint</vt:lpstr>
      <vt:lpstr>Tipos de Projetos</vt:lpstr>
      <vt:lpstr>Apresentação do PowerPoint</vt:lpstr>
      <vt:lpstr>Ambiente interno e externo</vt:lpstr>
      <vt:lpstr>🔄 Enquete 1   Identificação dos stakeholders áreas que mais atuam</vt:lpstr>
      <vt:lpstr>Padrões</vt:lpstr>
      <vt:lpstr>Apresentação do PowerPoint</vt:lpstr>
      <vt:lpstr>O universo do conhecimento - PMI</vt:lpstr>
      <vt:lpstr>Outros Padrões</vt:lpstr>
      <vt:lpstr>Apresentação do PowerPoint</vt:lpstr>
      <vt:lpstr>Apresentação do PowerPoint</vt:lpstr>
      <vt:lpstr>Apresentação do PowerPoint</vt:lpstr>
      <vt:lpstr>Apresentação do PowerPoint</vt:lpstr>
      <vt:lpstr>Pulse of Profession – PMI-2023</vt:lpstr>
      <vt:lpstr>Apresentação do PowerPoint</vt:lpstr>
      <vt:lpstr>Apresentação do PowerPoint</vt:lpstr>
      <vt:lpstr>🔄 Enquete 2    Que abordagem de gerenciamento você mais trabalha?</vt:lpstr>
      <vt:lpstr>Apresentação do PowerPoint</vt:lpstr>
      <vt:lpstr>Apresentação do PowerPoint</vt:lpstr>
      <vt:lpstr>Apresentação do PowerPoint</vt:lpstr>
      <vt:lpstr>Apresentação do PowerPoint</vt:lpstr>
      <vt:lpstr>FEL - etapas</vt:lpstr>
      <vt:lpstr> Prince2</vt:lpstr>
      <vt:lpstr>Prince2 – Processos</vt:lpstr>
      <vt:lpstr>Apresentação do PowerPoint</vt:lpstr>
      <vt:lpstr>Apresentação do PowerPoint</vt:lpstr>
      <vt:lpstr>Apresentação do PowerPoint</vt:lpstr>
      <vt:lpstr>Modelo hibrido  iterativa – adaptativo Projeto de um novo medicamento </vt:lpstr>
      <vt:lpstr>ISO 21500 &amp; ISO 10006</vt:lpstr>
      <vt:lpstr>Enquete 3 –  Quais padrões sua organização mais utiliza?</vt:lpstr>
      <vt:lpstr>Apresentação do PowerPoint</vt:lpstr>
      <vt:lpstr>Tendências Futuras em Gerenciamento de Projetos</vt:lpstr>
      <vt:lpstr>Apresentação do PowerPoint</vt:lpstr>
      <vt:lpstr>Apresentação do PowerPoint</vt:lpstr>
      <vt:lpstr>Referências Bibliográficas</vt:lpstr>
      <vt:lpstr>Muito obrigado - Chanorhagal</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jcb</dc:creator>
  <cp:lastModifiedBy>USER</cp:lastModifiedBy>
  <cp:revision>3</cp:revision>
  <dcterms:created xsi:type="dcterms:W3CDTF">2012-07-03T15:16:37Z</dcterms:created>
  <dcterms:modified xsi:type="dcterms:W3CDTF">2025-07-16T10:55:25Z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TC019925589991</vt:lpwstr>
  </property>
</Properties>
</file>