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  <p:sldMasterId id="2147483687" r:id="rId3"/>
    <p:sldMasterId id="2147483710" r:id="rId4"/>
    <p:sldMasterId id="2147483767" r:id="rId5"/>
  </p:sldMasterIdLst>
  <p:notesMasterIdLst>
    <p:notesMasterId r:id="rId59"/>
  </p:notesMasterIdLst>
  <p:sldIdLst>
    <p:sldId id="9749" r:id="rId6"/>
    <p:sldId id="10893" r:id="rId7"/>
    <p:sldId id="10745" r:id="rId8"/>
    <p:sldId id="10894" r:id="rId9"/>
    <p:sldId id="260" r:id="rId10"/>
    <p:sldId id="10895" r:id="rId11"/>
    <p:sldId id="259" r:id="rId12"/>
    <p:sldId id="9178" r:id="rId13"/>
    <p:sldId id="10845" r:id="rId14"/>
    <p:sldId id="10875" r:id="rId15"/>
    <p:sldId id="10864" r:id="rId16"/>
    <p:sldId id="10920" r:id="rId17"/>
    <p:sldId id="10868" r:id="rId18"/>
    <p:sldId id="9523" r:id="rId19"/>
    <p:sldId id="10767" r:id="rId20"/>
    <p:sldId id="10949" r:id="rId21"/>
    <p:sldId id="10926" r:id="rId22"/>
    <p:sldId id="10942" r:id="rId23"/>
    <p:sldId id="10938" r:id="rId24"/>
    <p:sldId id="10943" r:id="rId25"/>
    <p:sldId id="8880" r:id="rId26"/>
    <p:sldId id="10944" r:id="rId27"/>
    <p:sldId id="10945" r:id="rId28"/>
    <p:sldId id="10914" r:id="rId29"/>
    <p:sldId id="10946" r:id="rId30"/>
    <p:sldId id="10947" r:id="rId31"/>
    <p:sldId id="10956" r:id="rId32"/>
    <p:sldId id="10957" r:id="rId33"/>
    <p:sldId id="10958" r:id="rId34"/>
    <p:sldId id="10969" r:id="rId35"/>
    <p:sldId id="10927" r:id="rId36"/>
    <p:sldId id="10948" r:id="rId37"/>
    <p:sldId id="10931" r:id="rId38"/>
    <p:sldId id="10939" r:id="rId39"/>
    <p:sldId id="10959" r:id="rId40"/>
    <p:sldId id="10960" r:id="rId41"/>
    <p:sldId id="10950" r:id="rId42"/>
    <p:sldId id="10928" r:id="rId43"/>
    <p:sldId id="10932" r:id="rId44"/>
    <p:sldId id="10940" r:id="rId45"/>
    <p:sldId id="10961" r:id="rId46"/>
    <p:sldId id="10962" r:id="rId47"/>
    <p:sldId id="10963" r:id="rId48"/>
    <p:sldId id="10951" r:id="rId49"/>
    <p:sldId id="10929" r:id="rId50"/>
    <p:sldId id="10936" r:id="rId51"/>
    <p:sldId id="10941" r:id="rId52"/>
    <p:sldId id="10964" r:id="rId53"/>
    <p:sldId id="10965" r:id="rId54"/>
    <p:sldId id="10966" r:id="rId55"/>
    <p:sldId id="10919" r:id="rId56"/>
    <p:sldId id="10970" r:id="rId57"/>
    <p:sldId id="10784" r:id="rId5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B6F2"/>
    <a:srgbClr val="1D0F01"/>
    <a:srgbClr val="432003"/>
    <a:srgbClr val="642F04"/>
    <a:srgbClr val="452403"/>
    <a:srgbClr val="9AF2FF"/>
    <a:srgbClr val="000918"/>
    <a:srgbClr val="002054"/>
    <a:srgbClr val="190B23"/>
    <a:srgbClr val="2B13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>
        <p:scale>
          <a:sx n="66" d="100"/>
          <a:sy n="66" d="100"/>
        </p:scale>
        <p:origin x="2074" y="31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5" Type="http://schemas.openxmlformats.org/officeDocument/2006/relationships/slideMaster" Target="slideMasters/slideMaster5.xml"/><Relationship Id="rId61" Type="http://schemas.openxmlformats.org/officeDocument/2006/relationships/viewProps" Target="viewProp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C7EB5A-2003-4C78-9F96-D3ECC3332A73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22BACF-2001-46FE-8A90-086EB0DDC9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3098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8" name="Google Shape;168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952224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59746-C44F-D067-804C-C14F875D7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D366545-2597-BB45-9BED-EA20022B55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5769FE5-F0EA-D124-A073-7E8FCD0AFE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FDE7F83-D5B2-343B-8974-B956AF8B78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22BACF-2001-46FE-8A90-086EB0DDC99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6526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5D3CC5-AC13-1B99-1E4E-887728FDA3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DDCDD3-0229-ED26-6CD5-D069B7BB99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EA7969-BF3C-5F35-B343-4104AF0A8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2677-D7E2-4C7A-A1E4-E63DFBC127C1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E30029-1DBD-2525-F30C-1C515A890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ED51FFC-AEDD-1589-52E9-8C82537F2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B7486-E45B-4FE1-9221-4EE90A4E5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6364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E7BC37-F63C-6F8E-9B11-818B93660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789D066-F61A-47ED-90C3-8C6AC1139D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D442BB2-FCEB-7422-93EF-52A2115FA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2677-D7E2-4C7A-A1E4-E63DFBC127C1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ACFB80-256A-4B50-D9C4-29CBE8B8E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AD3713-A142-20A7-B2AD-1E3C6BCAC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B7486-E45B-4FE1-9221-4EE90A4E5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111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70D427-861B-01C2-2295-490E873E5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F967C8-CD15-6733-55D0-49D2A6A87C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A73539B-9264-1A96-A133-87171F045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C8EDD4E-CAFF-74B7-A00B-F8DBB1CFC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2677-D7E2-4C7A-A1E4-E63DFBC127C1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84122A-0F7B-C397-33E1-8AF5A35F0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E0C4189-02CB-77B5-A57B-740D877A1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B7486-E45B-4FE1-9221-4EE90A4E5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3893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0F6CC7-9EF3-C1B2-13EE-02EA1AE0F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D0D2CD0-E208-FD59-23D8-109FEB40B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2677-D7E2-4C7A-A1E4-E63DFBC127C1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20A0955-7132-B302-F3D3-2BBC29ABE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AF28AEA-B204-FD92-37B6-DFA202498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B7486-E45B-4FE1-9221-4EE90A4E5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2132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EA57716-B2F7-A919-FAEE-61D697580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2677-D7E2-4C7A-A1E4-E63DFBC127C1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6352BE-834A-A969-EC7A-702D02C69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82BA018-6AF8-5CE9-BB30-66E7A59DC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B7486-E45B-4FE1-9221-4EE90A4E5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18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63473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5"/>
          <p:cNvSpPr txBox="1">
            <a:spLocks noGrp="1"/>
          </p:cNvSpPr>
          <p:nvPr>
            <p:ph type="body" idx="1"/>
          </p:nvPr>
        </p:nvSpPr>
        <p:spPr>
          <a:xfrm>
            <a:off x="600672" y="5438677"/>
            <a:ext cx="10985502" cy="255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25" tIns="20225" rIns="20225" bIns="20225" anchor="t" anchorCtr="0">
            <a:normAutofit/>
          </a:bodyPr>
          <a:lstStyle>
            <a:lvl1pPr marL="414955" lvl="0" indent="-2074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4"/>
              <a:buFont typeface="Helvetica Neue"/>
              <a:buNone/>
              <a:defRPr sz="1810"/>
            </a:lvl1pPr>
            <a:lvl2pPr marL="829909" lvl="1" indent="-2074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1244864" lvl="2" indent="-2074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1659819" lvl="3" indent="-2074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2074774" lvl="4" indent="-2074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2489728" lvl="5" indent="-2074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2904683" lvl="6" indent="-2074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3319638" lvl="7" indent="-2074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3734592" lvl="8" indent="-2074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35"/>
          <p:cNvSpPr txBox="1">
            <a:spLocks noGrp="1"/>
          </p:cNvSpPr>
          <p:nvPr>
            <p:ph type="title"/>
          </p:nvPr>
        </p:nvSpPr>
        <p:spPr>
          <a:xfrm>
            <a:off x="603250" y="1708148"/>
            <a:ext cx="10985502" cy="1867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475" tIns="22475" rIns="22475" bIns="22475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35"/>
          <p:cNvSpPr txBox="1">
            <a:spLocks noGrp="1"/>
          </p:cNvSpPr>
          <p:nvPr>
            <p:ph type="body" idx="2"/>
          </p:nvPr>
        </p:nvSpPr>
        <p:spPr>
          <a:xfrm>
            <a:off x="600671" y="3575729"/>
            <a:ext cx="10985501" cy="765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475" tIns="22475" rIns="22475" bIns="22475" anchor="t" anchorCtr="0">
            <a:normAutofit/>
          </a:bodyPr>
          <a:lstStyle>
            <a:lvl1pPr marL="414955" lvl="0" indent="-2074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marL="829909" lvl="1" indent="-2074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1244864" lvl="2" indent="-2074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1659819" lvl="3" indent="-2074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2074774" lvl="4" indent="-2074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2489728" lvl="5" indent="-2074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2904683" lvl="6" indent="-2074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3319638" lvl="7" indent="-2074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3734592" lvl="8" indent="-2074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5"/>
          <p:cNvSpPr txBox="1">
            <a:spLocks noGrp="1"/>
          </p:cNvSpPr>
          <p:nvPr>
            <p:ph type="sldNum" idx="12"/>
          </p:nvPr>
        </p:nvSpPr>
        <p:spPr>
          <a:xfrm>
            <a:off x="5968245" y="5721401"/>
            <a:ext cx="249265" cy="358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475" tIns="22475" rIns="22475" bIns="22475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Helvetica Neue"/>
              <a:buNone/>
              <a:defRPr sz="1017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Helvetica Neue"/>
              <a:buNone/>
              <a:defRPr sz="1017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Helvetica Neue"/>
              <a:buNone/>
              <a:defRPr sz="1017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Helvetica Neue"/>
              <a:buNone/>
              <a:defRPr sz="1017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Helvetica Neue"/>
              <a:buNone/>
              <a:defRPr sz="1017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Helvetica Neue"/>
              <a:buNone/>
              <a:defRPr sz="1017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Helvetica Neue"/>
              <a:buNone/>
              <a:defRPr sz="1017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Helvetica Neue"/>
              <a:buNone/>
              <a:defRPr sz="1017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Helvetica Neue"/>
              <a:buNone/>
              <a:defRPr sz="1017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0847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600672" y="5438677"/>
            <a:ext cx="10985502" cy="255929"/>
          </a:xfrm>
          <a:prstGeom prst="rect">
            <a:avLst/>
          </a:prstGeom>
        </p:spPr>
        <p:txBody>
          <a:bodyPr lIns="20240" tIns="20240" rIns="20240" bIns="20240"/>
          <a:lstStyle>
            <a:lvl1pPr defTabSz="457145">
              <a:defRPr sz="1810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8515191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EC4C9-3BC2-6847-86EB-D38765D7F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1400" y="543477"/>
            <a:ext cx="77724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5A0FAC-6CCB-AC4C-A527-6FB1D021AAAA}"/>
              </a:ext>
            </a:extLst>
          </p:cNvPr>
          <p:cNvSpPr/>
          <p:nvPr userDrawn="1"/>
        </p:nvSpPr>
        <p:spPr>
          <a:xfrm>
            <a:off x="0" y="0"/>
            <a:ext cx="288234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98646B86-D522-4946-8089-CAC332034D0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2047" y="3556534"/>
            <a:ext cx="2395538" cy="2395537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B0F66579-5A0E-5047-A711-1D24B3356A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872" y="120650"/>
            <a:ext cx="2395538" cy="3160713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780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rimary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6D7DF6C-0AA9-1D44-9B3A-46E6DB687EC0}"/>
              </a:ext>
            </a:extLst>
          </p:cNvPr>
          <p:cNvSpPr/>
          <p:nvPr userDrawn="1"/>
        </p:nvSpPr>
        <p:spPr>
          <a:xfrm>
            <a:off x="0" y="-10722"/>
            <a:ext cx="12192000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F542A2-8CCC-6D45-9BDE-8E4E46D4452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Primary Opener - Header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3268C3-5C8E-A34E-96DA-EBBEE983D2F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Sub-header can go here</a:t>
            </a:r>
          </a:p>
        </p:txBody>
      </p:sp>
    </p:spTree>
    <p:extLst>
      <p:ext uri="{BB962C8B-B14F-4D97-AF65-F5344CB8AC3E}">
        <p14:creationId xmlns:p14="http://schemas.microsoft.com/office/powerpoint/2010/main" val="3605673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13"/>
          </p:nvPr>
        </p:nvSpPr>
        <p:spPr>
          <a:xfrm>
            <a:off x="-577850" y="153080"/>
            <a:ext cx="13373102" cy="643617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3536156"/>
            <a:ext cx="10985501" cy="1867581"/>
          </a:xfrm>
          <a:prstGeom prst="rect">
            <a:avLst/>
          </a:prstGeom>
        </p:spPr>
        <p:txBody>
          <a:bodyPr/>
          <a:lstStyle/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603846" y="1117987"/>
            <a:ext cx="10984312" cy="255930"/>
          </a:xfrm>
          <a:prstGeom prst="rect">
            <a:avLst/>
          </a:prstGeom>
        </p:spPr>
        <p:txBody>
          <a:bodyPr lIns="20240" tIns="20240" rIns="20240" bIns="20240"/>
          <a:lstStyle>
            <a:lvl1pPr defTabSz="457145">
              <a:defRPr sz="1810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3250" y="5338250"/>
            <a:ext cx="10985501" cy="448775"/>
          </a:xfrm>
          <a:prstGeom prst="rect">
            <a:avLst/>
          </a:prstGeom>
        </p:spPr>
        <p:txBody>
          <a:bodyPr/>
          <a:lstStyle/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ctr" defTabSz="3635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01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</a:rPr>
              <a:pPr marL="0" marR="0" lvl="0" indent="0" algn="ctr" defTabSz="36350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sz="101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4310893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87335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9981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921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0145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931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971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8698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2984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8421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7574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9783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942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>
  <p:cSld name="Cabeçalho da Seção">
    <p:bg>
      <p:bgPr>
        <a:solidFill>
          <a:srgbClr val="2D2D68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3"/>
          <p:cNvSpPr txBox="1">
            <a:spLocks noGrp="1"/>
          </p:cNvSpPr>
          <p:nvPr>
            <p:ph type="title"/>
          </p:nvPr>
        </p:nvSpPr>
        <p:spPr>
          <a:xfrm>
            <a:off x="838200" y="2002632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Gill Sans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101455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Slide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76008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0052165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600672" y="5438678"/>
            <a:ext cx="10985502" cy="255929"/>
          </a:xfrm>
          <a:prstGeom prst="rect">
            <a:avLst/>
          </a:prstGeom>
        </p:spPr>
        <p:txBody>
          <a:bodyPr lIns="20240" tIns="20240" rIns="20240" bIns="20240"/>
          <a:lstStyle>
            <a:lvl1pPr defTabSz="457145">
              <a:defRPr sz="1810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007001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8999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19873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AB144C37-BA91-E1E3-2E88-4D1490981D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4741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E05B958-0435-45CC-4533-00112B8C1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7DAC7-B4B0-4B3A-9DF8-24B19C8C44B8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7E14141-78DA-A248-1035-591F75B21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2DFB789-2145-C78E-94BE-DAD7A1D23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50F9-9A85-4B42-97E5-83F42E9A21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97946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5D3CC5-AC13-1B99-1E4E-887728FDA3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DDCDD3-0229-ED26-6CD5-D069B7BB99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EA7969-BF3C-5F35-B343-4104AF0A8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2677-D7E2-4C7A-A1E4-E63DFBC127C1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E30029-1DBD-2525-F30C-1C515A890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ED51FFC-AEDD-1589-52E9-8C82537F2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B7486-E45B-4FE1-9221-4EE90A4E5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36299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E7BC37-F63C-6F8E-9B11-818B93660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789D066-F61A-47ED-90C3-8C6AC1139D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D442BB2-FCEB-7422-93EF-52A2115FA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2677-D7E2-4C7A-A1E4-E63DFBC127C1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ACFB80-256A-4B50-D9C4-29CBE8B8E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AD3713-A142-20A7-B2AD-1E3C6BCAC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B7486-E45B-4FE1-9221-4EE90A4E5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60307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70D427-861B-01C2-2295-490E873E5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F967C8-CD15-6733-55D0-49D2A6A87C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A73539B-9264-1A96-A133-87171F045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C8EDD4E-CAFF-74B7-A00B-F8DBB1CFC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2677-D7E2-4C7A-A1E4-E63DFBC127C1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84122A-0F7B-C397-33E1-8AF5A35F0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E0C4189-02CB-77B5-A57B-740D877A1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B7486-E45B-4FE1-9221-4EE90A4E5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07664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0F6CC7-9EF3-C1B2-13EE-02EA1AE0F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D0D2CD0-E208-FD59-23D8-109FEB40B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2677-D7E2-4C7A-A1E4-E63DFBC127C1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20A0955-7132-B302-F3D3-2BBC29ABE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AF28AEA-B204-FD92-37B6-DFA202498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B7486-E45B-4FE1-9221-4EE90A4E5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05846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EA57716-B2F7-A919-FAEE-61D697580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2677-D7E2-4C7A-A1E4-E63DFBC127C1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6352BE-834A-A969-EC7A-702D02C69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82BA018-6AF8-5CE9-BB30-66E7A59DC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B7486-E45B-4FE1-9221-4EE90A4E5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42384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6233647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08411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ullets">
  <p:cSld name="Title &amp; Bullet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0"/>
          <p:cNvSpPr txBox="1">
            <a:spLocks noGrp="1"/>
          </p:cNvSpPr>
          <p:nvPr>
            <p:ph type="title"/>
          </p:nvPr>
        </p:nvSpPr>
        <p:spPr>
          <a:xfrm>
            <a:off x="603251" y="1107282"/>
            <a:ext cx="10985501" cy="575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475" tIns="22475" rIns="22475" bIns="22475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24"/>
              <a:buFont typeface="Helvetica Neue"/>
              <a:buNone/>
              <a:defRPr sz="5196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0"/>
          <p:cNvSpPr txBox="1">
            <a:spLocks noGrp="1"/>
          </p:cNvSpPr>
          <p:nvPr>
            <p:ph type="body" idx="1"/>
          </p:nvPr>
        </p:nvSpPr>
        <p:spPr>
          <a:xfrm>
            <a:off x="603251" y="1626978"/>
            <a:ext cx="10985501" cy="375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25" tIns="20225" rIns="20225" bIns="20225" anchor="t" anchorCtr="0">
            <a:normAutofit/>
          </a:bodyPr>
          <a:lstStyle>
            <a:lvl1pPr marL="414976" lvl="0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36"/>
              <a:buFont typeface="Helvetica Neue"/>
              <a:buNone/>
              <a:defRPr sz="2846"/>
            </a:lvl1pPr>
            <a:lvl2pPr marL="829951" lvl="1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1244926" lvl="2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1659902" lvl="3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2074878" lvl="4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2489852" lvl="5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2904829" lvl="6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3319804" lvl="7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3734779" lvl="8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0"/>
          <p:cNvSpPr txBox="1">
            <a:spLocks noGrp="1"/>
          </p:cNvSpPr>
          <p:nvPr>
            <p:ph type="body" idx="2"/>
          </p:nvPr>
        </p:nvSpPr>
        <p:spPr>
          <a:xfrm>
            <a:off x="603251" y="2380542"/>
            <a:ext cx="10985501" cy="3317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475" tIns="22475" rIns="22475" bIns="22475" anchor="t" anchorCtr="0">
            <a:normAutofit/>
          </a:bodyPr>
          <a:lstStyle>
            <a:lvl1pPr marL="414976" lvl="0" indent="-436819" algn="l">
              <a:lnSpc>
                <a:spcPct val="90000"/>
              </a:lnSpc>
              <a:spcBef>
                <a:spcPts val="2711"/>
              </a:spcBef>
              <a:spcAft>
                <a:spcPts val="0"/>
              </a:spcAft>
              <a:buClr>
                <a:srgbClr val="000000"/>
              </a:buClr>
              <a:buSzPts val="3979"/>
              <a:buFont typeface="Helvetica Neue"/>
              <a:buChar char="•"/>
              <a:defRPr sz="2935" b="0"/>
            </a:lvl1pPr>
            <a:lvl2pPr marL="829951" lvl="1" indent="-436819" algn="l">
              <a:lnSpc>
                <a:spcPct val="90000"/>
              </a:lnSpc>
              <a:spcBef>
                <a:spcPts val="2711"/>
              </a:spcBef>
              <a:spcAft>
                <a:spcPts val="0"/>
              </a:spcAft>
              <a:buClr>
                <a:srgbClr val="000000"/>
              </a:buClr>
              <a:buSzPts val="3979"/>
              <a:buFont typeface="Helvetica Neue"/>
              <a:buChar char="•"/>
              <a:defRPr sz="2935" b="0"/>
            </a:lvl2pPr>
            <a:lvl3pPr marL="1244926" lvl="2" indent="-436819" algn="l">
              <a:lnSpc>
                <a:spcPct val="90000"/>
              </a:lnSpc>
              <a:spcBef>
                <a:spcPts val="2711"/>
              </a:spcBef>
              <a:spcAft>
                <a:spcPts val="0"/>
              </a:spcAft>
              <a:buClr>
                <a:srgbClr val="000000"/>
              </a:buClr>
              <a:buSzPts val="3979"/>
              <a:buFont typeface="Helvetica Neue"/>
              <a:buChar char="•"/>
              <a:defRPr sz="2935" b="0"/>
            </a:lvl3pPr>
            <a:lvl4pPr marL="1659902" lvl="3" indent="-436819" algn="l">
              <a:lnSpc>
                <a:spcPct val="90000"/>
              </a:lnSpc>
              <a:spcBef>
                <a:spcPts val="2711"/>
              </a:spcBef>
              <a:spcAft>
                <a:spcPts val="0"/>
              </a:spcAft>
              <a:buClr>
                <a:srgbClr val="000000"/>
              </a:buClr>
              <a:buSzPts val="3979"/>
              <a:buFont typeface="Helvetica Neue"/>
              <a:buChar char="•"/>
              <a:defRPr sz="2935" b="0"/>
            </a:lvl4pPr>
            <a:lvl5pPr marL="2074878" lvl="4" indent="-436819" algn="l">
              <a:lnSpc>
                <a:spcPct val="90000"/>
              </a:lnSpc>
              <a:spcBef>
                <a:spcPts val="2711"/>
              </a:spcBef>
              <a:spcAft>
                <a:spcPts val="0"/>
              </a:spcAft>
              <a:buClr>
                <a:srgbClr val="000000"/>
              </a:buClr>
              <a:buSzPts val="3979"/>
              <a:buFont typeface="Helvetica Neue"/>
              <a:buChar char="•"/>
              <a:defRPr sz="2935" b="0"/>
            </a:lvl5pPr>
            <a:lvl6pPr marL="2489852" lvl="5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2904829" lvl="6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3319804" lvl="7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3734779" lvl="8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0"/>
          <p:cNvSpPr txBox="1">
            <a:spLocks noGrp="1"/>
          </p:cNvSpPr>
          <p:nvPr>
            <p:ph type="sldNum" idx="12"/>
          </p:nvPr>
        </p:nvSpPr>
        <p:spPr>
          <a:xfrm>
            <a:off x="5968246" y="5721402"/>
            <a:ext cx="249265" cy="358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475" tIns="22475" rIns="22475" bIns="22475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Helvetica Neue"/>
              <a:buNone/>
              <a:defRPr sz="1017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Helvetica Neue"/>
              <a:buNone/>
              <a:defRPr sz="1017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Helvetica Neue"/>
              <a:buNone/>
              <a:defRPr sz="1017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Helvetica Neue"/>
              <a:buNone/>
              <a:defRPr sz="1017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Helvetica Neue"/>
              <a:buNone/>
              <a:defRPr sz="1017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Helvetica Neue"/>
              <a:buNone/>
              <a:defRPr sz="1017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Helvetica Neue"/>
              <a:buNone/>
              <a:defRPr sz="1017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Helvetica Neue"/>
              <a:buNone/>
              <a:defRPr sz="1017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Helvetica Neue"/>
              <a:buNone/>
              <a:defRPr sz="1017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882317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600672" y="5438678"/>
            <a:ext cx="10985502" cy="255929"/>
          </a:xfrm>
          <a:prstGeom prst="rect">
            <a:avLst/>
          </a:prstGeom>
        </p:spPr>
        <p:txBody>
          <a:bodyPr lIns="20240" tIns="20240" rIns="20240" bIns="20240"/>
          <a:lstStyle>
            <a:lvl1pPr defTabSz="457168">
              <a:defRPr sz="1810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6291043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13"/>
          </p:nvPr>
        </p:nvSpPr>
        <p:spPr>
          <a:xfrm>
            <a:off x="5486401" y="591911"/>
            <a:ext cx="6072419" cy="567928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2" y="1183822"/>
            <a:ext cx="4889502" cy="2363414"/>
          </a:xfrm>
          <a:prstGeom prst="rect">
            <a:avLst/>
          </a:prstGeom>
        </p:spPr>
        <p:txBody>
          <a:bodyPr/>
          <a:lstStyle>
            <a:lvl1pPr>
              <a:defRPr sz="5196" spc="-103"/>
            </a:lvl1pPr>
          </a:lstStyle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3252" y="3510396"/>
            <a:ext cx="4889502" cy="2163787"/>
          </a:xfrm>
          <a:prstGeom prst="rect">
            <a:avLst/>
          </a:prstGeom>
        </p:spPr>
        <p:txBody>
          <a:bodyPr/>
          <a:lstStyle/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66776" y="5879591"/>
            <a:ext cx="252205" cy="20193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68401073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EC4C9-3BC2-6847-86EB-D38765D7F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1400" y="543478"/>
            <a:ext cx="77724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5A0FAC-6CCB-AC4C-A527-6FB1D021AAAA}"/>
              </a:ext>
            </a:extLst>
          </p:cNvPr>
          <p:cNvSpPr/>
          <p:nvPr userDrawn="1"/>
        </p:nvSpPr>
        <p:spPr>
          <a:xfrm>
            <a:off x="0" y="0"/>
            <a:ext cx="288234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98646B86-D522-4946-8089-CAC332034D0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2048" y="3556535"/>
            <a:ext cx="2395538" cy="2395537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B0F66579-5A0E-5047-A711-1D24B3356A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872" y="120651"/>
            <a:ext cx="2395538" cy="3160713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23" indent="0">
              <a:buNone/>
              <a:defRPr/>
            </a:lvl2pPr>
            <a:lvl3pPr marL="914446" indent="0">
              <a:buNone/>
              <a:defRPr/>
            </a:lvl3pPr>
            <a:lvl4pPr marL="1371669" indent="0">
              <a:buNone/>
              <a:defRPr/>
            </a:lvl4pPr>
            <a:lvl5pPr marL="1828891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71450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rimary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6D7DF6C-0AA9-1D44-9B3A-46E6DB687EC0}"/>
              </a:ext>
            </a:extLst>
          </p:cNvPr>
          <p:cNvSpPr/>
          <p:nvPr userDrawn="1"/>
        </p:nvSpPr>
        <p:spPr>
          <a:xfrm>
            <a:off x="0" y="-10722"/>
            <a:ext cx="12192000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F542A2-8CCC-6D45-9BDE-8E4E46D4452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Primary Opener - Header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3268C3-5C8E-A34E-96DA-EBBEE983D2F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Sub-header can go here</a:t>
            </a:r>
          </a:p>
        </p:txBody>
      </p:sp>
    </p:spTree>
    <p:extLst>
      <p:ext uri="{BB962C8B-B14F-4D97-AF65-F5344CB8AC3E}">
        <p14:creationId xmlns:p14="http://schemas.microsoft.com/office/powerpoint/2010/main" val="10766798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02211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5D3CC5-AC13-1B99-1E4E-887728FDA3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DDCDD3-0229-ED26-6CD5-D069B7BB99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EA7969-BF3C-5F35-B343-4104AF0A8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2677-D7E2-4C7A-A1E4-E63DFBC127C1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E30029-1DBD-2525-F30C-1C515A890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ED51FFC-AEDD-1589-52E9-8C82537F2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B7486-E45B-4FE1-9221-4EE90A4E5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2632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E7BC37-F63C-6F8E-9B11-818B93660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789D066-F61A-47ED-90C3-8C6AC1139D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D442BB2-FCEB-7422-93EF-52A2115FA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2677-D7E2-4C7A-A1E4-E63DFBC127C1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ACFB80-256A-4B50-D9C4-29CBE8B8E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AD3713-A142-20A7-B2AD-1E3C6BCAC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B7486-E45B-4FE1-9221-4EE90A4E5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89641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70D427-861B-01C2-2295-490E873E5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F967C8-CD15-6733-55D0-49D2A6A87C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A73539B-9264-1A96-A133-87171F045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C8EDD4E-CAFF-74B7-A00B-F8DBB1CFC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2677-D7E2-4C7A-A1E4-E63DFBC127C1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84122A-0F7B-C397-33E1-8AF5A35F0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E0C4189-02CB-77B5-A57B-740D877A1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B7486-E45B-4FE1-9221-4EE90A4E5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64642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0F6CC7-9EF3-C1B2-13EE-02EA1AE0F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D0D2CD0-E208-FD59-23D8-109FEB40B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2677-D7E2-4C7A-A1E4-E63DFBC127C1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20A0955-7132-B302-F3D3-2BBC29ABE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AF28AEA-B204-FD92-37B6-DFA202498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B7486-E45B-4FE1-9221-4EE90A4E5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40881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EA57716-B2F7-A919-FAEE-61D697580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2677-D7E2-4C7A-A1E4-E63DFBC127C1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6352BE-834A-A969-EC7A-702D02C69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82BA018-6AF8-5CE9-BB30-66E7A59DC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B7486-E45B-4FE1-9221-4EE90A4E5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289049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9511977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5"/>
          <p:cNvSpPr txBox="1">
            <a:spLocks noGrp="1"/>
          </p:cNvSpPr>
          <p:nvPr>
            <p:ph type="body" idx="1"/>
          </p:nvPr>
        </p:nvSpPr>
        <p:spPr>
          <a:xfrm>
            <a:off x="600672" y="5438678"/>
            <a:ext cx="10985502" cy="255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25" tIns="20225" rIns="20225" bIns="20225" anchor="t" anchorCtr="0">
            <a:normAutofit/>
          </a:bodyPr>
          <a:lstStyle>
            <a:lvl1pPr marL="414976" lvl="0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4"/>
              <a:buFont typeface="Helvetica Neue"/>
              <a:buNone/>
              <a:defRPr sz="1810"/>
            </a:lvl1pPr>
            <a:lvl2pPr marL="829951" lvl="1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1244926" lvl="2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1659902" lvl="3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2074878" lvl="4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2489852" lvl="5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2904829" lvl="6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3319804" lvl="7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3734779" lvl="8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35"/>
          <p:cNvSpPr txBox="1">
            <a:spLocks noGrp="1"/>
          </p:cNvSpPr>
          <p:nvPr>
            <p:ph type="title"/>
          </p:nvPr>
        </p:nvSpPr>
        <p:spPr>
          <a:xfrm>
            <a:off x="603250" y="1708149"/>
            <a:ext cx="10985502" cy="1867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475" tIns="22475" rIns="22475" bIns="22475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35"/>
          <p:cNvSpPr txBox="1">
            <a:spLocks noGrp="1"/>
          </p:cNvSpPr>
          <p:nvPr>
            <p:ph type="body" idx="2"/>
          </p:nvPr>
        </p:nvSpPr>
        <p:spPr>
          <a:xfrm>
            <a:off x="600672" y="3575730"/>
            <a:ext cx="10985501" cy="765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475" tIns="22475" rIns="22475" bIns="22475" anchor="t" anchorCtr="0">
            <a:normAutofit/>
          </a:bodyPr>
          <a:lstStyle>
            <a:lvl1pPr marL="414976" lvl="0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marL="829951" lvl="1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1244926" lvl="2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1659902" lvl="3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2074878" lvl="4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2489852" lvl="5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2904829" lvl="6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3319804" lvl="7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3734779" lvl="8" indent="-20748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5"/>
          <p:cNvSpPr txBox="1">
            <a:spLocks noGrp="1"/>
          </p:cNvSpPr>
          <p:nvPr>
            <p:ph type="sldNum" idx="12"/>
          </p:nvPr>
        </p:nvSpPr>
        <p:spPr>
          <a:xfrm>
            <a:off x="5968246" y="5721402"/>
            <a:ext cx="249265" cy="358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475" tIns="22475" rIns="22475" bIns="22475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Helvetica Neue"/>
              <a:buNone/>
              <a:defRPr sz="1017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Helvetica Neue"/>
              <a:buNone/>
              <a:defRPr sz="1017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Helvetica Neue"/>
              <a:buNone/>
              <a:defRPr sz="1017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Helvetica Neue"/>
              <a:buNone/>
              <a:defRPr sz="1017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Helvetica Neue"/>
              <a:buNone/>
              <a:defRPr sz="1017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Helvetica Neue"/>
              <a:buNone/>
              <a:defRPr sz="1017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Helvetica Neue"/>
              <a:buNone/>
              <a:defRPr sz="1017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Helvetica Neue"/>
              <a:buNone/>
              <a:defRPr sz="1017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Helvetica Neue"/>
              <a:buNone/>
              <a:defRPr sz="1017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50001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600672" y="5438678"/>
            <a:ext cx="10985502" cy="255929"/>
          </a:xfrm>
          <a:prstGeom prst="rect">
            <a:avLst/>
          </a:prstGeom>
        </p:spPr>
        <p:txBody>
          <a:bodyPr lIns="20240" tIns="20240" rIns="20240" bIns="20240"/>
          <a:lstStyle>
            <a:lvl1pPr defTabSz="457168">
              <a:defRPr sz="1810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1389409"/>
      </p:ext>
    </p:extLst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13"/>
          </p:nvPr>
        </p:nvSpPr>
        <p:spPr>
          <a:xfrm>
            <a:off x="5486401" y="591911"/>
            <a:ext cx="6072419" cy="567928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2" y="1183822"/>
            <a:ext cx="4889502" cy="2363414"/>
          </a:xfrm>
          <a:prstGeom prst="rect">
            <a:avLst/>
          </a:prstGeom>
        </p:spPr>
        <p:txBody>
          <a:bodyPr/>
          <a:lstStyle>
            <a:lvl1pPr>
              <a:defRPr sz="5196" spc="-103"/>
            </a:lvl1pPr>
          </a:lstStyle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3252" y="3510396"/>
            <a:ext cx="4889502" cy="2163787"/>
          </a:xfrm>
          <a:prstGeom prst="rect">
            <a:avLst/>
          </a:prstGeom>
        </p:spPr>
        <p:txBody>
          <a:bodyPr/>
          <a:lstStyle/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66776" y="5879591"/>
            <a:ext cx="252205" cy="20193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6964453"/>
      </p:ext>
    </p:extLst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EC4C9-3BC2-6847-86EB-D38765D7F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1400" y="543478"/>
            <a:ext cx="77724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5A0FAC-6CCB-AC4C-A527-6FB1D021AAAA}"/>
              </a:ext>
            </a:extLst>
          </p:cNvPr>
          <p:cNvSpPr/>
          <p:nvPr userDrawn="1"/>
        </p:nvSpPr>
        <p:spPr>
          <a:xfrm>
            <a:off x="0" y="0"/>
            <a:ext cx="288234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98646B86-D522-4946-8089-CAC332034D0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2048" y="3556535"/>
            <a:ext cx="2395538" cy="2395537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B0F66579-5A0E-5047-A711-1D24B3356A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872" y="120651"/>
            <a:ext cx="2395538" cy="3160713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23" indent="0">
              <a:buNone/>
              <a:defRPr/>
            </a:lvl2pPr>
            <a:lvl3pPr marL="914446" indent="0">
              <a:buNone/>
              <a:defRPr/>
            </a:lvl3pPr>
            <a:lvl4pPr marL="1371669" indent="0">
              <a:buNone/>
              <a:defRPr/>
            </a:lvl4pPr>
            <a:lvl5pPr marL="1828891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71299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rimary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6D7DF6C-0AA9-1D44-9B3A-46E6DB687EC0}"/>
              </a:ext>
            </a:extLst>
          </p:cNvPr>
          <p:cNvSpPr/>
          <p:nvPr userDrawn="1"/>
        </p:nvSpPr>
        <p:spPr>
          <a:xfrm>
            <a:off x="0" y="-10722"/>
            <a:ext cx="12192000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F542A2-8CCC-6D45-9BDE-8E4E46D4452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Primary Opener - Header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3268C3-5C8E-A34E-96DA-EBBEE983D2F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Sub-header can go here</a:t>
            </a:r>
          </a:p>
        </p:txBody>
      </p:sp>
    </p:spTree>
    <p:extLst>
      <p:ext uri="{BB962C8B-B14F-4D97-AF65-F5344CB8AC3E}">
        <p14:creationId xmlns:p14="http://schemas.microsoft.com/office/powerpoint/2010/main" val="358457971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6954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5787971-25A2-D4C9-13CC-E051F5C89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FCF473F-1C82-E5A4-C719-BBEF02B55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66A467-CD95-7A0C-D053-3C99CA2B72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182677-D7E2-4C7A-A1E4-E63DFBC127C1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5EA8309-0944-AA17-7529-D33A7A83BA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558F07-FE07-22B6-5789-F5AB53552D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B7486-E45B-4FE1-9221-4EE90A4E5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7571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9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167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975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ill Sans"/>
              <a:buNone/>
              <a:defRPr sz="4400" b="1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9"/>
          <p:cNvSpPr txBox="1">
            <a:spLocks noGrp="1"/>
          </p:cNvSpPr>
          <p:nvPr>
            <p:ph type="body" idx="1"/>
          </p:nvPr>
        </p:nvSpPr>
        <p:spPr>
          <a:xfrm>
            <a:off x="838200" y="1340317"/>
            <a:ext cx="10515600" cy="523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37461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5787971-25A2-D4C9-13CC-E051F5C89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FCF473F-1C82-E5A4-C719-BBEF02B55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66A467-CD95-7A0C-D053-3C99CA2B72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182677-D7E2-4C7A-A1E4-E63DFBC127C1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5EA8309-0944-AA17-7529-D33A7A83BA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558F07-FE07-22B6-5789-F5AB53552D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B7486-E45B-4FE1-9221-4EE90A4E5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3587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4" r:id="rId13"/>
  </p:sldLayoutIdLst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5787971-25A2-D4C9-13CC-E051F5C89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FCF473F-1C82-E5A4-C719-BBEF02B55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66A467-CD95-7A0C-D053-3C99CA2B72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182677-D7E2-4C7A-A1E4-E63DFBC127C1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5EA8309-0944-AA17-7529-D33A7A83BA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558F07-FE07-22B6-5789-F5AB53552D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B7486-E45B-4FE1-9221-4EE90A4E5C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67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</p:sldLayoutIdLst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26" Type="http://schemas.openxmlformats.org/officeDocument/2006/relationships/image" Target="../media/image29.png"/><Relationship Id="rId3" Type="http://schemas.openxmlformats.org/officeDocument/2006/relationships/image" Target="../media/image7.svg"/><Relationship Id="rId21" Type="http://schemas.openxmlformats.org/officeDocument/2006/relationships/image" Target="../media/image25.png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4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24" Type="http://schemas.openxmlformats.org/officeDocument/2006/relationships/image" Target="../media/image28.png"/><Relationship Id="rId5" Type="http://schemas.openxmlformats.org/officeDocument/2006/relationships/image" Target="../media/image9.sv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svg"/><Relationship Id="rId14" Type="http://schemas.openxmlformats.org/officeDocument/2006/relationships/image" Target="../media/image18.png"/><Relationship Id="rId22" Type="http://schemas.openxmlformats.org/officeDocument/2006/relationships/image" Target="../media/image26.png"/><Relationship Id="rId27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7.svg"/><Relationship Id="rId7" Type="http://schemas.openxmlformats.org/officeDocument/2006/relationships/image" Target="../media/image34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7.svg"/><Relationship Id="rId7" Type="http://schemas.openxmlformats.org/officeDocument/2006/relationships/image" Target="../media/image4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9.png"/><Relationship Id="rId5" Type="http://schemas.openxmlformats.org/officeDocument/2006/relationships/image" Target="../media/image37.png"/><Relationship Id="rId4" Type="http://schemas.openxmlformats.org/officeDocument/2006/relationships/image" Target="../media/image38.png"/><Relationship Id="rId9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7.svg"/><Relationship Id="rId7" Type="http://schemas.openxmlformats.org/officeDocument/2006/relationships/image" Target="../media/image3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7.svg"/><Relationship Id="rId7" Type="http://schemas.openxmlformats.org/officeDocument/2006/relationships/image" Target="../media/image5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9.jpeg"/><Relationship Id="rId11" Type="http://schemas.openxmlformats.org/officeDocument/2006/relationships/image" Target="../media/image53.png"/><Relationship Id="rId5" Type="http://schemas.openxmlformats.org/officeDocument/2006/relationships/image" Target="../media/image48.png"/><Relationship Id="rId10" Type="http://schemas.openxmlformats.org/officeDocument/2006/relationships/image" Target="../media/image37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svg"/><Relationship Id="rId3" Type="http://schemas.openxmlformats.org/officeDocument/2006/relationships/image" Target="../media/image60.svg"/><Relationship Id="rId7" Type="http://schemas.openxmlformats.org/officeDocument/2006/relationships/image" Target="../media/image64.svg"/><Relationship Id="rId12" Type="http://schemas.openxmlformats.org/officeDocument/2006/relationships/image" Target="../media/image69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3.png"/><Relationship Id="rId11" Type="http://schemas.openxmlformats.org/officeDocument/2006/relationships/image" Target="../media/image68.svg"/><Relationship Id="rId5" Type="http://schemas.openxmlformats.org/officeDocument/2006/relationships/image" Target="../media/image62.sv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6.svg"/><Relationship Id="rId3" Type="http://schemas.openxmlformats.org/officeDocument/2006/relationships/image" Target="../media/image64.svg"/><Relationship Id="rId7" Type="http://schemas.openxmlformats.org/officeDocument/2006/relationships/image" Target="../media/image68.svg"/><Relationship Id="rId12" Type="http://schemas.openxmlformats.org/officeDocument/2006/relationships/image" Target="../media/image6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7.png"/><Relationship Id="rId11" Type="http://schemas.openxmlformats.org/officeDocument/2006/relationships/image" Target="../media/image62.svg"/><Relationship Id="rId5" Type="http://schemas.openxmlformats.org/officeDocument/2006/relationships/image" Target="../media/image70.svg"/><Relationship Id="rId10" Type="http://schemas.openxmlformats.org/officeDocument/2006/relationships/image" Target="../media/image61.png"/><Relationship Id="rId4" Type="http://schemas.openxmlformats.org/officeDocument/2006/relationships/image" Target="../media/image69.png"/><Relationship Id="rId9" Type="http://schemas.openxmlformats.org/officeDocument/2006/relationships/image" Target="../media/image60.svg"/><Relationship Id="rId14" Type="http://schemas.openxmlformats.org/officeDocument/2006/relationships/image" Target="../media/image71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microsoft.com/office/2007/relationships/hdphoto" Target="../media/hdphoto1.wdp"/><Relationship Id="rId7" Type="http://schemas.openxmlformats.org/officeDocument/2006/relationships/image" Target="../media/image74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3.png"/><Relationship Id="rId5" Type="http://schemas.openxmlformats.org/officeDocument/2006/relationships/image" Target="../media/image39.png"/><Relationship Id="rId4" Type="http://schemas.openxmlformats.org/officeDocument/2006/relationships/image" Target="../media/image37.png"/><Relationship Id="rId9" Type="http://schemas.openxmlformats.org/officeDocument/2006/relationships/image" Target="../media/image62.sv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9.png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81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82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9.png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84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0.png"/><Relationship Id="rId5" Type="http://schemas.openxmlformats.org/officeDocument/2006/relationships/image" Target="../media/image83.jpe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84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0.png"/><Relationship Id="rId5" Type="http://schemas.openxmlformats.org/officeDocument/2006/relationships/image" Target="../media/image83.jpe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microsoft.com/office/2007/relationships/hdphoto" Target="../media/hdphoto1.wdp"/><Relationship Id="rId7" Type="http://schemas.openxmlformats.org/officeDocument/2006/relationships/image" Target="../media/image84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0.png"/><Relationship Id="rId5" Type="http://schemas.openxmlformats.org/officeDocument/2006/relationships/image" Target="../media/image83.jpe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13" Type="http://schemas.openxmlformats.org/officeDocument/2006/relationships/image" Target="../media/image80.png"/><Relationship Id="rId3" Type="http://schemas.microsoft.com/office/2007/relationships/hdphoto" Target="../media/hdphoto1.wdp"/><Relationship Id="rId7" Type="http://schemas.openxmlformats.org/officeDocument/2006/relationships/image" Target="../media/image88.jpeg"/><Relationship Id="rId12" Type="http://schemas.microsoft.com/office/2007/relationships/hdphoto" Target="../media/hdphoto2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7.jpeg"/><Relationship Id="rId11" Type="http://schemas.openxmlformats.org/officeDocument/2006/relationships/image" Target="../media/image92.png"/><Relationship Id="rId5" Type="http://schemas.openxmlformats.org/officeDocument/2006/relationships/image" Target="../media/image86.jpeg"/><Relationship Id="rId10" Type="http://schemas.openxmlformats.org/officeDocument/2006/relationships/image" Target="../media/image91.jpeg"/><Relationship Id="rId4" Type="http://schemas.openxmlformats.org/officeDocument/2006/relationships/image" Target="../media/image37.png"/><Relationship Id="rId9" Type="http://schemas.openxmlformats.org/officeDocument/2006/relationships/image" Target="../media/image90.jpeg"/><Relationship Id="rId14" Type="http://schemas.openxmlformats.org/officeDocument/2006/relationships/image" Target="../media/image93.pn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microsoft.com/office/2007/relationships/hdphoto" Target="../media/hdphoto1.wdp"/><Relationship Id="rId7" Type="http://schemas.openxmlformats.org/officeDocument/2006/relationships/image" Target="../media/image74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1.png"/><Relationship Id="rId5" Type="http://schemas.openxmlformats.org/officeDocument/2006/relationships/image" Target="../media/image94.png"/><Relationship Id="rId4" Type="http://schemas.openxmlformats.org/officeDocument/2006/relationships/image" Target="../media/image37.png"/><Relationship Id="rId9" Type="http://schemas.openxmlformats.org/officeDocument/2006/relationships/image" Target="../media/image62.sv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95.png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microsoft.com/office/2007/relationships/hdphoto" Target="../media/hdphoto1.wdp"/><Relationship Id="rId7" Type="http://schemas.openxmlformats.org/officeDocument/2006/relationships/image" Target="../media/image84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0.png"/><Relationship Id="rId5" Type="http://schemas.openxmlformats.org/officeDocument/2006/relationships/image" Target="../media/image83.jpe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microsoft.com/office/2007/relationships/hdphoto" Target="../media/hdphoto1.wdp"/><Relationship Id="rId7" Type="http://schemas.openxmlformats.org/officeDocument/2006/relationships/image" Target="../media/image74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0.png"/><Relationship Id="rId5" Type="http://schemas.openxmlformats.org/officeDocument/2006/relationships/image" Target="../media/image97.png"/><Relationship Id="rId4" Type="http://schemas.openxmlformats.org/officeDocument/2006/relationships/image" Target="../media/image37.png"/><Relationship Id="rId9" Type="http://schemas.openxmlformats.org/officeDocument/2006/relationships/image" Target="../media/image62.svg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98.png"/><Relationship Id="rId5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83.jpeg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microsoft.com/office/2007/relationships/hdphoto" Target="../media/hdphoto1.wdp"/><Relationship Id="rId7" Type="http://schemas.openxmlformats.org/officeDocument/2006/relationships/image" Target="../media/image74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2.png"/><Relationship Id="rId5" Type="http://schemas.openxmlformats.org/officeDocument/2006/relationships/image" Target="../media/image30.png"/><Relationship Id="rId4" Type="http://schemas.openxmlformats.org/officeDocument/2006/relationships/image" Target="../media/image37.png"/><Relationship Id="rId9" Type="http://schemas.openxmlformats.org/officeDocument/2006/relationships/image" Target="../media/image62.svg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9.pn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99.jpeg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0.png"/><Relationship Id="rId5" Type="http://schemas.openxmlformats.org/officeDocument/2006/relationships/image" Target="../media/image100.png"/><Relationship Id="rId4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slideLayout" Target="../slideLayouts/slideLayout29.xml"/><Relationship Id="rId1" Type="http://schemas.openxmlformats.org/officeDocument/2006/relationships/video" Target="https://www.youtube.com/embed/-fFhtrIx1QY?feature=oembed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58.jpeg"/><Relationship Id="rId5" Type="http://schemas.openxmlformats.org/officeDocument/2006/relationships/image" Target="../media/image102.png"/><Relationship Id="rId4" Type="http://schemas.openxmlformats.org/officeDocument/2006/relationships/notesSlide" Target="../notesSlides/notesSlide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svg"/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07.svg"/><Relationship Id="rId5" Type="http://schemas.openxmlformats.org/officeDocument/2006/relationships/image" Target="../media/image106.png"/><Relationship Id="rId10" Type="http://schemas.openxmlformats.org/officeDocument/2006/relationships/image" Target="../media/image110.png"/><Relationship Id="rId4" Type="http://schemas.openxmlformats.org/officeDocument/2006/relationships/image" Target="../media/image105.svg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F2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Vídeo 9" title="Mulher praticando canoagem no rio">
            <a:hlinkClick r:id="" action="ppaction://media"/>
            <a:extLst>
              <a:ext uri="{FF2B5EF4-FFF2-40B4-BE49-F238E27FC236}">
                <a16:creationId xmlns:a16="http://schemas.microsoft.com/office/drawing/2014/main" id="{FA05344C-F2C2-F97C-515C-EF07417406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A7C314DE-B808-D7DD-4303-79E61E304A7C}"/>
              </a:ext>
            </a:extLst>
          </p:cNvPr>
          <p:cNvSpPr/>
          <p:nvPr/>
        </p:nvSpPr>
        <p:spPr>
          <a:xfrm>
            <a:off x="-121920" y="-111760"/>
            <a:ext cx="12517120" cy="696976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 descr="Logotipo, nome da empresa&#10;&#10;Descrição gerada automaticamente">
            <a:extLst>
              <a:ext uri="{FF2B5EF4-FFF2-40B4-BE49-F238E27FC236}">
                <a16:creationId xmlns:a16="http://schemas.microsoft.com/office/drawing/2014/main" id="{B72615C0-7382-83F8-C0EF-332A189EF9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6925" y="5020239"/>
            <a:ext cx="2979475" cy="1589451"/>
          </a:xfrm>
          <a:prstGeom prst="rect">
            <a:avLst/>
          </a:prstGeom>
        </p:spPr>
      </p:pic>
      <p:sp>
        <p:nvSpPr>
          <p:cNvPr id="2" name="TextBox 21">
            <a:extLst>
              <a:ext uri="{FF2B5EF4-FFF2-40B4-BE49-F238E27FC236}">
                <a16:creationId xmlns:a16="http://schemas.microsoft.com/office/drawing/2014/main" id="{61A06733-72C9-7F2C-F878-319A62024337}"/>
              </a:ext>
            </a:extLst>
          </p:cNvPr>
          <p:cNvSpPr txBox="1"/>
          <p:nvPr/>
        </p:nvSpPr>
        <p:spPr>
          <a:xfrm>
            <a:off x="389367" y="357212"/>
            <a:ext cx="8681721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-17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Bold"/>
                <a:ea typeface="+mn-ea"/>
                <a:cs typeface="+mn-cs"/>
              </a:rPr>
              <a:t>Navegando pelo </a:t>
            </a:r>
          </a:p>
          <a:p>
            <a:pPr marL="0" marR="0" lvl="0" indent="0" algn="l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-17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Bold"/>
                <a:ea typeface="+mn-ea"/>
                <a:cs typeface="+mn-cs"/>
              </a:rPr>
              <a:t>Universo das Certificações</a:t>
            </a:r>
            <a:r>
              <a:rPr kumimoji="0" lang="en-US" sz="3600" b="1" i="0" u="none" strike="noStrike" kern="1200" cap="none" spc="-17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Bold"/>
                <a:ea typeface="+mn-ea"/>
                <a:cs typeface="+mn-cs"/>
              </a:rPr>
              <a:t>®</a:t>
            </a:r>
            <a:r>
              <a:rPr kumimoji="0" lang="en-US" sz="3600" b="1" i="0" u="none" strike="noStrike" kern="1200" cap="none" spc="-177" normalizeH="0" baseline="0" noProof="0" dirty="0">
                <a:ln>
                  <a:noFill/>
                </a:ln>
                <a:solidFill>
                  <a:srgbClr val="89FFDB"/>
                </a:solidFill>
                <a:effectLst/>
                <a:uLnTx/>
                <a:uFillTx/>
                <a:latin typeface="Poppins Bold"/>
                <a:ea typeface="+mn-ea"/>
                <a:cs typeface="+mn-cs"/>
              </a:rPr>
              <a:t>.</a:t>
            </a:r>
          </a:p>
        </p:txBody>
      </p:sp>
      <p:pic>
        <p:nvPicPr>
          <p:cNvPr id="4" name="Imagem 3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9CC1994D-2986-A982-0468-469AB525202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6196" y="3141608"/>
            <a:ext cx="2060403" cy="2060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362696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9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8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8551293" y="-750441"/>
            <a:ext cx="5486400" cy="5486400"/>
          </a:xfrm>
          <a:custGeom>
            <a:avLst/>
            <a:gdLst/>
            <a:ahLst/>
            <a:cxnLst/>
            <a:rect l="l" t="t" r="r" b="b"/>
            <a:pathLst>
              <a:path w="8229600" h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Freeform 15"/>
          <p:cNvSpPr/>
          <p:nvPr/>
        </p:nvSpPr>
        <p:spPr>
          <a:xfrm rot="5209179">
            <a:off x="-2207894" y="-899568"/>
            <a:ext cx="8432420" cy="8432420"/>
          </a:xfrm>
          <a:custGeom>
            <a:avLst/>
            <a:gdLst/>
            <a:ahLst/>
            <a:cxnLst/>
            <a:rect l="l" t="t" r="r" b="b"/>
            <a:pathLst>
              <a:path w="12648630" h="12648630">
                <a:moveTo>
                  <a:pt x="0" y="0"/>
                </a:moveTo>
                <a:lnTo>
                  <a:pt x="12648630" y="0"/>
                </a:lnTo>
                <a:lnTo>
                  <a:pt x="12648630" y="12648630"/>
                </a:lnTo>
                <a:lnTo>
                  <a:pt x="0" y="126486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Freeform 16"/>
          <p:cNvSpPr/>
          <p:nvPr/>
        </p:nvSpPr>
        <p:spPr>
          <a:xfrm rot="-10800000">
            <a:off x="1701644" y="-1597826"/>
            <a:ext cx="4943906" cy="4943906"/>
          </a:xfrm>
          <a:custGeom>
            <a:avLst/>
            <a:gdLst/>
            <a:ahLst/>
            <a:cxnLst/>
            <a:rect l="l" t="t" r="r" b="b"/>
            <a:pathLst>
              <a:path w="7415859" h="7415859">
                <a:moveTo>
                  <a:pt x="0" y="0"/>
                </a:moveTo>
                <a:lnTo>
                  <a:pt x="7415860" y="0"/>
                </a:lnTo>
                <a:lnTo>
                  <a:pt x="7415860" y="7415860"/>
                </a:lnTo>
                <a:lnTo>
                  <a:pt x="0" y="74158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CCE5C89A-6A00-220E-66C4-24263CCA464F}"/>
              </a:ext>
            </a:extLst>
          </p:cNvPr>
          <p:cNvSpPr/>
          <p:nvPr/>
        </p:nvSpPr>
        <p:spPr>
          <a:xfrm>
            <a:off x="5227867" y="481478"/>
            <a:ext cx="601670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-17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Bold"/>
                <a:ea typeface="+mn-ea"/>
                <a:cs typeface="+mn-cs"/>
              </a:rPr>
              <a:t>Anderson Sales</a:t>
            </a:r>
            <a:endParaRPr kumimoji="0" lang="pt-BR" sz="5400" b="1" i="0" u="none" strike="noStrike" kern="1200" cap="none" spc="-177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Bold"/>
              <a:ea typeface="+mn-ea"/>
              <a:cs typeface="+mn-cs"/>
            </a:endParaRPr>
          </a:p>
        </p:txBody>
      </p:sp>
      <p:pic>
        <p:nvPicPr>
          <p:cNvPr id="30" name="Gráfico 29" descr="Brinde com preenchimento sólido">
            <a:extLst>
              <a:ext uri="{FF2B5EF4-FFF2-40B4-BE49-F238E27FC236}">
                <a16:creationId xmlns:a16="http://schemas.microsoft.com/office/drawing/2014/main" id="{8580A23E-74A8-B308-4A68-8F72536F0F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76977" y="2152465"/>
            <a:ext cx="900619" cy="90061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31" name="Gráfico 30" descr="Diploma com preenchimento sólido">
            <a:extLst>
              <a:ext uri="{FF2B5EF4-FFF2-40B4-BE49-F238E27FC236}">
                <a16:creationId xmlns:a16="http://schemas.microsoft.com/office/drawing/2014/main" id="{4D49D5DD-D7A7-817A-C45E-41F67D03DD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89346" y="2152465"/>
            <a:ext cx="900619" cy="90061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32" name="Gráfico 31" descr="Sala de aula com preenchimento sólido">
            <a:extLst>
              <a:ext uri="{FF2B5EF4-FFF2-40B4-BE49-F238E27FC236}">
                <a16:creationId xmlns:a16="http://schemas.microsoft.com/office/drawing/2014/main" id="{0C88A85E-549D-E56B-BD4B-7E46C2AB80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581101" y="2152465"/>
            <a:ext cx="900619" cy="90061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33" name="Gráfico 32" descr="Funcionário de escritório com preenchimento sólido">
            <a:extLst>
              <a:ext uri="{FF2B5EF4-FFF2-40B4-BE49-F238E27FC236}">
                <a16:creationId xmlns:a16="http://schemas.microsoft.com/office/drawing/2014/main" id="{458804B4-08FE-5457-E1E3-EBFA60EB68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085224" y="2152465"/>
            <a:ext cx="900619" cy="90061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54" name="Imagem 53" descr="Homem com camiseta preta&#10;&#10;Descrição gerada automaticamente">
            <a:extLst>
              <a:ext uri="{FF2B5EF4-FFF2-40B4-BE49-F238E27FC236}">
                <a16:creationId xmlns:a16="http://schemas.microsoft.com/office/drawing/2014/main" id="{EBF903CA-CEEA-B1CD-C293-D0522F74C65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6770" y="-361822"/>
            <a:ext cx="7219822" cy="7219822"/>
          </a:xfrm>
          <a:prstGeom prst="rect">
            <a:avLst/>
          </a:prstGeom>
        </p:spPr>
      </p:pic>
      <p:pic>
        <p:nvPicPr>
          <p:cNvPr id="28" name="Picture 8" descr="Disciplined Agile Scrum Master (DASM) - Credly">
            <a:extLst>
              <a:ext uri="{FF2B5EF4-FFF2-40B4-BE49-F238E27FC236}">
                <a16:creationId xmlns:a16="http://schemas.microsoft.com/office/drawing/2014/main" id="{E051D0AF-5919-5284-B638-2369F775B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4037" y="3448695"/>
            <a:ext cx="872156" cy="872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Preparatório Certificação PMP® - ORTOGONAL PROJETOS">
            <a:extLst>
              <a:ext uri="{FF2B5EF4-FFF2-40B4-BE49-F238E27FC236}">
                <a16:creationId xmlns:a16="http://schemas.microsoft.com/office/drawing/2014/main" id="{7C927BBF-6B0D-191E-402F-1568137DE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8081" y="4625413"/>
            <a:ext cx="951825" cy="95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Authorized Training Partner Instructor - DASM - Credly">
            <a:extLst>
              <a:ext uri="{FF2B5EF4-FFF2-40B4-BE49-F238E27FC236}">
                <a16:creationId xmlns:a16="http://schemas.microsoft.com/office/drawing/2014/main" id="{44C93762-CFE1-E364-E5E8-C0D0CA4FD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2049" y="4625413"/>
            <a:ext cx="951825" cy="95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Authorized Training Partner Instructor - DASSM">
            <a:extLst>
              <a:ext uri="{FF2B5EF4-FFF2-40B4-BE49-F238E27FC236}">
                <a16:creationId xmlns:a16="http://schemas.microsoft.com/office/drawing/2014/main" id="{205280E4-A5AE-8E1F-F624-3A4FB006A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3031" y="4625413"/>
            <a:ext cx="951825" cy="95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ertificação PSM I Scrum.org, dicas e truques - Agilebox">
            <a:extLst>
              <a:ext uri="{FF2B5EF4-FFF2-40B4-BE49-F238E27FC236}">
                <a16:creationId xmlns:a16="http://schemas.microsoft.com/office/drawing/2014/main" id="{AECF0952-3804-706B-12BD-BEB8FC1A0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8307" y="3434464"/>
            <a:ext cx="900619" cy="90061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6" descr="Disciplined Agile Senior Scrum Master (DASSM) - Credly">
            <a:extLst>
              <a:ext uri="{FF2B5EF4-FFF2-40B4-BE49-F238E27FC236}">
                <a16:creationId xmlns:a16="http://schemas.microsoft.com/office/drawing/2014/main" id="{9A9BC3BD-695D-9052-DD13-9CAFB7C01E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2" r="18128"/>
          <a:stretch/>
        </p:blipFill>
        <p:spPr bwMode="auto">
          <a:xfrm>
            <a:off x="8291260" y="3451637"/>
            <a:ext cx="1066365" cy="86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0" descr="DAC - Disciplined Agile COACH - Treinamento oficial PMI ...">
            <a:extLst>
              <a:ext uri="{FF2B5EF4-FFF2-40B4-BE49-F238E27FC236}">
                <a16:creationId xmlns:a16="http://schemas.microsoft.com/office/drawing/2014/main" id="{7C9096BB-E7FE-DA1A-43FF-ED9743E7B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2692" y="3441201"/>
            <a:ext cx="887145" cy="887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2" descr="EXIN Kanban - EXIN">
            <a:extLst>
              <a:ext uri="{FF2B5EF4-FFF2-40B4-BE49-F238E27FC236}">
                <a16:creationId xmlns:a16="http://schemas.microsoft.com/office/drawing/2014/main" id="{02A0E760-814B-21D4-5CD4-D5E49CC72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4904" y="3505607"/>
            <a:ext cx="758333" cy="758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8" descr="Authorized Training Partner Instructor - CAPM - Credly">
            <a:extLst>
              <a:ext uri="{FF2B5EF4-FFF2-40B4-BE49-F238E27FC236}">
                <a16:creationId xmlns:a16="http://schemas.microsoft.com/office/drawing/2014/main" id="{F15C05A7-2756-0198-C5EB-21369C139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069" y="4603218"/>
            <a:ext cx="986753" cy="986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Project Management Professional (PMP)® badge image. Certification. Issued by Project Management Institute">
            <a:extLst>
              <a:ext uri="{FF2B5EF4-FFF2-40B4-BE49-F238E27FC236}">
                <a16:creationId xmlns:a16="http://schemas.microsoft.com/office/drawing/2014/main" id="{9521B30A-2B4F-199D-E224-1336A2BBA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293" y="3433283"/>
            <a:ext cx="902980" cy="902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2BE1C075-357B-CA46-D211-277E85CC4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939" y="4658209"/>
            <a:ext cx="964611" cy="964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605D7C84-4CA4-672B-CB50-631D40FFB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8519" y="4657911"/>
            <a:ext cx="951825" cy="95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Logotipo, nome da empresa&#10;&#10;Descrição gerada automaticamente">
            <a:extLst>
              <a:ext uri="{FF2B5EF4-FFF2-40B4-BE49-F238E27FC236}">
                <a16:creationId xmlns:a16="http://schemas.microsoft.com/office/drawing/2014/main" id="{CDE535B6-EDA5-BDEF-8AA3-19E4BEE01065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9570" y="5497148"/>
            <a:ext cx="2676823" cy="1427996"/>
          </a:xfrm>
          <a:prstGeom prst="rect">
            <a:avLst/>
          </a:prstGeom>
        </p:spPr>
      </p:pic>
      <p:pic>
        <p:nvPicPr>
          <p:cNvPr id="6" name="Picture 6" descr="PMI Agile Certified Practitioner (PMI-ACP)® badge image. Certification. Issued by Project Management Institute">
            <a:extLst>
              <a:ext uri="{FF2B5EF4-FFF2-40B4-BE49-F238E27FC236}">
                <a16:creationId xmlns:a16="http://schemas.microsoft.com/office/drawing/2014/main" id="{58775787-2320-5F30-8FDD-9E2B11E76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340" y="3431133"/>
            <a:ext cx="907281" cy="907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MI PMO Certified Professional (PMI-PMOCP)™ - Credly">
            <a:extLst>
              <a:ext uri="{FF2B5EF4-FFF2-40B4-BE49-F238E27FC236}">
                <a16:creationId xmlns:a16="http://schemas.microsoft.com/office/drawing/2014/main" id="{7B2B5131-D3AA-B135-5EDF-9D69A9C3ED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1688" y="3431132"/>
            <a:ext cx="907282" cy="907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MI PMO Certified Professional (PMI-PMOCP)™ - Credly">
            <a:extLst>
              <a:ext uri="{FF2B5EF4-FFF2-40B4-BE49-F238E27FC236}">
                <a16:creationId xmlns:a16="http://schemas.microsoft.com/office/drawing/2014/main" id="{AFA8BFA6-3737-C567-E11A-E45481273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965" y="3413388"/>
            <a:ext cx="951825" cy="95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27217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81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D67784-743A-B212-BE40-DB546F69E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B58E21C-0EC8-0A1D-7417-240820DB15D6}"/>
              </a:ext>
            </a:extLst>
          </p:cNvPr>
          <p:cNvSpPr/>
          <p:nvPr/>
        </p:nvSpPr>
        <p:spPr>
          <a:xfrm rot="-5400000">
            <a:off x="2529017" y="-1059592"/>
            <a:ext cx="8977183" cy="8977183"/>
          </a:xfrm>
          <a:custGeom>
            <a:avLst/>
            <a:gdLst/>
            <a:ahLst/>
            <a:cxnLst/>
            <a:rect l="l" t="t" r="r" b="b"/>
            <a:pathLst>
              <a:path w="13465774" h="13465774">
                <a:moveTo>
                  <a:pt x="0" y="0"/>
                </a:moveTo>
                <a:lnTo>
                  <a:pt x="13465774" y="0"/>
                </a:lnTo>
                <a:lnTo>
                  <a:pt x="13465774" y="13465774"/>
                </a:lnTo>
                <a:lnTo>
                  <a:pt x="0" y="134657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81AC342-94A7-D730-A006-7E3ADD665D92}"/>
              </a:ext>
            </a:extLst>
          </p:cNvPr>
          <p:cNvSpPr/>
          <p:nvPr/>
        </p:nvSpPr>
        <p:spPr>
          <a:xfrm rot="-5400000">
            <a:off x="-4133533" y="-1059592"/>
            <a:ext cx="8977183" cy="8977183"/>
          </a:xfrm>
          <a:custGeom>
            <a:avLst/>
            <a:gdLst/>
            <a:ahLst/>
            <a:cxnLst/>
            <a:rect l="l" t="t" r="r" b="b"/>
            <a:pathLst>
              <a:path w="13465774" h="13465774">
                <a:moveTo>
                  <a:pt x="0" y="0"/>
                </a:moveTo>
                <a:lnTo>
                  <a:pt x="13465773" y="0"/>
                </a:lnTo>
                <a:lnTo>
                  <a:pt x="13465773" y="13465774"/>
                </a:lnTo>
                <a:lnTo>
                  <a:pt x="0" y="134657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E9C383BC-11F2-E2EA-1B58-6725A4049022}"/>
              </a:ext>
            </a:extLst>
          </p:cNvPr>
          <p:cNvSpPr txBox="1"/>
          <p:nvPr/>
        </p:nvSpPr>
        <p:spPr>
          <a:xfrm>
            <a:off x="1858604" y="3315085"/>
            <a:ext cx="8474791" cy="2728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PARCERIA PREMIER</a:t>
            </a:r>
          </a:p>
          <a:p>
            <a:pPr marL="0" marR="0" lvl="0" indent="0" algn="ctr" defTabSz="60963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89FFDB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A JUMP é ATP – 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89FFDB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Authorized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89FFDB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Training 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89FFDB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Partner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89FFDB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do PMI® na modalidade PREMIER (nível mais elevado) e desenvolve treinamentos oficiais para as certificações do Project Management Institute – PMI, nos idiomas português, inglês e espanhol.</a:t>
            </a:r>
          </a:p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89FFDB"/>
              </a:solidFill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89FFDB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Como Premier a JUMP pode revender produtos do PMI® como filiação, exame de certificação e têm uma série de priorizações e vantagens junto ao PMI®.</a:t>
            </a:r>
          </a:p>
        </p:txBody>
      </p:sp>
      <p:pic>
        <p:nvPicPr>
          <p:cNvPr id="14" name="Imagem 13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10ACF269-2B1B-52AC-02C5-0CCB804CB6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667" y="799268"/>
            <a:ext cx="1946941" cy="194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9074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8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8616896" y="-827813"/>
            <a:ext cx="5486400" cy="5486400"/>
          </a:xfrm>
          <a:custGeom>
            <a:avLst/>
            <a:gdLst/>
            <a:ahLst/>
            <a:cxnLst/>
            <a:rect l="l" t="t" r="r" b="b"/>
            <a:pathLst>
              <a:path w="8229600" h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Helvetica Neue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7137744" y="874128"/>
            <a:ext cx="4117365" cy="1111053"/>
            <a:chOff x="0" y="0"/>
            <a:chExt cx="1713750" cy="4624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13750" cy="462448"/>
            </a:xfrm>
            <a:custGeom>
              <a:avLst/>
              <a:gdLst/>
              <a:ahLst/>
              <a:cxnLst/>
              <a:rect l="l" t="t" r="r" b="b"/>
              <a:pathLst>
                <a:path w="1713750" h="462448">
                  <a:moveTo>
                    <a:pt x="63931" y="0"/>
                  </a:moveTo>
                  <a:lnTo>
                    <a:pt x="1649819" y="0"/>
                  </a:lnTo>
                  <a:cubicBezTo>
                    <a:pt x="1666775" y="0"/>
                    <a:pt x="1683036" y="6736"/>
                    <a:pt x="1695025" y="18725"/>
                  </a:cubicBezTo>
                  <a:cubicBezTo>
                    <a:pt x="1707015" y="30714"/>
                    <a:pt x="1713750" y="46975"/>
                    <a:pt x="1713750" y="63931"/>
                  </a:cubicBezTo>
                  <a:lnTo>
                    <a:pt x="1713750" y="398517"/>
                  </a:lnTo>
                  <a:cubicBezTo>
                    <a:pt x="1713750" y="415473"/>
                    <a:pt x="1707015" y="431734"/>
                    <a:pt x="1695025" y="443723"/>
                  </a:cubicBezTo>
                  <a:cubicBezTo>
                    <a:pt x="1683036" y="455712"/>
                    <a:pt x="1666775" y="462448"/>
                    <a:pt x="1649819" y="462448"/>
                  </a:cubicBezTo>
                  <a:lnTo>
                    <a:pt x="63931" y="462448"/>
                  </a:lnTo>
                  <a:cubicBezTo>
                    <a:pt x="28623" y="462448"/>
                    <a:pt x="0" y="433825"/>
                    <a:pt x="0" y="398517"/>
                  </a:cubicBezTo>
                  <a:lnTo>
                    <a:pt x="0" y="63931"/>
                  </a:lnTo>
                  <a:cubicBezTo>
                    <a:pt x="0" y="46975"/>
                    <a:pt x="6736" y="30714"/>
                    <a:pt x="18725" y="18725"/>
                  </a:cubicBezTo>
                  <a:cubicBezTo>
                    <a:pt x="30714" y="6736"/>
                    <a:pt x="46975" y="0"/>
                    <a:pt x="63931" y="0"/>
                  </a:cubicBezTo>
                  <a:close/>
                </a:path>
              </a:pathLst>
            </a:custGeom>
            <a:solidFill>
              <a:srgbClr val="89FFDB">
                <a:alpha val="6667"/>
              </a:srgbClr>
            </a:solid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Helvetica Neue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713750" cy="50054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Helvetica Neue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137744" y="2205590"/>
            <a:ext cx="4117365" cy="1111053"/>
            <a:chOff x="0" y="0"/>
            <a:chExt cx="1713750" cy="46244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3750" cy="462448"/>
            </a:xfrm>
            <a:custGeom>
              <a:avLst/>
              <a:gdLst/>
              <a:ahLst/>
              <a:cxnLst/>
              <a:rect l="l" t="t" r="r" b="b"/>
              <a:pathLst>
                <a:path w="1713750" h="462448">
                  <a:moveTo>
                    <a:pt x="63931" y="0"/>
                  </a:moveTo>
                  <a:lnTo>
                    <a:pt x="1649819" y="0"/>
                  </a:lnTo>
                  <a:cubicBezTo>
                    <a:pt x="1666775" y="0"/>
                    <a:pt x="1683036" y="6736"/>
                    <a:pt x="1695025" y="18725"/>
                  </a:cubicBezTo>
                  <a:cubicBezTo>
                    <a:pt x="1707015" y="30714"/>
                    <a:pt x="1713750" y="46975"/>
                    <a:pt x="1713750" y="63931"/>
                  </a:cubicBezTo>
                  <a:lnTo>
                    <a:pt x="1713750" y="398517"/>
                  </a:lnTo>
                  <a:cubicBezTo>
                    <a:pt x="1713750" y="415473"/>
                    <a:pt x="1707015" y="431734"/>
                    <a:pt x="1695025" y="443723"/>
                  </a:cubicBezTo>
                  <a:cubicBezTo>
                    <a:pt x="1683036" y="455712"/>
                    <a:pt x="1666775" y="462448"/>
                    <a:pt x="1649819" y="462448"/>
                  </a:cubicBezTo>
                  <a:lnTo>
                    <a:pt x="63931" y="462448"/>
                  </a:lnTo>
                  <a:cubicBezTo>
                    <a:pt x="28623" y="462448"/>
                    <a:pt x="0" y="433825"/>
                    <a:pt x="0" y="398517"/>
                  </a:cubicBezTo>
                  <a:lnTo>
                    <a:pt x="0" y="63931"/>
                  </a:lnTo>
                  <a:cubicBezTo>
                    <a:pt x="0" y="46975"/>
                    <a:pt x="6736" y="30714"/>
                    <a:pt x="18725" y="18725"/>
                  </a:cubicBezTo>
                  <a:cubicBezTo>
                    <a:pt x="30714" y="6736"/>
                    <a:pt x="46975" y="0"/>
                    <a:pt x="63931" y="0"/>
                  </a:cubicBezTo>
                  <a:close/>
                </a:path>
              </a:pathLst>
            </a:custGeom>
            <a:solidFill>
              <a:srgbClr val="89FFDB">
                <a:alpha val="6667"/>
              </a:srgbClr>
            </a:solid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Helvetica Neue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713750" cy="50054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Helvetica Neue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137744" y="3538893"/>
            <a:ext cx="4117365" cy="1111053"/>
            <a:chOff x="0" y="0"/>
            <a:chExt cx="1713750" cy="46244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713750" cy="462448"/>
            </a:xfrm>
            <a:custGeom>
              <a:avLst/>
              <a:gdLst/>
              <a:ahLst/>
              <a:cxnLst/>
              <a:rect l="l" t="t" r="r" b="b"/>
              <a:pathLst>
                <a:path w="1713750" h="462448">
                  <a:moveTo>
                    <a:pt x="63931" y="0"/>
                  </a:moveTo>
                  <a:lnTo>
                    <a:pt x="1649819" y="0"/>
                  </a:lnTo>
                  <a:cubicBezTo>
                    <a:pt x="1666775" y="0"/>
                    <a:pt x="1683036" y="6736"/>
                    <a:pt x="1695025" y="18725"/>
                  </a:cubicBezTo>
                  <a:cubicBezTo>
                    <a:pt x="1707015" y="30714"/>
                    <a:pt x="1713750" y="46975"/>
                    <a:pt x="1713750" y="63931"/>
                  </a:cubicBezTo>
                  <a:lnTo>
                    <a:pt x="1713750" y="398517"/>
                  </a:lnTo>
                  <a:cubicBezTo>
                    <a:pt x="1713750" y="415473"/>
                    <a:pt x="1707015" y="431734"/>
                    <a:pt x="1695025" y="443723"/>
                  </a:cubicBezTo>
                  <a:cubicBezTo>
                    <a:pt x="1683036" y="455712"/>
                    <a:pt x="1666775" y="462448"/>
                    <a:pt x="1649819" y="462448"/>
                  </a:cubicBezTo>
                  <a:lnTo>
                    <a:pt x="63931" y="462448"/>
                  </a:lnTo>
                  <a:cubicBezTo>
                    <a:pt x="28623" y="462448"/>
                    <a:pt x="0" y="433825"/>
                    <a:pt x="0" y="398517"/>
                  </a:cubicBezTo>
                  <a:lnTo>
                    <a:pt x="0" y="63931"/>
                  </a:lnTo>
                  <a:cubicBezTo>
                    <a:pt x="0" y="46975"/>
                    <a:pt x="6736" y="30714"/>
                    <a:pt x="18725" y="18725"/>
                  </a:cubicBezTo>
                  <a:cubicBezTo>
                    <a:pt x="30714" y="6736"/>
                    <a:pt x="46975" y="0"/>
                    <a:pt x="63931" y="0"/>
                  </a:cubicBezTo>
                  <a:close/>
                </a:path>
              </a:pathLst>
            </a:custGeom>
            <a:solidFill>
              <a:srgbClr val="89FFDB">
                <a:alpha val="6667"/>
              </a:srgbClr>
            </a:solid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Helvetica Neue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713750" cy="50054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Helvetica Neue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137744" y="4872821"/>
            <a:ext cx="4117365" cy="1111053"/>
            <a:chOff x="0" y="0"/>
            <a:chExt cx="1713750" cy="46244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13750" cy="462448"/>
            </a:xfrm>
            <a:custGeom>
              <a:avLst/>
              <a:gdLst/>
              <a:ahLst/>
              <a:cxnLst/>
              <a:rect l="l" t="t" r="r" b="b"/>
              <a:pathLst>
                <a:path w="1713750" h="462448">
                  <a:moveTo>
                    <a:pt x="63931" y="0"/>
                  </a:moveTo>
                  <a:lnTo>
                    <a:pt x="1649819" y="0"/>
                  </a:lnTo>
                  <a:cubicBezTo>
                    <a:pt x="1666775" y="0"/>
                    <a:pt x="1683036" y="6736"/>
                    <a:pt x="1695025" y="18725"/>
                  </a:cubicBezTo>
                  <a:cubicBezTo>
                    <a:pt x="1707015" y="30714"/>
                    <a:pt x="1713750" y="46975"/>
                    <a:pt x="1713750" y="63931"/>
                  </a:cubicBezTo>
                  <a:lnTo>
                    <a:pt x="1713750" y="398517"/>
                  </a:lnTo>
                  <a:cubicBezTo>
                    <a:pt x="1713750" y="415473"/>
                    <a:pt x="1707015" y="431734"/>
                    <a:pt x="1695025" y="443723"/>
                  </a:cubicBezTo>
                  <a:cubicBezTo>
                    <a:pt x="1683036" y="455712"/>
                    <a:pt x="1666775" y="462448"/>
                    <a:pt x="1649819" y="462448"/>
                  </a:cubicBezTo>
                  <a:lnTo>
                    <a:pt x="63931" y="462448"/>
                  </a:lnTo>
                  <a:cubicBezTo>
                    <a:pt x="28623" y="462448"/>
                    <a:pt x="0" y="433825"/>
                    <a:pt x="0" y="398517"/>
                  </a:cubicBezTo>
                  <a:lnTo>
                    <a:pt x="0" y="63931"/>
                  </a:lnTo>
                  <a:cubicBezTo>
                    <a:pt x="0" y="46975"/>
                    <a:pt x="6736" y="30714"/>
                    <a:pt x="18725" y="18725"/>
                  </a:cubicBezTo>
                  <a:cubicBezTo>
                    <a:pt x="30714" y="6736"/>
                    <a:pt x="46975" y="0"/>
                    <a:pt x="63931" y="0"/>
                  </a:cubicBezTo>
                  <a:close/>
                </a:path>
              </a:pathLst>
            </a:custGeom>
            <a:solidFill>
              <a:srgbClr val="89FFDB">
                <a:alpha val="6667"/>
              </a:srgbClr>
            </a:solid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Helvetica Neue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713750" cy="50054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Helvetica Neue"/>
              </a:endParaRPr>
            </a:p>
          </p:txBody>
        </p:sp>
      </p:grpSp>
      <p:sp>
        <p:nvSpPr>
          <p:cNvPr id="15" name="Freeform 15"/>
          <p:cNvSpPr/>
          <p:nvPr/>
        </p:nvSpPr>
        <p:spPr>
          <a:xfrm rot="5209179">
            <a:off x="-2207894" y="-899568"/>
            <a:ext cx="8432420" cy="8432420"/>
          </a:xfrm>
          <a:custGeom>
            <a:avLst/>
            <a:gdLst/>
            <a:ahLst/>
            <a:cxnLst/>
            <a:rect l="l" t="t" r="r" b="b"/>
            <a:pathLst>
              <a:path w="12648630" h="12648630">
                <a:moveTo>
                  <a:pt x="0" y="0"/>
                </a:moveTo>
                <a:lnTo>
                  <a:pt x="12648630" y="0"/>
                </a:lnTo>
                <a:lnTo>
                  <a:pt x="12648630" y="12648630"/>
                </a:lnTo>
                <a:lnTo>
                  <a:pt x="0" y="126486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Helvetica Neue"/>
            </a:endParaRPr>
          </a:p>
        </p:txBody>
      </p:sp>
      <p:sp>
        <p:nvSpPr>
          <p:cNvPr id="16" name="Freeform 16"/>
          <p:cNvSpPr/>
          <p:nvPr/>
        </p:nvSpPr>
        <p:spPr>
          <a:xfrm rot="-10800000">
            <a:off x="1701643" y="-1597826"/>
            <a:ext cx="4943906" cy="4943906"/>
          </a:xfrm>
          <a:custGeom>
            <a:avLst/>
            <a:gdLst/>
            <a:ahLst/>
            <a:cxnLst/>
            <a:rect l="l" t="t" r="r" b="b"/>
            <a:pathLst>
              <a:path w="7415859" h="7415859">
                <a:moveTo>
                  <a:pt x="0" y="0"/>
                </a:moveTo>
                <a:lnTo>
                  <a:pt x="7415860" y="0"/>
                </a:lnTo>
                <a:lnTo>
                  <a:pt x="7415860" y="7415860"/>
                </a:lnTo>
                <a:lnTo>
                  <a:pt x="0" y="74158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Helvetica Neue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7402949" y="1153257"/>
            <a:ext cx="553435" cy="527147"/>
          </a:xfrm>
          <a:custGeom>
            <a:avLst/>
            <a:gdLst/>
            <a:ahLst/>
            <a:cxnLst/>
            <a:rect l="l" t="t" r="r" b="b"/>
            <a:pathLst>
              <a:path w="830152" h="790720">
                <a:moveTo>
                  <a:pt x="0" y="0"/>
                </a:moveTo>
                <a:lnTo>
                  <a:pt x="830151" y="0"/>
                </a:lnTo>
                <a:lnTo>
                  <a:pt x="830151" y="790719"/>
                </a:lnTo>
                <a:lnTo>
                  <a:pt x="0" y="7907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Helvetica Neue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7402949" y="2497543"/>
            <a:ext cx="553435" cy="527147"/>
          </a:xfrm>
          <a:custGeom>
            <a:avLst/>
            <a:gdLst/>
            <a:ahLst/>
            <a:cxnLst/>
            <a:rect l="l" t="t" r="r" b="b"/>
            <a:pathLst>
              <a:path w="830152" h="790720">
                <a:moveTo>
                  <a:pt x="0" y="0"/>
                </a:moveTo>
                <a:lnTo>
                  <a:pt x="830151" y="0"/>
                </a:lnTo>
                <a:lnTo>
                  <a:pt x="830151" y="790720"/>
                </a:lnTo>
                <a:lnTo>
                  <a:pt x="0" y="7907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Helvetica Neue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7396741" y="3933540"/>
            <a:ext cx="603506" cy="373419"/>
          </a:xfrm>
          <a:custGeom>
            <a:avLst/>
            <a:gdLst/>
            <a:ahLst/>
            <a:cxnLst/>
            <a:rect l="l" t="t" r="r" b="b"/>
            <a:pathLst>
              <a:path w="905259" h="560129">
                <a:moveTo>
                  <a:pt x="0" y="0"/>
                </a:moveTo>
                <a:lnTo>
                  <a:pt x="905259" y="0"/>
                </a:lnTo>
                <a:lnTo>
                  <a:pt x="905259" y="560129"/>
                </a:lnTo>
                <a:lnTo>
                  <a:pt x="0" y="5601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Helvetica Neue"/>
            </a:endParaRPr>
          </a:p>
        </p:txBody>
      </p:sp>
      <p:sp>
        <p:nvSpPr>
          <p:cNvPr id="20" name="Freeform 20"/>
          <p:cNvSpPr/>
          <p:nvPr/>
        </p:nvSpPr>
        <p:spPr>
          <a:xfrm>
            <a:off x="7465761" y="5175420"/>
            <a:ext cx="465466" cy="465466"/>
          </a:xfrm>
          <a:custGeom>
            <a:avLst/>
            <a:gdLst/>
            <a:ahLst/>
            <a:cxnLst/>
            <a:rect l="l" t="t" r="r" b="b"/>
            <a:pathLst>
              <a:path w="698199" h="698199">
                <a:moveTo>
                  <a:pt x="0" y="0"/>
                </a:moveTo>
                <a:lnTo>
                  <a:pt x="698199" y="0"/>
                </a:lnTo>
                <a:lnTo>
                  <a:pt x="698199" y="698199"/>
                </a:lnTo>
                <a:lnTo>
                  <a:pt x="0" y="69819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Helvetica Neue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685801" y="2969460"/>
            <a:ext cx="4887317" cy="1003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777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67" b="1" i="0" u="none" strike="noStrike" kern="1200" cap="none" spc="-17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Números</a:t>
            </a:r>
            <a:r>
              <a:rPr kumimoji="0" lang="en-US" sz="7067" b="1" i="0" u="none" strike="noStrike" kern="1200" cap="none" spc="-177" normalizeH="0" baseline="0" noProof="0">
                <a:ln>
                  <a:noFill/>
                </a:ln>
                <a:solidFill>
                  <a:srgbClr val="89FFDB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85802" y="2606602"/>
            <a:ext cx="2846671" cy="46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35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65" b="0" i="0" u="none" strike="noStrike" kern="1200" cap="none" spc="653" normalizeH="0" baseline="0" noProof="0" dirty="0">
                <a:ln>
                  <a:noFill/>
                </a:ln>
                <a:solidFill>
                  <a:srgbClr val="89FFDB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NOSSOS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157288" y="1191467"/>
            <a:ext cx="3202809" cy="423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32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90" b="1" i="0" u="none" strike="noStrike" kern="1200" cap="none" spc="-75" normalizeH="0" baseline="0" noProof="0" dirty="0">
                <a:ln>
                  <a:noFill/>
                </a:ln>
                <a:solidFill>
                  <a:srgbClr val="89FFDB"/>
                </a:solidFill>
                <a:effectLst/>
                <a:uLnTx/>
                <a:uFillTx/>
                <a:latin typeface="Poppins Semi-Bold"/>
                <a:ea typeface="Poppins Semi-Bold"/>
                <a:cs typeface="Poppins Semi-Bold"/>
                <a:sym typeface="Poppins Semi-Bold"/>
              </a:rPr>
              <a:t>60 </a:t>
            </a:r>
            <a:r>
              <a:rPr kumimoji="0" lang="en-US" sz="2990" b="1" i="0" u="none" strike="noStrike" kern="1200" cap="none" spc="-75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Turmas</a:t>
            </a:r>
            <a:r>
              <a:rPr kumimoji="0" lang="en-US" sz="2990" b="1" i="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 DA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157288" y="2522929"/>
            <a:ext cx="3012101" cy="423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32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90" b="1" i="0" u="none" strike="noStrike" kern="1200" cap="none" spc="-75" normalizeH="0" baseline="0" noProof="0" dirty="0">
                <a:ln>
                  <a:noFill/>
                </a:ln>
                <a:solidFill>
                  <a:srgbClr val="89FFDB"/>
                </a:solidFill>
                <a:effectLst/>
                <a:uLnTx/>
                <a:uFillTx/>
                <a:latin typeface="Poppins Semi-Bold"/>
                <a:ea typeface="Poppins Semi-Bold"/>
                <a:cs typeface="Poppins Semi-Bold"/>
                <a:sym typeface="Poppins Semi-Bold"/>
              </a:rPr>
              <a:t>40</a:t>
            </a:r>
            <a:r>
              <a:rPr kumimoji="0" lang="en-US" sz="2990" b="1" i="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kumimoji="0" lang="en-US" sz="2990" b="1" i="0" u="none" strike="noStrike" kern="1200" cap="none" spc="-75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Turmas</a:t>
            </a:r>
            <a:r>
              <a:rPr kumimoji="0" lang="en-US" sz="2990" b="1" i="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 PMP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157287" y="3856232"/>
            <a:ext cx="2840658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32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90" b="1" i="0" u="none" strike="noStrike" kern="1200" cap="none" spc="-75" normalizeH="0" baseline="0" noProof="0" dirty="0">
                <a:ln>
                  <a:noFill/>
                </a:ln>
                <a:solidFill>
                  <a:srgbClr val="89FFDB"/>
                </a:solidFill>
                <a:effectLst/>
                <a:uLnTx/>
                <a:uFillTx/>
                <a:latin typeface="Poppins Semi-Bold"/>
                <a:ea typeface="Poppins Semi-Bold"/>
                <a:cs typeface="Poppins Semi-Bold"/>
                <a:sym typeface="Poppins Semi-Bold"/>
              </a:rPr>
              <a:t>+1400</a:t>
            </a:r>
            <a:r>
              <a:rPr kumimoji="0" lang="en-US" sz="2990" b="1" i="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kumimoji="0" lang="en-US" sz="2990" b="1" i="0" u="none" strike="noStrike" kern="1200" cap="none" spc="-75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-Bold"/>
                <a:ea typeface="Poppins Semi-Bold"/>
                <a:cs typeface="Poppins Semi-Bold"/>
                <a:sym typeface="Poppins Semi-Bold"/>
              </a:rPr>
              <a:t>Alunos</a:t>
            </a:r>
            <a:endParaRPr kumimoji="0" lang="en-US" sz="2990" b="1" i="0" u="none" strike="noStrike" kern="1200" cap="none" spc="-75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Semi-Bold"/>
              <a:ea typeface="Poppins Semi-Bold"/>
              <a:cs typeface="Poppins Semi-Bold"/>
              <a:sym typeface="Poppins Semi-Bold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8157287" y="5190160"/>
            <a:ext cx="2840658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32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90" b="1" i="0" u="none" strike="noStrike" kern="1200" cap="none" spc="-75" normalizeH="0" baseline="0" noProof="0">
                <a:ln>
                  <a:noFill/>
                </a:ln>
                <a:solidFill>
                  <a:srgbClr val="89FFDB"/>
                </a:solidFill>
                <a:effectLst/>
                <a:uLnTx/>
                <a:uFillTx/>
                <a:latin typeface="Poppins Semi-Bold"/>
                <a:ea typeface="Poppins Semi-Bold"/>
                <a:cs typeface="Poppins Semi-Bold"/>
                <a:sym typeface="Poppins Semi-Bold"/>
              </a:rPr>
              <a:t>17 </a:t>
            </a:r>
            <a:r>
              <a:rPr kumimoji="0" lang="en-US" sz="2990" b="1" i="0" u="none" strike="noStrike" kern="1200" cap="none" spc="-7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-Bold"/>
                <a:ea typeface="Poppins Semi-Bold"/>
                <a:cs typeface="Poppins Semi-Bold"/>
                <a:sym typeface="Poppins Semi-Bold"/>
              </a:rPr>
              <a:t>Países</a:t>
            </a:r>
          </a:p>
        </p:txBody>
      </p:sp>
      <p:sp>
        <p:nvSpPr>
          <p:cNvPr id="27" name="Freeform 27"/>
          <p:cNvSpPr/>
          <p:nvPr/>
        </p:nvSpPr>
        <p:spPr>
          <a:xfrm>
            <a:off x="11506200" y="6396024"/>
            <a:ext cx="570592" cy="304392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Helvetica Neue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685802" y="3943786"/>
            <a:ext cx="3225551" cy="432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36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1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DESDE 2020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8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739340" y="-2405683"/>
            <a:ext cx="5441860" cy="5441860"/>
          </a:xfrm>
          <a:custGeom>
            <a:avLst/>
            <a:gdLst/>
            <a:ahLst/>
            <a:cxnLst/>
            <a:rect l="l" t="t" r="r" b="b"/>
            <a:pathLst>
              <a:path w="8162790" h="8162790">
                <a:moveTo>
                  <a:pt x="0" y="0"/>
                </a:moveTo>
                <a:lnTo>
                  <a:pt x="8162790" y="0"/>
                </a:lnTo>
                <a:lnTo>
                  <a:pt x="8162790" y="8162789"/>
                </a:lnTo>
                <a:lnTo>
                  <a:pt x="0" y="81627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2968" y="730209"/>
            <a:ext cx="2283525" cy="72214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676454" y="1217606"/>
            <a:ext cx="6665922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7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40" b="1" i="0" u="none" strike="noStrike" kern="1200" cap="none" spc="-176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Ultra-Bold"/>
                <a:ea typeface="Poppins Ultra-Bold"/>
                <a:cs typeface="Poppins Ultra-Bold"/>
                <a:sym typeface="Poppins Ultra-Bold"/>
              </a:rPr>
              <a:t>Treinamentos</a:t>
            </a:r>
            <a:r>
              <a:rPr kumimoji="0" lang="en-US" sz="7040" b="1" i="0" u="none" strike="noStrike" kern="1200" cap="none" spc="-176" normalizeH="0" baseline="0" noProof="0">
                <a:ln>
                  <a:noFill/>
                </a:ln>
                <a:solidFill>
                  <a:srgbClr val="89FFDB"/>
                </a:solidFill>
                <a:effectLst/>
                <a:uLnTx/>
                <a:uFillTx/>
                <a:latin typeface="Poppins Ultra-Bold"/>
                <a:ea typeface="Poppins Ultra-Bold"/>
                <a:cs typeface="Poppins Ultra-Bold"/>
                <a:sym typeface="Poppins Ultra-Bold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800" y="780130"/>
            <a:ext cx="3487796" cy="566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4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800" normalizeH="0" baseline="0" noProof="0">
                <a:ln>
                  <a:noFill/>
                </a:ln>
                <a:solidFill>
                  <a:srgbClr val="89FFDB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NOSSOS</a:t>
            </a:r>
          </a:p>
        </p:txBody>
      </p:sp>
      <p:sp>
        <p:nvSpPr>
          <p:cNvPr id="6" name="Freeform 6"/>
          <p:cNvSpPr/>
          <p:nvPr/>
        </p:nvSpPr>
        <p:spPr>
          <a:xfrm>
            <a:off x="11506200" y="6396024"/>
            <a:ext cx="570592" cy="304392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/>
          <p:cNvSpPr>
            <a:spLocks noChangeAspect="1"/>
          </p:cNvSpPr>
          <p:nvPr/>
        </p:nvSpPr>
        <p:spPr>
          <a:xfrm>
            <a:off x="434428" y="4073651"/>
            <a:ext cx="2247813" cy="1003087"/>
          </a:xfrm>
          <a:custGeom>
            <a:avLst/>
            <a:gdLst/>
            <a:ahLst/>
            <a:cxnLst/>
            <a:rect l="l" t="t" r="r" b="b"/>
            <a:pathLst>
              <a:path w="4894472" h="2184158">
                <a:moveTo>
                  <a:pt x="0" y="0"/>
                </a:moveTo>
                <a:lnTo>
                  <a:pt x="4894472" y="0"/>
                </a:lnTo>
                <a:lnTo>
                  <a:pt x="4894472" y="2184158"/>
                </a:lnTo>
                <a:lnTo>
                  <a:pt x="0" y="21841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/>
          <p:cNvSpPr>
            <a:spLocks noChangeAspect="1"/>
          </p:cNvSpPr>
          <p:nvPr/>
        </p:nvSpPr>
        <p:spPr>
          <a:xfrm>
            <a:off x="2648160" y="4073652"/>
            <a:ext cx="3078166" cy="1003086"/>
          </a:xfrm>
          <a:custGeom>
            <a:avLst/>
            <a:gdLst/>
            <a:ahLst/>
            <a:cxnLst/>
            <a:rect l="l" t="t" r="r" b="b"/>
            <a:pathLst>
              <a:path w="5952184" h="2008862">
                <a:moveTo>
                  <a:pt x="0" y="0"/>
                </a:moveTo>
                <a:lnTo>
                  <a:pt x="5952184" y="0"/>
                </a:lnTo>
                <a:lnTo>
                  <a:pt x="5952184" y="2008862"/>
                </a:lnTo>
                <a:lnTo>
                  <a:pt x="0" y="200886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/>
          <p:cNvSpPr>
            <a:spLocks noChangeAspect="1"/>
          </p:cNvSpPr>
          <p:nvPr/>
        </p:nvSpPr>
        <p:spPr>
          <a:xfrm>
            <a:off x="5692245" y="4081618"/>
            <a:ext cx="2469247" cy="987154"/>
          </a:xfrm>
          <a:custGeom>
            <a:avLst/>
            <a:gdLst/>
            <a:ahLst/>
            <a:cxnLst/>
            <a:rect l="l" t="t" r="r" b="b"/>
            <a:pathLst>
              <a:path w="5254715" h="2096510">
                <a:moveTo>
                  <a:pt x="0" y="0"/>
                </a:moveTo>
                <a:lnTo>
                  <a:pt x="5254715" y="0"/>
                </a:lnTo>
                <a:lnTo>
                  <a:pt x="5254715" y="2096510"/>
                </a:lnTo>
                <a:lnTo>
                  <a:pt x="0" y="209651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Imagem 10" descr="Imagem em preto e branco&#10;&#10;O conteúdo gerado por IA pode estar incorreto.">
            <a:extLst>
              <a:ext uri="{FF2B5EF4-FFF2-40B4-BE49-F238E27FC236}">
                <a16:creationId xmlns:a16="http://schemas.microsoft.com/office/drawing/2014/main" id="{1781DE77-363D-71C8-E672-340AFF60FE3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24" b="37406"/>
          <a:stretch/>
        </p:blipFill>
        <p:spPr>
          <a:xfrm>
            <a:off x="8127412" y="4079570"/>
            <a:ext cx="3716717" cy="9912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8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739340" y="-2405683"/>
            <a:ext cx="5441860" cy="5441860"/>
          </a:xfrm>
          <a:custGeom>
            <a:avLst/>
            <a:gdLst/>
            <a:ahLst/>
            <a:cxnLst/>
            <a:rect l="l" t="t" r="r" b="b"/>
            <a:pathLst>
              <a:path w="8162790" h="8162790">
                <a:moveTo>
                  <a:pt x="0" y="0"/>
                </a:moveTo>
                <a:lnTo>
                  <a:pt x="8162790" y="0"/>
                </a:lnTo>
                <a:lnTo>
                  <a:pt x="8162790" y="8162789"/>
                </a:lnTo>
                <a:lnTo>
                  <a:pt x="0" y="81627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0999" y="5735757"/>
            <a:ext cx="1704965" cy="539177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694512" y="2374656"/>
            <a:ext cx="2612134" cy="3630690"/>
          </a:xfrm>
          <a:custGeom>
            <a:avLst/>
            <a:gdLst/>
            <a:ahLst/>
            <a:cxnLst/>
            <a:rect l="l" t="t" r="r" b="b"/>
            <a:pathLst>
              <a:path w="3918201" h="5446035">
                <a:moveTo>
                  <a:pt x="0" y="0"/>
                </a:moveTo>
                <a:lnTo>
                  <a:pt x="3918201" y="0"/>
                </a:lnTo>
                <a:lnTo>
                  <a:pt x="3918201" y="5446034"/>
                </a:lnTo>
                <a:lnTo>
                  <a:pt x="0" y="54460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85800" y="902954"/>
            <a:ext cx="6212680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780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5" b="1" i="0" u="none" strike="noStrike" kern="1200" cap="none" spc="-17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Ultra-Bold"/>
                <a:ea typeface="Poppins Ultra-Bold"/>
                <a:cs typeface="Poppins Ultra-Bold"/>
                <a:sym typeface="Poppins Ultra-Bold"/>
              </a:rPr>
              <a:t>Avaliação</a:t>
            </a:r>
            <a:r>
              <a:rPr kumimoji="0" lang="en-US" sz="7095" b="1" i="0" u="none" strike="noStrike" kern="1200" cap="none" spc="-177" normalizeH="0" baseline="0" noProof="0">
                <a:ln>
                  <a:noFill/>
                </a:ln>
                <a:solidFill>
                  <a:srgbClr val="89FFDB"/>
                </a:solidFill>
                <a:effectLst/>
                <a:uLnTx/>
                <a:uFillTx/>
                <a:latin typeface="Poppins Ultra-Bold"/>
                <a:ea typeface="Poppins Ultra-Bold"/>
                <a:cs typeface="Poppins Ultra-Bold"/>
                <a:sym typeface="Poppins Ultra-Bold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94511" y="495223"/>
            <a:ext cx="3250647" cy="528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41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28" b="0" i="0" u="none" strike="noStrike" kern="1200" cap="none" spc="745" normalizeH="0" baseline="0" noProof="0">
                <a:ln>
                  <a:noFill/>
                </a:ln>
                <a:solidFill>
                  <a:srgbClr val="89FFDB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NOSSA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39340" y="5891805"/>
            <a:ext cx="4664842" cy="227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187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48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*Mais avaliado e bem avaliado entre os ATPs brasileiros</a:t>
            </a:r>
          </a:p>
        </p:txBody>
      </p:sp>
      <p:sp>
        <p:nvSpPr>
          <p:cNvPr id="9" name="Freeform 9"/>
          <p:cNvSpPr/>
          <p:nvPr/>
        </p:nvSpPr>
        <p:spPr>
          <a:xfrm>
            <a:off x="11506200" y="6396024"/>
            <a:ext cx="570592" cy="304392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7ED892C9-C9FF-67A6-027E-D4E586492B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69341" y="1903228"/>
            <a:ext cx="7028147" cy="35218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8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739340" y="-2405683"/>
            <a:ext cx="5441860" cy="5441860"/>
          </a:xfrm>
          <a:custGeom>
            <a:avLst/>
            <a:gdLst/>
            <a:ahLst/>
            <a:cxnLst/>
            <a:rect l="l" t="t" r="r" b="b"/>
            <a:pathLst>
              <a:path w="8162790" h="8162790">
                <a:moveTo>
                  <a:pt x="0" y="0"/>
                </a:moveTo>
                <a:lnTo>
                  <a:pt x="8162790" y="0"/>
                </a:lnTo>
                <a:lnTo>
                  <a:pt x="8162790" y="8162789"/>
                </a:lnTo>
                <a:lnTo>
                  <a:pt x="0" y="81627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2968" y="730209"/>
            <a:ext cx="2283525" cy="72214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331305" y="3414559"/>
            <a:ext cx="1864185" cy="2358910"/>
            <a:chOff x="0" y="0"/>
            <a:chExt cx="3728370" cy="4717820"/>
          </a:xfrm>
        </p:grpSpPr>
        <p:sp>
          <p:nvSpPr>
            <p:cNvPr id="5" name="Freeform 5"/>
            <p:cNvSpPr/>
            <p:nvPr/>
          </p:nvSpPr>
          <p:spPr>
            <a:xfrm>
              <a:off x="394755" y="0"/>
              <a:ext cx="2938861" cy="2938861"/>
            </a:xfrm>
            <a:custGeom>
              <a:avLst/>
              <a:gdLst/>
              <a:ahLst/>
              <a:cxnLst/>
              <a:rect l="l" t="t" r="r" b="b"/>
              <a:pathLst>
                <a:path w="2938861" h="2938861">
                  <a:moveTo>
                    <a:pt x="0" y="0"/>
                  </a:moveTo>
                  <a:lnTo>
                    <a:pt x="2938860" y="0"/>
                  </a:lnTo>
                  <a:lnTo>
                    <a:pt x="2938860" y="2938861"/>
                  </a:lnTo>
                  <a:lnTo>
                    <a:pt x="0" y="29388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622426" y="227676"/>
              <a:ext cx="2483518" cy="2483508"/>
              <a:chOff x="0" y="0"/>
              <a:chExt cx="6350000" cy="634997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350000" cy="6349975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5">
                    <a:moveTo>
                      <a:pt x="6350000" y="3175025"/>
                    </a:moveTo>
                    <a:cubicBezTo>
                      <a:pt x="6350000" y="4928451"/>
                      <a:pt x="4928476" y="6349975"/>
                      <a:pt x="3175000" y="6349975"/>
                    </a:cubicBezTo>
                    <a:cubicBezTo>
                      <a:pt x="1421498" y="6349975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2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l="-72273" t="-61517" r="-74700" b="-245339"/>
                </a:stretch>
              </a:blipFill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0" y="3160232"/>
              <a:ext cx="3728370" cy="1179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ts val="234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30" b="1" i="0" u="none" strike="noStrike" kern="1200" cap="none" spc="-53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Semi-Bold"/>
                  <a:ea typeface="Poppins Semi-Bold"/>
                  <a:cs typeface="Poppins Semi-Bold"/>
                  <a:sym typeface="Poppins Semi-Bold"/>
                </a:rPr>
                <a:t>Adriano </a:t>
              </a:r>
            </a:p>
            <a:p>
              <a:pPr marL="0" marR="0" lvl="0" indent="0" algn="ctr" defTabSz="609630" rtl="0" eaLnBrk="1" fontAlgn="auto" latinLnBrk="0" hangingPunct="1">
                <a:lnSpc>
                  <a:spcPts val="234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30" b="1" i="0" u="none" strike="noStrike" kern="1200" cap="none" spc="-53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Semi-Bold"/>
                  <a:ea typeface="Poppins Semi-Bold"/>
                  <a:cs typeface="Poppins Semi-Bold"/>
                  <a:sym typeface="Poppins Semi-Bold"/>
                </a:rPr>
                <a:t>Tavares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61586" y="4404016"/>
              <a:ext cx="3205202" cy="3138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ts val="1331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7" b="0" i="0" u="none" strike="noStrike" kern="1200" cap="none" spc="111" normalizeH="0" baseline="0" noProof="0">
                  <a:ln>
                    <a:noFill/>
                  </a:ln>
                  <a:solidFill>
                    <a:srgbClr val="FFFFFF">
                      <a:alpha val="74902"/>
                    </a:srgbClr>
                  </a:solidFill>
                  <a:effectLst/>
                  <a:uLnTx/>
                  <a:uFillTx/>
                  <a:latin typeface="Poppins"/>
                  <a:ea typeface="Poppins"/>
                  <a:cs typeface="Poppins"/>
                  <a:sym typeface="Poppins"/>
                </a:rPr>
                <a:t>DASM, DASSM E DAC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308881" y="3414559"/>
            <a:ext cx="1864185" cy="2525622"/>
            <a:chOff x="0" y="0"/>
            <a:chExt cx="3728370" cy="5051245"/>
          </a:xfrm>
        </p:grpSpPr>
        <p:sp>
          <p:nvSpPr>
            <p:cNvPr id="11" name="Freeform 11"/>
            <p:cNvSpPr/>
            <p:nvPr/>
          </p:nvSpPr>
          <p:spPr>
            <a:xfrm>
              <a:off x="394755" y="0"/>
              <a:ext cx="2938861" cy="2938861"/>
            </a:xfrm>
            <a:custGeom>
              <a:avLst/>
              <a:gdLst/>
              <a:ahLst/>
              <a:cxnLst/>
              <a:rect l="l" t="t" r="r" b="b"/>
              <a:pathLst>
                <a:path w="2938861" h="2938861">
                  <a:moveTo>
                    <a:pt x="0" y="0"/>
                  </a:moveTo>
                  <a:lnTo>
                    <a:pt x="2938860" y="0"/>
                  </a:lnTo>
                  <a:lnTo>
                    <a:pt x="2938860" y="2938861"/>
                  </a:lnTo>
                  <a:lnTo>
                    <a:pt x="0" y="29388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622426" y="227676"/>
              <a:ext cx="2483518" cy="2483508"/>
              <a:chOff x="0" y="0"/>
              <a:chExt cx="6350000" cy="634997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6350000" cy="6349975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5">
                    <a:moveTo>
                      <a:pt x="6350000" y="3175025"/>
                    </a:moveTo>
                    <a:cubicBezTo>
                      <a:pt x="6350000" y="4928451"/>
                      <a:pt x="4928476" y="6349975"/>
                      <a:pt x="3175000" y="6349975"/>
                    </a:cubicBezTo>
                    <a:cubicBezTo>
                      <a:pt x="1421498" y="6349975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2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l="-120893" t="-49450" r="-122779" b="-108304"/>
                </a:stretch>
              </a:blipFill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0" y="3160231"/>
              <a:ext cx="3728370" cy="1179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ts val="234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30" b="1" i="0" u="none" strike="noStrike" kern="1200" cap="none" spc="-53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Semi-Bold"/>
                  <a:ea typeface="Poppins Semi-Bold"/>
                  <a:cs typeface="Poppins Semi-Bold"/>
                  <a:sym typeface="Poppins Semi-Bold"/>
                </a:rPr>
                <a:t>Anderson</a:t>
              </a:r>
            </a:p>
            <a:p>
              <a:pPr marL="0" marR="0" lvl="0" indent="0" algn="ctr" defTabSz="609630" rtl="0" eaLnBrk="1" fontAlgn="auto" latinLnBrk="0" hangingPunct="1">
                <a:lnSpc>
                  <a:spcPts val="234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30" b="1" i="0" u="none" strike="noStrike" kern="1200" cap="none" spc="-53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Semi-Bold"/>
                  <a:ea typeface="Poppins Semi-Bold"/>
                  <a:cs typeface="Poppins Semi-Bold"/>
                  <a:sym typeface="Poppins Semi-Bold"/>
                </a:rPr>
                <a:t>Sales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61586" y="4404015"/>
              <a:ext cx="3205202" cy="647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ts val="1331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7" b="0" i="0" u="none" strike="noStrike" kern="1200" cap="none" spc="111" normalizeH="0" baseline="0" noProof="0">
                  <a:ln>
                    <a:noFill/>
                  </a:ln>
                  <a:solidFill>
                    <a:srgbClr val="FFFFFF">
                      <a:alpha val="74902"/>
                    </a:srgbClr>
                  </a:solidFill>
                  <a:effectLst/>
                  <a:uLnTx/>
                  <a:uFillTx/>
                  <a:latin typeface="Poppins"/>
                  <a:ea typeface="Poppins"/>
                  <a:cs typeface="Poppins"/>
                  <a:sym typeface="Poppins"/>
                </a:rPr>
                <a:t>PMP, CAPM, DASM, DASSM E PMI-ACP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286457" y="3414559"/>
            <a:ext cx="1864185" cy="2525622"/>
            <a:chOff x="0" y="0"/>
            <a:chExt cx="3728370" cy="5051245"/>
          </a:xfrm>
        </p:grpSpPr>
        <p:sp>
          <p:nvSpPr>
            <p:cNvPr id="17" name="Freeform 17"/>
            <p:cNvSpPr/>
            <p:nvPr/>
          </p:nvSpPr>
          <p:spPr>
            <a:xfrm>
              <a:off x="394755" y="0"/>
              <a:ext cx="2938861" cy="2938861"/>
            </a:xfrm>
            <a:custGeom>
              <a:avLst/>
              <a:gdLst/>
              <a:ahLst/>
              <a:cxnLst/>
              <a:rect l="l" t="t" r="r" b="b"/>
              <a:pathLst>
                <a:path w="2938861" h="2938861">
                  <a:moveTo>
                    <a:pt x="0" y="0"/>
                  </a:moveTo>
                  <a:lnTo>
                    <a:pt x="2938860" y="0"/>
                  </a:lnTo>
                  <a:lnTo>
                    <a:pt x="2938860" y="2938861"/>
                  </a:lnTo>
                  <a:lnTo>
                    <a:pt x="0" y="29388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622426" y="227676"/>
              <a:ext cx="2483518" cy="2483508"/>
              <a:chOff x="0" y="0"/>
              <a:chExt cx="6350000" cy="6349975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6350000" cy="6349975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5">
                    <a:moveTo>
                      <a:pt x="6350000" y="3175025"/>
                    </a:moveTo>
                    <a:cubicBezTo>
                      <a:pt x="6350000" y="4928451"/>
                      <a:pt x="4928476" y="6349975"/>
                      <a:pt x="3175000" y="6349975"/>
                    </a:cubicBezTo>
                    <a:cubicBezTo>
                      <a:pt x="1421498" y="6349975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2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l="-15976" t="-1521" r="-12552" b="-27007"/>
                </a:stretch>
              </a:blipFill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0" y="3160231"/>
              <a:ext cx="3728370" cy="1179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ts val="234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30" b="1" i="0" u="none" strike="noStrike" kern="1200" cap="none" spc="-53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Semi-Bold"/>
                  <a:ea typeface="Poppins Semi-Bold"/>
                  <a:cs typeface="Poppins Semi-Bold"/>
                  <a:sym typeface="Poppins Semi-Bold"/>
                </a:rPr>
                <a:t>Alcides Santopietro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61586" y="4404015"/>
              <a:ext cx="3205202" cy="647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ts val="1331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7" b="0" i="0" u="none" strike="noStrike" kern="1200" cap="none" spc="111" normalizeH="0" baseline="0" noProof="0">
                  <a:ln>
                    <a:noFill/>
                  </a:ln>
                  <a:solidFill>
                    <a:srgbClr val="FFFFFF">
                      <a:alpha val="74902"/>
                    </a:srgbClr>
                  </a:solidFill>
                  <a:effectLst/>
                  <a:uLnTx/>
                  <a:uFillTx/>
                  <a:latin typeface="Poppins"/>
                  <a:ea typeface="Poppins"/>
                  <a:cs typeface="Poppins"/>
                  <a:sym typeface="Poppins"/>
                </a:rPr>
                <a:t>PMP, CAPM, DASM E DASSM E DAC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264033" y="3414559"/>
            <a:ext cx="1864185" cy="2525622"/>
            <a:chOff x="0" y="0"/>
            <a:chExt cx="3728370" cy="5051245"/>
          </a:xfrm>
        </p:grpSpPr>
        <p:sp>
          <p:nvSpPr>
            <p:cNvPr id="23" name="Freeform 23"/>
            <p:cNvSpPr/>
            <p:nvPr/>
          </p:nvSpPr>
          <p:spPr>
            <a:xfrm>
              <a:off x="394755" y="0"/>
              <a:ext cx="2938861" cy="2938861"/>
            </a:xfrm>
            <a:custGeom>
              <a:avLst/>
              <a:gdLst/>
              <a:ahLst/>
              <a:cxnLst/>
              <a:rect l="l" t="t" r="r" b="b"/>
              <a:pathLst>
                <a:path w="2938861" h="2938861">
                  <a:moveTo>
                    <a:pt x="0" y="0"/>
                  </a:moveTo>
                  <a:lnTo>
                    <a:pt x="2938860" y="0"/>
                  </a:lnTo>
                  <a:lnTo>
                    <a:pt x="2938860" y="2938861"/>
                  </a:lnTo>
                  <a:lnTo>
                    <a:pt x="0" y="29388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622426" y="227676"/>
              <a:ext cx="2483518" cy="2483508"/>
              <a:chOff x="0" y="0"/>
              <a:chExt cx="6350000" cy="634997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6350000" cy="6349975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5">
                    <a:moveTo>
                      <a:pt x="6350000" y="3175025"/>
                    </a:moveTo>
                    <a:cubicBezTo>
                      <a:pt x="6350000" y="4928451"/>
                      <a:pt x="4928476" y="6349975"/>
                      <a:pt x="3175000" y="6349975"/>
                    </a:cubicBezTo>
                    <a:cubicBezTo>
                      <a:pt x="1421498" y="6349975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2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 l="-21301" t="-8368" r="-25780" b="-87872"/>
                </a:stretch>
              </a:blipFill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0" y="3160231"/>
              <a:ext cx="3728370" cy="1179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ts val="234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30" b="1" i="0" u="none" strike="noStrike" kern="1200" cap="none" spc="-53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Semi-Bold"/>
                  <a:ea typeface="Poppins Semi-Bold"/>
                  <a:cs typeface="Poppins Semi-Bold"/>
                  <a:sym typeface="Poppins Semi-Bold"/>
                </a:rPr>
                <a:t>Christian</a:t>
              </a:r>
            </a:p>
            <a:p>
              <a:pPr marL="0" marR="0" lvl="0" indent="0" algn="ctr" defTabSz="609630" rtl="0" eaLnBrk="1" fontAlgn="auto" latinLnBrk="0" hangingPunct="1">
                <a:lnSpc>
                  <a:spcPts val="234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30" b="1" i="0" u="none" strike="noStrike" kern="1200" cap="none" spc="-53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Semi-Bold"/>
                  <a:ea typeface="Poppins Semi-Bold"/>
                  <a:cs typeface="Poppins Semi-Bold"/>
                  <a:sym typeface="Poppins Semi-Bold"/>
                </a:rPr>
                <a:t>Tavera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61586" y="4404015"/>
              <a:ext cx="3205202" cy="647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ts val="1331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7" b="0" i="0" u="none" strike="noStrike" kern="1200" cap="none" spc="111" normalizeH="0" baseline="0" noProof="0">
                  <a:ln>
                    <a:noFill/>
                  </a:ln>
                  <a:solidFill>
                    <a:srgbClr val="FFFFFF">
                      <a:alpha val="74902"/>
                    </a:srgbClr>
                  </a:solidFill>
                  <a:effectLst/>
                  <a:uLnTx/>
                  <a:uFillTx/>
                  <a:latin typeface="Poppins"/>
                  <a:ea typeface="Poppins"/>
                  <a:cs typeface="Poppins"/>
                  <a:sym typeface="Poppins"/>
                </a:rPr>
                <a:t>PMP, CAPM, DASM E DASSM, DAC E DAVSC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241609" y="3414559"/>
            <a:ext cx="1864185" cy="2525622"/>
            <a:chOff x="0" y="0"/>
            <a:chExt cx="3728370" cy="5051245"/>
          </a:xfrm>
        </p:grpSpPr>
        <p:sp>
          <p:nvSpPr>
            <p:cNvPr id="29" name="Freeform 29"/>
            <p:cNvSpPr/>
            <p:nvPr/>
          </p:nvSpPr>
          <p:spPr>
            <a:xfrm>
              <a:off x="394755" y="0"/>
              <a:ext cx="2938861" cy="2938861"/>
            </a:xfrm>
            <a:custGeom>
              <a:avLst/>
              <a:gdLst/>
              <a:ahLst/>
              <a:cxnLst/>
              <a:rect l="l" t="t" r="r" b="b"/>
              <a:pathLst>
                <a:path w="2938861" h="2938861">
                  <a:moveTo>
                    <a:pt x="0" y="0"/>
                  </a:moveTo>
                  <a:lnTo>
                    <a:pt x="2938860" y="0"/>
                  </a:lnTo>
                  <a:lnTo>
                    <a:pt x="2938860" y="2938861"/>
                  </a:lnTo>
                  <a:lnTo>
                    <a:pt x="0" y="29388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30" name="Group 30"/>
            <p:cNvGrpSpPr/>
            <p:nvPr/>
          </p:nvGrpSpPr>
          <p:grpSpPr>
            <a:xfrm>
              <a:off x="622426" y="227676"/>
              <a:ext cx="2483518" cy="2483508"/>
              <a:chOff x="0" y="0"/>
              <a:chExt cx="6350000" cy="6349975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6350000" cy="6349975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5">
                    <a:moveTo>
                      <a:pt x="6350000" y="3175025"/>
                    </a:moveTo>
                    <a:cubicBezTo>
                      <a:pt x="6350000" y="4928451"/>
                      <a:pt x="4928476" y="6349975"/>
                      <a:pt x="3175000" y="6349975"/>
                    </a:cubicBezTo>
                    <a:cubicBezTo>
                      <a:pt x="1421498" y="6349975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2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9"/>
                <a:stretch>
                  <a:fillRect l="-34995" t="-18957" r="-61263" b="-115877"/>
                </a:stretch>
              </a:blipFill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0" y="3160231"/>
              <a:ext cx="3728370" cy="1179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ts val="234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30" b="1" i="0" u="none" strike="noStrike" kern="1200" cap="none" spc="-53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Semi-Bold"/>
                  <a:ea typeface="Poppins Semi-Bold"/>
                  <a:cs typeface="Poppins Semi-Bold"/>
                  <a:sym typeface="Poppins Semi-Bold"/>
                </a:rPr>
                <a:t>Marcelino</a:t>
              </a:r>
            </a:p>
            <a:p>
              <a:pPr marL="0" marR="0" lvl="0" indent="0" algn="ctr" defTabSz="609630" rtl="0" eaLnBrk="1" fontAlgn="auto" latinLnBrk="0" hangingPunct="1">
                <a:lnSpc>
                  <a:spcPts val="234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30" b="1" i="0" u="none" strike="noStrike" kern="1200" cap="none" spc="-53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Semi-Bold"/>
                  <a:ea typeface="Poppins Semi-Bold"/>
                  <a:cs typeface="Poppins Semi-Bold"/>
                  <a:sym typeface="Poppins Semi-Bold"/>
                </a:rPr>
                <a:t>Steckel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261586" y="4404015"/>
              <a:ext cx="3205202" cy="647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ts val="1331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7" b="0" i="0" u="none" strike="noStrike" kern="1200" cap="none" spc="111" normalizeH="0" baseline="0" noProof="0">
                  <a:ln>
                    <a:noFill/>
                  </a:ln>
                  <a:solidFill>
                    <a:srgbClr val="FFFFFF">
                      <a:alpha val="74902"/>
                    </a:srgbClr>
                  </a:solidFill>
                  <a:effectLst/>
                  <a:uLnTx/>
                  <a:uFillTx/>
                  <a:latin typeface="Poppins"/>
                  <a:ea typeface="Poppins"/>
                  <a:cs typeface="Poppins"/>
                  <a:sym typeface="Poppins"/>
                </a:rPr>
                <a:t>PMP, CAPM, DASM E DASSM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676454" y="1217606"/>
            <a:ext cx="6665922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7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40" b="1" i="0" u="none" strike="noStrike" kern="1200" cap="none" spc="-176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Ultra-Bold"/>
                <a:ea typeface="Poppins Ultra-Bold"/>
                <a:cs typeface="Poppins Ultra-Bold"/>
                <a:sym typeface="Poppins Ultra-Bold"/>
              </a:rPr>
              <a:t>Instrutores</a:t>
            </a:r>
            <a:r>
              <a:rPr kumimoji="0" lang="en-US" sz="7040" b="1" i="0" u="none" strike="noStrike" kern="1200" cap="none" spc="-176" normalizeH="0" baseline="0" noProof="0">
                <a:ln>
                  <a:noFill/>
                </a:ln>
                <a:solidFill>
                  <a:srgbClr val="89FFDB"/>
                </a:solidFill>
                <a:effectLst/>
                <a:uLnTx/>
                <a:uFillTx/>
                <a:latin typeface="Poppins Ultra-Bold"/>
                <a:ea typeface="Poppins Ultra-Bold"/>
                <a:cs typeface="Poppins Ultra-Bold"/>
                <a:sym typeface="Poppins Ultra-Bold"/>
              </a:rPr>
              <a:t>.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85800" y="780130"/>
            <a:ext cx="3487796" cy="566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4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800" normalizeH="0" baseline="0" noProof="0">
                <a:ln>
                  <a:noFill/>
                </a:ln>
                <a:solidFill>
                  <a:srgbClr val="89FFDB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NOSSOS</a:t>
            </a:r>
          </a:p>
        </p:txBody>
      </p:sp>
      <p:sp>
        <p:nvSpPr>
          <p:cNvPr id="36" name="Freeform 36"/>
          <p:cNvSpPr/>
          <p:nvPr/>
        </p:nvSpPr>
        <p:spPr>
          <a:xfrm>
            <a:off x="11506200" y="6396024"/>
            <a:ext cx="570592" cy="304392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7" name="Group 37"/>
          <p:cNvGrpSpPr/>
          <p:nvPr/>
        </p:nvGrpSpPr>
        <p:grpSpPr>
          <a:xfrm>
            <a:off x="10105794" y="3451158"/>
            <a:ext cx="1864185" cy="2525622"/>
            <a:chOff x="0" y="0"/>
            <a:chExt cx="3728370" cy="5051245"/>
          </a:xfrm>
        </p:grpSpPr>
        <p:sp>
          <p:nvSpPr>
            <p:cNvPr id="38" name="Freeform 38"/>
            <p:cNvSpPr/>
            <p:nvPr/>
          </p:nvSpPr>
          <p:spPr>
            <a:xfrm>
              <a:off x="394755" y="0"/>
              <a:ext cx="2938861" cy="2938861"/>
            </a:xfrm>
            <a:custGeom>
              <a:avLst/>
              <a:gdLst/>
              <a:ahLst/>
              <a:cxnLst/>
              <a:rect l="l" t="t" r="r" b="b"/>
              <a:pathLst>
                <a:path w="2938861" h="2938861">
                  <a:moveTo>
                    <a:pt x="0" y="0"/>
                  </a:moveTo>
                  <a:lnTo>
                    <a:pt x="2938860" y="0"/>
                  </a:lnTo>
                  <a:lnTo>
                    <a:pt x="2938860" y="2938861"/>
                  </a:lnTo>
                  <a:lnTo>
                    <a:pt x="0" y="29388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39" name="Group 39"/>
            <p:cNvGrpSpPr/>
            <p:nvPr/>
          </p:nvGrpSpPr>
          <p:grpSpPr>
            <a:xfrm>
              <a:off x="622426" y="227676"/>
              <a:ext cx="2483518" cy="2483508"/>
              <a:chOff x="0" y="0"/>
              <a:chExt cx="6350000" cy="6349975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6350000" cy="6349975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5">
                    <a:moveTo>
                      <a:pt x="6350000" y="3175025"/>
                    </a:moveTo>
                    <a:cubicBezTo>
                      <a:pt x="6350000" y="4928451"/>
                      <a:pt x="4928476" y="6349975"/>
                      <a:pt x="3175000" y="6349975"/>
                    </a:cubicBezTo>
                    <a:cubicBezTo>
                      <a:pt x="1421498" y="6349975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2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11"/>
                <a:stretch>
                  <a:fillRect l="-86106" t="-8232" r="-112493" b="-115718"/>
                </a:stretch>
              </a:blipFill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0" y="3160231"/>
              <a:ext cx="3728370" cy="11853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ts val="234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30" b="1" i="0" u="none" strike="noStrike" kern="1200" cap="none" spc="-53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Bold"/>
                  <a:ea typeface="Poppins Bold"/>
                  <a:cs typeface="Poppins Bold"/>
                  <a:sym typeface="Poppins Bold"/>
                </a:rPr>
                <a:t>Vitor</a:t>
              </a:r>
            </a:p>
            <a:p>
              <a:pPr marL="0" marR="0" lvl="0" indent="0" algn="ctr" defTabSz="609630" rtl="0" eaLnBrk="1" fontAlgn="auto" latinLnBrk="0" hangingPunct="1">
                <a:lnSpc>
                  <a:spcPts val="234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30" b="1" i="0" u="none" strike="noStrike" kern="1200" cap="none" spc="-53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Bold"/>
                  <a:ea typeface="Poppins Bold"/>
                  <a:cs typeface="Poppins Bold"/>
                  <a:sym typeface="Poppins Bold"/>
                </a:rPr>
                <a:t>Massari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261586" y="4404015"/>
              <a:ext cx="3205202" cy="647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ts val="1331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7" b="0" i="0" u="none" strike="noStrike" kern="1200" cap="none" spc="111" normalizeH="0" baseline="0" noProof="0">
                  <a:ln>
                    <a:noFill/>
                  </a:ln>
                  <a:solidFill>
                    <a:srgbClr val="FFFFFF">
                      <a:alpha val="74902"/>
                    </a:srgbClr>
                  </a:solidFill>
                  <a:effectLst/>
                  <a:uLnTx/>
                  <a:uFillTx/>
                  <a:latin typeface="Poppins"/>
                  <a:ea typeface="Poppins"/>
                  <a:cs typeface="Poppins"/>
                  <a:sym typeface="Poppins"/>
                </a:rPr>
                <a:t>PMP, CAPM E </a:t>
              </a:r>
            </a:p>
            <a:p>
              <a:pPr marL="0" marR="0" lvl="0" indent="0" algn="ctr" defTabSz="609630" rtl="0" eaLnBrk="1" fontAlgn="auto" latinLnBrk="0" hangingPunct="1">
                <a:lnSpc>
                  <a:spcPts val="1331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7" b="0" i="0" u="none" strike="noStrike" kern="1200" cap="none" spc="111" normalizeH="0" baseline="0" noProof="0">
                  <a:ln>
                    <a:noFill/>
                  </a:ln>
                  <a:solidFill>
                    <a:srgbClr val="FFFFFF">
                      <a:alpha val="74902"/>
                    </a:srgbClr>
                  </a:solidFill>
                  <a:effectLst/>
                  <a:uLnTx/>
                  <a:uFillTx/>
                  <a:latin typeface="Poppins"/>
                  <a:ea typeface="Poppins"/>
                  <a:cs typeface="Poppins"/>
                  <a:sym typeface="Poppins"/>
                </a:rPr>
                <a:t>PMI-ACP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103D7FE-1F9E-455C-A4A4-CD3CC0D27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140306"/>
            <a:ext cx="11772900" cy="66130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m 1" descr="Logotipo, nome da empresa&#10;&#10;Descrição gerada automaticamente">
            <a:extLst>
              <a:ext uri="{FF2B5EF4-FFF2-40B4-BE49-F238E27FC236}">
                <a16:creationId xmlns:a16="http://schemas.microsoft.com/office/drawing/2014/main" id="{AEC5B6A2-06DE-2535-232C-7D2501D6BC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603" b="27416"/>
          <a:stretch/>
        </p:blipFill>
        <p:spPr>
          <a:xfrm>
            <a:off x="8497448" y="213064"/>
            <a:ext cx="3488765" cy="763482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278DBF3F-AEF8-BA60-AE60-2C25D70C4300}"/>
              </a:ext>
            </a:extLst>
          </p:cNvPr>
          <p:cNvSpPr/>
          <p:nvPr/>
        </p:nvSpPr>
        <p:spPr>
          <a:xfrm>
            <a:off x="-172720" y="0"/>
            <a:ext cx="12396470" cy="6964680"/>
          </a:xfrm>
          <a:prstGeom prst="rect">
            <a:avLst/>
          </a:prstGeom>
          <a:solidFill>
            <a:schemeClr val="tx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501" b="1" i="0" u="none" strike="noStrike" kern="1200" cap="none" spc="0" normalizeH="0" baseline="0" noProof="0" dirty="0">
                <a:ln>
                  <a:noFill/>
                </a:ln>
                <a:solidFill>
                  <a:srgbClr val="00FFCC"/>
                </a:solidFill>
                <a:effectLst/>
                <a:uLnTx/>
                <a:uFillTx/>
                <a:latin typeface="Cochocib Script Latin Pro" panose="02000503000000020003" pitchFamily="2" charset="0"/>
                <a:ea typeface="+mn-ea"/>
                <a:cs typeface="+mn-cs"/>
              </a:rPr>
              <a:t>Ser melhor que ontem</a:t>
            </a:r>
          </a:p>
        </p:txBody>
      </p:sp>
    </p:spTree>
    <p:extLst>
      <p:ext uri="{BB962C8B-B14F-4D97-AF65-F5344CB8AC3E}">
        <p14:creationId xmlns:p14="http://schemas.microsoft.com/office/powerpoint/2010/main" val="7286079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ídeo 2" title="Quatro lâmpadas acesas">
            <a:hlinkClick r:id="" action="ppaction://media"/>
            <a:extLst>
              <a:ext uri="{FF2B5EF4-FFF2-40B4-BE49-F238E27FC236}">
                <a16:creationId xmlns:a16="http://schemas.microsoft.com/office/drawing/2014/main" id="{9B03D2B8-2E50-C8FC-6464-CA99167709C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flipH="1">
            <a:off x="-162046" y="0"/>
            <a:ext cx="12364206" cy="6858000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86E0F824-5E42-BB43-59C8-BE78A83E0C25}"/>
              </a:ext>
            </a:extLst>
          </p:cNvPr>
          <p:cNvSpPr txBox="1"/>
          <p:nvPr/>
        </p:nvSpPr>
        <p:spPr>
          <a:xfrm>
            <a:off x="5943600" y="2888681"/>
            <a:ext cx="5905500" cy="10761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60">
              <a:lnSpc>
                <a:spcPts val="7804"/>
              </a:lnSpc>
              <a:defRPr/>
            </a:pPr>
            <a:r>
              <a:rPr lang="en-US" sz="9200" b="1" spc="-177" dirty="0">
                <a:solidFill>
                  <a:prstClr val="white"/>
                </a:solidFill>
                <a:latin typeface="Poppins Bold"/>
              </a:rPr>
              <a:t>Por</a:t>
            </a:r>
            <a:r>
              <a:rPr lang="en-US" sz="9200" b="1" spc="-177" dirty="0">
                <a:solidFill>
                  <a:srgbClr val="00FFCC"/>
                </a:solidFill>
                <a:latin typeface="Poppins Bold"/>
              </a:rPr>
              <a:t> que?</a:t>
            </a:r>
            <a:endParaRPr lang="en-US" sz="5867" spc="-177" dirty="0">
              <a:solidFill>
                <a:srgbClr val="89FFDB"/>
              </a:solidFill>
              <a:latin typeface="Poppins Ultra-Bold"/>
            </a:endParaRPr>
          </a:p>
        </p:txBody>
      </p:sp>
    </p:spTree>
    <p:extLst>
      <p:ext uri="{BB962C8B-B14F-4D97-AF65-F5344CB8AC3E}">
        <p14:creationId xmlns:p14="http://schemas.microsoft.com/office/powerpoint/2010/main" val="1890379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Vídeo 23" title="Relâmpagos púrpura">
            <a:hlinkClick r:id="" action="ppaction://media"/>
            <a:extLst>
              <a:ext uri="{FF2B5EF4-FFF2-40B4-BE49-F238E27FC236}">
                <a16:creationId xmlns:a16="http://schemas.microsoft.com/office/drawing/2014/main" id="{FAE8846B-F3CA-2E12-EBD3-FC4EE5EA2F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99412016-05AB-80EC-F9EA-CE304FE9F1F1}"/>
              </a:ext>
            </a:extLst>
          </p:cNvPr>
          <p:cNvSpPr txBox="1"/>
          <p:nvPr/>
        </p:nvSpPr>
        <p:spPr>
          <a:xfrm>
            <a:off x="318947" y="1927427"/>
            <a:ext cx="11785600" cy="913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6"/>
            <a:r>
              <a:rPr lang="en-US" sz="5334" b="1" spc="-177" dirty="0">
                <a:solidFill>
                  <a:srgbClr val="FFFFFF"/>
                </a:solidFill>
                <a:latin typeface="Poppins Bold"/>
              </a:rPr>
              <a:t>Pulse of the Profession" de 2021</a:t>
            </a:r>
            <a:endParaRPr lang="pt-BR" sz="5334" b="1" spc="-177" dirty="0">
              <a:solidFill>
                <a:srgbClr val="FFFFFF"/>
              </a:solidFill>
              <a:latin typeface="Poppins Bold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1A1C72C-DE81-4546-41E8-1B61DE3BBAC5}"/>
              </a:ext>
            </a:extLst>
          </p:cNvPr>
          <p:cNvSpPr txBox="1"/>
          <p:nvPr/>
        </p:nvSpPr>
        <p:spPr>
          <a:xfrm>
            <a:off x="2893607" y="3183003"/>
            <a:ext cx="748284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6"/>
            <a:r>
              <a:rPr lang="pt-BR" sz="4000" dirty="0">
                <a:solidFill>
                  <a:prstClr val="white"/>
                </a:solidFill>
                <a:latin typeface="Calibri" panose="020F0502020204030204"/>
              </a:rPr>
              <a:t>Estima-se que a má comunicação seja responsável por </a:t>
            </a:r>
            <a:r>
              <a:rPr lang="pt-BR" sz="4000" b="1" dirty="0">
                <a:solidFill>
                  <a:prstClr val="white"/>
                </a:solidFill>
                <a:latin typeface="Calibri" panose="020F0502020204030204"/>
              </a:rPr>
              <a:t>56%</a:t>
            </a:r>
            <a:r>
              <a:rPr lang="pt-BR" sz="4000" dirty="0">
                <a:solidFill>
                  <a:prstClr val="white"/>
                </a:solidFill>
                <a:latin typeface="Calibri" panose="020F0502020204030204"/>
              </a:rPr>
              <a:t> das falhas nos projetos, levando a atrasos, retrabalho e falhas na entrega.</a:t>
            </a:r>
          </a:p>
        </p:txBody>
      </p:sp>
      <p:pic>
        <p:nvPicPr>
          <p:cNvPr id="2" name="Picture 2" descr="3C Horizontal-100">
            <a:extLst>
              <a:ext uri="{FF2B5EF4-FFF2-40B4-BE49-F238E27FC236}">
                <a16:creationId xmlns:a16="http://schemas.microsoft.com/office/drawing/2014/main" id="{437A4928-FF97-9F41-7FA2-ED85E41A96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" r="331"/>
          <a:stretch>
            <a:fillRect/>
          </a:stretch>
        </p:blipFill>
        <p:spPr bwMode="auto">
          <a:xfrm>
            <a:off x="4844632" y="503157"/>
            <a:ext cx="3049304" cy="92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40982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43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Vídeo 23" title="Relâmpagos púrpura">
            <a:hlinkClick r:id="" action="ppaction://media"/>
            <a:extLst>
              <a:ext uri="{FF2B5EF4-FFF2-40B4-BE49-F238E27FC236}">
                <a16:creationId xmlns:a16="http://schemas.microsoft.com/office/drawing/2014/main" id="{FAE8846B-F3CA-2E12-EBD3-FC4EE5EA2F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651F92F3-72C9-CC20-D80B-803FC71E4EF1}"/>
              </a:ext>
            </a:extLst>
          </p:cNvPr>
          <p:cNvSpPr txBox="1"/>
          <p:nvPr/>
        </p:nvSpPr>
        <p:spPr>
          <a:xfrm>
            <a:off x="2796839" y="3261177"/>
            <a:ext cx="686915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6"/>
            <a:r>
              <a:rPr lang="pt-BR" sz="3600" dirty="0">
                <a:solidFill>
                  <a:prstClr val="white"/>
                </a:solidFill>
                <a:latin typeface="Calibri" panose="020F0502020204030204"/>
              </a:rPr>
              <a:t>Em projetos de construção, cerca de </a:t>
            </a:r>
            <a:r>
              <a:rPr lang="pt-BR" sz="3600" b="1" dirty="0">
                <a:solidFill>
                  <a:prstClr val="white"/>
                </a:solidFill>
                <a:latin typeface="Calibri" panose="020F0502020204030204"/>
              </a:rPr>
              <a:t>98%</a:t>
            </a:r>
            <a:r>
              <a:rPr lang="pt-BR" sz="3600" dirty="0">
                <a:solidFill>
                  <a:prstClr val="white"/>
                </a:solidFill>
                <a:latin typeface="Calibri" panose="020F0502020204030204"/>
              </a:rPr>
              <a:t> enfrentam atrasos ou estouros de orçamento, com prejuízos que podem chegar a </a:t>
            </a:r>
            <a:r>
              <a:rPr lang="pt-BR" sz="3600" b="1" dirty="0">
                <a:solidFill>
                  <a:prstClr val="white"/>
                </a:solidFill>
                <a:latin typeface="Calibri" panose="020F0502020204030204"/>
              </a:rPr>
              <a:t>20%</a:t>
            </a:r>
            <a:r>
              <a:rPr lang="pt-BR" sz="3600" dirty="0">
                <a:solidFill>
                  <a:prstClr val="white"/>
                </a:solidFill>
                <a:latin typeface="Calibri" panose="020F0502020204030204"/>
              </a:rPr>
              <a:t> do valor total do projeto.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F37F973-96AE-5015-BDC7-F2B5AFAF3D8B}"/>
              </a:ext>
            </a:extLst>
          </p:cNvPr>
          <p:cNvSpPr txBox="1"/>
          <p:nvPr/>
        </p:nvSpPr>
        <p:spPr>
          <a:xfrm>
            <a:off x="203200" y="2237417"/>
            <a:ext cx="11785600" cy="913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6"/>
            <a:r>
              <a:rPr lang="en-US" sz="5334" b="1" spc="-177" dirty="0">
                <a:solidFill>
                  <a:srgbClr val="FFFFFF"/>
                </a:solidFill>
                <a:latin typeface="Poppins Bold"/>
              </a:rPr>
              <a:t>Pulse of the Profession" de 2021</a:t>
            </a:r>
            <a:endParaRPr lang="pt-BR" sz="5334" b="1" spc="-177" dirty="0">
              <a:solidFill>
                <a:srgbClr val="FFFFFF"/>
              </a:solidFill>
              <a:latin typeface="Poppins Bold"/>
            </a:endParaRPr>
          </a:p>
        </p:txBody>
      </p:sp>
      <p:pic>
        <p:nvPicPr>
          <p:cNvPr id="3" name="Picture 2" descr="3C Horizontal-100">
            <a:extLst>
              <a:ext uri="{FF2B5EF4-FFF2-40B4-BE49-F238E27FC236}">
                <a16:creationId xmlns:a16="http://schemas.microsoft.com/office/drawing/2014/main" id="{75687038-5642-AB78-49C3-378D300E17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" r="331"/>
          <a:stretch>
            <a:fillRect/>
          </a:stretch>
        </p:blipFill>
        <p:spPr bwMode="auto">
          <a:xfrm>
            <a:off x="4844632" y="503157"/>
            <a:ext cx="3049304" cy="92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85539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43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Vídeo 23" title="Relâmpagos púrpura">
            <a:hlinkClick r:id="" action="ppaction://media"/>
            <a:extLst>
              <a:ext uri="{FF2B5EF4-FFF2-40B4-BE49-F238E27FC236}">
                <a16:creationId xmlns:a16="http://schemas.microsoft.com/office/drawing/2014/main" id="{FAE8846B-F3CA-2E12-EBD3-FC4EE5EA2F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29ECF631-BC96-E002-876B-B4C682A6E88A}"/>
              </a:ext>
            </a:extLst>
          </p:cNvPr>
          <p:cNvSpPr txBox="1"/>
          <p:nvPr/>
        </p:nvSpPr>
        <p:spPr>
          <a:xfrm>
            <a:off x="2497449" y="3819565"/>
            <a:ext cx="751592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6"/>
            <a:r>
              <a:rPr lang="pt-BR" sz="4000" b="1" dirty="0">
                <a:solidFill>
                  <a:prstClr val="white"/>
                </a:solidFill>
                <a:latin typeface="Calibri" panose="020F0502020204030204"/>
              </a:rPr>
              <a:t>$12 milhões</a:t>
            </a:r>
            <a:r>
              <a:rPr lang="pt-BR" sz="4000" dirty="0">
                <a:solidFill>
                  <a:prstClr val="white"/>
                </a:solidFill>
                <a:latin typeface="Calibri" panose="020F0502020204030204"/>
              </a:rPr>
              <a:t> desperdiçados a cada </a:t>
            </a:r>
            <a:r>
              <a:rPr lang="pt-BR" sz="4000" b="1" dirty="0">
                <a:solidFill>
                  <a:prstClr val="white"/>
                </a:solidFill>
                <a:latin typeface="Calibri" panose="020F0502020204030204"/>
              </a:rPr>
              <a:t>$1 bilhão</a:t>
            </a:r>
            <a:r>
              <a:rPr lang="pt-BR" sz="4000" dirty="0">
                <a:solidFill>
                  <a:prstClr val="white"/>
                </a:solidFill>
                <a:latin typeface="Calibri" panose="020F0502020204030204"/>
              </a:rPr>
              <a:t> investido em projetos.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1B86E03-9F77-30A2-23D6-3D865C620483}"/>
              </a:ext>
            </a:extLst>
          </p:cNvPr>
          <p:cNvSpPr txBox="1"/>
          <p:nvPr/>
        </p:nvSpPr>
        <p:spPr>
          <a:xfrm>
            <a:off x="203200" y="2395295"/>
            <a:ext cx="11785600" cy="913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6"/>
            <a:r>
              <a:rPr lang="en-US" sz="5334" b="1" spc="-177" dirty="0">
                <a:solidFill>
                  <a:srgbClr val="FFFFFF"/>
                </a:solidFill>
                <a:latin typeface="Poppins Bold"/>
              </a:rPr>
              <a:t>Pulse of the Profession" de 2021</a:t>
            </a:r>
            <a:endParaRPr lang="pt-BR" sz="5334" b="1" spc="-177" dirty="0">
              <a:solidFill>
                <a:srgbClr val="FFFFFF"/>
              </a:solidFill>
              <a:latin typeface="Poppins Bold"/>
            </a:endParaRPr>
          </a:p>
        </p:txBody>
      </p:sp>
      <p:pic>
        <p:nvPicPr>
          <p:cNvPr id="2" name="Picture 2" descr="3C Horizontal-100">
            <a:extLst>
              <a:ext uri="{FF2B5EF4-FFF2-40B4-BE49-F238E27FC236}">
                <a16:creationId xmlns:a16="http://schemas.microsoft.com/office/drawing/2014/main" id="{7742D678-00C4-5D19-1BAE-35267B8AC8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" r="331"/>
          <a:stretch>
            <a:fillRect/>
          </a:stretch>
        </p:blipFill>
        <p:spPr bwMode="auto">
          <a:xfrm>
            <a:off x="4844632" y="503157"/>
            <a:ext cx="3049304" cy="92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56159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43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Vídeo 23" title="Relâmpagos púrpura">
            <a:hlinkClick r:id="" action="ppaction://media"/>
            <a:extLst>
              <a:ext uri="{FF2B5EF4-FFF2-40B4-BE49-F238E27FC236}">
                <a16:creationId xmlns:a16="http://schemas.microsoft.com/office/drawing/2014/main" id="{FAE8846B-F3CA-2E12-EBD3-FC4EE5EA2F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FF215447-837D-E9B9-6C40-4E2AEEE2A561}"/>
              </a:ext>
            </a:extLst>
          </p:cNvPr>
          <p:cNvSpPr txBox="1"/>
          <p:nvPr/>
        </p:nvSpPr>
        <p:spPr>
          <a:xfrm>
            <a:off x="2107580" y="3749189"/>
            <a:ext cx="828535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6"/>
            <a:r>
              <a:rPr lang="pt-BR" sz="3600" dirty="0">
                <a:solidFill>
                  <a:prstClr val="white"/>
                </a:solidFill>
                <a:latin typeface="Calibri" panose="020F0502020204030204"/>
              </a:rPr>
              <a:t>No setor público, são desperdiçados </a:t>
            </a:r>
            <a:r>
              <a:rPr lang="pt-BR" sz="3600" b="1" dirty="0">
                <a:solidFill>
                  <a:prstClr val="white"/>
                </a:solidFill>
                <a:latin typeface="Calibri" panose="020F0502020204030204"/>
              </a:rPr>
              <a:t>bilhões de dólares</a:t>
            </a:r>
            <a:r>
              <a:rPr lang="pt-BR" sz="3600" dirty="0">
                <a:solidFill>
                  <a:prstClr val="white"/>
                </a:solidFill>
                <a:latin typeface="Calibri" panose="020F0502020204030204"/>
              </a:rPr>
              <a:t> anualmente, devido à escala e complexidade dos projetos governamentais.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9C12AB1-65A8-8591-0FDC-DB7E3067DA6E}"/>
              </a:ext>
            </a:extLst>
          </p:cNvPr>
          <p:cNvSpPr txBox="1"/>
          <p:nvPr/>
        </p:nvSpPr>
        <p:spPr>
          <a:xfrm>
            <a:off x="203200" y="2224756"/>
            <a:ext cx="11785600" cy="913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6"/>
            <a:r>
              <a:rPr lang="en-US" sz="5334" b="1" spc="-177" dirty="0">
                <a:solidFill>
                  <a:srgbClr val="FFFFFF"/>
                </a:solidFill>
                <a:latin typeface="Poppins Bold"/>
              </a:rPr>
              <a:t>Pulse of the Profession" de 2021</a:t>
            </a:r>
            <a:endParaRPr lang="pt-BR" sz="5334" b="1" spc="-177" dirty="0">
              <a:solidFill>
                <a:srgbClr val="FFFFFF"/>
              </a:solidFill>
              <a:latin typeface="Poppins Bold"/>
            </a:endParaRPr>
          </a:p>
        </p:txBody>
      </p:sp>
      <p:pic>
        <p:nvPicPr>
          <p:cNvPr id="2" name="Picture 2" descr="3C Horizontal-100">
            <a:extLst>
              <a:ext uri="{FF2B5EF4-FFF2-40B4-BE49-F238E27FC236}">
                <a16:creationId xmlns:a16="http://schemas.microsoft.com/office/drawing/2014/main" id="{9B0593AE-B820-6AD5-31DB-8DF24E9336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" r="331"/>
          <a:stretch>
            <a:fillRect/>
          </a:stretch>
        </p:blipFill>
        <p:spPr bwMode="auto">
          <a:xfrm>
            <a:off x="4844632" y="503157"/>
            <a:ext cx="3049304" cy="92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8299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43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A2E9E46D-5995-8CA0-3FA6-CA5BE9A07320}"/>
              </a:ext>
            </a:extLst>
          </p:cNvPr>
          <p:cNvGrpSpPr/>
          <p:nvPr/>
        </p:nvGrpSpPr>
        <p:grpSpPr>
          <a:xfrm>
            <a:off x="2537680" y="4176872"/>
            <a:ext cx="2271325" cy="2006340"/>
            <a:chOff x="5846065" y="3297759"/>
            <a:chExt cx="2271325" cy="2006340"/>
          </a:xfrm>
        </p:grpSpPr>
        <p:sp>
          <p:nvSpPr>
            <p:cNvPr id="4" name="Retângulo: Cantos Arredondados 3">
              <a:extLst>
                <a:ext uri="{FF2B5EF4-FFF2-40B4-BE49-F238E27FC236}">
                  <a16:creationId xmlns:a16="http://schemas.microsoft.com/office/drawing/2014/main" id="{04773B73-2F5F-5C91-A5C1-5F779AD735F2}"/>
                </a:ext>
              </a:extLst>
            </p:cNvPr>
            <p:cNvSpPr/>
            <p:nvPr/>
          </p:nvSpPr>
          <p:spPr>
            <a:xfrm>
              <a:off x="5846065" y="3297759"/>
              <a:ext cx="2271325" cy="2006340"/>
            </a:xfrm>
            <a:prstGeom prst="roundRect">
              <a:avLst>
                <a:gd name="adj" fmla="val 0"/>
              </a:avLst>
            </a:prstGeom>
            <a:noFill/>
            <a:ln w="3175">
              <a:solidFill>
                <a:srgbClr val="00FF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FFCC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Carreira em 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FFCC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Múltiplas á</a:t>
              </a:r>
              <a:r>
                <a:rPr kumimoji="0" lang="pt-BR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FFCC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reas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FF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" name="Gráfico 4" descr="Tendência ascendente estrutura de tópicos">
              <a:extLst>
                <a:ext uri="{FF2B5EF4-FFF2-40B4-BE49-F238E27FC236}">
                  <a16:creationId xmlns:a16="http://schemas.microsoft.com/office/drawing/2014/main" id="{0006084B-DA78-7775-EB1A-99D36EDF9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524527" y="3615222"/>
              <a:ext cx="914400" cy="914400"/>
            </a:xfrm>
            <a:prstGeom prst="rect">
              <a:avLst/>
            </a:prstGeom>
          </p:spPr>
        </p:pic>
      </p:grp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8927BAD3-2254-6B7D-AA5F-BA28FC179DCF}"/>
              </a:ext>
            </a:extLst>
          </p:cNvPr>
          <p:cNvGrpSpPr/>
          <p:nvPr/>
        </p:nvGrpSpPr>
        <p:grpSpPr>
          <a:xfrm>
            <a:off x="5084110" y="4194896"/>
            <a:ext cx="2271325" cy="2006340"/>
            <a:chOff x="621875" y="3297759"/>
            <a:chExt cx="2271325" cy="2006340"/>
          </a:xfrm>
        </p:grpSpPr>
        <p:sp>
          <p:nvSpPr>
            <p:cNvPr id="15" name="Retângulo: Cantos Arredondados 14">
              <a:extLst>
                <a:ext uri="{FF2B5EF4-FFF2-40B4-BE49-F238E27FC236}">
                  <a16:creationId xmlns:a16="http://schemas.microsoft.com/office/drawing/2014/main" id="{B26EB54F-2389-A61C-B072-0C77A8946784}"/>
                </a:ext>
              </a:extLst>
            </p:cNvPr>
            <p:cNvSpPr/>
            <p:nvPr/>
          </p:nvSpPr>
          <p:spPr>
            <a:xfrm>
              <a:off x="621875" y="3297759"/>
              <a:ext cx="2271325" cy="2006340"/>
            </a:xfrm>
            <a:prstGeom prst="roundRect">
              <a:avLst>
                <a:gd name="adj" fmla="val 0"/>
              </a:avLst>
            </a:prstGeom>
            <a:noFill/>
            <a:ln w="3175">
              <a:solidFill>
                <a:srgbClr val="00FF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FFCC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Reconhecimento internacional</a:t>
              </a:r>
            </a:p>
          </p:txBody>
        </p:sp>
        <p:pic>
          <p:nvPicPr>
            <p:cNvPr id="16" name="Gráfico 15" descr="Globo terrestre: Américas com preenchimento sólido">
              <a:extLst>
                <a:ext uri="{FF2B5EF4-FFF2-40B4-BE49-F238E27FC236}">
                  <a16:creationId xmlns:a16="http://schemas.microsoft.com/office/drawing/2014/main" id="{AD343B84-0D0B-B732-138B-6468C567E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300337" y="3618418"/>
              <a:ext cx="914400" cy="914400"/>
            </a:xfrm>
            <a:prstGeom prst="rect">
              <a:avLst/>
            </a:prstGeom>
          </p:spPr>
        </p:pic>
      </p:grp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52BB92BC-A5BD-19E6-A268-3756FCDFF4F5}"/>
              </a:ext>
            </a:extLst>
          </p:cNvPr>
          <p:cNvGrpSpPr/>
          <p:nvPr/>
        </p:nvGrpSpPr>
        <p:grpSpPr>
          <a:xfrm>
            <a:off x="7630540" y="4176872"/>
            <a:ext cx="2271325" cy="2006340"/>
            <a:chOff x="8117390" y="658731"/>
            <a:chExt cx="2271325" cy="2006340"/>
          </a:xfrm>
        </p:grpSpPr>
        <p:sp>
          <p:nvSpPr>
            <p:cNvPr id="21" name="Retângulo: Cantos Arredondados 20">
              <a:extLst>
                <a:ext uri="{FF2B5EF4-FFF2-40B4-BE49-F238E27FC236}">
                  <a16:creationId xmlns:a16="http://schemas.microsoft.com/office/drawing/2014/main" id="{0692F80F-F443-B3C1-BB5F-55BF160D4020}"/>
                </a:ext>
              </a:extLst>
            </p:cNvPr>
            <p:cNvSpPr/>
            <p:nvPr/>
          </p:nvSpPr>
          <p:spPr>
            <a:xfrm>
              <a:off x="8117390" y="658731"/>
              <a:ext cx="2271325" cy="2006340"/>
            </a:xfrm>
            <a:prstGeom prst="roundRect">
              <a:avLst>
                <a:gd name="adj" fmla="val 0"/>
              </a:avLst>
            </a:prstGeom>
            <a:noFill/>
            <a:ln w="3175">
              <a:solidFill>
                <a:srgbClr val="00FF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FFCC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Maior 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FFCC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Confiança</a:t>
              </a:r>
            </a:p>
          </p:txBody>
        </p:sp>
        <p:pic>
          <p:nvPicPr>
            <p:cNvPr id="36" name="Gráfico 35" descr="Águia estrutura de tópicos">
              <a:extLst>
                <a:ext uri="{FF2B5EF4-FFF2-40B4-BE49-F238E27FC236}">
                  <a16:creationId xmlns:a16="http://schemas.microsoft.com/office/drawing/2014/main" id="{7DF34D86-53F0-F001-9F13-B6406E4A1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795852" y="966352"/>
              <a:ext cx="914400" cy="914400"/>
            </a:xfrm>
            <a:prstGeom prst="rect">
              <a:avLst/>
            </a:prstGeom>
          </p:spPr>
        </p:pic>
      </p:grpSp>
      <p:grpSp>
        <p:nvGrpSpPr>
          <p:cNvPr id="37" name="Agrupar 36">
            <a:extLst>
              <a:ext uri="{FF2B5EF4-FFF2-40B4-BE49-F238E27FC236}">
                <a16:creationId xmlns:a16="http://schemas.microsoft.com/office/drawing/2014/main" id="{A08F3D6F-ABFC-8A85-FC53-68F5ED3B378D}"/>
              </a:ext>
            </a:extLst>
          </p:cNvPr>
          <p:cNvGrpSpPr/>
          <p:nvPr/>
        </p:nvGrpSpPr>
        <p:grpSpPr>
          <a:xfrm>
            <a:off x="7630540" y="1913257"/>
            <a:ext cx="2271325" cy="2006340"/>
            <a:chOff x="5570960" y="658731"/>
            <a:chExt cx="2271325" cy="2006340"/>
          </a:xfrm>
        </p:grpSpPr>
        <p:sp>
          <p:nvSpPr>
            <p:cNvPr id="38" name="Retângulo: Cantos Arredondados 37">
              <a:extLst>
                <a:ext uri="{FF2B5EF4-FFF2-40B4-BE49-F238E27FC236}">
                  <a16:creationId xmlns:a16="http://schemas.microsoft.com/office/drawing/2014/main" id="{91BB0212-9C4C-0CAE-9A7A-0EBB35C28823}"/>
                </a:ext>
              </a:extLst>
            </p:cNvPr>
            <p:cNvSpPr/>
            <p:nvPr/>
          </p:nvSpPr>
          <p:spPr>
            <a:xfrm>
              <a:off x="5570960" y="658731"/>
              <a:ext cx="2271325" cy="2006340"/>
            </a:xfrm>
            <a:prstGeom prst="roundRect">
              <a:avLst>
                <a:gd name="adj" fmla="val 0"/>
              </a:avLst>
            </a:prstGeom>
            <a:noFill/>
            <a:ln w="3175">
              <a:solidFill>
                <a:srgbClr val="00FF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FFCC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Maior 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FFCC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Credibilidade</a:t>
              </a:r>
            </a:p>
          </p:txBody>
        </p:sp>
        <p:pic>
          <p:nvPicPr>
            <p:cNvPr id="39" name="Gráfico 38" descr="Diploma estrutura de tópicos">
              <a:extLst>
                <a:ext uri="{FF2B5EF4-FFF2-40B4-BE49-F238E27FC236}">
                  <a16:creationId xmlns:a16="http://schemas.microsoft.com/office/drawing/2014/main" id="{4CC6B51D-EF83-675A-49C8-59070AC6C4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249422" y="1030145"/>
              <a:ext cx="914400" cy="914400"/>
            </a:xfrm>
            <a:prstGeom prst="rect">
              <a:avLst/>
            </a:prstGeom>
          </p:spPr>
        </p:pic>
      </p:grp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9E7D24AE-18BF-A43C-EC78-FEF87485CF50}"/>
              </a:ext>
            </a:extLst>
          </p:cNvPr>
          <p:cNvGrpSpPr/>
          <p:nvPr/>
        </p:nvGrpSpPr>
        <p:grpSpPr>
          <a:xfrm>
            <a:off x="5084110" y="1913257"/>
            <a:ext cx="2271325" cy="2006340"/>
            <a:chOff x="3024530" y="658731"/>
            <a:chExt cx="2271325" cy="2006340"/>
          </a:xfrm>
        </p:grpSpPr>
        <p:sp>
          <p:nvSpPr>
            <p:cNvPr id="41" name="Retângulo: Cantos Arredondados 40">
              <a:extLst>
                <a:ext uri="{FF2B5EF4-FFF2-40B4-BE49-F238E27FC236}">
                  <a16:creationId xmlns:a16="http://schemas.microsoft.com/office/drawing/2014/main" id="{EB3C6D39-8458-3B19-1810-32D8F8DF12A4}"/>
                </a:ext>
              </a:extLst>
            </p:cNvPr>
            <p:cNvSpPr/>
            <p:nvPr/>
          </p:nvSpPr>
          <p:spPr>
            <a:xfrm>
              <a:off x="3024530" y="658731"/>
              <a:ext cx="2271325" cy="2006340"/>
            </a:xfrm>
            <a:prstGeom prst="roundRect">
              <a:avLst>
                <a:gd name="adj" fmla="val 0"/>
              </a:avLst>
            </a:prstGeom>
            <a:noFill/>
            <a:ln w="3175">
              <a:solidFill>
                <a:srgbClr val="00FF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FFCC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Maior empregabilidade</a:t>
              </a:r>
            </a:p>
          </p:txBody>
        </p:sp>
        <p:pic>
          <p:nvPicPr>
            <p:cNvPr id="42" name="Gráfico 41" descr="Crachá de funcionário estrutura de tópicos">
              <a:extLst>
                <a:ext uri="{FF2B5EF4-FFF2-40B4-BE49-F238E27FC236}">
                  <a16:creationId xmlns:a16="http://schemas.microsoft.com/office/drawing/2014/main" id="{3253925C-ED12-2669-A505-B03EE239B8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702992" y="967361"/>
              <a:ext cx="914400" cy="914400"/>
            </a:xfrm>
            <a:prstGeom prst="rect">
              <a:avLst/>
            </a:prstGeom>
          </p:spPr>
        </p:pic>
      </p:grp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14BB7221-8891-1E60-FE5F-A37D7764EE33}"/>
              </a:ext>
            </a:extLst>
          </p:cNvPr>
          <p:cNvGrpSpPr/>
          <p:nvPr/>
        </p:nvGrpSpPr>
        <p:grpSpPr>
          <a:xfrm>
            <a:off x="2537680" y="1913257"/>
            <a:ext cx="2271325" cy="2006340"/>
            <a:chOff x="478100" y="658731"/>
            <a:chExt cx="2271325" cy="2006340"/>
          </a:xfrm>
        </p:grpSpPr>
        <p:sp>
          <p:nvSpPr>
            <p:cNvPr id="44" name="Retângulo: Cantos Arredondados 43">
              <a:extLst>
                <a:ext uri="{FF2B5EF4-FFF2-40B4-BE49-F238E27FC236}">
                  <a16:creationId xmlns:a16="http://schemas.microsoft.com/office/drawing/2014/main" id="{6C566731-E165-8019-BF07-D56EFF02B5FC}"/>
                </a:ext>
              </a:extLst>
            </p:cNvPr>
            <p:cNvSpPr/>
            <p:nvPr/>
          </p:nvSpPr>
          <p:spPr>
            <a:xfrm>
              <a:off x="478100" y="658731"/>
              <a:ext cx="2271325" cy="2006340"/>
            </a:xfrm>
            <a:prstGeom prst="roundRect">
              <a:avLst>
                <a:gd name="adj" fmla="val 0"/>
              </a:avLst>
            </a:prstGeom>
            <a:noFill/>
            <a:ln w="3175">
              <a:solidFill>
                <a:srgbClr val="00FF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FFCC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Aumento de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FFCC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Remuneração </a:t>
              </a:r>
            </a:p>
          </p:txBody>
        </p:sp>
        <p:pic>
          <p:nvPicPr>
            <p:cNvPr id="45" name="Gráfico 44" descr="Dinheiro estrutura de tópicos">
              <a:extLst>
                <a:ext uri="{FF2B5EF4-FFF2-40B4-BE49-F238E27FC236}">
                  <a16:creationId xmlns:a16="http://schemas.microsoft.com/office/drawing/2014/main" id="{131774A1-9FC6-0DF7-122F-3B9126C44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156562" y="967361"/>
              <a:ext cx="914400" cy="914400"/>
            </a:xfrm>
            <a:prstGeom prst="rect">
              <a:avLst/>
            </a:prstGeom>
          </p:spPr>
        </p:pic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42B419F6-61D9-2C04-F378-9CFE1B16BFC4}"/>
              </a:ext>
            </a:extLst>
          </p:cNvPr>
          <p:cNvSpPr/>
          <p:nvPr/>
        </p:nvSpPr>
        <p:spPr>
          <a:xfrm>
            <a:off x="751840" y="669355"/>
            <a:ext cx="10922000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800" b="1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Certificação v</a:t>
            </a: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ale a pena?</a:t>
            </a:r>
            <a:endParaRPr kumimoji="0" lang="en-GB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7187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Agrupar 19">
            <a:extLst>
              <a:ext uri="{FF2B5EF4-FFF2-40B4-BE49-F238E27FC236}">
                <a16:creationId xmlns:a16="http://schemas.microsoft.com/office/drawing/2014/main" id="{52BB92BC-A5BD-19E6-A268-3756FCDFF4F5}"/>
              </a:ext>
            </a:extLst>
          </p:cNvPr>
          <p:cNvGrpSpPr/>
          <p:nvPr/>
        </p:nvGrpSpPr>
        <p:grpSpPr>
          <a:xfrm>
            <a:off x="628722" y="2807301"/>
            <a:ext cx="2489298" cy="2360329"/>
            <a:chOff x="8117390" y="658731"/>
            <a:chExt cx="2271325" cy="2006340"/>
          </a:xfrm>
        </p:grpSpPr>
        <p:sp>
          <p:nvSpPr>
            <p:cNvPr id="21" name="Retângulo: Cantos Arredondados 20">
              <a:extLst>
                <a:ext uri="{FF2B5EF4-FFF2-40B4-BE49-F238E27FC236}">
                  <a16:creationId xmlns:a16="http://schemas.microsoft.com/office/drawing/2014/main" id="{0692F80F-F443-B3C1-BB5F-55BF160D4020}"/>
                </a:ext>
              </a:extLst>
            </p:cNvPr>
            <p:cNvSpPr/>
            <p:nvPr/>
          </p:nvSpPr>
          <p:spPr>
            <a:xfrm>
              <a:off x="8117390" y="658731"/>
              <a:ext cx="2271325" cy="2006340"/>
            </a:xfrm>
            <a:prstGeom prst="roundRect">
              <a:avLst>
                <a:gd name="adj" fmla="val 0"/>
              </a:avLst>
            </a:prstGeom>
            <a:noFill/>
            <a:ln w="3175">
              <a:solidFill>
                <a:srgbClr val="00FF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FFCC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Maior 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FFCC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Confiança</a:t>
              </a:r>
            </a:p>
          </p:txBody>
        </p:sp>
        <p:pic>
          <p:nvPicPr>
            <p:cNvPr id="36" name="Gráfico 35" descr="Águia estrutura de tópicos">
              <a:extLst>
                <a:ext uri="{FF2B5EF4-FFF2-40B4-BE49-F238E27FC236}">
                  <a16:creationId xmlns:a16="http://schemas.microsoft.com/office/drawing/2014/main" id="{7DF34D86-53F0-F001-9F13-B6406E4A1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795852" y="966352"/>
              <a:ext cx="914400" cy="914400"/>
            </a:xfrm>
            <a:prstGeom prst="rect">
              <a:avLst/>
            </a:prstGeom>
          </p:spPr>
        </p:pic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id="{21AB7791-2932-42D0-36C4-10EC3D39BEA9}"/>
              </a:ext>
            </a:extLst>
          </p:cNvPr>
          <p:cNvGrpSpPr/>
          <p:nvPr/>
        </p:nvGrpSpPr>
        <p:grpSpPr>
          <a:xfrm>
            <a:off x="5610784" y="312268"/>
            <a:ext cx="1068636" cy="849287"/>
            <a:chOff x="478100" y="658731"/>
            <a:chExt cx="2271325" cy="2006340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1E834C5D-8DE8-A726-1FC8-623E7828E7A7}"/>
                </a:ext>
              </a:extLst>
            </p:cNvPr>
            <p:cNvSpPr/>
            <p:nvPr/>
          </p:nvSpPr>
          <p:spPr>
            <a:xfrm>
              <a:off x="478100" y="658731"/>
              <a:ext cx="2271325" cy="2006340"/>
            </a:xfrm>
            <a:prstGeom prst="roundRect">
              <a:avLst>
                <a:gd name="adj" fmla="val 0"/>
              </a:avLst>
            </a:prstGeom>
            <a:noFill/>
            <a:ln w="3175">
              <a:solidFill>
                <a:srgbClr val="00FF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FFCC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Aumento de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FFCC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Remuneração </a:t>
              </a:r>
            </a:p>
          </p:txBody>
        </p:sp>
        <p:pic>
          <p:nvPicPr>
            <p:cNvPr id="8" name="Gráfico 7" descr="Dinheiro estrutura de tópicos">
              <a:extLst>
                <a:ext uri="{FF2B5EF4-FFF2-40B4-BE49-F238E27FC236}">
                  <a16:creationId xmlns:a16="http://schemas.microsoft.com/office/drawing/2014/main" id="{26D00AB3-00AA-AFA5-3A64-BA042FB03A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56562" y="967361"/>
              <a:ext cx="914400" cy="914400"/>
            </a:xfrm>
            <a:prstGeom prst="rect">
              <a:avLst/>
            </a:prstGeom>
          </p:spPr>
        </p:pic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16B762D8-03AC-523A-B11A-998D8B9C47E7}"/>
              </a:ext>
            </a:extLst>
          </p:cNvPr>
          <p:cNvGrpSpPr/>
          <p:nvPr/>
        </p:nvGrpSpPr>
        <p:grpSpPr>
          <a:xfrm>
            <a:off x="6698971" y="312268"/>
            <a:ext cx="972589" cy="865096"/>
            <a:chOff x="3024530" y="658731"/>
            <a:chExt cx="2271325" cy="2006340"/>
          </a:xfrm>
        </p:grpSpPr>
        <p:sp>
          <p:nvSpPr>
            <p:cNvPr id="35" name="Retângulo: Cantos Arredondados 34">
              <a:extLst>
                <a:ext uri="{FF2B5EF4-FFF2-40B4-BE49-F238E27FC236}">
                  <a16:creationId xmlns:a16="http://schemas.microsoft.com/office/drawing/2014/main" id="{CF29E5B8-476E-2296-134B-FBC7E8FFF9DB}"/>
                </a:ext>
              </a:extLst>
            </p:cNvPr>
            <p:cNvSpPr/>
            <p:nvPr/>
          </p:nvSpPr>
          <p:spPr>
            <a:xfrm>
              <a:off x="3024530" y="658731"/>
              <a:ext cx="2271325" cy="2006340"/>
            </a:xfrm>
            <a:prstGeom prst="roundRect">
              <a:avLst>
                <a:gd name="adj" fmla="val 0"/>
              </a:avLst>
            </a:prstGeom>
            <a:noFill/>
            <a:ln w="3175">
              <a:solidFill>
                <a:srgbClr val="00FF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FFCC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Maior empregabilidade</a:t>
              </a:r>
            </a:p>
          </p:txBody>
        </p:sp>
        <p:pic>
          <p:nvPicPr>
            <p:cNvPr id="43" name="Gráfico 42" descr="Crachá de funcionário estrutura de tópicos">
              <a:extLst>
                <a:ext uri="{FF2B5EF4-FFF2-40B4-BE49-F238E27FC236}">
                  <a16:creationId xmlns:a16="http://schemas.microsoft.com/office/drawing/2014/main" id="{05C35006-DF63-8594-4D9F-5581542E49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702992" y="967361"/>
              <a:ext cx="914400" cy="914400"/>
            </a:xfrm>
            <a:prstGeom prst="rect">
              <a:avLst/>
            </a:prstGeom>
          </p:spPr>
        </p:pic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ACFCD6E6-F7CA-85C2-11C0-0EC48FFD4934}"/>
              </a:ext>
            </a:extLst>
          </p:cNvPr>
          <p:cNvGrpSpPr/>
          <p:nvPr/>
        </p:nvGrpSpPr>
        <p:grpSpPr>
          <a:xfrm>
            <a:off x="7710661" y="312268"/>
            <a:ext cx="972589" cy="860504"/>
            <a:chOff x="5846065" y="3297759"/>
            <a:chExt cx="2271325" cy="2006340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FBCE0C04-80DB-C950-46D2-04F4FEB9E6E4}"/>
                </a:ext>
              </a:extLst>
            </p:cNvPr>
            <p:cNvSpPr/>
            <p:nvPr/>
          </p:nvSpPr>
          <p:spPr>
            <a:xfrm>
              <a:off x="5846065" y="3297759"/>
              <a:ext cx="2271325" cy="2006340"/>
            </a:xfrm>
            <a:prstGeom prst="roundRect">
              <a:avLst>
                <a:gd name="adj" fmla="val 0"/>
              </a:avLst>
            </a:prstGeom>
            <a:noFill/>
            <a:ln w="3175">
              <a:solidFill>
                <a:srgbClr val="00FF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FFCC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Carreira em 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FFCC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Múltiplas á</a:t>
              </a:r>
              <a:r>
                <a:rPr kumimoji="0" lang="pt-BR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FFCC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reas</a:t>
              </a:r>
              <a:endParaRPr kumimoji="0" lang="pt-BR" sz="800" b="1" i="0" u="none" strike="noStrike" kern="1200" cap="none" spc="0" normalizeH="0" baseline="0" noProof="0" dirty="0">
                <a:ln>
                  <a:noFill/>
                </a:ln>
                <a:solidFill>
                  <a:srgbClr val="00FF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1" name="Gráfico 10" descr="Tendência ascendente estrutura de tópicos">
              <a:extLst>
                <a:ext uri="{FF2B5EF4-FFF2-40B4-BE49-F238E27FC236}">
                  <a16:creationId xmlns:a16="http://schemas.microsoft.com/office/drawing/2014/main" id="{9117CCEE-5DC0-E443-BEFC-A7E11E2A904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524527" y="3615222"/>
              <a:ext cx="914400" cy="914400"/>
            </a:xfrm>
            <a:prstGeom prst="rect">
              <a:avLst/>
            </a:prstGeom>
          </p:spPr>
        </p:pic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A2A87E7B-FDFD-2750-B3ED-27C462AB10CF}"/>
              </a:ext>
            </a:extLst>
          </p:cNvPr>
          <p:cNvGrpSpPr/>
          <p:nvPr/>
        </p:nvGrpSpPr>
        <p:grpSpPr>
          <a:xfrm>
            <a:off x="8722351" y="312268"/>
            <a:ext cx="972589" cy="865096"/>
            <a:chOff x="621875" y="3297759"/>
            <a:chExt cx="2271325" cy="2006340"/>
          </a:xfrm>
        </p:grpSpPr>
        <p:sp>
          <p:nvSpPr>
            <p:cNvPr id="4" name="Retângulo: Cantos Arredondados 3">
              <a:extLst>
                <a:ext uri="{FF2B5EF4-FFF2-40B4-BE49-F238E27FC236}">
                  <a16:creationId xmlns:a16="http://schemas.microsoft.com/office/drawing/2014/main" id="{93462A98-B085-E95B-252C-50D52330CA5A}"/>
                </a:ext>
              </a:extLst>
            </p:cNvPr>
            <p:cNvSpPr/>
            <p:nvPr/>
          </p:nvSpPr>
          <p:spPr>
            <a:xfrm>
              <a:off x="621875" y="3297759"/>
              <a:ext cx="2271325" cy="2006340"/>
            </a:xfrm>
            <a:prstGeom prst="roundRect">
              <a:avLst>
                <a:gd name="adj" fmla="val 0"/>
              </a:avLst>
            </a:prstGeom>
            <a:noFill/>
            <a:ln w="3175">
              <a:solidFill>
                <a:srgbClr val="00FF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FFCC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Reconhecimento internacional</a:t>
              </a:r>
            </a:p>
          </p:txBody>
        </p:sp>
        <p:pic>
          <p:nvPicPr>
            <p:cNvPr id="5" name="Gráfico 4" descr="Globo terrestre: Américas com preenchimento sólido">
              <a:extLst>
                <a:ext uri="{FF2B5EF4-FFF2-40B4-BE49-F238E27FC236}">
                  <a16:creationId xmlns:a16="http://schemas.microsoft.com/office/drawing/2014/main" id="{9A6A36AE-75AC-AEF7-FF71-D33831994D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300337" y="3618418"/>
              <a:ext cx="914400" cy="914400"/>
            </a:xfrm>
            <a:prstGeom prst="rect">
              <a:avLst/>
            </a:prstGeom>
          </p:spPr>
        </p:pic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D116C1C1-1D02-C8FF-0C1F-109CEE1A93F0}"/>
              </a:ext>
            </a:extLst>
          </p:cNvPr>
          <p:cNvGrpSpPr/>
          <p:nvPr/>
        </p:nvGrpSpPr>
        <p:grpSpPr>
          <a:xfrm>
            <a:off x="9734041" y="312268"/>
            <a:ext cx="972589" cy="865096"/>
            <a:chOff x="5570960" y="658731"/>
            <a:chExt cx="2271325" cy="2006340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7BC6593A-895C-3994-BC81-76BA485BC481}"/>
                </a:ext>
              </a:extLst>
            </p:cNvPr>
            <p:cNvSpPr/>
            <p:nvPr/>
          </p:nvSpPr>
          <p:spPr>
            <a:xfrm>
              <a:off x="5570960" y="658731"/>
              <a:ext cx="2271325" cy="2006340"/>
            </a:xfrm>
            <a:prstGeom prst="roundRect">
              <a:avLst>
                <a:gd name="adj" fmla="val 0"/>
              </a:avLst>
            </a:prstGeom>
            <a:noFill/>
            <a:ln w="3175">
              <a:solidFill>
                <a:srgbClr val="00FF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FFCC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Maior 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FFCC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Credibilidade</a:t>
              </a:r>
            </a:p>
          </p:txBody>
        </p:sp>
        <p:pic>
          <p:nvPicPr>
            <p:cNvPr id="14" name="Gráfico 13" descr="Diploma estrutura de tópicos">
              <a:extLst>
                <a:ext uri="{FF2B5EF4-FFF2-40B4-BE49-F238E27FC236}">
                  <a16:creationId xmlns:a16="http://schemas.microsoft.com/office/drawing/2014/main" id="{4B870B1A-9A92-0D68-FA5A-8C2657787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249422" y="1030145"/>
              <a:ext cx="914400" cy="914400"/>
            </a:xfrm>
            <a:prstGeom prst="rect">
              <a:avLst/>
            </a:prstGeom>
          </p:spPr>
        </p:pic>
      </p:grpSp>
      <p:pic>
        <p:nvPicPr>
          <p:cNvPr id="1026" name="Picture 2" descr="image of kitten looking in a mirror and seeing a lion looking back ...">
            <a:extLst>
              <a:ext uri="{FF2B5EF4-FFF2-40B4-BE49-F238E27FC236}">
                <a16:creationId xmlns:a16="http://schemas.microsoft.com/office/drawing/2014/main" id="{51F59010-2DF1-37DA-E416-2C62F35506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481"/>
          <a:stretch/>
        </p:blipFill>
        <p:spPr bwMode="auto">
          <a:xfrm rot="268303">
            <a:off x="5306771" y="1610239"/>
            <a:ext cx="5125539" cy="475445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7292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C8124-2209-DC93-5C01-DFD6F30D3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B20F55CC-DEFE-ECCF-D07A-6225EA393F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857DEBA0-781F-8C5B-A743-B6F3A979E98F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Freeform 7">
            <a:extLst>
              <a:ext uri="{FF2B5EF4-FFF2-40B4-BE49-F238E27FC236}">
                <a16:creationId xmlns:a16="http://schemas.microsoft.com/office/drawing/2014/main" id="{EF9C25BF-1DAA-3E9D-F61D-564CBC8ED753}"/>
              </a:ext>
            </a:extLst>
          </p:cNvPr>
          <p:cNvSpPr>
            <a:spLocks noChangeAspect="1"/>
          </p:cNvSpPr>
          <p:nvPr/>
        </p:nvSpPr>
        <p:spPr>
          <a:xfrm>
            <a:off x="3884536" y="2528425"/>
            <a:ext cx="4631309" cy="2066723"/>
          </a:xfrm>
          <a:custGeom>
            <a:avLst/>
            <a:gdLst/>
            <a:ahLst/>
            <a:cxnLst/>
            <a:rect l="l" t="t" r="r" b="b"/>
            <a:pathLst>
              <a:path w="4894472" h="2184158">
                <a:moveTo>
                  <a:pt x="0" y="0"/>
                </a:moveTo>
                <a:lnTo>
                  <a:pt x="4894472" y="0"/>
                </a:lnTo>
                <a:lnTo>
                  <a:pt x="4894472" y="2184158"/>
                </a:lnTo>
                <a:lnTo>
                  <a:pt x="0" y="21841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70328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1392EE-A1E8-160A-88C9-8D84DF3C4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B2CF0469-FFA9-4A3C-E5AC-78FD10140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B83746DE-1CC6-36A9-16D7-203C28D3B7C1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Freeform 7">
            <a:extLst>
              <a:ext uri="{FF2B5EF4-FFF2-40B4-BE49-F238E27FC236}">
                <a16:creationId xmlns:a16="http://schemas.microsoft.com/office/drawing/2014/main" id="{AE242B67-4E0F-6956-F504-2CACD2B3E0DF}"/>
              </a:ext>
            </a:extLst>
          </p:cNvPr>
          <p:cNvSpPr>
            <a:spLocks noChangeAspect="1"/>
          </p:cNvSpPr>
          <p:nvPr/>
        </p:nvSpPr>
        <p:spPr>
          <a:xfrm>
            <a:off x="215361" y="271363"/>
            <a:ext cx="3251785" cy="1451110"/>
          </a:xfrm>
          <a:custGeom>
            <a:avLst/>
            <a:gdLst/>
            <a:ahLst/>
            <a:cxnLst/>
            <a:rect l="l" t="t" r="r" b="b"/>
            <a:pathLst>
              <a:path w="4894472" h="2184158">
                <a:moveTo>
                  <a:pt x="0" y="0"/>
                </a:moveTo>
                <a:lnTo>
                  <a:pt x="4894472" y="0"/>
                </a:lnTo>
                <a:lnTo>
                  <a:pt x="4894472" y="2184158"/>
                </a:lnTo>
                <a:lnTo>
                  <a:pt x="0" y="21841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A26FBF4B-2C1D-0998-7EE9-9DF121BE7E6E}"/>
              </a:ext>
            </a:extLst>
          </p:cNvPr>
          <p:cNvSpPr/>
          <p:nvPr/>
        </p:nvSpPr>
        <p:spPr>
          <a:xfrm>
            <a:off x="3832005" y="4560210"/>
            <a:ext cx="2266392" cy="543563"/>
          </a:xfrm>
          <a:prstGeom prst="roundRect">
            <a:avLst>
              <a:gd name="adj" fmla="val 0"/>
            </a:avLst>
          </a:prstGeom>
          <a:solidFill>
            <a:schemeClr val="tx1">
              <a:alpha val="8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1.606.272</a:t>
            </a:r>
          </a:p>
        </p:txBody>
      </p:sp>
      <p:pic>
        <p:nvPicPr>
          <p:cNvPr id="12" name="Picture 2" descr="Project Management Professional (PMP)® badge image. Certification. Issued by Project Management Institute">
            <a:extLst>
              <a:ext uri="{FF2B5EF4-FFF2-40B4-BE49-F238E27FC236}">
                <a16:creationId xmlns:a16="http://schemas.microsoft.com/office/drawing/2014/main" id="{2C7D3950-95A8-703E-E2E1-BC7A03FE0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2283" y="1722473"/>
            <a:ext cx="2736000" cy="27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C02F21DB-0DE0-9459-49A6-15FBEAE74547}"/>
              </a:ext>
            </a:extLst>
          </p:cNvPr>
          <p:cNvSpPr/>
          <p:nvPr/>
        </p:nvSpPr>
        <p:spPr>
          <a:xfrm>
            <a:off x="7314550" y="4560210"/>
            <a:ext cx="2266392" cy="543563"/>
          </a:xfrm>
          <a:prstGeom prst="roundRect">
            <a:avLst>
              <a:gd name="adj" fmla="val 0"/>
            </a:avLst>
          </a:prstGeom>
          <a:solidFill>
            <a:schemeClr val="tx1">
              <a:alpha val="8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15.436</a:t>
            </a:r>
          </a:p>
        </p:txBody>
      </p:sp>
      <p:pic>
        <p:nvPicPr>
          <p:cNvPr id="14" name="Picture 2" descr="Project Management Professional (PMP)® badge image. Certification. Issued by Project Management Institute">
            <a:extLst>
              <a:ext uri="{FF2B5EF4-FFF2-40B4-BE49-F238E27FC236}">
                <a16:creationId xmlns:a16="http://schemas.microsoft.com/office/drawing/2014/main" id="{88715984-7074-B467-DFB0-B8F065D98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829" y="1722473"/>
            <a:ext cx="2736000" cy="27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Brasil – Wikipédia, a enciclopédia livre">
            <a:extLst>
              <a:ext uri="{FF2B5EF4-FFF2-40B4-BE49-F238E27FC236}">
                <a16:creationId xmlns:a16="http://schemas.microsoft.com/office/drawing/2014/main" id="{F35080BB-7DE0-FD84-31A9-35492C05C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432" y="5303830"/>
            <a:ext cx="910627" cy="63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Gráfico 16" descr="Globo terrestre: Américas com preenchimento sólido">
            <a:extLst>
              <a:ext uri="{FF2B5EF4-FFF2-40B4-BE49-F238E27FC236}">
                <a16:creationId xmlns:a16="http://schemas.microsoft.com/office/drawing/2014/main" id="{7082333F-58B2-8097-D3E9-4FE6D17F45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508001" y="519514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134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"/>
                            </p:stCondLst>
                            <p:childTnLst>
                              <p:par>
                                <p:cTn id="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98DFF2-FAC1-47A9-513E-1902437DF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8DB421E7-BDBC-9E8B-2EB3-357932184A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BE55151E-F716-BA7D-9E15-6BF6784B7171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BADFD988-0D02-E328-0AF4-934720B999DA}"/>
              </a:ext>
            </a:extLst>
          </p:cNvPr>
          <p:cNvSpPr txBox="1"/>
          <p:nvPr/>
        </p:nvSpPr>
        <p:spPr>
          <a:xfrm>
            <a:off x="4498962" y="2483579"/>
            <a:ext cx="714157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 </a:t>
            </a:r>
            <a:r>
              <a:rPr lang="en-US" sz="4400" b="1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maior</a:t>
            </a:r>
            <a:r>
              <a:rPr lang="en-US" sz="4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certificação</a:t>
            </a:r>
            <a:r>
              <a:rPr lang="en-US" sz="4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em</a:t>
            </a:r>
            <a:r>
              <a:rPr lang="en-US" sz="4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Gerenciamento</a:t>
            </a:r>
            <a:r>
              <a:rPr lang="en-US" sz="4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de </a:t>
            </a:r>
            <a:r>
              <a:rPr lang="en-US" sz="4400" b="1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projetos</a:t>
            </a:r>
            <a:r>
              <a:rPr lang="en-US" sz="4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do </a:t>
            </a:r>
            <a:r>
              <a:rPr lang="en-US" sz="4400" b="1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mundo</a:t>
            </a:r>
            <a:r>
              <a:rPr lang="en-US" sz="4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pt-BR" sz="44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7EE04546-3B1D-B1BF-3C62-E4531E874C01}"/>
              </a:ext>
            </a:extLst>
          </p:cNvPr>
          <p:cNvSpPr>
            <a:spLocks noChangeAspect="1"/>
          </p:cNvSpPr>
          <p:nvPr/>
        </p:nvSpPr>
        <p:spPr>
          <a:xfrm>
            <a:off x="292856" y="2920322"/>
            <a:ext cx="3251785" cy="1451110"/>
          </a:xfrm>
          <a:custGeom>
            <a:avLst/>
            <a:gdLst/>
            <a:ahLst/>
            <a:cxnLst/>
            <a:rect l="l" t="t" r="r" b="b"/>
            <a:pathLst>
              <a:path w="4894472" h="2184158">
                <a:moveTo>
                  <a:pt x="0" y="0"/>
                </a:moveTo>
                <a:lnTo>
                  <a:pt x="4894472" y="0"/>
                </a:lnTo>
                <a:lnTo>
                  <a:pt x="4894472" y="2184158"/>
                </a:lnTo>
                <a:lnTo>
                  <a:pt x="0" y="21841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63991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1F9B67-180C-A51A-C9C7-118DDF6DD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3AE9246D-AD0D-D700-CB85-B0736F532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62" t="53944" r="34821"/>
          <a:stretch>
            <a:fillRect/>
          </a:stretch>
        </p:blipFill>
        <p:spPr>
          <a:xfrm rot="10800000">
            <a:off x="-328247" y="-49035"/>
            <a:ext cx="12840479" cy="7340789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5A94E920-194F-E23D-B7EB-7854C088BA2C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Freeform 7">
            <a:extLst>
              <a:ext uri="{FF2B5EF4-FFF2-40B4-BE49-F238E27FC236}">
                <a16:creationId xmlns:a16="http://schemas.microsoft.com/office/drawing/2014/main" id="{1F813F87-E942-8532-699A-3263331ABE6E}"/>
              </a:ext>
            </a:extLst>
          </p:cNvPr>
          <p:cNvSpPr>
            <a:spLocks noChangeAspect="1"/>
          </p:cNvSpPr>
          <p:nvPr/>
        </p:nvSpPr>
        <p:spPr>
          <a:xfrm>
            <a:off x="292856" y="2920322"/>
            <a:ext cx="3251785" cy="1451110"/>
          </a:xfrm>
          <a:custGeom>
            <a:avLst/>
            <a:gdLst/>
            <a:ahLst/>
            <a:cxnLst/>
            <a:rect l="l" t="t" r="r" b="b"/>
            <a:pathLst>
              <a:path w="4894472" h="2184158">
                <a:moveTo>
                  <a:pt x="0" y="0"/>
                </a:moveTo>
                <a:lnTo>
                  <a:pt x="4894472" y="0"/>
                </a:lnTo>
                <a:lnTo>
                  <a:pt x="4894472" y="2184158"/>
                </a:lnTo>
                <a:lnTo>
                  <a:pt x="0" y="21841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Google Shape;250;p17">
            <a:extLst>
              <a:ext uri="{FF2B5EF4-FFF2-40B4-BE49-F238E27FC236}">
                <a16:creationId xmlns:a16="http://schemas.microsoft.com/office/drawing/2014/main" id="{A82F62EC-2BB7-728D-78BD-631BA5801793}"/>
              </a:ext>
            </a:extLst>
          </p:cNvPr>
          <p:cNvSpPr/>
          <p:nvPr/>
        </p:nvSpPr>
        <p:spPr>
          <a:xfrm>
            <a:off x="6663032" y="1349273"/>
            <a:ext cx="2557586" cy="2165326"/>
          </a:xfrm>
          <a:prstGeom prst="roundRect">
            <a:avLst>
              <a:gd name="adj" fmla="val 16667"/>
            </a:avLst>
          </a:prstGeom>
          <a:solidFill>
            <a:srgbClr val="190B23">
              <a:alpha val="64706"/>
            </a:srgbClr>
          </a:solidFill>
          <a:ln w="9525" cap="flat" cmpd="sng">
            <a:solidFill>
              <a:srgbClr val="CDB6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74" tIns="41476" rIns="82974" bIns="41476" anchor="ctr" anchorCtr="0">
            <a:noAutofit/>
          </a:bodyPr>
          <a:lstStyle/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35 horas</a:t>
            </a:r>
          </a:p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lang="pt-BR" sz="1600" kern="0" dirty="0">
                <a:solidFill>
                  <a:schemeClr val="bg1"/>
                </a:solidFill>
                <a:latin typeface="Century Gothic"/>
                <a:ea typeface="Arial"/>
                <a:cs typeface="Arial"/>
                <a:sym typeface="Century Gothic"/>
              </a:rPr>
              <a:t>em t</a:t>
            </a:r>
            <a:r>
              <a:rPr kumimoji="0" lang="pt-BR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reinamento</a:t>
            </a: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 em Gerenciamento de projetos e </a:t>
            </a:r>
          </a:p>
        </p:txBody>
      </p:sp>
      <p:sp>
        <p:nvSpPr>
          <p:cNvPr id="5" name="Google Shape;250;p17">
            <a:extLst>
              <a:ext uri="{FF2B5EF4-FFF2-40B4-BE49-F238E27FC236}">
                <a16:creationId xmlns:a16="http://schemas.microsoft.com/office/drawing/2014/main" id="{A7295FBE-2411-34C5-B214-CFC34BA0D2A0}"/>
              </a:ext>
            </a:extLst>
          </p:cNvPr>
          <p:cNvSpPr/>
          <p:nvPr/>
        </p:nvSpPr>
        <p:spPr>
          <a:xfrm>
            <a:off x="4135023" y="3785769"/>
            <a:ext cx="3803097" cy="2165326"/>
          </a:xfrm>
          <a:prstGeom prst="roundRect">
            <a:avLst>
              <a:gd name="adj" fmla="val 16667"/>
            </a:avLst>
          </a:prstGeom>
          <a:solidFill>
            <a:srgbClr val="3F1C5A"/>
          </a:solidFill>
          <a:ln w="9525" cap="flat" cmpd="sng">
            <a:solidFill>
              <a:srgbClr val="CDB6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74" tIns="41476" rIns="82974" bIns="41476" anchor="ctr" anchorCtr="0">
            <a:noAutofit/>
          </a:bodyPr>
          <a:lstStyle/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Preparatório e</a:t>
            </a:r>
          </a:p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Exame de Certificação em português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50;p17">
            <a:extLst>
              <a:ext uri="{FF2B5EF4-FFF2-40B4-BE49-F238E27FC236}">
                <a16:creationId xmlns:a16="http://schemas.microsoft.com/office/drawing/2014/main" id="{57C32D5D-07E0-E36E-CA91-4BEFC3DCB38D}"/>
              </a:ext>
            </a:extLst>
          </p:cNvPr>
          <p:cNvSpPr/>
          <p:nvPr/>
        </p:nvSpPr>
        <p:spPr>
          <a:xfrm>
            <a:off x="7938461" y="3785769"/>
            <a:ext cx="3803097" cy="2165326"/>
          </a:xfrm>
          <a:prstGeom prst="roundRect">
            <a:avLst>
              <a:gd name="adj" fmla="val 16667"/>
            </a:avLst>
          </a:prstGeom>
          <a:solidFill>
            <a:srgbClr val="3F1C5A"/>
          </a:solidFill>
          <a:ln w="9525" cap="flat" cmpd="sng">
            <a:solidFill>
              <a:srgbClr val="CDB6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74" tIns="41476" rIns="82974" bIns="41476" anchor="ctr" anchorCtr="0">
            <a:noAutofit/>
          </a:bodyPr>
          <a:lstStyle/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15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Certificação válida por</a:t>
            </a:r>
          </a:p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 3 anos</a:t>
            </a:r>
          </a:p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endParaRPr kumimoji="0" lang="pt-BR" sz="1599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Arial"/>
              <a:cs typeface="Arial"/>
              <a:sym typeface="Century Gothic"/>
            </a:endParaRPr>
          </a:p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15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Para renovar deverá comprovar </a:t>
            </a:r>
          </a:p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60 PDUs + Taxa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250;p17">
            <a:extLst>
              <a:ext uri="{FF2B5EF4-FFF2-40B4-BE49-F238E27FC236}">
                <a16:creationId xmlns:a16="http://schemas.microsoft.com/office/drawing/2014/main" id="{C7F428E3-2CD7-13EF-2715-668846041EE5}"/>
              </a:ext>
            </a:extLst>
          </p:cNvPr>
          <p:cNvSpPr/>
          <p:nvPr/>
        </p:nvSpPr>
        <p:spPr>
          <a:xfrm>
            <a:off x="9220618" y="1370389"/>
            <a:ext cx="2520940" cy="2165326"/>
          </a:xfrm>
          <a:prstGeom prst="roundRect">
            <a:avLst>
              <a:gd name="adj" fmla="val 16667"/>
            </a:avLst>
          </a:prstGeom>
          <a:solidFill>
            <a:srgbClr val="190B23">
              <a:alpha val="64706"/>
            </a:srgbClr>
          </a:solidFill>
          <a:ln w="9525" cap="flat" cmpd="sng">
            <a:solidFill>
              <a:srgbClr val="CDB6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74" tIns="41476" rIns="82974" bIns="41476" anchor="ctr" anchorCtr="0">
            <a:noAutofit/>
          </a:bodyPr>
          <a:lstStyle/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lang="pt-BR" sz="3200" b="1" kern="0" dirty="0">
                <a:solidFill>
                  <a:schemeClr val="bg1"/>
                </a:solidFill>
                <a:latin typeface="Century Gothic"/>
                <a:cs typeface="Arial"/>
                <a:sym typeface="Century Gothic"/>
              </a:rPr>
              <a:t>36 meses </a:t>
            </a: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de experiência liderando projetos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62F7A4E4-9241-24D0-B7AD-43D8482876F2}"/>
              </a:ext>
            </a:extLst>
          </p:cNvPr>
          <p:cNvSpPr/>
          <p:nvPr/>
        </p:nvSpPr>
        <p:spPr>
          <a:xfrm>
            <a:off x="6146807" y="602568"/>
            <a:ext cx="3365307" cy="731222"/>
          </a:xfrm>
          <a:prstGeom prst="roundRect">
            <a:avLst>
              <a:gd name="adj" fmla="val 1370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b="1" dirty="0">
                <a:solidFill>
                  <a:schemeClr val="bg1"/>
                </a:solidFill>
                <a:latin typeface="Calibri Light" panose="020F0302020204030204"/>
              </a:rPr>
              <a:t>Pré-requisitos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1" name="Google Shape;250;p17">
            <a:extLst>
              <a:ext uri="{FF2B5EF4-FFF2-40B4-BE49-F238E27FC236}">
                <a16:creationId xmlns:a16="http://schemas.microsoft.com/office/drawing/2014/main" id="{65FC572C-DE01-67E7-34D7-C048B3C1D6CD}"/>
              </a:ext>
            </a:extLst>
          </p:cNvPr>
          <p:cNvSpPr/>
          <p:nvPr/>
        </p:nvSpPr>
        <p:spPr>
          <a:xfrm>
            <a:off x="4135022" y="1349273"/>
            <a:ext cx="2528009" cy="2165326"/>
          </a:xfrm>
          <a:prstGeom prst="roundRect">
            <a:avLst>
              <a:gd name="adj" fmla="val 16667"/>
            </a:avLst>
          </a:prstGeom>
          <a:solidFill>
            <a:srgbClr val="190B23">
              <a:alpha val="64706"/>
            </a:srgbClr>
          </a:solidFill>
          <a:ln w="9525" cap="flat" cmpd="sng">
            <a:solidFill>
              <a:srgbClr val="CDB6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74" tIns="41476" rIns="82974" bIns="41476" anchor="ctr" anchorCtr="0">
            <a:noAutofit/>
          </a:bodyPr>
          <a:lstStyle/>
          <a:p>
            <a:pPr algn="ctr" defTabSz="829909">
              <a:buClr>
                <a:srgbClr val="FFFFFF"/>
              </a:buClr>
              <a:buSzPts val="1762"/>
            </a:pPr>
            <a:r>
              <a:rPr lang="pt-BR" sz="1600" kern="0" dirty="0">
                <a:solidFill>
                  <a:schemeClr val="bg1"/>
                </a:solidFill>
                <a:latin typeface="Century Gothic"/>
                <a:cs typeface="Arial"/>
                <a:sym typeface="Century Gothic"/>
              </a:rPr>
              <a:t>Ensino Superior </a:t>
            </a:r>
          </a:p>
          <a:p>
            <a:pPr algn="ctr" defTabSz="829909">
              <a:buClr>
                <a:srgbClr val="FFFFFF"/>
              </a:buClr>
              <a:buSzPts val="1762"/>
            </a:pPr>
            <a:r>
              <a:rPr lang="pt-BR" sz="1600" kern="0" dirty="0">
                <a:solidFill>
                  <a:schemeClr val="bg1"/>
                </a:solidFill>
                <a:latin typeface="Century Gothic"/>
                <a:cs typeface="Arial"/>
                <a:sym typeface="Century Gothic"/>
              </a:rPr>
              <a:t>Completo</a:t>
            </a:r>
          </a:p>
        </p:txBody>
      </p:sp>
    </p:spTree>
    <p:extLst>
      <p:ext uri="{BB962C8B-B14F-4D97-AF65-F5344CB8AC3E}">
        <p14:creationId xmlns:p14="http://schemas.microsoft.com/office/powerpoint/2010/main" val="13659762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4D038A-E3BA-A854-F5A4-04D71B3C3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441669E1-3D1B-086F-1713-CCA6BD8307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1D1BEF16-4129-CF8F-D26C-A36181EC2BA3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4162A22-C509-BCB5-1830-543C5F31A52D}"/>
              </a:ext>
            </a:extLst>
          </p:cNvPr>
          <p:cNvSpPr txBox="1"/>
          <p:nvPr/>
        </p:nvSpPr>
        <p:spPr>
          <a:xfrm>
            <a:off x="4209595" y="3261156"/>
            <a:ext cx="71415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 que </a:t>
            </a:r>
            <a:r>
              <a:rPr lang="en-US" sz="4400" b="1" dirty="0" err="1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estudar</a:t>
            </a:r>
            <a:r>
              <a:rPr lang="en-US" sz="4400" b="1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?</a:t>
            </a:r>
            <a:endParaRPr kumimoji="0" lang="pt-BR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FD9BF66C-F4C0-3E03-B2B8-4C912F310158}"/>
              </a:ext>
            </a:extLst>
          </p:cNvPr>
          <p:cNvSpPr>
            <a:spLocks noChangeAspect="1"/>
          </p:cNvSpPr>
          <p:nvPr/>
        </p:nvSpPr>
        <p:spPr>
          <a:xfrm>
            <a:off x="292856" y="2920322"/>
            <a:ext cx="3251785" cy="1451110"/>
          </a:xfrm>
          <a:custGeom>
            <a:avLst/>
            <a:gdLst/>
            <a:ahLst/>
            <a:cxnLst/>
            <a:rect l="l" t="t" r="r" b="b"/>
            <a:pathLst>
              <a:path w="4894472" h="2184158">
                <a:moveTo>
                  <a:pt x="0" y="0"/>
                </a:moveTo>
                <a:lnTo>
                  <a:pt x="4894472" y="0"/>
                </a:lnTo>
                <a:lnTo>
                  <a:pt x="4894472" y="2184158"/>
                </a:lnTo>
                <a:lnTo>
                  <a:pt x="0" y="21841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2606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D017A239-34AC-4BDD-808D-49057F9BC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12" y="2913464"/>
            <a:ext cx="2681534" cy="34540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ADB03C7-359B-4424-8ECC-2510984D8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746" y="2297042"/>
            <a:ext cx="6275112" cy="424131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1B8706E-14F4-2B36-12DF-F7B3EECD9097}"/>
              </a:ext>
            </a:extLst>
          </p:cNvPr>
          <p:cNvSpPr/>
          <p:nvPr/>
        </p:nvSpPr>
        <p:spPr>
          <a:xfrm>
            <a:off x="0" y="0"/>
            <a:ext cx="12192000" cy="2126247"/>
          </a:xfrm>
          <a:prstGeom prst="rect">
            <a:avLst/>
          </a:prstGeom>
          <a:solidFill>
            <a:srgbClr val="4E17A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r>
              <a:rPr lang="pt-BR" sz="4800" b="1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Certificações</a:t>
            </a:r>
          </a:p>
        </p:txBody>
      </p:sp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06293434-2BD8-8EA0-11BA-EEB336EE3DF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7" r="12575" b="18076"/>
          <a:stretch/>
        </p:blipFill>
        <p:spPr>
          <a:xfrm>
            <a:off x="6705601" y="1097718"/>
            <a:ext cx="5251325" cy="3708339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AFA3F26F-B091-BD30-B34A-E4B364DF4D10}"/>
              </a:ext>
            </a:extLst>
          </p:cNvPr>
          <p:cNvSpPr txBox="1"/>
          <p:nvPr/>
        </p:nvSpPr>
        <p:spPr>
          <a:xfrm>
            <a:off x="4018970" y="1125419"/>
            <a:ext cx="4041472" cy="79639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defTabSz="1343411" hangingPunct="0">
              <a:lnSpc>
                <a:spcPct val="90000"/>
              </a:lnSpc>
              <a:spcBef>
                <a:spcPts val="2400"/>
              </a:spcBef>
              <a:defRPr/>
            </a:pPr>
            <a:r>
              <a:rPr lang="pt-BR" sz="3200" b="1" dirty="0">
                <a:solidFill>
                  <a:prstClr val="white"/>
                </a:solidFill>
                <a:latin typeface="Helvetica Neue"/>
                <a:sym typeface="Helvetica Neue"/>
              </a:rPr>
              <a:t>Até Dez/2020</a:t>
            </a:r>
          </a:p>
        </p:txBody>
      </p:sp>
      <p:pic>
        <p:nvPicPr>
          <p:cNvPr id="8194" name="Picture 2" descr="What is the PMP (Project Management Professional ...">
            <a:extLst>
              <a:ext uri="{FF2B5EF4-FFF2-40B4-BE49-F238E27FC236}">
                <a16:creationId xmlns:a16="http://schemas.microsoft.com/office/drawing/2014/main" id="{38D4DDB1-AD83-8BB2-8627-92150C07A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75" y="387960"/>
            <a:ext cx="3110592" cy="1419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0631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59EBF1-890E-9420-F519-9B81D3DF7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DF3F59C0-C532-F81A-AA40-292DA2A81F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7332484E-A6EA-9A1B-E9DE-CC90D80FE002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9E5BA1B-83AD-E8EB-4331-25B57B9809E6}"/>
              </a:ext>
            </a:extLst>
          </p:cNvPr>
          <p:cNvSpPr txBox="1"/>
          <p:nvPr/>
        </p:nvSpPr>
        <p:spPr>
          <a:xfrm>
            <a:off x="4579985" y="459057"/>
            <a:ext cx="71415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 que </a:t>
            </a:r>
            <a:r>
              <a:rPr lang="en-US" sz="4400" b="1" dirty="0" err="1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estudar</a:t>
            </a:r>
            <a:r>
              <a:rPr lang="en-US" sz="4400" b="1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?</a:t>
            </a:r>
            <a:endParaRPr kumimoji="0" lang="pt-BR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92F78625-748C-5CDE-EF7B-80A66645A2B6}"/>
              </a:ext>
            </a:extLst>
          </p:cNvPr>
          <p:cNvSpPr>
            <a:spLocks noChangeAspect="1"/>
          </p:cNvSpPr>
          <p:nvPr/>
        </p:nvSpPr>
        <p:spPr>
          <a:xfrm>
            <a:off x="292856" y="2920322"/>
            <a:ext cx="3251785" cy="1451110"/>
          </a:xfrm>
          <a:custGeom>
            <a:avLst/>
            <a:gdLst/>
            <a:ahLst/>
            <a:cxnLst/>
            <a:rect l="l" t="t" r="r" b="b"/>
            <a:pathLst>
              <a:path w="4894472" h="2184158">
                <a:moveTo>
                  <a:pt x="0" y="0"/>
                </a:moveTo>
                <a:lnTo>
                  <a:pt x="4894472" y="0"/>
                </a:lnTo>
                <a:lnTo>
                  <a:pt x="4894472" y="2184158"/>
                </a:lnTo>
                <a:lnTo>
                  <a:pt x="0" y="21841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E483654-1158-56DE-D7D5-B3E163B62B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1483" y="1687554"/>
            <a:ext cx="3568166" cy="45627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7EA0173-8CD6-D8FC-7DE1-DF90D5DFBDAA}"/>
              </a:ext>
            </a:extLst>
          </p:cNvPr>
          <p:cNvSpPr txBox="1"/>
          <p:nvPr/>
        </p:nvSpPr>
        <p:spPr>
          <a:xfrm>
            <a:off x="7903095" y="3262801"/>
            <a:ext cx="3214049" cy="184898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1343344" rtl="0" eaLnBrk="1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  <a:sym typeface="Helvetica Neue"/>
              </a:rPr>
              <a:t>Resumo do</a:t>
            </a:r>
            <a:b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  <a:sym typeface="Helvetica Neue"/>
              </a:rPr>
            </a:b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  <a:sym typeface="Helvetica Neue"/>
              </a:rPr>
              <a:t>Conteúdo do Exame</a:t>
            </a:r>
          </a:p>
        </p:txBody>
      </p:sp>
    </p:spTree>
    <p:extLst>
      <p:ext uri="{BB962C8B-B14F-4D97-AF65-F5344CB8AC3E}">
        <p14:creationId xmlns:p14="http://schemas.microsoft.com/office/powerpoint/2010/main" val="2002390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107568-FEA5-F624-9755-5CC555EAC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F690C8F3-5DB5-F507-4C56-C87A315775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ED8FB85F-6A8D-E443-850B-AA95FCB58B58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2B99F3F-305F-3549-6C67-2955E0D742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007" y="833588"/>
            <a:ext cx="3568166" cy="45627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9F269EF-5507-3846-0590-27B26AA077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944" y="1037112"/>
            <a:ext cx="3484516" cy="440563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Picture 2" descr="Diferente - ícones de formas e símbolos grátis">
            <a:extLst>
              <a:ext uri="{FF2B5EF4-FFF2-40B4-BE49-F238E27FC236}">
                <a16:creationId xmlns:a16="http://schemas.microsoft.com/office/drawing/2014/main" id="{F9CE893E-4274-94A6-50ED-795A54AB5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480" y="1147612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755558F4-9DCC-F417-C376-6AFFE13E062C}"/>
              </a:ext>
            </a:extLst>
          </p:cNvPr>
          <p:cNvSpPr txBox="1"/>
          <p:nvPr/>
        </p:nvSpPr>
        <p:spPr>
          <a:xfrm>
            <a:off x="595007" y="5267233"/>
            <a:ext cx="3214049" cy="112879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1343344" rtl="0" eaLnBrk="1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  <a:sym typeface="Helvetica Neue"/>
              </a:rPr>
              <a:t>Conteúdo do Exame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C321A8A-8749-84FF-5210-1506885ECA52}"/>
              </a:ext>
            </a:extLst>
          </p:cNvPr>
          <p:cNvSpPr txBox="1"/>
          <p:nvPr/>
        </p:nvSpPr>
        <p:spPr>
          <a:xfrm>
            <a:off x="8382944" y="5303129"/>
            <a:ext cx="3214049" cy="112879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1343344" rtl="0" eaLnBrk="1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  <a:sym typeface="Helvetica Neue"/>
              </a:rPr>
              <a:t>Conteúdo do PMBOK</a:t>
            </a:r>
          </a:p>
        </p:txBody>
      </p:sp>
    </p:spTree>
    <p:extLst>
      <p:ext uri="{BB962C8B-B14F-4D97-AF65-F5344CB8AC3E}">
        <p14:creationId xmlns:p14="http://schemas.microsoft.com/office/powerpoint/2010/main" val="17103572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Vídeo 10" title="Mulher segurando uma caneca">
            <a:hlinkClick r:id="" action="ppaction://media"/>
            <a:extLst>
              <a:ext uri="{FF2B5EF4-FFF2-40B4-BE49-F238E27FC236}">
                <a16:creationId xmlns:a16="http://schemas.microsoft.com/office/drawing/2014/main" id="{0532BB0C-C68E-5E36-58C8-4523A9C1322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4830B80C-42F1-1386-074A-6556201FF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0420"/>
            <a:ext cx="12191999" cy="1867581"/>
          </a:xfrm>
        </p:spPr>
        <p:txBody>
          <a:bodyPr/>
          <a:lstStyle/>
          <a:p>
            <a:pPr algn="ctr"/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Não é uma prova sobre um livro.</a:t>
            </a:r>
          </a:p>
        </p:txBody>
      </p:sp>
    </p:spTree>
    <p:extLst>
      <p:ext uri="{BB962C8B-B14F-4D97-AF65-F5344CB8AC3E}">
        <p14:creationId xmlns:p14="http://schemas.microsoft.com/office/powerpoint/2010/main" val="4144887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7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62073-BE9C-5ED4-4CB2-96C333D39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5DAB9A5D-6F05-C866-0B27-C1ECE6F365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D100B046-D289-CE3C-AC9E-60B9F86297C5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700268A-0F6F-A2D2-3180-D18092C0F7D6}"/>
              </a:ext>
            </a:extLst>
          </p:cNvPr>
          <p:cNvSpPr txBox="1"/>
          <p:nvPr/>
        </p:nvSpPr>
        <p:spPr>
          <a:xfrm>
            <a:off x="3624008" y="489325"/>
            <a:ext cx="71415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 que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estudar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?</a:t>
            </a:r>
            <a:endParaRPr kumimoji="0" lang="pt-BR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70A59A73-4DBD-DCFE-74A1-99A13A6920BF}"/>
              </a:ext>
            </a:extLst>
          </p:cNvPr>
          <p:cNvSpPr>
            <a:spLocks noChangeAspect="1"/>
          </p:cNvSpPr>
          <p:nvPr/>
        </p:nvSpPr>
        <p:spPr>
          <a:xfrm>
            <a:off x="337806" y="167056"/>
            <a:ext cx="3251785" cy="1451110"/>
          </a:xfrm>
          <a:custGeom>
            <a:avLst/>
            <a:gdLst/>
            <a:ahLst/>
            <a:cxnLst/>
            <a:rect l="l" t="t" r="r" b="b"/>
            <a:pathLst>
              <a:path w="4894472" h="2184158">
                <a:moveTo>
                  <a:pt x="0" y="0"/>
                </a:moveTo>
                <a:lnTo>
                  <a:pt x="4894472" y="0"/>
                </a:lnTo>
                <a:lnTo>
                  <a:pt x="4894472" y="2184158"/>
                </a:lnTo>
                <a:lnTo>
                  <a:pt x="0" y="21841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05CA7DC-6A81-B1BC-AEEA-820F2BFD76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643" y="2611711"/>
            <a:ext cx="2503755" cy="320166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grpSp>
        <p:nvGrpSpPr>
          <p:cNvPr id="21" name="Agrupar 20">
            <a:extLst>
              <a:ext uri="{FF2B5EF4-FFF2-40B4-BE49-F238E27FC236}">
                <a16:creationId xmlns:a16="http://schemas.microsoft.com/office/drawing/2014/main" id="{D6E95417-ECC7-7E75-2053-CEA9B069B662}"/>
              </a:ext>
            </a:extLst>
          </p:cNvPr>
          <p:cNvGrpSpPr/>
          <p:nvPr/>
        </p:nvGrpSpPr>
        <p:grpSpPr>
          <a:xfrm>
            <a:off x="3266762" y="2663088"/>
            <a:ext cx="2959951" cy="2975712"/>
            <a:chOff x="3266762" y="2663088"/>
            <a:chExt cx="2959951" cy="2975712"/>
          </a:xfrm>
        </p:grpSpPr>
        <p:grpSp>
          <p:nvGrpSpPr>
            <p:cNvPr id="17" name="Agrupar 16">
              <a:extLst>
                <a:ext uri="{FF2B5EF4-FFF2-40B4-BE49-F238E27FC236}">
                  <a16:creationId xmlns:a16="http://schemas.microsoft.com/office/drawing/2014/main" id="{D3C30936-720A-3473-CBFF-F6536471A830}"/>
                </a:ext>
              </a:extLst>
            </p:cNvPr>
            <p:cNvGrpSpPr/>
            <p:nvPr/>
          </p:nvGrpSpPr>
          <p:grpSpPr>
            <a:xfrm>
              <a:off x="3266762" y="2663088"/>
              <a:ext cx="2553031" cy="2975712"/>
              <a:chOff x="3266762" y="2663088"/>
              <a:chExt cx="2553031" cy="2975712"/>
            </a:xfrm>
          </p:grpSpPr>
          <p:sp>
            <p:nvSpPr>
              <p:cNvPr id="5" name="Retângulo: Cantos Arredondados 4">
                <a:extLst>
                  <a:ext uri="{FF2B5EF4-FFF2-40B4-BE49-F238E27FC236}">
                    <a16:creationId xmlns:a16="http://schemas.microsoft.com/office/drawing/2014/main" id="{96491937-967E-A7C9-0B70-29D8319EC0F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66762" y="2663088"/>
                <a:ext cx="2553031" cy="2975712"/>
              </a:xfrm>
              <a:prstGeom prst="roundRect">
                <a:avLst/>
              </a:prstGeom>
              <a:solidFill>
                <a:srgbClr val="F96725"/>
              </a:solidFill>
              <a:ln w="19050" cap="flat">
                <a:solidFill>
                  <a:srgbClr val="F96725"/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22489" tIns="22489" rIns="22489" bIns="22489" numCol="1" spcCol="38100" rtlCol="0" anchor="ctr">
                <a:spAutoFit/>
              </a:bodyPr>
              <a:lstStyle/>
              <a:p>
                <a:pPr marL="0" marR="0" lvl="0" indent="0" algn="ctr" defTabSz="454789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C7665C95-0845-21FC-FB34-0BEEC09C9FCB}"/>
                  </a:ext>
                </a:extLst>
              </p:cNvPr>
              <p:cNvSpPr txBox="1"/>
              <p:nvPr/>
            </p:nvSpPr>
            <p:spPr>
              <a:xfrm>
                <a:off x="3660677" y="2734208"/>
                <a:ext cx="1890663" cy="796392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22489" tIns="22489" rIns="22489" bIns="22489" numCol="1" spcCol="38100" rtlCol="0" anchor="ctr">
                <a:spAutoFit/>
              </a:bodyPr>
              <a:lstStyle/>
              <a:p>
                <a:pPr marL="0" marR="0" lvl="0" indent="0" algn="l" defTabSz="1343344" rtl="0" eaLnBrk="1" fontAlgn="auto" latinLnBrk="0" hangingPunct="0">
                  <a:lnSpc>
                    <a:spcPct val="90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"/>
                    <a:ea typeface="+mn-ea"/>
                    <a:cs typeface="+mn-cs"/>
                    <a:sym typeface="Helvetica Neue"/>
                  </a:rPr>
                  <a:t>Pessoas</a:t>
                </a:r>
                <a:endParaRPr kumimoji="0" lang="pt-B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CB09D9B7-62E8-DEA6-49CE-ABDAED50C28A}"/>
                  </a:ext>
                </a:extLst>
              </p:cNvPr>
              <p:cNvSpPr txBox="1"/>
              <p:nvPr/>
            </p:nvSpPr>
            <p:spPr>
              <a:xfrm>
                <a:off x="3818520" y="3496750"/>
                <a:ext cx="1574976" cy="1184191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22489" tIns="22489" rIns="22489" bIns="22489" numCol="1" spcCol="38100" rtlCol="0" anchor="ctr">
                <a:spAutoFit/>
              </a:bodyPr>
              <a:lstStyle/>
              <a:p>
                <a:pPr marL="0" marR="0" lvl="0" indent="0" algn="l" defTabSz="1343344" rtl="0" eaLnBrk="1" fontAlgn="auto" latinLnBrk="0" hangingPunct="0">
                  <a:lnSpc>
                    <a:spcPct val="90000"/>
                  </a:lnSpc>
                  <a:spcBef>
                    <a:spcPts val="24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"/>
                    <a:ea typeface="+mn-ea"/>
                    <a:cs typeface="+mn-cs"/>
                    <a:sym typeface="Helvetica Neue"/>
                  </a:rPr>
                  <a:t>42%</a:t>
                </a:r>
                <a:endParaRPr kumimoji="0" lang="pt-BR" sz="4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endParaRPr>
              </a:p>
            </p:txBody>
          </p:sp>
        </p:grp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D676178E-C926-7763-28C4-E5BCC230AF40}"/>
                </a:ext>
              </a:extLst>
            </p:cNvPr>
            <p:cNvSpPr txBox="1"/>
            <p:nvPr/>
          </p:nvSpPr>
          <p:spPr>
            <a:xfrm>
              <a:off x="3673682" y="4535639"/>
              <a:ext cx="2553031" cy="68559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2489" tIns="22489" rIns="22489" bIns="22489" numCol="1" spcCol="38100" rtlCol="0" anchor="ctr">
              <a:spAutoFit/>
            </a:bodyPr>
            <a:lstStyle/>
            <a:p>
              <a:pPr marL="0" marR="0" lvl="0" indent="0" algn="l" defTabSz="1343344" rtl="0" eaLnBrk="1" fontAlgn="auto" latinLnBrk="0" hangingPunct="0">
                <a:lnSpc>
                  <a:spcPct val="90000"/>
                </a:lnSpc>
                <a:spcBef>
                  <a:spcPts val="2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rPr>
                <a:t>76 Questões</a:t>
              </a:r>
            </a:p>
          </p:txBody>
        </p:sp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88273AC6-C03C-B8AB-0923-A53879FC91DD}"/>
              </a:ext>
            </a:extLst>
          </p:cNvPr>
          <p:cNvGrpSpPr/>
          <p:nvPr/>
        </p:nvGrpSpPr>
        <p:grpSpPr>
          <a:xfrm>
            <a:off x="6182359" y="2618809"/>
            <a:ext cx="2553031" cy="2975712"/>
            <a:chOff x="6182359" y="2618809"/>
            <a:chExt cx="2553031" cy="2975712"/>
          </a:xfrm>
        </p:grpSpPr>
        <p:sp>
          <p:nvSpPr>
            <p:cNvPr id="4" name="Retângulo: Cantos Arredondados 3">
              <a:extLst>
                <a:ext uri="{FF2B5EF4-FFF2-40B4-BE49-F238E27FC236}">
                  <a16:creationId xmlns:a16="http://schemas.microsoft.com/office/drawing/2014/main" id="{D49183FD-B903-9E5A-61DD-8C83919979F2}"/>
                </a:ext>
              </a:extLst>
            </p:cNvPr>
            <p:cNvSpPr/>
            <p:nvPr/>
          </p:nvSpPr>
          <p:spPr>
            <a:xfrm>
              <a:off x="6182359" y="2618809"/>
              <a:ext cx="2553031" cy="2975712"/>
            </a:xfrm>
            <a:prstGeom prst="roundRect">
              <a:avLst/>
            </a:prstGeom>
            <a:solidFill>
              <a:srgbClr val="7030A0"/>
            </a:solidFill>
            <a:ln w="19050" cap="flat">
              <a:solidFill>
                <a:srgbClr val="7030A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2489" tIns="22489" rIns="22489" bIns="22489" numCol="1" spcCol="38100" rtlCol="0" anchor="ctr">
              <a:spAutoFit/>
            </a:bodyPr>
            <a:lstStyle/>
            <a:p>
              <a:pPr marL="0" marR="0" lvl="0" indent="0" algn="ctr" defTabSz="45478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9A18F935-646F-4BA8-DD98-230D21F43BC3}"/>
                </a:ext>
              </a:extLst>
            </p:cNvPr>
            <p:cNvSpPr txBox="1"/>
            <p:nvPr/>
          </p:nvSpPr>
          <p:spPr>
            <a:xfrm>
              <a:off x="6314910" y="2764111"/>
              <a:ext cx="2287929" cy="79639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2489" tIns="22489" rIns="22489" bIns="22489" numCol="1" spcCol="38100" rtlCol="0" anchor="ctr">
              <a:spAutoFit/>
            </a:bodyPr>
            <a:lstStyle/>
            <a:p>
              <a:pPr marL="0" marR="0" lvl="0" indent="0" algn="ctr" defTabSz="1343344" rtl="0" eaLnBrk="1" fontAlgn="auto" latinLnBrk="0" hangingPunct="0">
                <a:lnSpc>
                  <a:spcPct val="90000"/>
                </a:lnSpc>
                <a:spcBef>
                  <a:spcPts val="2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rPr>
                <a:t>Processos</a:t>
              </a:r>
              <a:endPara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"/>
              </a:endParaRP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A2F31C24-016F-0429-A159-102EDF7B450B}"/>
                </a:ext>
              </a:extLst>
            </p:cNvPr>
            <p:cNvSpPr txBox="1"/>
            <p:nvPr/>
          </p:nvSpPr>
          <p:spPr>
            <a:xfrm>
              <a:off x="6671386" y="3496750"/>
              <a:ext cx="1574976" cy="118419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2489" tIns="22489" rIns="22489" bIns="22489" numCol="1" spcCol="38100" rtlCol="0" anchor="ctr">
              <a:spAutoFit/>
            </a:bodyPr>
            <a:lstStyle/>
            <a:p>
              <a:pPr marL="0" marR="0" lvl="0" indent="0" algn="l" defTabSz="1343344" rtl="0" eaLnBrk="1" fontAlgn="auto" latinLnBrk="0" hangingPunct="0">
                <a:lnSpc>
                  <a:spcPct val="90000"/>
                </a:lnSpc>
                <a:spcBef>
                  <a:spcPts val="2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rPr>
                <a:t>50%</a:t>
              </a:r>
              <a:endParaRPr kumimoji="0" lang="pt-BR" sz="4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"/>
              </a:endParaRP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8D1316F9-5D3A-A5C1-1CCE-12E696A7343B}"/>
                </a:ext>
              </a:extLst>
            </p:cNvPr>
            <p:cNvSpPr txBox="1"/>
            <p:nvPr/>
          </p:nvSpPr>
          <p:spPr>
            <a:xfrm>
              <a:off x="6314910" y="4565542"/>
              <a:ext cx="2287929" cy="68559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2489" tIns="22489" rIns="22489" bIns="22489" numCol="1" spcCol="38100" rtlCol="0" anchor="ctr">
              <a:spAutoFit/>
            </a:bodyPr>
            <a:lstStyle/>
            <a:p>
              <a:pPr marL="0" marR="0" lvl="0" indent="0" algn="ctr" defTabSz="1343344" rtl="0" eaLnBrk="1" fontAlgn="auto" latinLnBrk="0" hangingPunct="0">
                <a:lnSpc>
                  <a:spcPct val="90000"/>
                </a:lnSpc>
                <a:spcBef>
                  <a:spcPts val="2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rPr>
                <a:t>90 Questões</a:t>
              </a:r>
            </a:p>
          </p:txBody>
        </p:sp>
      </p:grp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3BBE9C38-908A-49BF-36E6-2F66696927B7}"/>
              </a:ext>
            </a:extLst>
          </p:cNvPr>
          <p:cNvGrpSpPr/>
          <p:nvPr/>
        </p:nvGrpSpPr>
        <p:grpSpPr>
          <a:xfrm>
            <a:off x="9078282" y="2618809"/>
            <a:ext cx="2553031" cy="2980425"/>
            <a:chOff x="9078282" y="2618809"/>
            <a:chExt cx="2553031" cy="2980425"/>
          </a:xfrm>
        </p:grpSpPr>
        <p:sp>
          <p:nvSpPr>
            <p:cNvPr id="2" name="Retângulo: Cantos Arredondados 1">
              <a:extLst>
                <a:ext uri="{FF2B5EF4-FFF2-40B4-BE49-F238E27FC236}">
                  <a16:creationId xmlns:a16="http://schemas.microsoft.com/office/drawing/2014/main" id="{15321EB6-B947-800F-F15D-51380B0954B6}"/>
                </a:ext>
              </a:extLst>
            </p:cNvPr>
            <p:cNvSpPr/>
            <p:nvPr/>
          </p:nvSpPr>
          <p:spPr>
            <a:xfrm>
              <a:off x="9078282" y="2623522"/>
              <a:ext cx="2553031" cy="2975712"/>
            </a:xfrm>
            <a:prstGeom prst="roundRect">
              <a:avLst/>
            </a:prstGeom>
            <a:solidFill>
              <a:srgbClr val="119DC4"/>
            </a:solidFill>
            <a:ln w="19050" cap="flat">
              <a:solidFill>
                <a:srgbClr val="119DC4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2489" tIns="22489" rIns="22489" bIns="22489" numCol="1" spcCol="38100" rtlCol="0" anchor="ctr">
              <a:spAutoFit/>
            </a:bodyPr>
            <a:lstStyle/>
            <a:p>
              <a:pPr marL="0" marR="0" lvl="0" indent="0" algn="ctr" defTabSz="45478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36314BDF-B513-0800-E75C-F6633EF52377}"/>
                </a:ext>
              </a:extLst>
            </p:cNvPr>
            <p:cNvSpPr txBox="1"/>
            <p:nvPr/>
          </p:nvSpPr>
          <p:spPr>
            <a:xfrm>
              <a:off x="9258139" y="2618809"/>
              <a:ext cx="2193316" cy="112879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2489" tIns="22489" rIns="22489" bIns="22489" numCol="1" spcCol="38100" rtlCol="0" anchor="ctr">
              <a:spAutoFit/>
            </a:bodyPr>
            <a:lstStyle/>
            <a:p>
              <a:pPr marL="0" marR="0" lvl="0" indent="0" algn="ctr" defTabSz="1343344" rtl="0" eaLnBrk="1" fontAlgn="auto" latinLnBrk="0" hangingPunct="0">
                <a:lnSpc>
                  <a:spcPct val="90000"/>
                </a:lnSpc>
                <a:spcBef>
                  <a:spcPts val="2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rPr>
                <a:t>Ambiente</a:t>
              </a:r>
              <a:b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rPr>
              </a:b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rPr>
                <a:t>Corporativo</a:t>
              </a:r>
              <a:endPara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"/>
              </a:endParaRP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B7A4C94A-FBF4-6872-3A7E-7CD9AF7714A0}"/>
                </a:ext>
              </a:extLst>
            </p:cNvPr>
            <p:cNvSpPr txBox="1"/>
            <p:nvPr/>
          </p:nvSpPr>
          <p:spPr>
            <a:xfrm>
              <a:off x="9567309" y="3496750"/>
              <a:ext cx="1574976" cy="118419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2489" tIns="22489" rIns="22489" bIns="22489" numCol="1" spcCol="38100" rtlCol="0" anchor="ctr">
              <a:spAutoFit/>
            </a:bodyPr>
            <a:lstStyle/>
            <a:p>
              <a:pPr marL="0" marR="0" lvl="0" indent="0" algn="ctr" defTabSz="1343344" rtl="0" eaLnBrk="1" fontAlgn="auto" latinLnBrk="0" hangingPunct="0">
                <a:lnSpc>
                  <a:spcPct val="90000"/>
                </a:lnSpc>
                <a:spcBef>
                  <a:spcPts val="2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rPr>
                <a:t>8%</a:t>
              </a:r>
              <a:endParaRPr kumimoji="0" lang="pt-BR" sz="4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"/>
              </a:endParaRP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8501B2D7-CA6A-1619-D024-79F9EC318C18}"/>
                </a:ext>
              </a:extLst>
            </p:cNvPr>
            <p:cNvSpPr txBox="1"/>
            <p:nvPr/>
          </p:nvSpPr>
          <p:spPr>
            <a:xfrm>
              <a:off x="9270161" y="4586439"/>
              <a:ext cx="2169273" cy="68559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2489" tIns="22489" rIns="22489" bIns="22489" numCol="1" spcCol="38100" rtlCol="0" anchor="ctr">
              <a:spAutoFit/>
            </a:bodyPr>
            <a:lstStyle/>
            <a:p>
              <a:pPr marL="0" marR="0" lvl="0" indent="0" algn="ctr" defTabSz="1343344" rtl="0" eaLnBrk="1" fontAlgn="auto" latinLnBrk="0" hangingPunct="0">
                <a:lnSpc>
                  <a:spcPct val="90000"/>
                </a:lnSpc>
                <a:spcBef>
                  <a:spcPts val="2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ea typeface="+mn-ea"/>
                  <a:cs typeface="+mn-cs"/>
                  <a:sym typeface="Helvetica Neue"/>
                </a:rPr>
                <a:t>14 Questões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67463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55827F-CAB1-8A8F-3F4C-7ADB47ED9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BB8F83E0-D143-ECA4-170B-99ACAC0A0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C92424A3-6856-E139-BBED-CDEC341D2E36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3F3C131D-73B6-1117-8A25-F1F7120F952A}"/>
              </a:ext>
            </a:extLst>
          </p:cNvPr>
          <p:cNvSpPr/>
          <p:nvPr/>
        </p:nvSpPr>
        <p:spPr>
          <a:xfrm>
            <a:off x="235252" y="1149680"/>
            <a:ext cx="2287930" cy="230083"/>
          </a:xfrm>
          <a:prstGeom prst="rect">
            <a:avLst/>
          </a:prstGeom>
          <a:solidFill>
            <a:srgbClr val="F96725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Gerenciar conflitos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E31A258F-CF97-16AB-2B23-83296750836C}"/>
              </a:ext>
            </a:extLst>
          </p:cNvPr>
          <p:cNvSpPr/>
          <p:nvPr/>
        </p:nvSpPr>
        <p:spPr>
          <a:xfrm>
            <a:off x="235252" y="1416375"/>
            <a:ext cx="2287930" cy="230083"/>
          </a:xfrm>
          <a:prstGeom prst="rect">
            <a:avLst/>
          </a:prstGeom>
          <a:solidFill>
            <a:srgbClr val="F96725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Liderar uma equipe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41B9F48E-AFBD-E6D5-D966-A65B589BD580}"/>
              </a:ext>
            </a:extLst>
          </p:cNvPr>
          <p:cNvSpPr/>
          <p:nvPr/>
        </p:nvSpPr>
        <p:spPr>
          <a:xfrm>
            <a:off x="235252" y="1683070"/>
            <a:ext cx="2287930" cy="230083"/>
          </a:xfrm>
          <a:prstGeom prst="rect">
            <a:avLst/>
          </a:prstGeom>
          <a:solidFill>
            <a:srgbClr val="F96725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Apoiar o desempenho da equipe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8042E5CD-352A-9C39-74DA-1093D952EF28}"/>
              </a:ext>
            </a:extLst>
          </p:cNvPr>
          <p:cNvSpPr/>
          <p:nvPr/>
        </p:nvSpPr>
        <p:spPr>
          <a:xfrm>
            <a:off x="235252" y="2934516"/>
            <a:ext cx="2287930" cy="414749"/>
          </a:xfrm>
          <a:prstGeom prst="rect">
            <a:avLst/>
          </a:prstGeom>
          <a:solidFill>
            <a:srgbClr val="F96725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Empoderar os membros da equipe e as partes interessadas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6056DDD0-CA40-5543-9E12-7320A97D7FC7}"/>
              </a:ext>
            </a:extLst>
          </p:cNvPr>
          <p:cNvSpPr/>
          <p:nvPr/>
        </p:nvSpPr>
        <p:spPr>
          <a:xfrm>
            <a:off x="235252" y="1949765"/>
            <a:ext cx="2287930" cy="414749"/>
          </a:xfrm>
          <a:prstGeom prst="rect">
            <a:avLst/>
          </a:prstGeom>
          <a:solidFill>
            <a:srgbClr val="F96725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Certificar-se de que os membros da equipe/partes interessadas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20FE052B-6735-0B82-40D7-CEA8CF1B050C}"/>
              </a:ext>
            </a:extLst>
          </p:cNvPr>
          <p:cNvSpPr/>
          <p:nvPr/>
        </p:nvSpPr>
        <p:spPr>
          <a:xfrm>
            <a:off x="235252" y="2401126"/>
            <a:ext cx="2287930" cy="230083"/>
          </a:xfrm>
          <a:prstGeom prst="rect">
            <a:avLst/>
          </a:prstGeom>
          <a:solidFill>
            <a:srgbClr val="F96725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Construir uma equipe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E7133986-472C-52FD-5428-53EB31595B78}"/>
              </a:ext>
            </a:extLst>
          </p:cNvPr>
          <p:cNvSpPr/>
          <p:nvPr/>
        </p:nvSpPr>
        <p:spPr>
          <a:xfrm>
            <a:off x="235252" y="3385877"/>
            <a:ext cx="2287930" cy="599415"/>
          </a:xfrm>
          <a:prstGeom prst="rect">
            <a:avLst/>
          </a:prstGeom>
          <a:solidFill>
            <a:srgbClr val="F96725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Abordar e remover impedimentos, obstáculos e bloqueios para a equipe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0571F7C4-4164-0D87-3545-25867CA30FD4}"/>
              </a:ext>
            </a:extLst>
          </p:cNvPr>
          <p:cNvSpPr/>
          <p:nvPr/>
        </p:nvSpPr>
        <p:spPr>
          <a:xfrm>
            <a:off x="235252" y="2667821"/>
            <a:ext cx="2287930" cy="230083"/>
          </a:xfrm>
          <a:prstGeom prst="rect">
            <a:avLst/>
          </a:prstGeom>
          <a:solidFill>
            <a:srgbClr val="F96725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Negociar acordos de projeto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3DE65EB6-ADF6-72B8-EECF-FE500F769D47}"/>
              </a:ext>
            </a:extLst>
          </p:cNvPr>
          <p:cNvSpPr/>
          <p:nvPr/>
        </p:nvSpPr>
        <p:spPr>
          <a:xfrm>
            <a:off x="235252" y="4021904"/>
            <a:ext cx="2287930" cy="414749"/>
          </a:xfrm>
          <a:prstGeom prst="rect">
            <a:avLst/>
          </a:prstGeom>
          <a:solidFill>
            <a:srgbClr val="F96725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Colaborar com as partes interessadas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9B5D67FE-93E2-3084-2ACD-0AABB8589EEB}"/>
              </a:ext>
            </a:extLst>
          </p:cNvPr>
          <p:cNvSpPr/>
          <p:nvPr/>
        </p:nvSpPr>
        <p:spPr>
          <a:xfrm>
            <a:off x="235252" y="4473265"/>
            <a:ext cx="2287930" cy="414749"/>
          </a:xfrm>
          <a:prstGeom prst="rect">
            <a:avLst/>
          </a:prstGeom>
          <a:solidFill>
            <a:srgbClr val="F96725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Desenvolver um entendimento compartilhado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EDEFE8F8-F811-0139-7D79-33CF9A9C50E0}"/>
              </a:ext>
            </a:extLst>
          </p:cNvPr>
          <p:cNvSpPr/>
          <p:nvPr/>
        </p:nvSpPr>
        <p:spPr>
          <a:xfrm>
            <a:off x="235252" y="4924626"/>
            <a:ext cx="2287930" cy="230083"/>
          </a:xfrm>
          <a:prstGeom prst="rect">
            <a:avLst/>
          </a:prstGeom>
          <a:solidFill>
            <a:srgbClr val="F96725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Engajar e apoiar equipes virtuais</a:t>
            </a: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A0BA8F2F-FBF8-FDC3-45EF-39DFF5CE2E1B}"/>
              </a:ext>
            </a:extLst>
          </p:cNvPr>
          <p:cNvSpPr/>
          <p:nvPr/>
        </p:nvSpPr>
        <p:spPr>
          <a:xfrm>
            <a:off x="235252" y="5191321"/>
            <a:ext cx="2287930" cy="230083"/>
          </a:xfrm>
          <a:prstGeom prst="rect">
            <a:avLst/>
          </a:prstGeom>
          <a:solidFill>
            <a:srgbClr val="F96725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Definir regras básicas da equipe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EAD0B317-7896-0F1C-0561-EDC833EEF57E}"/>
              </a:ext>
            </a:extLst>
          </p:cNvPr>
          <p:cNvSpPr/>
          <p:nvPr/>
        </p:nvSpPr>
        <p:spPr>
          <a:xfrm>
            <a:off x="235252" y="5458016"/>
            <a:ext cx="2287930" cy="414749"/>
          </a:xfrm>
          <a:prstGeom prst="rect">
            <a:avLst/>
          </a:prstGeom>
          <a:solidFill>
            <a:srgbClr val="F96725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Orientar as partes interessadas relevantes</a:t>
            </a: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68E29965-879D-188B-FF6B-A4CD3DE8065B}"/>
              </a:ext>
            </a:extLst>
          </p:cNvPr>
          <p:cNvSpPr/>
          <p:nvPr/>
        </p:nvSpPr>
        <p:spPr>
          <a:xfrm>
            <a:off x="235252" y="5909381"/>
            <a:ext cx="2287930" cy="599415"/>
          </a:xfrm>
          <a:prstGeom prst="rect">
            <a:avLst/>
          </a:prstGeom>
          <a:solidFill>
            <a:srgbClr val="F96725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Promover o desempenho da equipe por meio da aplicação de inteligência</a:t>
            </a: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BB3F706C-7BB1-19DF-94E3-41FAD15A7CF6}"/>
              </a:ext>
            </a:extLst>
          </p:cNvPr>
          <p:cNvSpPr/>
          <p:nvPr/>
        </p:nvSpPr>
        <p:spPr>
          <a:xfrm>
            <a:off x="4391281" y="946480"/>
            <a:ext cx="2287930" cy="414749"/>
          </a:xfrm>
          <a:prstGeom prst="rect">
            <a:avLst/>
          </a:prstGeom>
          <a:solidFill>
            <a:srgbClr val="7030A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Executar o projeto com a urgência necessária para entregar valor 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BBCFBFEA-CCA5-83B5-180C-0560A103F285}"/>
              </a:ext>
            </a:extLst>
          </p:cNvPr>
          <p:cNvSpPr/>
          <p:nvPr/>
        </p:nvSpPr>
        <p:spPr>
          <a:xfrm>
            <a:off x="4391281" y="1387634"/>
            <a:ext cx="2287930" cy="230083"/>
          </a:xfrm>
          <a:prstGeom prst="rect">
            <a:avLst/>
          </a:prstGeom>
          <a:solidFill>
            <a:srgbClr val="7030A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Gerenciar comunicações</a:t>
            </a: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2E4E72D9-01C0-66F5-3942-2EFF7B9183A6}"/>
              </a:ext>
            </a:extLst>
          </p:cNvPr>
          <p:cNvSpPr/>
          <p:nvPr/>
        </p:nvSpPr>
        <p:spPr>
          <a:xfrm>
            <a:off x="4391281" y="1648115"/>
            <a:ext cx="2287930" cy="230083"/>
          </a:xfrm>
          <a:prstGeom prst="rect">
            <a:avLst/>
          </a:prstGeom>
          <a:solidFill>
            <a:srgbClr val="7030A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Avaliar e gerenciar riscos</a:t>
            </a: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CF056333-68DD-60C4-A856-4141920329C7}"/>
              </a:ext>
            </a:extLst>
          </p:cNvPr>
          <p:cNvSpPr/>
          <p:nvPr/>
        </p:nvSpPr>
        <p:spPr>
          <a:xfrm>
            <a:off x="4391281" y="1908596"/>
            <a:ext cx="2287930" cy="230083"/>
          </a:xfrm>
          <a:prstGeom prst="rect">
            <a:avLst/>
          </a:prstGeom>
          <a:solidFill>
            <a:srgbClr val="7030A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Engajar as partes interessadas</a:t>
            </a: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6405E8E1-53A6-4F5A-CA1B-DCF1906F27F5}"/>
              </a:ext>
            </a:extLst>
          </p:cNvPr>
          <p:cNvSpPr/>
          <p:nvPr/>
        </p:nvSpPr>
        <p:spPr>
          <a:xfrm>
            <a:off x="4391281" y="2169077"/>
            <a:ext cx="2287930" cy="414749"/>
          </a:xfrm>
          <a:prstGeom prst="rect">
            <a:avLst/>
          </a:prstGeom>
          <a:solidFill>
            <a:srgbClr val="7030A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Planejar e gerenciar orçamento e recursos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D0759EEB-568C-E554-2CF6-CDCB76F34375}"/>
              </a:ext>
            </a:extLst>
          </p:cNvPr>
          <p:cNvSpPr/>
          <p:nvPr/>
        </p:nvSpPr>
        <p:spPr>
          <a:xfrm>
            <a:off x="4391281" y="2614224"/>
            <a:ext cx="2287930" cy="230083"/>
          </a:xfrm>
          <a:prstGeom prst="rect">
            <a:avLst/>
          </a:prstGeom>
          <a:solidFill>
            <a:srgbClr val="7030A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Planejar e gerenciar o cronograma</a:t>
            </a:r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58D6A043-D933-3496-FDE0-8708BB631000}"/>
              </a:ext>
            </a:extLst>
          </p:cNvPr>
          <p:cNvSpPr/>
          <p:nvPr/>
        </p:nvSpPr>
        <p:spPr>
          <a:xfrm>
            <a:off x="4391281" y="2874705"/>
            <a:ext cx="2287930" cy="414749"/>
          </a:xfrm>
          <a:prstGeom prst="rect">
            <a:avLst/>
          </a:prstGeom>
          <a:solidFill>
            <a:srgbClr val="7030A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Planejar e gerencie a qualidade dos produtos/entregas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6BEC63A7-4061-048B-9D7D-3EB8CF95EAA9}"/>
              </a:ext>
            </a:extLst>
          </p:cNvPr>
          <p:cNvSpPr/>
          <p:nvPr/>
        </p:nvSpPr>
        <p:spPr>
          <a:xfrm>
            <a:off x="4391281" y="3319852"/>
            <a:ext cx="2287930" cy="230083"/>
          </a:xfrm>
          <a:prstGeom prst="rect">
            <a:avLst/>
          </a:prstGeom>
          <a:solidFill>
            <a:srgbClr val="7030A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Planejar e gerenciar o escopo</a:t>
            </a: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A7136D7D-2208-9355-E10E-0627CE791642}"/>
              </a:ext>
            </a:extLst>
          </p:cNvPr>
          <p:cNvSpPr/>
          <p:nvPr/>
        </p:nvSpPr>
        <p:spPr>
          <a:xfrm>
            <a:off x="4391281" y="3581226"/>
            <a:ext cx="2287930" cy="230083"/>
          </a:xfrm>
          <a:prstGeom prst="rect">
            <a:avLst/>
          </a:prstGeom>
          <a:solidFill>
            <a:srgbClr val="7030A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Integrar atividades de planejamento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BD1C2128-01F4-B524-1029-A087E37148D8}"/>
              </a:ext>
            </a:extLst>
          </p:cNvPr>
          <p:cNvSpPr/>
          <p:nvPr/>
        </p:nvSpPr>
        <p:spPr>
          <a:xfrm>
            <a:off x="4391281" y="3842600"/>
            <a:ext cx="2287930" cy="230083"/>
          </a:xfrm>
          <a:prstGeom prst="rect">
            <a:avLst/>
          </a:prstGeom>
          <a:solidFill>
            <a:srgbClr val="7030A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Gerenciar mudanças no projeto</a:t>
            </a: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7CBBAC4C-E6D8-4F5B-603D-EDCFEF7A43B3}"/>
              </a:ext>
            </a:extLst>
          </p:cNvPr>
          <p:cNvSpPr/>
          <p:nvPr/>
        </p:nvSpPr>
        <p:spPr>
          <a:xfrm>
            <a:off x="4391281" y="4103081"/>
            <a:ext cx="2287930" cy="230083"/>
          </a:xfrm>
          <a:prstGeom prst="rect">
            <a:avLst/>
          </a:prstGeom>
          <a:solidFill>
            <a:srgbClr val="7030A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Planejar e gerenciar aquisições</a:t>
            </a:r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DCE06C69-3AB7-E416-F45D-E464BBA4E98C}"/>
              </a:ext>
            </a:extLst>
          </p:cNvPr>
          <p:cNvSpPr/>
          <p:nvPr/>
        </p:nvSpPr>
        <p:spPr>
          <a:xfrm>
            <a:off x="4391281" y="4363562"/>
            <a:ext cx="2287930" cy="230083"/>
          </a:xfrm>
          <a:prstGeom prst="rect">
            <a:avLst/>
          </a:prstGeom>
          <a:solidFill>
            <a:srgbClr val="7030A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Gerenciar artefatos do projeto</a:t>
            </a: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F9290267-EEF9-6C2C-FDC4-2B0C0E39EC9E}"/>
              </a:ext>
            </a:extLst>
          </p:cNvPr>
          <p:cNvSpPr/>
          <p:nvPr/>
        </p:nvSpPr>
        <p:spPr>
          <a:xfrm>
            <a:off x="4391281" y="4624043"/>
            <a:ext cx="2287930" cy="414749"/>
          </a:xfrm>
          <a:prstGeom prst="rect">
            <a:avLst/>
          </a:prstGeom>
          <a:solidFill>
            <a:srgbClr val="7030A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Determinar a metodologia/os métodos e as práticas apropriadas</a:t>
            </a:r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1E26FBFD-6760-1679-1E3B-2E41345BB540}"/>
              </a:ext>
            </a:extLst>
          </p:cNvPr>
          <p:cNvSpPr/>
          <p:nvPr/>
        </p:nvSpPr>
        <p:spPr>
          <a:xfrm>
            <a:off x="4391281" y="5069190"/>
            <a:ext cx="2287930" cy="414749"/>
          </a:xfrm>
          <a:prstGeom prst="rect">
            <a:avLst/>
          </a:prstGeom>
          <a:solidFill>
            <a:srgbClr val="7030A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Estabelecer a estrutura de governança do projeto</a:t>
            </a:r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6B1972A1-54A5-706C-A0DA-51E564F4283A}"/>
              </a:ext>
            </a:extLst>
          </p:cNvPr>
          <p:cNvSpPr/>
          <p:nvPr/>
        </p:nvSpPr>
        <p:spPr>
          <a:xfrm>
            <a:off x="4391281" y="5514337"/>
            <a:ext cx="2287930" cy="230083"/>
          </a:xfrm>
          <a:prstGeom prst="rect">
            <a:avLst/>
          </a:prstGeom>
          <a:solidFill>
            <a:srgbClr val="7030A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Gerenciar problemas do projeto</a:t>
            </a: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97CD4653-35E7-CE90-9437-FFF453245272}"/>
              </a:ext>
            </a:extLst>
          </p:cNvPr>
          <p:cNvSpPr/>
          <p:nvPr/>
        </p:nvSpPr>
        <p:spPr>
          <a:xfrm>
            <a:off x="4391281" y="5774818"/>
            <a:ext cx="2287930" cy="414749"/>
          </a:xfrm>
          <a:prstGeom prst="rect">
            <a:avLst/>
          </a:prstGeom>
          <a:solidFill>
            <a:srgbClr val="7030A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Garantir a transferência de conhecimento para a continuidade</a:t>
            </a:r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E6948172-B9C7-BCDF-15CB-A195E2B9CAD2}"/>
              </a:ext>
            </a:extLst>
          </p:cNvPr>
          <p:cNvSpPr/>
          <p:nvPr/>
        </p:nvSpPr>
        <p:spPr>
          <a:xfrm>
            <a:off x="4391281" y="6219965"/>
            <a:ext cx="2287930" cy="414749"/>
          </a:xfrm>
          <a:prstGeom prst="rect">
            <a:avLst/>
          </a:prstGeom>
          <a:solidFill>
            <a:srgbClr val="7030A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Planejar e gerenciar o enc. ou as transições do projeto/fase</a:t>
            </a:r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4C3F03DE-D99F-FCE7-6960-C391F7CB46C3}"/>
              </a:ext>
            </a:extLst>
          </p:cNvPr>
          <p:cNvSpPr/>
          <p:nvPr/>
        </p:nvSpPr>
        <p:spPr>
          <a:xfrm>
            <a:off x="8322639" y="959893"/>
            <a:ext cx="2287930" cy="414749"/>
          </a:xfrm>
          <a:prstGeom prst="rect">
            <a:avLst/>
          </a:prstGeom>
          <a:solidFill>
            <a:srgbClr val="119DC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Planejar e gerenciar a conformidade do projeto</a:t>
            </a:r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3B57C484-7811-1C7E-F116-7DAE86A83C5F}"/>
              </a:ext>
            </a:extLst>
          </p:cNvPr>
          <p:cNvSpPr/>
          <p:nvPr/>
        </p:nvSpPr>
        <p:spPr>
          <a:xfrm>
            <a:off x="8322639" y="1425647"/>
            <a:ext cx="2287930" cy="414749"/>
          </a:xfrm>
          <a:prstGeom prst="rect">
            <a:avLst/>
          </a:prstGeom>
          <a:solidFill>
            <a:srgbClr val="119DC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Avaliar e entregar benefícios e valor do projeto</a:t>
            </a:r>
          </a:p>
        </p:txBody>
      </p:sp>
      <p:sp>
        <p:nvSpPr>
          <p:cNvPr id="52" name="Retângulo 51">
            <a:extLst>
              <a:ext uri="{FF2B5EF4-FFF2-40B4-BE49-F238E27FC236}">
                <a16:creationId xmlns:a16="http://schemas.microsoft.com/office/drawing/2014/main" id="{386F1D9D-D47A-5B42-CB00-9167CA874990}"/>
              </a:ext>
            </a:extLst>
          </p:cNvPr>
          <p:cNvSpPr/>
          <p:nvPr/>
        </p:nvSpPr>
        <p:spPr>
          <a:xfrm>
            <a:off x="8322639" y="1879273"/>
            <a:ext cx="2287930" cy="414749"/>
          </a:xfrm>
          <a:prstGeom prst="rect">
            <a:avLst/>
          </a:prstGeom>
          <a:solidFill>
            <a:srgbClr val="119DC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Avaliar e lidar com as mudanças externas do ambiente corporativo</a:t>
            </a:r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id="{E0CE36E1-BA9C-19E1-4C26-6E0F424F436D}"/>
              </a:ext>
            </a:extLst>
          </p:cNvPr>
          <p:cNvSpPr/>
          <p:nvPr/>
        </p:nvSpPr>
        <p:spPr>
          <a:xfrm>
            <a:off x="8322639" y="2333837"/>
            <a:ext cx="2287930" cy="230083"/>
          </a:xfrm>
          <a:prstGeom prst="rect">
            <a:avLst/>
          </a:prstGeom>
          <a:solidFill>
            <a:srgbClr val="119DC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Apoiar a mudança organizacional</a:t>
            </a: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9B06201D-D701-65C7-29EA-D1206CEE06A0}"/>
              </a:ext>
            </a:extLst>
          </p:cNvPr>
          <p:cNvSpPr/>
          <p:nvPr/>
        </p:nvSpPr>
        <p:spPr>
          <a:xfrm>
            <a:off x="8322639" y="2627388"/>
            <a:ext cx="2287930" cy="230083"/>
          </a:xfrm>
          <a:prstGeom prst="rect">
            <a:avLst/>
          </a:prstGeom>
          <a:solidFill>
            <a:srgbClr val="119DC4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4547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Empregar melhorias do processo</a:t>
            </a: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C09D0270-FCB9-1DD7-7D60-1BCB61F40940}"/>
              </a:ext>
            </a:extLst>
          </p:cNvPr>
          <p:cNvSpPr txBox="1"/>
          <p:nvPr/>
        </p:nvSpPr>
        <p:spPr>
          <a:xfrm>
            <a:off x="235252" y="253575"/>
            <a:ext cx="1890663" cy="79639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l" defTabSz="1343344" rtl="0" eaLnBrk="1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F96725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Pessoas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rgbClr val="F96725"/>
              </a:solidFill>
              <a:effectLst/>
              <a:uLnTx/>
              <a:uFillTx/>
              <a:latin typeface="Helvetica Neue"/>
              <a:ea typeface="+mn-ea"/>
              <a:cs typeface="+mn-cs"/>
              <a:sym typeface="Helvetica Neue"/>
            </a:endParaRP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F779C99B-6B2D-DDD8-87FA-51A6F5F3D7A7}"/>
              </a:ext>
            </a:extLst>
          </p:cNvPr>
          <p:cNvSpPr txBox="1"/>
          <p:nvPr/>
        </p:nvSpPr>
        <p:spPr>
          <a:xfrm>
            <a:off x="4307113" y="87357"/>
            <a:ext cx="2287929" cy="79639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1343344" rtl="0" eaLnBrk="1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CDB6F2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Processos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rgbClr val="CDB6F2"/>
              </a:solidFill>
              <a:effectLst/>
              <a:uLnTx/>
              <a:uFillTx/>
              <a:latin typeface="Helvetica Neue"/>
              <a:ea typeface="+mn-ea"/>
              <a:cs typeface="+mn-cs"/>
              <a:sym typeface="Helvetica Neue"/>
            </a:endParaRP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AAF6F491-949F-47A2-CD7F-0CEC613DE195}"/>
              </a:ext>
            </a:extLst>
          </p:cNvPr>
          <p:cNvSpPr txBox="1"/>
          <p:nvPr/>
        </p:nvSpPr>
        <p:spPr>
          <a:xfrm>
            <a:off x="8155299" y="131503"/>
            <a:ext cx="4036701" cy="74099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1343344" rtl="0" eaLnBrk="1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119DC4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Ambiente Corporativo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119DC4"/>
              </a:solidFill>
              <a:effectLst/>
              <a:uLnTx/>
              <a:uFillTx/>
              <a:latin typeface="Helvetica Neue"/>
              <a:ea typeface="+mn-ea"/>
              <a:cs typeface="+mn-cs"/>
              <a:sym typeface="Helvetica Neue"/>
            </a:endParaRP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10DF47C3-157C-917A-CD24-44295F298472}"/>
              </a:ext>
            </a:extLst>
          </p:cNvPr>
          <p:cNvSpPr txBox="1"/>
          <p:nvPr/>
        </p:nvSpPr>
        <p:spPr>
          <a:xfrm>
            <a:off x="2559417" y="3058342"/>
            <a:ext cx="1574976" cy="118419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l" defTabSz="1343344" rtl="0" eaLnBrk="1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1" i="0" u="none" strike="noStrike" kern="1200" cap="none" spc="0" normalizeH="0" baseline="0" noProof="0" dirty="0">
                <a:ln>
                  <a:noFill/>
                </a:ln>
                <a:solidFill>
                  <a:srgbClr val="F96725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42%</a:t>
            </a:r>
            <a:endParaRPr kumimoji="0" lang="pt-BR" sz="4800" b="0" i="0" u="none" strike="noStrike" kern="1200" cap="none" spc="0" normalizeH="0" baseline="0" noProof="0" dirty="0">
              <a:ln>
                <a:noFill/>
              </a:ln>
              <a:solidFill>
                <a:srgbClr val="F96725"/>
              </a:solidFill>
              <a:effectLst/>
              <a:uLnTx/>
              <a:uFillTx/>
              <a:latin typeface="Helvetica Neue"/>
              <a:ea typeface="+mn-ea"/>
              <a:cs typeface="+mn-cs"/>
              <a:sym typeface="Helvetica Neue"/>
            </a:endParaRPr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9E6D4B91-454B-4922-5C68-670913BB387D}"/>
              </a:ext>
            </a:extLst>
          </p:cNvPr>
          <p:cNvSpPr txBox="1"/>
          <p:nvPr/>
        </p:nvSpPr>
        <p:spPr>
          <a:xfrm>
            <a:off x="6747663" y="3114895"/>
            <a:ext cx="1574976" cy="118419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l" defTabSz="1343344" rtl="0" eaLnBrk="1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1" i="0" u="none" strike="noStrike" kern="1200" cap="none" spc="0" normalizeH="0" baseline="0" noProof="0" dirty="0">
                <a:ln>
                  <a:noFill/>
                </a:ln>
                <a:solidFill>
                  <a:srgbClr val="CDB6F2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50%</a:t>
            </a:r>
            <a:endParaRPr kumimoji="0" lang="pt-BR" sz="4800" b="0" i="0" u="none" strike="noStrike" kern="1200" cap="none" spc="0" normalizeH="0" baseline="0" noProof="0" dirty="0">
              <a:ln>
                <a:noFill/>
              </a:ln>
              <a:solidFill>
                <a:srgbClr val="CDB6F2"/>
              </a:solidFill>
              <a:effectLst/>
              <a:uLnTx/>
              <a:uFillTx/>
              <a:latin typeface="Helvetica Neue"/>
              <a:ea typeface="+mn-ea"/>
              <a:cs typeface="+mn-cs"/>
              <a:sym typeface="Helvetica Neue"/>
            </a:endParaRP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035C8967-B653-BE3D-1484-0DACFAA9748B}"/>
              </a:ext>
            </a:extLst>
          </p:cNvPr>
          <p:cNvSpPr txBox="1"/>
          <p:nvPr/>
        </p:nvSpPr>
        <p:spPr>
          <a:xfrm>
            <a:off x="10807764" y="1069936"/>
            <a:ext cx="1574976" cy="118419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l" defTabSz="1343344" rtl="0" eaLnBrk="1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1" i="0" u="none" strike="noStrike" kern="1200" cap="none" spc="0" normalizeH="0" baseline="0" noProof="0" dirty="0">
                <a:ln>
                  <a:noFill/>
                </a:ln>
                <a:solidFill>
                  <a:srgbClr val="119DC4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8%</a:t>
            </a:r>
            <a:endParaRPr kumimoji="0" lang="pt-BR" sz="4800" b="0" i="0" u="none" strike="noStrike" kern="1200" cap="none" spc="0" normalizeH="0" baseline="0" noProof="0" dirty="0">
              <a:ln>
                <a:noFill/>
              </a:ln>
              <a:solidFill>
                <a:srgbClr val="119DC4"/>
              </a:solidFill>
              <a:effectLst/>
              <a:uLnTx/>
              <a:uFillTx/>
              <a:latin typeface="Helvetica Neue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8201540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4D4C2B-4E92-6CD5-8DD2-61C43BE15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53112969-B9CD-90AF-937A-3873EC78E3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837B0AC5-C703-CA8E-CDAA-2AB36980CD8C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A659F06-40EB-C7B6-AC86-A0498B159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14" y="1296832"/>
            <a:ext cx="3343929" cy="4723063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2D5BE0F-746E-143B-B947-6CE0E21420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2243" y="1373669"/>
            <a:ext cx="3683116" cy="465673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758DD3D-C4E9-D642-75F5-1013E8C810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0759" y="1302965"/>
            <a:ext cx="3343928" cy="47169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2C57C6C2-54EC-A24D-4DFF-2AFDCAFD6B2C}"/>
              </a:ext>
            </a:extLst>
          </p:cNvPr>
          <p:cNvSpPr txBox="1"/>
          <p:nvPr/>
        </p:nvSpPr>
        <p:spPr>
          <a:xfrm>
            <a:off x="1557930" y="192288"/>
            <a:ext cx="8530543" cy="85179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1343344" rtl="0" eaLnBrk="1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600" b="1" dirty="0">
                <a:solidFill>
                  <a:srgbClr val="FFFFFF"/>
                </a:solidFill>
                <a:latin typeface="Helvetica Neue"/>
                <a:sym typeface="Helvetica Neue"/>
              </a:rPr>
              <a:t>O</a:t>
            </a: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 que estudar?</a:t>
            </a:r>
          </a:p>
        </p:txBody>
      </p:sp>
    </p:spTree>
    <p:extLst>
      <p:ext uri="{BB962C8B-B14F-4D97-AF65-F5344CB8AC3E}">
        <p14:creationId xmlns:p14="http://schemas.microsoft.com/office/powerpoint/2010/main" val="5530901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44C305-C4ED-FCC3-0338-7DFECB4AF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A48ECB75-3F95-A7EA-79F8-58DCE8FC4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D7010043-2809-FA23-09B1-44F9CF70A931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F706920-7103-193F-D63D-E967DF437208}"/>
              </a:ext>
            </a:extLst>
          </p:cNvPr>
          <p:cNvSpPr txBox="1"/>
          <p:nvPr/>
        </p:nvSpPr>
        <p:spPr>
          <a:xfrm>
            <a:off x="1557930" y="192288"/>
            <a:ext cx="8530543" cy="85179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1343344" rtl="0" eaLnBrk="1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600" b="1" dirty="0">
                <a:solidFill>
                  <a:srgbClr val="FFFFFF"/>
                </a:solidFill>
                <a:latin typeface="Helvetica Neue"/>
                <a:sym typeface="Helvetica Neue"/>
              </a:rPr>
              <a:t>O</a:t>
            </a: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 que estudar?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1F1460E-53E8-56E5-5536-AE8F741C6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735" y="1515720"/>
            <a:ext cx="3541649" cy="500232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96D3E95-AA86-67B0-E4B6-DE7959AB13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8290" y="2617104"/>
            <a:ext cx="2972573" cy="375836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B0DB7B6-0D00-2115-8D59-DC766C7284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40172" y="4216044"/>
            <a:ext cx="1614463" cy="227735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400095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37A5FD-3ADF-8951-78D5-DEED25AB2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C186CDCE-FFBC-8D80-93F8-7FDDD201C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0D269256-BB21-11C0-99D6-7B838409116A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107D6F6-DA91-90E3-2F2A-BB901870AA7B}"/>
              </a:ext>
            </a:extLst>
          </p:cNvPr>
          <p:cNvSpPr txBox="1"/>
          <p:nvPr/>
        </p:nvSpPr>
        <p:spPr>
          <a:xfrm>
            <a:off x="2888459" y="-119535"/>
            <a:ext cx="1123570" cy="135039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l" defTabSz="1343344" rtl="0" eaLnBrk="1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1º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F8BAC16-E70A-998D-2C56-0DA569FD4BEA}"/>
              </a:ext>
            </a:extLst>
          </p:cNvPr>
          <p:cNvSpPr txBox="1"/>
          <p:nvPr/>
        </p:nvSpPr>
        <p:spPr>
          <a:xfrm>
            <a:off x="5825296" y="360345"/>
            <a:ext cx="1123570" cy="135039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l" defTabSz="1343344" rtl="0" eaLnBrk="1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2º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524AB06-0A02-5615-B8A3-A6DF04511B5A}"/>
              </a:ext>
            </a:extLst>
          </p:cNvPr>
          <p:cNvSpPr txBox="1"/>
          <p:nvPr/>
        </p:nvSpPr>
        <p:spPr>
          <a:xfrm>
            <a:off x="8654557" y="1436110"/>
            <a:ext cx="1123570" cy="135039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l" defTabSz="1343344" rtl="0" eaLnBrk="1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3º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0544245-C72F-45F3-302B-E416B9158128}"/>
              </a:ext>
            </a:extLst>
          </p:cNvPr>
          <p:cNvSpPr txBox="1"/>
          <p:nvPr/>
        </p:nvSpPr>
        <p:spPr>
          <a:xfrm>
            <a:off x="10724984" y="2526460"/>
            <a:ext cx="1123570" cy="135039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l" defTabSz="1343344" rtl="0" eaLnBrk="1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4º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98981CAD-DC03-DE50-B99B-78305A9EC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8146" y="1710735"/>
            <a:ext cx="3127769" cy="441775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DC40BFCF-206D-A086-F2CD-1F40E7FC07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4117" y="2891515"/>
            <a:ext cx="2542677" cy="32148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8984EEDF-A084-B506-2F3A-FE0F4FD727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04997" y="3919611"/>
            <a:ext cx="1550219" cy="218673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F076AA49-E21E-9E28-9BE1-5DA9642D8A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362" y="1104648"/>
            <a:ext cx="3638667" cy="510087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1085502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6EC57C-E2B6-9A5C-2C28-A9AE82E2A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BD0129B0-9ADC-A816-3E45-92CB42F87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2C61EAB2-A1A1-5411-8A36-CD8C3EEBA97C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8" name="Picture 4" descr="Project Management Body of Knowledge - Wikipedia">
            <a:extLst>
              <a:ext uri="{FF2B5EF4-FFF2-40B4-BE49-F238E27FC236}">
                <a16:creationId xmlns:a16="http://schemas.microsoft.com/office/drawing/2014/main" id="{7785EAAD-715D-0889-9AE8-7DB8542C4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2" y="1090630"/>
            <a:ext cx="3574742" cy="476090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mazon.com: A Guide to the Project Management Body of Knowledge (PMBOK  Guide): 1st (First) Edition: Various: Libros">
            <a:extLst>
              <a:ext uri="{FF2B5EF4-FFF2-40B4-BE49-F238E27FC236}">
                <a16:creationId xmlns:a16="http://schemas.microsoft.com/office/drawing/2014/main" id="{6F7B9EF7-44F1-342F-19F3-677F48633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231" y="1077073"/>
            <a:ext cx="3627000" cy="4680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 Guide to the Project Management Body of Knowledge, (PMBOK Guides ...">
            <a:extLst>
              <a:ext uri="{FF2B5EF4-FFF2-40B4-BE49-F238E27FC236}">
                <a16:creationId xmlns:a16="http://schemas.microsoft.com/office/drawing/2014/main" id="{1A187179-BF71-2893-7A26-9D2D2BFA2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757" y="1045585"/>
            <a:ext cx="3510000" cy="4680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Detalhes para: Um guia do conhecimento em gerenciamento de projetos (guia  PMBOK) / › Bibliotecas do IFPB catálogo">
            <a:extLst>
              <a:ext uri="{FF2B5EF4-FFF2-40B4-BE49-F238E27FC236}">
                <a16:creationId xmlns:a16="http://schemas.microsoft.com/office/drawing/2014/main" id="{229E07DF-FDC2-DC11-CBF7-3ED2E9DADF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" t="1053" r="7911" b="8309"/>
          <a:stretch/>
        </p:blipFill>
        <p:spPr bwMode="auto">
          <a:xfrm>
            <a:off x="1074130" y="963518"/>
            <a:ext cx="3362426" cy="4680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Um Guia Do Conhecimento Em Gerenciamento de Projetos (Guia Pmbok ) Quinta  EDI O: Official Brazilian Portuguese Translation: [Brazilian Portuguese ...  Management Body of Knowledge (PMBOK Guide)] | Amazon.com.br">
            <a:extLst>
              <a:ext uri="{FF2B5EF4-FFF2-40B4-BE49-F238E27FC236}">
                <a16:creationId xmlns:a16="http://schemas.microsoft.com/office/drawing/2014/main" id="{53AFC86E-6421-288D-FE9C-F46B44C89E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3" r="15000"/>
          <a:stretch/>
        </p:blipFill>
        <p:spPr bwMode="auto">
          <a:xfrm>
            <a:off x="1266722" y="1026494"/>
            <a:ext cx="3279122" cy="4680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Um Guia Do Conhecimento Em Gerenciamento de Projetos Guia Pmbok: (Brazilian  Portuguese version of: A guide to the Project Management Body of Knowledge : PMBOK Guide) | Amazon.com.br">
            <a:extLst>
              <a:ext uri="{FF2B5EF4-FFF2-40B4-BE49-F238E27FC236}">
                <a16:creationId xmlns:a16="http://schemas.microsoft.com/office/drawing/2014/main" id="{69E8F524-630C-2CCA-2DFE-3E3362AA3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243" y="1036040"/>
            <a:ext cx="3308500" cy="4680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AB3AF7E5-93BC-3D4E-378C-FB602EECBFB7}"/>
              </a:ext>
            </a:extLst>
          </p:cNvPr>
          <p:cNvGrpSpPr/>
          <p:nvPr/>
        </p:nvGrpSpPr>
        <p:grpSpPr>
          <a:xfrm>
            <a:off x="6612446" y="1127586"/>
            <a:ext cx="5105108" cy="4540939"/>
            <a:chOff x="8069132" y="1469937"/>
            <a:chExt cx="3995084" cy="3367024"/>
          </a:xfrm>
        </p:grpSpPr>
        <p:sp>
          <p:nvSpPr>
            <p:cNvPr id="4" name="Título 1">
              <a:extLst>
                <a:ext uri="{FF2B5EF4-FFF2-40B4-BE49-F238E27FC236}">
                  <a16:creationId xmlns:a16="http://schemas.microsoft.com/office/drawing/2014/main" id="{CC8BED3C-6682-18DD-A803-8CE7B8DC792B}"/>
                </a:ext>
              </a:extLst>
            </p:cNvPr>
            <p:cNvSpPr txBox="1">
              <a:spLocks/>
            </p:cNvSpPr>
            <p:nvPr/>
          </p:nvSpPr>
          <p:spPr>
            <a:xfrm>
              <a:off x="10408390" y="3009772"/>
              <a:ext cx="1655826" cy="1438300"/>
            </a:xfrm>
            <a:prstGeom prst="rect">
              <a:avLst/>
            </a:prstGeom>
          </p:spPr>
          <p:txBody>
            <a:bodyPr>
              <a:normAutofit/>
            </a:bodyPr>
            <a:lstStyle>
              <a:defPPr>
                <a:defRPr lang="pt-BR"/>
              </a:defPPr>
              <a:lvl1pPr algn="ctr">
                <a:spcBef>
                  <a:spcPct val="0"/>
                </a:spcBef>
                <a:buNone/>
                <a:defRPr sz="3600" b="1">
                  <a:solidFill>
                    <a:srgbClr val="0070C0"/>
                  </a:solidFill>
                  <a:latin typeface="Arial" pitchFamily="34" charset="0"/>
                  <a:ea typeface="+mj-ea"/>
                  <a:cs typeface="Arial" pitchFamily="34" charset="0"/>
                </a:defRPr>
              </a:lvl1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rebuchet MS" panose="020B0603020202020204" pitchFamily="34" charset="0"/>
                  <a:ea typeface="+mj-ea"/>
                  <a:cs typeface="Arial" pitchFamily="34" charset="0"/>
                </a:rPr>
                <a:t>Guia </a:t>
              </a: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rebuchet MS" panose="020B0603020202020204" pitchFamily="34" charset="0"/>
                  <a:ea typeface="+mj-ea"/>
                  <a:cs typeface="Arial" pitchFamily="34" charset="0"/>
                </a:rPr>
                <a:t>PMBOK 8</a:t>
              </a: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rebuchet MS" panose="020B0603020202020204" pitchFamily="34" charset="0"/>
                  <a:ea typeface="+mj-ea"/>
                  <a:cs typeface="Arial" pitchFamily="34" charset="0"/>
                </a:rPr>
                <a:t>Dez 2025</a:t>
              </a:r>
              <a:endPara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Arial" pitchFamily="34" charset="0"/>
              </a:endParaRP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Arial" pitchFamily="34" charset="0"/>
              </a:endParaRP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Arial" pitchFamily="34" charset="0"/>
              </a:endParaRPr>
            </a:p>
          </p:txBody>
        </p:sp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56F41CF6-2A49-EFD0-004E-956DEF1F74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069132" y="1469937"/>
              <a:ext cx="2421326" cy="3367024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83CA37AD-F277-1F6D-8931-3933AD72ECE7}"/>
              </a:ext>
            </a:extLst>
          </p:cNvPr>
          <p:cNvGrpSpPr/>
          <p:nvPr/>
        </p:nvGrpSpPr>
        <p:grpSpPr>
          <a:xfrm>
            <a:off x="5209918" y="2166962"/>
            <a:ext cx="1399268" cy="2530891"/>
            <a:chOff x="6883756" y="2512922"/>
            <a:chExt cx="1095020" cy="1876609"/>
          </a:xfrm>
          <a:solidFill>
            <a:srgbClr val="CC3300"/>
          </a:solidFill>
        </p:grpSpPr>
        <p:sp>
          <p:nvSpPr>
            <p:cNvPr id="18" name="Seta: para a Direita 17">
              <a:extLst>
                <a:ext uri="{FF2B5EF4-FFF2-40B4-BE49-F238E27FC236}">
                  <a16:creationId xmlns:a16="http://schemas.microsoft.com/office/drawing/2014/main" id="{4F604897-CA7A-E5B6-3992-DED3D7112892}"/>
                </a:ext>
              </a:extLst>
            </p:cNvPr>
            <p:cNvSpPr/>
            <p:nvPr/>
          </p:nvSpPr>
          <p:spPr>
            <a:xfrm rot="1180121">
              <a:off x="6963450" y="2512922"/>
              <a:ext cx="1015326" cy="640328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endParaRPr>
            </a:p>
          </p:txBody>
        </p:sp>
        <p:sp>
          <p:nvSpPr>
            <p:cNvPr id="19" name="Seta: para a Direita 18">
              <a:extLst>
                <a:ext uri="{FF2B5EF4-FFF2-40B4-BE49-F238E27FC236}">
                  <a16:creationId xmlns:a16="http://schemas.microsoft.com/office/drawing/2014/main" id="{DA2C82A7-C47E-EFE0-AF25-F628741061F3}"/>
                </a:ext>
              </a:extLst>
            </p:cNvPr>
            <p:cNvSpPr/>
            <p:nvPr/>
          </p:nvSpPr>
          <p:spPr>
            <a:xfrm rot="20462401">
              <a:off x="6883756" y="3749203"/>
              <a:ext cx="1015326" cy="640328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170A89E-9EBE-9DCA-0305-E6A08FE17CB8}"/>
              </a:ext>
            </a:extLst>
          </p:cNvPr>
          <p:cNvSpPr txBox="1"/>
          <p:nvPr/>
        </p:nvSpPr>
        <p:spPr>
          <a:xfrm>
            <a:off x="7176508" y="5757073"/>
            <a:ext cx="196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Imagem Ilustrativa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0804AD4E-E2DB-0AE0-3E4F-8FFD84FAAA3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95812" y="600442"/>
            <a:ext cx="2172451" cy="274673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A38536A8-7792-0DC4-5AD5-8EB1202C3696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5737"/>
          <a:stretch/>
        </p:blipFill>
        <p:spPr>
          <a:xfrm>
            <a:off x="2792735" y="3382939"/>
            <a:ext cx="2175529" cy="286739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8628022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9358EB-ADDA-D98B-00C6-F42724464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9A7537AF-6740-EBF6-CE91-96F5A79C556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4B7EF3B5-BB26-2B1A-389C-985AAE9CB63B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7F482683-33E2-FA07-F91F-6E13FA2D19B3}"/>
              </a:ext>
            </a:extLst>
          </p:cNvPr>
          <p:cNvSpPr>
            <a:spLocks noChangeAspect="1"/>
          </p:cNvSpPr>
          <p:nvPr/>
        </p:nvSpPr>
        <p:spPr>
          <a:xfrm>
            <a:off x="3781593" y="2503748"/>
            <a:ext cx="4628811" cy="1850503"/>
          </a:xfrm>
          <a:custGeom>
            <a:avLst/>
            <a:gdLst/>
            <a:ahLst/>
            <a:cxnLst/>
            <a:rect l="l" t="t" r="r" b="b"/>
            <a:pathLst>
              <a:path w="5254715" h="2096510">
                <a:moveTo>
                  <a:pt x="0" y="0"/>
                </a:moveTo>
                <a:lnTo>
                  <a:pt x="5254715" y="0"/>
                </a:lnTo>
                <a:lnTo>
                  <a:pt x="5254715" y="2096510"/>
                </a:lnTo>
                <a:lnTo>
                  <a:pt x="0" y="20965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04943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54D54B-D305-3454-FD7D-BB632758A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79E1A696-4F99-BE2A-8F3E-6A8BAF0D8A8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7E274338-D30F-A9EA-85EA-CE8047995E34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9990EEFF-9881-982D-B172-0C85D6D14FDA}"/>
              </a:ext>
            </a:extLst>
          </p:cNvPr>
          <p:cNvSpPr/>
          <p:nvPr/>
        </p:nvSpPr>
        <p:spPr>
          <a:xfrm>
            <a:off x="7382839" y="4582330"/>
            <a:ext cx="2266392" cy="543563"/>
          </a:xfrm>
          <a:prstGeom prst="roundRect">
            <a:avLst>
              <a:gd name="adj" fmla="val 0"/>
            </a:avLst>
          </a:prstGeom>
          <a:solidFill>
            <a:schemeClr val="tx1">
              <a:alpha val="8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448</a:t>
            </a:r>
          </a:p>
        </p:txBody>
      </p:sp>
      <p:pic>
        <p:nvPicPr>
          <p:cNvPr id="4" name="Picture 4" descr="Certified Associate in Project Management (CAPM)® badge image. Certification. Foundational level. Issued by Project Management Institute">
            <a:extLst>
              <a:ext uri="{FF2B5EF4-FFF2-40B4-BE49-F238E27FC236}">
                <a16:creationId xmlns:a16="http://schemas.microsoft.com/office/drawing/2014/main" id="{E1FA9D65-3E15-D5C7-0489-91838F004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179" y="1646273"/>
            <a:ext cx="2736000" cy="27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3155D5FC-5C67-0A59-D604-42AD5C786268}"/>
              </a:ext>
            </a:extLst>
          </p:cNvPr>
          <p:cNvSpPr/>
          <p:nvPr/>
        </p:nvSpPr>
        <p:spPr>
          <a:xfrm>
            <a:off x="3917844" y="4582330"/>
            <a:ext cx="2266392" cy="543563"/>
          </a:xfrm>
          <a:prstGeom prst="roundRect">
            <a:avLst>
              <a:gd name="adj" fmla="val 0"/>
            </a:avLst>
          </a:prstGeom>
          <a:solidFill>
            <a:schemeClr val="tx1">
              <a:alpha val="8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70.000</a:t>
            </a:r>
          </a:p>
        </p:txBody>
      </p:sp>
      <p:pic>
        <p:nvPicPr>
          <p:cNvPr id="6" name="Picture 4" descr="Certified Associate in Project Management (CAPM)® badge image. Certification. Foundational level. Issued by Project Management Institute">
            <a:extLst>
              <a:ext uri="{FF2B5EF4-FFF2-40B4-BE49-F238E27FC236}">
                <a16:creationId xmlns:a16="http://schemas.microsoft.com/office/drawing/2014/main" id="{CEF75EC0-8E0F-D0DC-ACA0-6B1744D34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183" y="1646273"/>
            <a:ext cx="2736000" cy="27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reeform 9">
            <a:extLst>
              <a:ext uri="{FF2B5EF4-FFF2-40B4-BE49-F238E27FC236}">
                <a16:creationId xmlns:a16="http://schemas.microsoft.com/office/drawing/2014/main" id="{D2155B9F-1AB2-ECDF-FCB8-A53B55042D2A}"/>
              </a:ext>
            </a:extLst>
          </p:cNvPr>
          <p:cNvSpPr>
            <a:spLocks noChangeAspect="1"/>
          </p:cNvSpPr>
          <p:nvPr/>
        </p:nvSpPr>
        <p:spPr>
          <a:xfrm>
            <a:off x="297285" y="302098"/>
            <a:ext cx="3018320" cy="1206662"/>
          </a:xfrm>
          <a:custGeom>
            <a:avLst/>
            <a:gdLst/>
            <a:ahLst/>
            <a:cxnLst/>
            <a:rect l="l" t="t" r="r" b="b"/>
            <a:pathLst>
              <a:path w="5254715" h="2096510">
                <a:moveTo>
                  <a:pt x="0" y="0"/>
                </a:moveTo>
                <a:lnTo>
                  <a:pt x="5254715" y="0"/>
                </a:lnTo>
                <a:lnTo>
                  <a:pt x="5254715" y="2096510"/>
                </a:lnTo>
                <a:lnTo>
                  <a:pt x="0" y="20965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4" descr="Brasil – Wikipédia, a enciclopédia livre">
            <a:extLst>
              <a:ext uri="{FF2B5EF4-FFF2-40B4-BE49-F238E27FC236}">
                <a16:creationId xmlns:a16="http://schemas.microsoft.com/office/drawing/2014/main" id="{113D7584-28A7-78E8-8465-DEDA8D7E2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2912" y="5303830"/>
            <a:ext cx="910627" cy="63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áfico 8" descr="Globo terrestre: Américas com preenchimento sólido">
            <a:extLst>
              <a:ext uri="{FF2B5EF4-FFF2-40B4-BE49-F238E27FC236}">
                <a16:creationId xmlns:a16="http://schemas.microsoft.com/office/drawing/2014/main" id="{A2B04270-719D-F4BB-C391-14CFDE781F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14681" y="519514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448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"/>
                            </p:stCondLst>
                            <p:childTnLst>
                              <p:par>
                                <p:cTn id="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16A3D9-484B-0DDF-D6F9-5F8A9E667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A88749B0-C01B-38F4-0C54-4B7F253BD91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A6927910-2774-B6DA-7AEA-C45FF8CED62E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AE656D9-A48E-6473-20D5-42025175113D}"/>
              </a:ext>
            </a:extLst>
          </p:cNvPr>
          <p:cNvSpPr txBox="1"/>
          <p:nvPr/>
        </p:nvSpPr>
        <p:spPr>
          <a:xfrm>
            <a:off x="3455263" y="2301419"/>
            <a:ext cx="78995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solidFill>
                  <a:srgbClr val="9AF2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Certificação</a:t>
            </a:r>
            <a:r>
              <a:rPr lang="en-US" sz="6000" b="1" dirty="0">
                <a:solidFill>
                  <a:srgbClr val="9AF2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pPr algn="ctr"/>
            <a:r>
              <a:rPr lang="en-US" sz="6000" b="1" dirty="0">
                <a:solidFill>
                  <a:srgbClr val="9AF2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para </a:t>
            </a:r>
            <a:r>
              <a:rPr lang="en-US" sz="6000" b="1" dirty="0" err="1">
                <a:solidFill>
                  <a:srgbClr val="9AF2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iniciantes</a:t>
            </a:r>
            <a:endParaRPr lang="pt-BR" sz="6000" b="1" dirty="0">
              <a:solidFill>
                <a:srgbClr val="9AF2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07C2A277-0631-26B6-8164-86358ECD7947}"/>
              </a:ext>
            </a:extLst>
          </p:cNvPr>
          <p:cNvSpPr>
            <a:spLocks noChangeAspect="1"/>
          </p:cNvSpPr>
          <p:nvPr/>
        </p:nvSpPr>
        <p:spPr>
          <a:xfrm>
            <a:off x="332771" y="2759917"/>
            <a:ext cx="3018320" cy="1206662"/>
          </a:xfrm>
          <a:custGeom>
            <a:avLst/>
            <a:gdLst/>
            <a:ahLst/>
            <a:cxnLst/>
            <a:rect l="l" t="t" r="r" b="b"/>
            <a:pathLst>
              <a:path w="5254715" h="2096510">
                <a:moveTo>
                  <a:pt x="0" y="0"/>
                </a:moveTo>
                <a:lnTo>
                  <a:pt x="5254715" y="0"/>
                </a:lnTo>
                <a:lnTo>
                  <a:pt x="5254715" y="2096510"/>
                </a:lnTo>
                <a:lnTo>
                  <a:pt x="0" y="20965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1111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91932D-93DF-54C9-1FBE-135094B3D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1280CFF1-B6CB-C05E-5EC7-CEF2DFD2DE6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5190F235-2B93-E58C-65F8-335C53B11312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4B197EBF-B43D-E5C2-9937-79D81BAF776A}"/>
              </a:ext>
            </a:extLst>
          </p:cNvPr>
          <p:cNvSpPr>
            <a:spLocks noChangeAspect="1"/>
          </p:cNvSpPr>
          <p:nvPr/>
        </p:nvSpPr>
        <p:spPr>
          <a:xfrm>
            <a:off x="332771" y="2759917"/>
            <a:ext cx="3018320" cy="1206662"/>
          </a:xfrm>
          <a:custGeom>
            <a:avLst/>
            <a:gdLst/>
            <a:ahLst/>
            <a:cxnLst/>
            <a:rect l="l" t="t" r="r" b="b"/>
            <a:pathLst>
              <a:path w="5254715" h="2096510">
                <a:moveTo>
                  <a:pt x="0" y="0"/>
                </a:moveTo>
                <a:lnTo>
                  <a:pt x="5254715" y="0"/>
                </a:lnTo>
                <a:lnTo>
                  <a:pt x="5254715" y="2096510"/>
                </a:lnTo>
                <a:lnTo>
                  <a:pt x="0" y="20965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Google Shape;250;p17">
            <a:extLst>
              <a:ext uri="{FF2B5EF4-FFF2-40B4-BE49-F238E27FC236}">
                <a16:creationId xmlns:a16="http://schemas.microsoft.com/office/drawing/2014/main" id="{543FC2AB-964A-8947-6283-D19A5F96AAED}"/>
              </a:ext>
            </a:extLst>
          </p:cNvPr>
          <p:cNvSpPr/>
          <p:nvPr/>
        </p:nvSpPr>
        <p:spPr>
          <a:xfrm>
            <a:off x="6663032" y="1129348"/>
            <a:ext cx="2557586" cy="2165326"/>
          </a:xfrm>
          <a:prstGeom prst="roundRect">
            <a:avLst>
              <a:gd name="adj" fmla="val 16667"/>
            </a:avLst>
          </a:prstGeom>
          <a:solidFill>
            <a:srgbClr val="000918">
              <a:alpha val="68000"/>
            </a:srgbClr>
          </a:solidFill>
          <a:ln w="9525" cap="flat" cmpd="sng">
            <a:solidFill>
              <a:srgbClr val="9AF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74" tIns="41476" rIns="82974" bIns="41476" anchor="ctr" anchorCtr="0">
            <a:noAutofit/>
          </a:bodyPr>
          <a:lstStyle/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lang="pt-BR" sz="3200" b="1" kern="0" dirty="0">
                <a:solidFill>
                  <a:schemeClr val="bg1"/>
                </a:solidFill>
                <a:latin typeface="Century Gothic"/>
                <a:cs typeface="Arial"/>
                <a:sym typeface="Century Gothic"/>
              </a:rPr>
              <a:t>23 horas</a:t>
            </a:r>
          </a:p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em treinamentos relacionados a gerenciamento de projetos</a:t>
            </a:r>
          </a:p>
        </p:txBody>
      </p:sp>
      <p:sp>
        <p:nvSpPr>
          <p:cNvPr id="4" name="Google Shape;250;p17">
            <a:extLst>
              <a:ext uri="{FF2B5EF4-FFF2-40B4-BE49-F238E27FC236}">
                <a16:creationId xmlns:a16="http://schemas.microsoft.com/office/drawing/2014/main" id="{C445984F-AE97-AA94-18E8-3A69D82E81A1}"/>
              </a:ext>
            </a:extLst>
          </p:cNvPr>
          <p:cNvSpPr/>
          <p:nvPr/>
        </p:nvSpPr>
        <p:spPr>
          <a:xfrm>
            <a:off x="4024420" y="3502148"/>
            <a:ext cx="3900252" cy="2165326"/>
          </a:xfrm>
          <a:prstGeom prst="roundRect">
            <a:avLst>
              <a:gd name="adj" fmla="val 16667"/>
            </a:avLst>
          </a:prstGeom>
          <a:solidFill>
            <a:schemeClr val="tx2">
              <a:lumMod val="50000"/>
            </a:schemeClr>
          </a:solidFill>
          <a:ln w="9525" cap="flat" cmpd="sng">
            <a:solidFill>
              <a:srgbClr val="9AF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74" tIns="41476" rIns="82974" bIns="41476" anchor="ctr" anchorCtr="0">
            <a:noAutofit/>
          </a:bodyPr>
          <a:lstStyle/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15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Preparatório  e Exame de Certificação em português</a:t>
            </a:r>
            <a:endParaRPr kumimoji="0" sz="1271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50;p17">
            <a:extLst>
              <a:ext uri="{FF2B5EF4-FFF2-40B4-BE49-F238E27FC236}">
                <a16:creationId xmlns:a16="http://schemas.microsoft.com/office/drawing/2014/main" id="{DDFF5052-AB39-0091-B328-199DA9C221C9}"/>
              </a:ext>
            </a:extLst>
          </p:cNvPr>
          <p:cNvSpPr/>
          <p:nvPr/>
        </p:nvSpPr>
        <p:spPr>
          <a:xfrm>
            <a:off x="7924672" y="3502148"/>
            <a:ext cx="3916225" cy="2165326"/>
          </a:xfrm>
          <a:prstGeom prst="roundRect">
            <a:avLst>
              <a:gd name="adj" fmla="val 16667"/>
            </a:avLst>
          </a:prstGeom>
          <a:solidFill>
            <a:schemeClr val="tx2">
              <a:lumMod val="50000"/>
            </a:schemeClr>
          </a:solidFill>
          <a:ln w="9525" cap="flat" cmpd="sng">
            <a:solidFill>
              <a:srgbClr val="9AF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74" tIns="41476" rIns="82974" bIns="41476" anchor="ctr" anchorCtr="0">
            <a:noAutofit/>
          </a:bodyPr>
          <a:lstStyle/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15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Certificação válida por</a:t>
            </a:r>
          </a:p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lang="pt-BR" sz="2400" kern="0" dirty="0">
                <a:solidFill>
                  <a:schemeClr val="bg1"/>
                </a:solidFill>
                <a:latin typeface="Century Gothic"/>
                <a:cs typeface="Arial"/>
                <a:sym typeface="Century Gothic"/>
              </a:rPr>
              <a:t>3 anos</a:t>
            </a:r>
          </a:p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endParaRPr kumimoji="0" lang="pt-BR" sz="1599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Arial"/>
              <a:cs typeface="Arial"/>
              <a:sym typeface="Century Gothic"/>
            </a:endParaRPr>
          </a:p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15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Para renovar deverá comprovar </a:t>
            </a:r>
          </a:p>
          <a:p>
            <a:pPr algn="ctr" defTabSz="829909">
              <a:buClr>
                <a:srgbClr val="FFFFFF"/>
              </a:buClr>
              <a:buSzPts val="1762"/>
              <a:defRPr/>
            </a:pPr>
            <a:r>
              <a:rPr lang="pt-BR" sz="2400" kern="0" dirty="0">
                <a:solidFill>
                  <a:schemeClr val="bg1"/>
                </a:solidFill>
                <a:latin typeface="Century Gothic"/>
                <a:cs typeface="Arial"/>
                <a:sym typeface="Century Gothic"/>
              </a:rPr>
              <a:t>15 PDUs + Taxa</a:t>
            </a:r>
            <a:endParaRPr sz="2400" kern="0" dirty="0">
              <a:solidFill>
                <a:schemeClr val="bg1"/>
              </a:solidFill>
              <a:latin typeface="Century Gothic"/>
              <a:cs typeface="Arial"/>
              <a:sym typeface="Arial"/>
            </a:endParaRPr>
          </a:p>
        </p:txBody>
      </p:sp>
      <p:sp>
        <p:nvSpPr>
          <p:cNvPr id="8" name="Google Shape;250;p17">
            <a:extLst>
              <a:ext uri="{FF2B5EF4-FFF2-40B4-BE49-F238E27FC236}">
                <a16:creationId xmlns:a16="http://schemas.microsoft.com/office/drawing/2014/main" id="{BCCCDC93-4D8C-9D3F-2AEE-678DB433D670}"/>
              </a:ext>
            </a:extLst>
          </p:cNvPr>
          <p:cNvSpPr/>
          <p:nvPr/>
        </p:nvSpPr>
        <p:spPr>
          <a:xfrm>
            <a:off x="9220618" y="1129348"/>
            <a:ext cx="2638611" cy="2165326"/>
          </a:xfrm>
          <a:prstGeom prst="roundRect">
            <a:avLst>
              <a:gd name="adj" fmla="val 16667"/>
            </a:avLst>
          </a:prstGeom>
          <a:solidFill>
            <a:srgbClr val="000918">
              <a:alpha val="68000"/>
            </a:srgbClr>
          </a:solidFill>
          <a:ln w="9525" cap="flat" cmpd="sng">
            <a:solidFill>
              <a:srgbClr val="9AF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74" tIns="41476" rIns="82974" bIns="41476" anchor="ctr" anchorCtr="0">
            <a:noAutofit/>
          </a:bodyPr>
          <a:lstStyle/>
          <a:p>
            <a:pPr algn="ctr" defTabSz="829909">
              <a:buClr>
                <a:srgbClr val="FFFFFF"/>
              </a:buClr>
              <a:buSzPts val="1762"/>
            </a:pPr>
            <a:r>
              <a:rPr lang="pt-BR" sz="1600" kern="0" dirty="0">
                <a:solidFill>
                  <a:schemeClr val="bg1"/>
                </a:solidFill>
                <a:latin typeface="Century Gothic"/>
                <a:cs typeface="Arial"/>
                <a:sym typeface="Century Gothic"/>
              </a:rPr>
              <a:t>Não há </a:t>
            </a:r>
          </a:p>
          <a:p>
            <a:pPr algn="ctr" defTabSz="829909">
              <a:buClr>
                <a:srgbClr val="FFFFFF"/>
              </a:buClr>
              <a:buSzPts val="1762"/>
            </a:pPr>
            <a:r>
              <a:rPr lang="pt-BR" sz="1600" kern="0" dirty="0">
                <a:solidFill>
                  <a:schemeClr val="bg1"/>
                </a:solidFill>
                <a:latin typeface="Century Gothic"/>
                <a:cs typeface="Arial"/>
                <a:sym typeface="Century Gothic"/>
              </a:rPr>
              <a:t>pré-requisitos de experiência</a:t>
            </a:r>
          </a:p>
        </p:txBody>
      </p:sp>
      <p:sp>
        <p:nvSpPr>
          <p:cNvPr id="9" name="Google Shape;250;p17">
            <a:extLst>
              <a:ext uri="{FF2B5EF4-FFF2-40B4-BE49-F238E27FC236}">
                <a16:creationId xmlns:a16="http://schemas.microsoft.com/office/drawing/2014/main" id="{3ABFEDAD-1ACB-CAD0-149E-7234B933FAE8}"/>
              </a:ext>
            </a:extLst>
          </p:cNvPr>
          <p:cNvSpPr/>
          <p:nvPr/>
        </p:nvSpPr>
        <p:spPr>
          <a:xfrm>
            <a:off x="4024420" y="1129348"/>
            <a:ext cx="2638611" cy="2165326"/>
          </a:xfrm>
          <a:prstGeom prst="roundRect">
            <a:avLst>
              <a:gd name="adj" fmla="val 16667"/>
            </a:avLst>
          </a:prstGeom>
          <a:solidFill>
            <a:srgbClr val="000918">
              <a:alpha val="68000"/>
            </a:srgbClr>
          </a:solidFill>
          <a:ln w="9525" cap="flat" cmpd="sng">
            <a:solidFill>
              <a:srgbClr val="9AF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74" tIns="41476" rIns="82974" bIns="41476" anchor="ctr" anchorCtr="0">
            <a:noAutofit/>
          </a:bodyPr>
          <a:lstStyle/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+mn-ea"/>
                <a:cs typeface="Arial"/>
                <a:sym typeface="Century Gothic"/>
              </a:rPr>
              <a:t>Ensino Médio completo ou superior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8F45380F-1DF7-F5F2-BC61-DF9D65926931}"/>
              </a:ext>
            </a:extLst>
          </p:cNvPr>
          <p:cNvSpPr/>
          <p:nvPr/>
        </p:nvSpPr>
        <p:spPr>
          <a:xfrm>
            <a:off x="6096000" y="442956"/>
            <a:ext cx="3365307" cy="731222"/>
          </a:xfrm>
          <a:prstGeom prst="roundRect">
            <a:avLst>
              <a:gd name="adj" fmla="val 1370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Pré-requisitos</a:t>
            </a:r>
          </a:p>
        </p:txBody>
      </p:sp>
    </p:spTree>
    <p:extLst>
      <p:ext uri="{BB962C8B-B14F-4D97-AF65-F5344CB8AC3E}">
        <p14:creationId xmlns:p14="http://schemas.microsoft.com/office/powerpoint/2010/main" val="8593559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9F3069-5D28-1752-1CCF-7E29B6416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12EE88DD-802B-41A5-F3ED-88737381249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757FF2BE-20AA-36D0-F42E-D0061C400321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BB85A502-9C37-0624-801D-8EB0F216F36D}"/>
              </a:ext>
            </a:extLst>
          </p:cNvPr>
          <p:cNvSpPr>
            <a:spLocks noChangeAspect="1"/>
          </p:cNvSpPr>
          <p:nvPr/>
        </p:nvSpPr>
        <p:spPr>
          <a:xfrm>
            <a:off x="332771" y="2759917"/>
            <a:ext cx="3018320" cy="1206662"/>
          </a:xfrm>
          <a:custGeom>
            <a:avLst/>
            <a:gdLst/>
            <a:ahLst/>
            <a:cxnLst/>
            <a:rect l="l" t="t" r="r" b="b"/>
            <a:pathLst>
              <a:path w="5254715" h="2096510">
                <a:moveTo>
                  <a:pt x="0" y="0"/>
                </a:moveTo>
                <a:lnTo>
                  <a:pt x="5254715" y="0"/>
                </a:lnTo>
                <a:lnTo>
                  <a:pt x="5254715" y="2096510"/>
                </a:lnTo>
                <a:lnTo>
                  <a:pt x="0" y="20965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7A6DB62-6CDA-BB54-CF1A-A709BD70DA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0297" y="1050402"/>
            <a:ext cx="3731404" cy="475719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CED235A-B1B3-4ACF-069A-B0E26CD9FCA0}"/>
              </a:ext>
            </a:extLst>
          </p:cNvPr>
          <p:cNvSpPr txBox="1"/>
          <p:nvPr/>
        </p:nvSpPr>
        <p:spPr>
          <a:xfrm>
            <a:off x="8341970" y="2504506"/>
            <a:ext cx="3214049" cy="184898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1343344" rtl="0" eaLnBrk="1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  <a:sym typeface="Helvetica Neue"/>
              </a:rPr>
              <a:t>Resumo do</a:t>
            </a:r>
            <a:b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  <a:sym typeface="Helvetica Neue"/>
              </a:rPr>
            </a:b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  <a:sym typeface="Helvetica Neue"/>
              </a:rPr>
              <a:t>Conteúdo do Exame</a:t>
            </a:r>
          </a:p>
        </p:txBody>
      </p:sp>
    </p:spTree>
    <p:extLst>
      <p:ext uri="{BB962C8B-B14F-4D97-AF65-F5344CB8AC3E}">
        <p14:creationId xmlns:p14="http://schemas.microsoft.com/office/powerpoint/2010/main" val="36506974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6C0222-514D-2E53-A98A-C33A7748C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1D0E235E-8388-BFE2-C055-4333B5C76FF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AF74CB2C-D05D-8C49-6CFD-35ABC408CE4A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9207A2FD-3C27-754F-AF44-7D5E5068E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08" y="1968163"/>
            <a:ext cx="2440569" cy="3447131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3E89637-B986-36CF-1FFE-3B44D4AE84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6101" y="2016569"/>
            <a:ext cx="2688125" cy="339872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8F35B67-3DB9-FC73-8574-7EB097EAAB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8599" y="2016569"/>
            <a:ext cx="2440568" cy="3442655"/>
          </a:xfrm>
          <a:prstGeom prst="rect">
            <a:avLst/>
          </a:prstGeom>
          <a:ln>
            <a:noFill/>
          </a:ln>
          <a:effectLst/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7A36144-489B-7C1D-1CAF-DC3491042390}"/>
              </a:ext>
            </a:extLst>
          </p:cNvPr>
          <p:cNvSpPr txBox="1"/>
          <p:nvPr/>
        </p:nvSpPr>
        <p:spPr>
          <a:xfrm>
            <a:off x="1638954" y="368939"/>
            <a:ext cx="8530543" cy="90719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1343344" rtl="0" eaLnBrk="1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srgbClr val="FFFFFF"/>
                </a:solidFill>
                <a:latin typeface="Helvetica Neue"/>
                <a:sym typeface="Helvetica Neue"/>
              </a:rPr>
              <a:t>O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 que estudar?</a:t>
            </a:r>
          </a:p>
        </p:txBody>
      </p:sp>
      <p:sp>
        <p:nvSpPr>
          <p:cNvPr id="9" name="AutoShape 2" descr="Business Analysis for Practitioners: A Practice Guide - Second Edition | PMI">
            <a:extLst>
              <a:ext uri="{FF2B5EF4-FFF2-40B4-BE49-F238E27FC236}">
                <a16:creationId xmlns:a16="http://schemas.microsoft.com/office/drawing/2014/main" id="{975BDCDE-39D4-336F-C4EB-A2FDAC6F86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24625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BC58C7D7-FCF9-60D3-8AD9-79B3EF2DA9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17592" y="1846895"/>
            <a:ext cx="3189396" cy="3986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7825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CAFCC1-A9C2-7843-51FD-40B226478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8E1AB110-564D-BE5F-2CF0-87225AEB675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5AD0B3ED-2E98-EC9C-3BFB-D6A5CEAFFB5C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E8746E7D-E143-08C4-E1A3-D32CEDC632FC}"/>
              </a:ext>
            </a:extLst>
          </p:cNvPr>
          <p:cNvSpPr>
            <a:spLocks noChangeAspect="1"/>
          </p:cNvSpPr>
          <p:nvPr/>
        </p:nvSpPr>
        <p:spPr>
          <a:xfrm>
            <a:off x="3930374" y="2723284"/>
            <a:ext cx="4331252" cy="1411431"/>
          </a:xfrm>
          <a:custGeom>
            <a:avLst/>
            <a:gdLst/>
            <a:ahLst/>
            <a:cxnLst/>
            <a:rect l="l" t="t" r="r" b="b"/>
            <a:pathLst>
              <a:path w="5952184" h="2008862">
                <a:moveTo>
                  <a:pt x="0" y="0"/>
                </a:moveTo>
                <a:lnTo>
                  <a:pt x="5952184" y="0"/>
                </a:lnTo>
                <a:lnTo>
                  <a:pt x="5952184" y="2008862"/>
                </a:lnTo>
                <a:lnTo>
                  <a:pt x="0" y="20088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94971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AB8085-5BB3-11CE-ADD2-892E0940A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A9EBC9D1-DDED-17B3-2760-212AA516C4F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DF7442F3-75C5-F549-983B-CD9B6EB5E76C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C4B57457-328B-64C1-3702-A8A9C5A7213B}"/>
              </a:ext>
            </a:extLst>
          </p:cNvPr>
          <p:cNvSpPr/>
          <p:nvPr/>
        </p:nvSpPr>
        <p:spPr>
          <a:xfrm>
            <a:off x="7397383" y="4582330"/>
            <a:ext cx="2266392" cy="543563"/>
          </a:xfrm>
          <a:prstGeom prst="roundRect">
            <a:avLst>
              <a:gd name="adj" fmla="val 0"/>
            </a:avLst>
          </a:prstGeom>
          <a:solidFill>
            <a:schemeClr val="tx1">
              <a:alpha val="8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628</a:t>
            </a:r>
          </a:p>
        </p:txBody>
      </p:sp>
      <p:pic>
        <p:nvPicPr>
          <p:cNvPr id="11" name="Picture 6" descr="PMI Agile Certified Practitioner (PMI-ACP)® badge image. Certification. Issued by Project Management Institute">
            <a:extLst>
              <a:ext uri="{FF2B5EF4-FFF2-40B4-BE49-F238E27FC236}">
                <a16:creationId xmlns:a16="http://schemas.microsoft.com/office/drawing/2014/main" id="{CA38DC44-B166-1563-6C31-B7DBB8F6B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579" y="1646273"/>
            <a:ext cx="2736000" cy="27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3ACBFB57-FA93-855C-7A3C-E3B2C7BC5D0E}"/>
              </a:ext>
            </a:extLst>
          </p:cNvPr>
          <p:cNvSpPr/>
          <p:nvPr/>
        </p:nvSpPr>
        <p:spPr>
          <a:xfrm>
            <a:off x="3885689" y="4582330"/>
            <a:ext cx="2266392" cy="543563"/>
          </a:xfrm>
          <a:prstGeom prst="roundRect">
            <a:avLst>
              <a:gd name="adj" fmla="val 0"/>
            </a:avLst>
          </a:prstGeom>
          <a:solidFill>
            <a:schemeClr val="tx1">
              <a:alpha val="8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65.389</a:t>
            </a:r>
          </a:p>
        </p:txBody>
      </p:sp>
      <p:pic>
        <p:nvPicPr>
          <p:cNvPr id="13" name="Picture 6" descr="PMI Agile Certified Practitioner (PMI-ACP)® badge image. Certification. Issued by Project Management Institute">
            <a:extLst>
              <a:ext uri="{FF2B5EF4-FFF2-40B4-BE49-F238E27FC236}">
                <a16:creationId xmlns:a16="http://schemas.microsoft.com/office/drawing/2014/main" id="{B58291F4-79CD-0D0B-D001-3DA5DD172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885" y="1646273"/>
            <a:ext cx="2736000" cy="27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Freeform 8">
            <a:extLst>
              <a:ext uri="{FF2B5EF4-FFF2-40B4-BE49-F238E27FC236}">
                <a16:creationId xmlns:a16="http://schemas.microsoft.com/office/drawing/2014/main" id="{3DD7B688-B62A-E87A-408E-67EF7AAAA8F6}"/>
              </a:ext>
            </a:extLst>
          </p:cNvPr>
          <p:cNvSpPr>
            <a:spLocks noChangeAspect="1"/>
          </p:cNvSpPr>
          <p:nvPr/>
        </p:nvSpPr>
        <p:spPr>
          <a:xfrm>
            <a:off x="472242" y="321594"/>
            <a:ext cx="3490157" cy="1137342"/>
          </a:xfrm>
          <a:custGeom>
            <a:avLst/>
            <a:gdLst/>
            <a:ahLst/>
            <a:cxnLst/>
            <a:rect l="l" t="t" r="r" b="b"/>
            <a:pathLst>
              <a:path w="5952184" h="2008862">
                <a:moveTo>
                  <a:pt x="0" y="0"/>
                </a:moveTo>
                <a:lnTo>
                  <a:pt x="5952184" y="0"/>
                </a:lnTo>
                <a:lnTo>
                  <a:pt x="5952184" y="2008862"/>
                </a:lnTo>
                <a:lnTo>
                  <a:pt x="0" y="20088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4" descr="Brasil – Wikipédia, a enciclopédia livre">
            <a:extLst>
              <a:ext uri="{FF2B5EF4-FFF2-40B4-BE49-F238E27FC236}">
                <a16:creationId xmlns:a16="http://schemas.microsoft.com/office/drawing/2014/main" id="{4491B80C-12BA-B411-3166-5C4391B02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4352" y="5303830"/>
            <a:ext cx="910627" cy="63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Gráfico 15" descr="Globo terrestre: Américas com preenchimento sólido">
            <a:extLst>
              <a:ext uri="{FF2B5EF4-FFF2-40B4-BE49-F238E27FC236}">
                <a16:creationId xmlns:a16="http://schemas.microsoft.com/office/drawing/2014/main" id="{FD137B34-6450-EAC1-E961-79C0A95B04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538481" y="519514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549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"/>
                            </p:stCondLst>
                            <p:childTnLst>
                              <p:par>
                                <p:cTn id="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2DB863-01DF-5D47-8432-DC6BDDA56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37AA59AF-E3D8-77AD-4FC3-280E252B9A7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92DDCBF5-BA3D-B13B-AD13-9E8B0AB027A9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865E77B-BB2F-F327-11E7-24BCD9F555CC}"/>
              </a:ext>
            </a:extLst>
          </p:cNvPr>
          <p:cNvSpPr txBox="1"/>
          <p:nvPr/>
        </p:nvSpPr>
        <p:spPr>
          <a:xfrm>
            <a:off x="4406225" y="2394318"/>
            <a:ext cx="709528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Foco </a:t>
            </a:r>
            <a:r>
              <a:rPr lang="en-US" sz="5400" b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em</a:t>
            </a:r>
            <a:r>
              <a:rPr lang="en-US" sz="5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5400" b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agilidade</a:t>
            </a:r>
            <a:r>
              <a:rPr lang="en-US" sz="5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5400" b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muito</a:t>
            </a:r>
            <a:r>
              <a:rPr lang="en-US" sz="5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5400" b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além</a:t>
            </a:r>
            <a:r>
              <a:rPr lang="en-US" sz="5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do Scrum</a:t>
            </a:r>
            <a:endParaRPr lang="pt-BR" sz="5400" b="1" dirty="0">
              <a:solidFill>
                <a:schemeClr val="accent6">
                  <a:lumMod val="60000"/>
                  <a:lumOff val="4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5F91ABCD-9975-6A47-30A9-B56023E4F474}"/>
              </a:ext>
            </a:extLst>
          </p:cNvPr>
          <p:cNvSpPr>
            <a:spLocks noChangeAspect="1"/>
          </p:cNvSpPr>
          <p:nvPr/>
        </p:nvSpPr>
        <p:spPr>
          <a:xfrm>
            <a:off x="225800" y="3013337"/>
            <a:ext cx="3490157" cy="1137342"/>
          </a:xfrm>
          <a:custGeom>
            <a:avLst/>
            <a:gdLst/>
            <a:ahLst/>
            <a:cxnLst/>
            <a:rect l="l" t="t" r="r" b="b"/>
            <a:pathLst>
              <a:path w="5952184" h="2008862">
                <a:moveTo>
                  <a:pt x="0" y="0"/>
                </a:moveTo>
                <a:lnTo>
                  <a:pt x="5952184" y="0"/>
                </a:lnTo>
                <a:lnTo>
                  <a:pt x="5952184" y="2008862"/>
                </a:lnTo>
                <a:lnTo>
                  <a:pt x="0" y="20088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5412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FBD1F6-52C2-AA18-1E87-0A6BF38E0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675EC206-91FA-F589-56F4-E52BC7E2395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D8FB285B-45FA-F0A7-D0AB-0FE79214F932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E18D9673-8669-96CB-ABF7-933947A3AE9C}"/>
              </a:ext>
            </a:extLst>
          </p:cNvPr>
          <p:cNvSpPr>
            <a:spLocks noChangeAspect="1"/>
          </p:cNvSpPr>
          <p:nvPr/>
        </p:nvSpPr>
        <p:spPr>
          <a:xfrm>
            <a:off x="225800" y="3013337"/>
            <a:ext cx="3490157" cy="1137342"/>
          </a:xfrm>
          <a:custGeom>
            <a:avLst/>
            <a:gdLst/>
            <a:ahLst/>
            <a:cxnLst/>
            <a:rect l="l" t="t" r="r" b="b"/>
            <a:pathLst>
              <a:path w="5952184" h="2008862">
                <a:moveTo>
                  <a:pt x="0" y="0"/>
                </a:moveTo>
                <a:lnTo>
                  <a:pt x="5952184" y="0"/>
                </a:lnTo>
                <a:lnTo>
                  <a:pt x="5952184" y="2008862"/>
                </a:lnTo>
                <a:lnTo>
                  <a:pt x="0" y="20088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Google Shape;250;p17">
            <a:extLst>
              <a:ext uri="{FF2B5EF4-FFF2-40B4-BE49-F238E27FC236}">
                <a16:creationId xmlns:a16="http://schemas.microsoft.com/office/drawing/2014/main" id="{E2F9F7C6-C3CF-FE27-3478-5551C3F28E6B}"/>
              </a:ext>
            </a:extLst>
          </p:cNvPr>
          <p:cNvSpPr/>
          <p:nvPr/>
        </p:nvSpPr>
        <p:spPr>
          <a:xfrm>
            <a:off x="6663032" y="1416682"/>
            <a:ext cx="2557586" cy="2165326"/>
          </a:xfrm>
          <a:prstGeom prst="roundRect">
            <a:avLst>
              <a:gd name="adj" fmla="val 16667"/>
            </a:avLst>
          </a:prstGeom>
          <a:solidFill>
            <a:srgbClr val="1D0F01">
              <a:alpha val="66000"/>
            </a:srgbClr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74" tIns="41476" rIns="82974" bIns="41476" anchor="ctr" anchorCtr="0">
            <a:noAutofit/>
          </a:bodyPr>
          <a:lstStyle/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28 horas</a:t>
            </a:r>
          </a:p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em treinamento</a:t>
            </a:r>
          </a:p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relacionado a agilidade</a:t>
            </a:r>
          </a:p>
        </p:txBody>
      </p:sp>
      <p:sp>
        <p:nvSpPr>
          <p:cNvPr id="6" name="Google Shape;250;p17">
            <a:extLst>
              <a:ext uri="{FF2B5EF4-FFF2-40B4-BE49-F238E27FC236}">
                <a16:creationId xmlns:a16="http://schemas.microsoft.com/office/drawing/2014/main" id="{9CC12F8F-0371-704C-29BE-88AB106B7519}"/>
              </a:ext>
            </a:extLst>
          </p:cNvPr>
          <p:cNvSpPr/>
          <p:nvPr/>
        </p:nvSpPr>
        <p:spPr>
          <a:xfrm>
            <a:off x="4192898" y="3785767"/>
            <a:ext cx="3738157" cy="2165326"/>
          </a:xfrm>
          <a:prstGeom prst="roundRect">
            <a:avLst>
              <a:gd name="adj" fmla="val 16667"/>
            </a:avLst>
          </a:prstGeom>
          <a:solidFill>
            <a:srgbClr val="432003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74" tIns="41476" rIns="82974" bIns="41476" anchor="ctr" anchorCtr="0">
            <a:noAutofit/>
          </a:bodyPr>
          <a:lstStyle/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15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Preparatório  e Exame de Certificação em português</a:t>
            </a:r>
            <a:endParaRPr kumimoji="0" sz="1271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50;p17">
            <a:extLst>
              <a:ext uri="{FF2B5EF4-FFF2-40B4-BE49-F238E27FC236}">
                <a16:creationId xmlns:a16="http://schemas.microsoft.com/office/drawing/2014/main" id="{0DF0BE4E-3209-018B-6604-F49C74168A63}"/>
              </a:ext>
            </a:extLst>
          </p:cNvPr>
          <p:cNvSpPr/>
          <p:nvPr/>
        </p:nvSpPr>
        <p:spPr>
          <a:xfrm>
            <a:off x="7953400" y="3785767"/>
            <a:ext cx="3738157" cy="2165326"/>
          </a:xfrm>
          <a:prstGeom prst="roundRect">
            <a:avLst>
              <a:gd name="adj" fmla="val 16667"/>
            </a:avLst>
          </a:prstGeom>
          <a:solidFill>
            <a:srgbClr val="432003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74" tIns="41476" rIns="82974" bIns="41476" anchor="ctr" anchorCtr="0">
            <a:noAutofit/>
          </a:bodyPr>
          <a:lstStyle/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15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Certificação válida por</a:t>
            </a:r>
          </a:p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3 anos</a:t>
            </a:r>
          </a:p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endParaRPr kumimoji="0" lang="pt-BR" sz="1599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Arial"/>
              <a:cs typeface="Arial"/>
              <a:sym typeface="Century Gothic"/>
            </a:endParaRPr>
          </a:p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15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Para renovar deverá comprovar </a:t>
            </a:r>
          </a:p>
          <a:p>
            <a:pPr algn="ctr" defTabSz="829909">
              <a:buClr>
                <a:srgbClr val="FFFFFF"/>
              </a:buClr>
              <a:buSzPts val="1762"/>
              <a:defRPr/>
            </a:pPr>
            <a:r>
              <a:rPr lang="pt-BR" sz="2400" kern="0" dirty="0">
                <a:solidFill>
                  <a:schemeClr val="bg1"/>
                </a:solidFill>
                <a:latin typeface="Century Gothic"/>
                <a:cs typeface="Arial"/>
                <a:sym typeface="Century Gothic"/>
              </a:rPr>
              <a:t>30 PDUs + Taxa</a:t>
            </a:r>
            <a:endParaRPr sz="2400" kern="0" dirty="0">
              <a:solidFill>
                <a:schemeClr val="bg1"/>
              </a:solidFill>
              <a:latin typeface="Century Gothic"/>
              <a:cs typeface="Arial"/>
              <a:sym typeface="Arial"/>
            </a:endParaRPr>
          </a:p>
        </p:txBody>
      </p:sp>
      <p:sp>
        <p:nvSpPr>
          <p:cNvPr id="9" name="Google Shape;250;p17">
            <a:extLst>
              <a:ext uri="{FF2B5EF4-FFF2-40B4-BE49-F238E27FC236}">
                <a16:creationId xmlns:a16="http://schemas.microsoft.com/office/drawing/2014/main" id="{70FE3656-E8DD-4BD6-C999-883A5CA9A77B}"/>
              </a:ext>
            </a:extLst>
          </p:cNvPr>
          <p:cNvSpPr/>
          <p:nvPr/>
        </p:nvSpPr>
        <p:spPr>
          <a:xfrm>
            <a:off x="9220618" y="1416682"/>
            <a:ext cx="2557586" cy="2165326"/>
          </a:xfrm>
          <a:prstGeom prst="roundRect">
            <a:avLst>
              <a:gd name="adj" fmla="val 16667"/>
            </a:avLst>
          </a:prstGeom>
          <a:solidFill>
            <a:srgbClr val="1D0F01">
              <a:alpha val="66000"/>
            </a:srgbClr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74" tIns="41476" rIns="82974" bIns="41476" anchor="ctr" anchorCtr="0">
            <a:noAutofit/>
          </a:bodyPr>
          <a:lstStyle/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2 anos de experiência ágil nos últimos 5 anos* </a:t>
            </a:r>
          </a:p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OU</a:t>
            </a:r>
          </a:p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 1 ano de experiência ágil e certificação ágil ativa de terceiros (atual e obtida há mais de 1 ano)** </a:t>
            </a:r>
          </a:p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OU</a:t>
            </a: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 </a:t>
            </a:r>
          </a:p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Certificação PMP® ativa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F37031B4-667A-9ABC-A5BD-894368DF3809}"/>
              </a:ext>
            </a:extLst>
          </p:cNvPr>
          <p:cNvSpPr/>
          <p:nvPr/>
        </p:nvSpPr>
        <p:spPr>
          <a:xfrm>
            <a:off x="6096000" y="709174"/>
            <a:ext cx="3365307" cy="731222"/>
          </a:xfrm>
          <a:prstGeom prst="roundRect">
            <a:avLst>
              <a:gd name="adj" fmla="val 1370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Pré-requisitos</a:t>
            </a:r>
          </a:p>
        </p:txBody>
      </p:sp>
      <p:sp>
        <p:nvSpPr>
          <p:cNvPr id="11" name="Google Shape;250;p17">
            <a:extLst>
              <a:ext uri="{FF2B5EF4-FFF2-40B4-BE49-F238E27FC236}">
                <a16:creationId xmlns:a16="http://schemas.microsoft.com/office/drawing/2014/main" id="{E15F464F-EC2C-D2AF-EB85-84D53F7B73C3}"/>
              </a:ext>
            </a:extLst>
          </p:cNvPr>
          <p:cNvSpPr/>
          <p:nvPr/>
        </p:nvSpPr>
        <p:spPr>
          <a:xfrm>
            <a:off x="4105446" y="1416682"/>
            <a:ext cx="2557586" cy="2165326"/>
          </a:xfrm>
          <a:prstGeom prst="roundRect">
            <a:avLst>
              <a:gd name="adj" fmla="val 16667"/>
            </a:avLst>
          </a:prstGeom>
          <a:solidFill>
            <a:srgbClr val="1D0F01">
              <a:alpha val="66000"/>
            </a:srgbClr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74" tIns="41476" rIns="82974" bIns="41476" anchor="ctr" anchorCtr="0">
            <a:noAutofit/>
          </a:bodyPr>
          <a:lstStyle/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+mn-ea"/>
                <a:cs typeface="Arial"/>
                <a:sym typeface="Century Gothic"/>
              </a:rPr>
              <a:t>Ensino Médio completo ou </a:t>
            </a:r>
          </a:p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+mn-ea"/>
                <a:cs typeface="Arial"/>
                <a:sym typeface="Century Gothic"/>
              </a:rPr>
              <a:t>superior</a:t>
            </a:r>
          </a:p>
        </p:txBody>
      </p:sp>
    </p:spTree>
    <p:extLst>
      <p:ext uri="{BB962C8B-B14F-4D97-AF65-F5344CB8AC3E}">
        <p14:creationId xmlns:p14="http://schemas.microsoft.com/office/powerpoint/2010/main" val="21311602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883F8C-5485-5994-ED14-EA0723106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98F2F203-FA22-BE94-0659-DB5D7168540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687F4455-4D36-CD2C-CF60-95A56913BA10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D138D75-377D-F8F3-34AA-081B9562A738}"/>
              </a:ext>
            </a:extLst>
          </p:cNvPr>
          <p:cNvSpPr txBox="1"/>
          <p:nvPr/>
        </p:nvSpPr>
        <p:spPr>
          <a:xfrm>
            <a:off x="4406225" y="3120343"/>
            <a:ext cx="70952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 que </a:t>
            </a:r>
            <a:r>
              <a:rPr lang="en-US" sz="5400" b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estudar</a:t>
            </a:r>
            <a:r>
              <a:rPr lang="en-US" sz="5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?</a:t>
            </a:r>
            <a:endParaRPr lang="pt-BR" sz="5400" b="1" dirty="0">
              <a:solidFill>
                <a:schemeClr val="accent6">
                  <a:lumMod val="60000"/>
                  <a:lumOff val="4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4F785DA6-2442-F858-95F3-546380C5BE70}"/>
              </a:ext>
            </a:extLst>
          </p:cNvPr>
          <p:cNvSpPr>
            <a:spLocks noChangeAspect="1"/>
          </p:cNvSpPr>
          <p:nvPr/>
        </p:nvSpPr>
        <p:spPr>
          <a:xfrm>
            <a:off x="225800" y="3013337"/>
            <a:ext cx="3490157" cy="1137342"/>
          </a:xfrm>
          <a:custGeom>
            <a:avLst/>
            <a:gdLst/>
            <a:ahLst/>
            <a:cxnLst/>
            <a:rect l="l" t="t" r="r" b="b"/>
            <a:pathLst>
              <a:path w="5952184" h="2008862">
                <a:moveTo>
                  <a:pt x="0" y="0"/>
                </a:moveTo>
                <a:lnTo>
                  <a:pt x="5952184" y="0"/>
                </a:lnTo>
                <a:lnTo>
                  <a:pt x="5952184" y="2008862"/>
                </a:lnTo>
                <a:lnTo>
                  <a:pt x="0" y="20088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43698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9E7F7F-30AC-B864-7487-92DCD78F5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A66CF55E-11DC-C184-FF70-BF75DED5169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1D87EBB1-AEEC-E5D4-3FCF-AB78C137DA82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0639FE22-D9D7-3CCC-5603-187862652F96}"/>
              </a:ext>
            </a:extLst>
          </p:cNvPr>
          <p:cNvSpPr>
            <a:spLocks noChangeAspect="1"/>
          </p:cNvSpPr>
          <p:nvPr/>
        </p:nvSpPr>
        <p:spPr>
          <a:xfrm>
            <a:off x="225800" y="3013337"/>
            <a:ext cx="3490157" cy="1137342"/>
          </a:xfrm>
          <a:custGeom>
            <a:avLst/>
            <a:gdLst/>
            <a:ahLst/>
            <a:cxnLst/>
            <a:rect l="l" t="t" r="r" b="b"/>
            <a:pathLst>
              <a:path w="5952184" h="2008862">
                <a:moveTo>
                  <a:pt x="0" y="0"/>
                </a:moveTo>
                <a:lnTo>
                  <a:pt x="5952184" y="0"/>
                </a:lnTo>
                <a:lnTo>
                  <a:pt x="5952184" y="2008862"/>
                </a:lnTo>
                <a:lnTo>
                  <a:pt x="0" y="20088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42D7721-7978-8E48-B8D2-39B7794C28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4759" y="986209"/>
            <a:ext cx="4148033" cy="541500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790B4A9-B68C-2CE6-D1A6-6E40F5478AFE}"/>
              </a:ext>
            </a:extLst>
          </p:cNvPr>
          <p:cNvSpPr txBox="1"/>
          <p:nvPr/>
        </p:nvSpPr>
        <p:spPr>
          <a:xfrm>
            <a:off x="8341970" y="2504506"/>
            <a:ext cx="3214049" cy="184898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1343344" rtl="0" eaLnBrk="1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  <a:sym typeface="Helvetica Neue"/>
              </a:rPr>
              <a:t>Resumo do</a:t>
            </a:r>
            <a:b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  <a:sym typeface="Helvetica Neue"/>
              </a:rPr>
            </a:b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  <a:sym typeface="Helvetica Neue"/>
              </a:rPr>
              <a:t>Conteúdo do Exame</a:t>
            </a:r>
          </a:p>
        </p:txBody>
      </p:sp>
    </p:spTree>
    <p:extLst>
      <p:ext uri="{BB962C8B-B14F-4D97-AF65-F5344CB8AC3E}">
        <p14:creationId xmlns:p14="http://schemas.microsoft.com/office/powerpoint/2010/main" val="22820382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FCD6CC-B09F-3CD3-B899-905456672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02E8F3F5-E7BE-C701-C206-B95A1DB690D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753B4C56-796D-D437-32A8-E9886D7CBB3F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6A281A4-02FB-5681-02CA-A43D0487F4C4}"/>
              </a:ext>
            </a:extLst>
          </p:cNvPr>
          <p:cNvSpPr txBox="1"/>
          <p:nvPr/>
        </p:nvSpPr>
        <p:spPr>
          <a:xfrm>
            <a:off x="1638954" y="368939"/>
            <a:ext cx="8530543" cy="90719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1343344" rtl="0" eaLnBrk="1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srgbClr val="FFFFFF"/>
                </a:solidFill>
                <a:latin typeface="Helvetica Neue"/>
                <a:sym typeface="Helvetica Neue"/>
              </a:rPr>
              <a:t>O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 que estudar?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BC99762-AC26-E5EB-5181-E1F1464A3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713" y="1401004"/>
            <a:ext cx="3513556" cy="4962649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24366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F76CDC-F8E8-4103-CCA5-C30C2E154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A64F1EFD-F219-40E0-8041-E3DC93944B7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7A199A68-94E0-8AAC-402E-E6AF2C34AFB4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m 6" descr="Imagem em preto e branco&#10;&#10;O conteúdo gerado por IA pode estar incorreto.">
            <a:extLst>
              <a:ext uri="{FF2B5EF4-FFF2-40B4-BE49-F238E27FC236}">
                <a16:creationId xmlns:a16="http://schemas.microsoft.com/office/drawing/2014/main" id="{E126BB1A-AA25-FA76-892B-A3C31A1B75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24" b="37406"/>
          <a:stretch/>
        </p:blipFill>
        <p:spPr>
          <a:xfrm>
            <a:off x="3274393" y="2676477"/>
            <a:ext cx="5643214" cy="150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670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955836-CEE4-A8AA-5E33-72BAADEC3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88DDC752-DF18-AACA-EF9A-332C3C038E4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10E50133-6221-F938-76D6-23278AC5F9E1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2" descr="PMI PMO Certified Professional (PMI-PMOCP)™ - Credly">
            <a:extLst>
              <a:ext uri="{FF2B5EF4-FFF2-40B4-BE49-F238E27FC236}">
                <a16:creationId xmlns:a16="http://schemas.microsoft.com/office/drawing/2014/main" id="{6CF9BAB4-B0A7-76CA-1248-9C7053BF3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309" y="1722473"/>
            <a:ext cx="2736000" cy="27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8783DE4F-D85B-8BA0-EC88-396B5815002E}"/>
              </a:ext>
            </a:extLst>
          </p:cNvPr>
          <p:cNvSpPr/>
          <p:nvPr/>
        </p:nvSpPr>
        <p:spPr>
          <a:xfrm>
            <a:off x="7405113" y="4599685"/>
            <a:ext cx="2266392" cy="543563"/>
          </a:xfrm>
          <a:prstGeom prst="roundRect">
            <a:avLst>
              <a:gd name="adj" fmla="val 0"/>
            </a:avLst>
          </a:prstGeom>
          <a:solidFill>
            <a:schemeClr val="tx1">
              <a:alpha val="8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1.229</a:t>
            </a: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B3B172E5-21F7-5B57-51A3-17FBC02F9699}"/>
              </a:ext>
            </a:extLst>
          </p:cNvPr>
          <p:cNvSpPr txBox="1"/>
          <p:nvPr/>
        </p:nvSpPr>
        <p:spPr>
          <a:xfrm>
            <a:off x="7663667" y="5157854"/>
            <a:ext cx="17492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Arial" charset="0"/>
              </a:rPr>
              <a:t>PMI-PMOCP + PMOCP</a:t>
            </a:r>
          </a:p>
        </p:txBody>
      </p:sp>
      <p:pic>
        <p:nvPicPr>
          <p:cNvPr id="8" name="Imagem 7" descr="Imagem em preto e branco&#10;&#10;O conteúdo gerado por IA pode estar incorreto.">
            <a:extLst>
              <a:ext uri="{FF2B5EF4-FFF2-40B4-BE49-F238E27FC236}">
                <a16:creationId xmlns:a16="http://schemas.microsoft.com/office/drawing/2014/main" id="{5D2505F8-D2F0-4159-0516-CCF459C6DA1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24" b="37406"/>
          <a:stretch/>
        </p:blipFill>
        <p:spPr>
          <a:xfrm>
            <a:off x="247992" y="231162"/>
            <a:ext cx="3716717" cy="991249"/>
          </a:xfrm>
          <a:prstGeom prst="rect">
            <a:avLst/>
          </a:prstGeom>
        </p:spPr>
      </p:pic>
      <p:pic>
        <p:nvPicPr>
          <p:cNvPr id="9" name="Picture 4" descr="Brasil – Wikipédia, a enciclopédia livre">
            <a:extLst>
              <a:ext uri="{FF2B5EF4-FFF2-40B4-BE49-F238E27FC236}">
                <a16:creationId xmlns:a16="http://schemas.microsoft.com/office/drawing/2014/main" id="{C3BBD5DE-0579-6086-B48E-769724D6D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7672" y="5486710"/>
            <a:ext cx="910627" cy="63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ráfico 14" descr="Globo terrestre: Américas com preenchimento sólido">
            <a:extLst>
              <a:ext uri="{FF2B5EF4-FFF2-40B4-BE49-F238E27FC236}">
                <a16:creationId xmlns:a16="http://schemas.microsoft.com/office/drawing/2014/main" id="{419FC808-2E8F-AE70-3040-D254354820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92761" y="5301826"/>
            <a:ext cx="914400" cy="914400"/>
          </a:xfrm>
          <a:prstGeom prst="rect">
            <a:avLst/>
          </a:prstGeom>
        </p:spPr>
      </p:pic>
      <p:pic>
        <p:nvPicPr>
          <p:cNvPr id="16" name="Picture 2" descr="PMI PMO Certified Professional (PMI-PMOCP)™ - Credly">
            <a:extLst>
              <a:ext uri="{FF2B5EF4-FFF2-40B4-BE49-F238E27FC236}">
                <a16:creationId xmlns:a16="http://schemas.microsoft.com/office/drawing/2014/main" id="{1BF580AE-4F1B-8A02-3DE1-A0C27A98D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488" y="1722473"/>
            <a:ext cx="2736000" cy="27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337C1397-65E2-36C4-544B-B5A7C9522404}"/>
              </a:ext>
            </a:extLst>
          </p:cNvPr>
          <p:cNvSpPr/>
          <p:nvPr/>
        </p:nvSpPr>
        <p:spPr>
          <a:xfrm>
            <a:off x="3882292" y="4599685"/>
            <a:ext cx="2266392" cy="543563"/>
          </a:xfrm>
          <a:prstGeom prst="roundRect">
            <a:avLst>
              <a:gd name="adj" fmla="val 0"/>
            </a:avLst>
          </a:prstGeom>
          <a:solidFill>
            <a:schemeClr val="tx1">
              <a:alpha val="8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+4400</a:t>
            </a:r>
          </a:p>
        </p:txBody>
      </p:sp>
    </p:spTree>
    <p:extLst>
      <p:ext uri="{BB962C8B-B14F-4D97-AF65-F5344CB8AC3E}">
        <p14:creationId xmlns:p14="http://schemas.microsoft.com/office/powerpoint/2010/main" val="23699457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"/>
                            </p:stCondLst>
                            <p:childTnLst>
                              <p:par>
                                <p:cTn id="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808282-E50E-4038-609A-37D55F293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E9C3EE1B-DADB-CF0D-A442-AD2FA105F0B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0AFBF0FB-2987-5E0C-672D-8DE6C31A0088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59DBA8E-AC5B-FD10-46DA-ADD57E488524}"/>
              </a:ext>
            </a:extLst>
          </p:cNvPr>
          <p:cNvSpPr txBox="1"/>
          <p:nvPr/>
        </p:nvSpPr>
        <p:spPr>
          <a:xfrm>
            <a:off x="4896896" y="2139675"/>
            <a:ext cx="67436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DECD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Foco </a:t>
            </a:r>
            <a:r>
              <a:rPr lang="en-US" sz="6000" b="1" dirty="0" err="1">
                <a:solidFill>
                  <a:srgbClr val="FDECD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em</a:t>
            </a:r>
            <a:r>
              <a:rPr lang="en-US" sz="6000" b="1" dirty="0">
                <a:solidFill>
                  <a:srgbClr val="FDECD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6000" b="1" dirty="0" err="1">
                <a:solidFill>
                  <a:srgbClr val="FDECD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escritório</a:t>
            </a:r>
            <a:r>
              <a:rPr lang="en-US" sz="6000" b="1" dirty="0">
                <a:solidFill>
                  <a:srgbClr val="FDECD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de </a:t>
            </a:r>
            <a:r>
              <a:rPr lang="en-US" sz="6000" b="1" dirty="0" err="1">
                <a:solidFill>
                  <a:srgbClr val="FDECD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projetos</a:t>
            </a:r>
            <a:endParaRPr lang="pt-BR" sz="6000" b="1" dirty="0">
              <a:solidFill>
                <a:srgbClr val="FDECD7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" name="Imagem 1" descr="Imagem em preto e branco&#10;&#10;O conteúdo gerado por IA pode estar incorreto.">
            <a:extLst>
              <a:ext uri="{FF2B5EF4-FFF2-40B4-BE49-F238E27FC236}">
                <a16:creationId xmlns:a16="http://schemas.microsoft.com/office/drawing/2014/main" id="{DD65A7F7-CA56-4E4D-7163-9D716B539D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24" b="37406"/>
          <a:stretch/>
        </p:blipFill>
        <p:spPr>
          <a:xfrm>
            <a:off x="579928" y="2835460"/>
            <a:ext cx="3716717" cy="991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708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FB6B1A-11D4-DD38-176C-2398D3D7B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0A7B5788-20CC-F55C-CBDB-F4B43EE64B8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C3B56597-2593-E7E4-863C-28C92E3D79B1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Imagem 7" descr="Imagem em preto e branco&#10;&#10;O conteúdo gerado por IA pode estar incorreto.">
            <a:extLst>
              <a:ext uri="{FF2B5EF4-FFF2-40B4-BE49-F238E27FC236}">
                <a16:creationId xmlns:a16="http://schemas.microsoft.com/office/drawing/2014/main" id="{261C3198-0DD4-CA50-EF01-FA71E9931C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24" b="37406"/>
          <a:stretch/>
        </p:blipFill>
        <p:spPr>
          <a:xfrm>
            <a:off x="579928" y="2835460"/>
            <a:ext cx="3716717" cy="991249"/>
          </a:xfrm>
          <a:prstGeom prst="rect">
            <a:avLst/>
          </a:prstGeom>
        </p:spPr>
      </p:pic>
      <p:sp>
        <p:nvSpPr>
          <p:cNvPr id="14" name="Google Shape;250;p17">
            <a:extLst>
              <a:ext uri="{FF2B5EF4-FFF2-40B4-BE49-F238E27FC236}">
                <a16:creationId xmlns:a16="http://schemas.microsoft.com/office/drawing/2014/main" id="{3BE3918A-2260-572F-2C8F-4411E10F7944}"/>
              </a:ext>
            </a:extLst>
          </p:cNvPr>
          <p:cNvSpPr/>
          <p:nvPr/>
        </p:nvSpPr>
        <p:spPr>
          <a:xfrm>
            <a:off x="5061547" y="1101322"/>
            <a:ext cx="2143760" cy="2165326"/>
          </a:xfrm>
          <a:prstGeom prst="roundRect">
            <a:avLst>
              <a:gd name="adj" fmla="val 16667"/>
            </a:avLst>
          </a:prstGeom>
          <a:solidFill>
            <a:srgbClr val="1D0F01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74" tIns="41476" rIns="82974" bIns="41476" anchor="ctr" anchorCtr="0">
            <a:noAutofit/>
          </a:bodyPr>
          <a:lstStyle/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3 anos</a:t>
            </a:r>
          </a:p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15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de experiência em projetos ou ser </a:t>
            </a:r>
            <a:r>
              <a:rPr lang="pt-BR" sz="1599" kern="0" dirty="0">
                <a:solidFill>
                  <a:schemeClr val="bg1"/>
                </a:solidFill>
                <a:latin typeface="Century Gothic"/>
                <a:ea typeface="Arial"/>
                <a:cs typeface="Arial"/>
                <a:sym typeface="Century Gothic"/>
              </a:rPr>
              <a:t>            .</a:t>
            </a:r>
            <a:endParaRPr kumimoji="0" lang="pt-BR" sz="1271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250;p17">
            <a:extLst>
              <a:ext uri="{FF2B5EF4-FFF2-40B4-BE49-F238E27FC236}">
                <a16:creationId xmlns:a16="http://schemas.microsoft.com/office/drawing/2014/main" id="{F59602C2-A6F4-9B24-C3E3-BD1A9F9A557D}"/>
              </a:ext>
            </a:extLst>
          </p:cNvPr>
          <p:cNvSpPr/>
          <p:nvPr/>
        </p:nvSpPr>
        <p:spPr>
          <a:xfrm>
            <a:off x="7205307" y="1101322"/>
            <a:ext cx="2042107" cy="2165326"/>
          </a:xfrm>
          <a:prstGeom prst="roundRect">
            <a:avLst>
              <a:gd name="adj" fmla="val 16667"/>
            </a:avLst>
          </a:prstGeom>
          <a:solidFill>
            <a:srgbClr val="1D0F01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74" tIns="41476" rIns="82974" bIns="41476" anchor="ctr" anchorCtr="0">
            <a:noAutofit/>
          </a:bodyPr>
          <a:lstStyle/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10 </a:t>
            </a:r>
            <a:r>
              <a:rPr lang="pt-BR" sz="2400" b="1" kern="0" dirty="0">
                <a:solidFill>
                  <a:schemeClr val="bg1"/>
                </a:solidFill>
                <a:latin typeface="Century Gothic"/>
                <a:ea typeface="Arial"/>
                <a:cs typeface="Arial"/>
                <a:sym typeface="Century Gothic"/>
              </a:rPr>
              <a:t>horas</a:t>
            </a:r>
          </a:p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15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de treinamento sobre PMO</a:t>
            </a:r>
            <a:endParaRPr kumimoji="0" sz="1271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250;p17">
            <a:extLst>
              <a:ext uri="{FF2B5EF4-FFF2-40B4-BE49-F238E27FC236}">
                <a16:creationId xmlns:a16="http://schemas.microsoft.com/office/drawing/2014/main" id="{914191CB-2A3A-FBD6-5A88-1067B799226D}"/>
              </a:ext>
            </a:extLst>
          </p:cNvPr>
          <p:cNvSpPr/>
          <p:nvPr/>
        </p:nvSpPr>
        <p:spPr>
          <a:xfrm>
            <a:off x="9247415" y="1113202"/>
            <a:ext cx="2143760" cy="2165326"/>
          </a:xfrm>
          <a:prstGeom prst="roundRect">
            <a:avLst>
              <a:gd name="adj" fmla="val 16667"/>
            </a:avLst>
          </a:prstGeom>
          <a:solidFill>
            <a:srgbClr val="1D0F01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74" tIns="41476" rIns="82974" bIns="41476" anchor="ctr" anchorCtr="0">
            <a:noAutofit/>
          </a:bodyPr>
          <a:lstStyle/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15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Exame em português</a:t>
            </a:r>
            <a:endParaRPr kumimoji="0" sz="1271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250;p17">
            <a:extLst>
              <a:ext uri="{FF2B5EF4-FFF2-40B4-BE49-F238E27FC236}">
                <a16:creationId xmlns:a16="http://schemas.microsoft.com/office/drawing/2014/main" id="{33290140-245B-85F7-302B-729A62DDD70F}"/>
              </a:ext>
            </a:extLst>
          </p:cNvPr>
          <p:cNvSpPr/>
          <p:nvPr/>
        </p:nvSpPr>
        <p:spPr>
          <a:xfrm>
            <a:off x="5061546" y="3374819"/>
            <a:ext cx="2853817" cy="2165326"/>
          </a:xfrm>
          <a:prstGeom prst="roundRect">
            <a:avLst>
              <a:gd name="adj" fmla="val 16667"/>
            </a:avLst>
          </a:prstGeom>
          <a:solidFill>
            <a:srgbClr val="432003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74" tIns="41476" rIns="82974" bIns="41476" anchor="ctr" anchorCtr="0">
            <a:noAutofit/>
          </a:bodyPr>
          <a:lstStyle/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15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Exame monitorado feito remotamente ou presencial</a:t>
            </a:r>
            <a:endParaRPr kumimoji="0" sz="1271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B8B21857-FBBE-87AA-EA97-E47C1AC3AD65}"/>
              </a:ext>
            </a:extLst>
          </p:cNvPr>
          <p:cNvSpPr>
            <a:spLocks noChangeAspect="1"/>
          </p:cNvSpPr>
          <p:nvPr/>
        </p:nvSpPr>
        <p:spPr>
          <a:xfrm>
            <a:off x="5902413" y="2477461"/>
            <a:ext cx="1075984" cy="480158"/>
          </a:xfrm>
          <a:custGeom>
            <a:avLst/>
            <a:gdLst/>
            <a:ahLst/>
            <a:cxnLst/>
            <a:rect l="l" t="t" r="r" b="b"/>
            <a:pathLst>
              <a:path w="4894472" h="2184158">
                <a:moveTo>
                  <a:pt x="0" y="0"/>
                </a:moveTo>
                <a:lnTo>
                  <a:pt x="4894472" y="0"/>
                </a:lnTo>
                <a:lnTo>
                  <a:pt x="4894472" y="2184158"/>
                </a:lnTo>
                <a:lnTo>
                  <a:pt x="0" y="21841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Google Shape;250;p17">
            <a:extLst>
              <a:ext uri="{FF2B5EF4-FFF2-40B4-BE49-F238E27FC236}">
                <a16:creationId xmlns:a16="http://schemas.microsoft.com/office/drawing/2014/main" id="{EE1CDF65-AA5E-66EF-8817-4447B85BEE32}"/>
              </a:ext>
            </a:extLst>
          </p:cNvPr>
          <p:cNvSpPr/>
          <p:nvPr/>
        </p:nvSpPr>
        <p:spPr>
          <a:xfrm>
            <a:off x="7915363" y="3374819"/>
            <a:ext cx="3475812" cy="2165326"/>
          </a:xfrm>
          <a:prstGeom prst="roundRect">
            <a:avLst>
              <a:gd name="adj" fmla="val 16667"/>
            </a:avLst>
          </a:prstGeom>
          <a:solidFill>
            <a:srgbClr val="432003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974" tIns="41476" rIns="82974" bIns="41476" anchor="ctr" anchorCtr="0">
            <a:noAutofit/>
          </a:bodyPr>
          <a:lstStyle/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15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Certificação válida por</a:t>
            </a:r>
          </a:p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3 anos</a:t>
            </a:r>
          </a:p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endParaRPr kumimoji="0" lang="pt-BR" sz="1599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Arial"/>
              <a:cs typeface="Arial"/>
              <a:sym typeface="Century Gothic"/>
            </a:endParaRPr>
          </a:p>
          <a:p>
            <a:pPr marL="0" marR="0" lvl="0" indent="0" algn="ctr" defTabSz="829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62"/>
              <a:buFontTx/>
              <a:buNone/>
              <a:tabLst/>
              <a:defRPr/>
            </a:pPr>
            <a:r>
              <a:rPr kumimoji="0" lang="pt-BR" sz="15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Arial"/>
                <a:cs typeface="Arial"/>
                <a:sym typeface="Century Gothic"/>
              </a:rPr>
              <a:t>Para renovar deverá comprovar </a:t>
            </a:r>
          </a:p>
          <a:p>
            <a:pPr algn="ctr" defTabSz="829909">
              <a:buClr>
                <a:srgbClr val="FFFFFF"/>
              </a:buClr>
              <a:buSzPts val="1762"/>
              <a:defRPr/>
            </a:pPr>
            <a:r>
              <a:rPr lang="pt-BR" sz="2400" kern="0" dirty="0">
                <a:solidFill>
                  <a:schemeClr val="bg1"/>
                </a:solidFill>
                <a:latin typeface="Century Gothic"/>
                <a:cs typeface="Arial"/>
                <a:sym typeface="Century Gothic"/>
              </a:rPr>
              <a:t>30 PDUs + Taxa</a:t>
            </a:r>
            <a:endParaRPr sz="2400" kern="0" dirty="0">
              <a:solidFill>
                <a:schemeClr val="bg1"/>
              </a:solidFill>
              <a:latin typeface="Century Gothic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08973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78A0F8-8509-E490-2746-0B1AC1C4F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9B8C7708-B572-2F77-06D9-3E464986DAD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93F65CF2-1296-FE53-D2DB-311D8654EB7C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91348AB-7FE6-6046-354C-0E1E27ED7233}"/>
              </a:ext>
            </a:extLst>
          </p:cNvPr>
          <p:cNvSpPr txBox="1"/>
          <p:nvPr/>
        </p:nvSpPr>
        <p:spPr>
          <a:xfrm>
            <a:off x="4868427" y="2921168"/>
            <a:ext cx="67436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DECD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 que </a:t>
            </a:r>
            <a:r>
              <a:rPr lang="en-US" sz="6000" b="1" dirty="0" err="1">
                <a:solidFill>
                  <a:srgbClr val="FDECD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estudar</a:t>
            </a:r>
            <a:r>
              <a:rPr lang="en-US" sz="6000" b="1" dirty="0">
                <a:solidFill>
                  <a:srgbClr val="FDECD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?</a:t>
            </a:r>
            <a:endParaRPr lang="pt-BR" sz="6000" b="1" dirty="0">
              <a:solidFill>
                <a:srgbClr val="FDECD7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" name="Imagem 1" descr="Imagem em preto e branco&#10;&#10;O conteúdo gerado por IA pode estar incorreto.">
            <a:extLst>
              <a:ext uri="{FF2B5EF4-FFF2-40B4-BE49-F238E27FC236}">
                <a16:creationId xmlns:a16="http://schemas.microsoft.com/office/drawing/2014/main" id="{271605B5-BB98-3FC0-97D8-C7AC9481B2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24" b="37406"/>
          <a:stretch/>
        </p:blipFill>
        <p:spPr>
          <a:xfrm>
            <a:off x="579928" y="2835460"/>
            <a:ext cx="3716717" cy="991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4163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42B5BA-E237-4955-E671-73E14D4A1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C0AFADD1-9DD0-E274-6C02-904C9BD7E7F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1BC2B7C5-9A83-7B34-723D-BB38DC914152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Imagem 1" descr="Imagem em preto e branco&#10;&#10;O conteúdo gerado por IA pode estar incorreto.">
            <a:extLst>
              <a:ext uri="{FF2B5EF4-FFF2-40B4-BE49-F238E27FC236}">
                <a16:creationId xmlns:a16="http://schemas.microsoft.com/office/drawing/2014/main" id="{DC23AF9F-519F-D218-AAD7-E1F1393F5C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24" b="37406"/>
          <a:stretch/>
        </p:blipFill>
        <p:spPr>
          <a:xfrm>
            <a:off x="579928" y="2835460"/>
            <a:ext cx="3716717" cy="991249"/>
          </a:xfrm>
          <a:prstGeom prst="rect">
            <a:avLst/>
          </a:prstGeom>
        </p:spPr>
      </p:pic>
      <p:pic>
        <p:nvPicPr>
          <p:cNvPr id="2050" name="Picture 2" descr="Pmi-pmocp, Eco | PDF | Project Management | Governance">
            <a:extLst>
              <a:ext uri="{FF2B5EF4-FFF2-40B4-BE49-F238E27FC236}">
                <a16:creationId xmlns:a16="http://schemas.microsoft.com/office/drawing/2014/main" id="{BEDE6020-593E-5C09-3321-F221779723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7258" r="9869" b="11730"/>
          <a:stretch>
            <a:fillRect/>
          </a:stretch>
        </p:blipFill>
        <p:spPr bwMode="auto">
          <a:xfrm>
            <a:off x="4876349" y="950339"/>
            <a:ext cx="3799904" cy="51524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5B0398B-0870-6F5C-0533-0B637F1DA15E}"/>
              </a:ext>
            </a:extLst>
          </p:cNvPr>
          <p:cNvSpPr txBox="1"/>
          <p:nvPr/>
        </p:nvSpPr>
        <p:spPr>
          <a:xfrm>
            <a:off x="8341970" y="2504506"/>
            <a:ext cx="3214049" cy="184898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1343344" rtl="0" eaLnBrk="1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  <a:sym typeface="Helvetica Neue"/>
              </a:rPr>
              <a:t>Resumo do</a:t>
            </a:r>
            <a:b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  <a:sym typeface="Helvetica Neue"/>
              </a:rPr>
            </a:b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  <a:sym typeface="Helvetica Neue"/>
              </a:rPr>
              <a:t>Conteúdo do Exame</a:t>
            </a:r>
          </a:p>
        </p:txBody>
      </p:sp>
    </p:spTree>
    <p:extLst>
      <p:ext uri="{BB962C8B-B14F-4D97-AF65-F5344CB8AC3E}">
        <p14:creationId xmlns:p14="http://schemas.microsoft.com/office/powerpoint/2010/main" val="1892927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3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DD8601-057D-4AB5-E642-FD442D722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Onda de linhas em roxo em um fundo roxo mais escuro">
            <a:extLst>
              <a:ext uri="{FF2B5EF4-FFF2-40B4-BE49-F238E27FC236}">
                <a16:creationId xmlns:a16="http://schemas.microsoft.com/office/drawing/2014/main" id="{5970E5FD-E337-1FC0-2196-FF96F89909A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0"/>
            <a:ext cx="12191551" cy="6858000"/>
          </a:xfrm>
          <a:prstGeom prst="rect">
            <a:avLst/>
          </a:prstGeom>
        </p:spPr>
      </p:pic>
      <p:sp>
        <p:nvSpPr>
          <p:cNvPr id="32" name="Freeform 32">
            <a:extLst>
              <a:ext uri="{FF2B5EF4-FFF2-40B4-BE49-F238E27FC236}">
                <a16:creationId xmlns:a16="http://schemas.microsoft.com/office/drawing/2014/main" id="{4A0E6725-5B75-FF14-BBE7-CC66486050E6}"/>
              </a:ext>
            </a:extLst>
          </p:cNvPr>
          <p:cNvSpPr/>
          <p:nvPr/>
        </p:nvSpPr>
        <p:spPr>
          <a:xfrm>
            <a:off x="11250591" y="6250329"/>
            <a:ext cx="779901" cy="450087"/>
          </a:xfrm>
          <a:custGeom>
            <a:avLst/>
            <a:gdLst/>
            <a:ahLst/>
            <a:cxnLst/>
            <a:rect l="l" t="t" r="r" b="b"/>
            <a:pathLst>
              <a:path w="855888" h="456588">
                <a:moveTo>
                  <a:pt x="0" y="0"/>
                </a:moveTo>
                <a:lnTo>
                  <a:pt x="855888" y="0"/>
                </a:lnTo>
                <a:lnTo>
                  <a:pt x="855888" y="456588"/>
                </a:lnTo>
                <a:lnTo>
                  <a:pt x="0" y="456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B2339BE-0FF8-1763-0AA1-0C1533D02D9A}"/>
              </a:ext>
            </a:extLst>
          </p:cNvPr>
          <p:cNvSpPr txBox="1"/>
          <p:nvPr/>
        </p:nvSpPr>
        <p:spPr>
          <a:xfrm>
            <a:off x="1638954" y="368939"/>
            <a:ext cx="8530543" cy="90719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489" tIns="22489" rIns="22489" bIns="22489" numCol="1" spcCol="38100" rtlCol="0" anchor="ctr">
            <a:spAutoFit/>
          </a:bodyPr>
          <a:lstStyle/>
          <a:p>
            <a:pPr marL="0" marR="0" lvl="0" indent="0" algn="ctr" defTabSz="1343344" rtl="0" eaLnBrk="1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O que estudar?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DCD62CC-5128-EA4C-735C-AB3651F067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2660" y="1468787"/>
            <a:ext cx="4311370" cy="5389213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829C40E-6DB2-9BB4-9BB1-780ABD0469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999" y="1785484"/>
            <a:ext cx="3609104" cy="4563163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850300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ídia Online 2" title="Project Professionals: Lighting the Way Forward">
            <a:hlinkClick r:id="" action="ppaction://media"/>
            <a:extLst>
              <a:ext uri="{FF2B5EF4-FFF2-40B4-BE49-F238E27FC236}">
                <a16:creationId xmlns:a16="http://schemas.microsoft.com/office/drawing/2014/main" id="{9CDB4928-C771-EADB-D783-16CFE61B208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225" y="0"/>
            <a:ext cx="12147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7746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0D743-4B54-FCCD-4158-F43D6FDCE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ídeo 2" title="Partículas desfocadas azul ciano">
            <a:hlinkClick r:id="" action="ppaction://media"/>
            <a:extLst>
              <a:ext uri="{FF2B5EF4-FFF2-40B4-BE49-F238E27FC236}">
                <a16:creationId xmlns:a16="http://schemas.microsoft.com/office/drawing/2014/main" id="{04CAE234-8DB6-EA59-AE28-F014D4B078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lum bright="-40000" contrast="-40000"/>
          </a:blip>
          <a:stretch>
            <a:fillRect/>
          </a:stretch>
        </p:blipFill>
        <p:spPr>
          <a:xfrm>
            <a:off x="-208344" y="-138896"/>
            <a:ext cx="14784729" cy="8316410"/>
          </a:xfrm>
          <a:prstGeom prst="rect">
            <a:avLst/>
          </a:prstGeom>
        </p:spPr>
      </p:pic>
      <p:pic>
        <p:nvPicPr>
          <p:cNvPr id="1026" name="Picture 2" descr="3C Horizontal-100">
            <a:extLst>
              <a:ext uri="{FF2B5EF4-FFF2-40B4-BE49-F238E27FC236}">
                <a16:creationId xmlns:a16="http://schemas.microsoft.com/office/drawing/2014/main" id="{5007519A-E1B3-414D-9722-0EFB2D94FC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" r="331"/>
          <a:stretch>
            <a:fillRect/>
          </a:stretch>
        </p:blipFill>
        <p:spPr bwMode="auto">
          <a:xfrm>
            <a:off x="3548266" y="2758349"/>
            <a:ext cx="5848351" cy="1766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91772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ChangeAspect="1"/>
          </p:cNvSpPr>
          <p:nvPr/>
        </p:nvSpPr>
        <p:spPr>
          <a:xfrm>
            <a:off x="-115958" y="-1"/>
            <a:ext cx="12307958" cy="6960951"/>
          </a:xfrm>
          <a:custGeom>
            <a:avLst/>
            <a:gdLst/>
            <a:ahLst/>
            <a:cxnLst/>
            <a:rect l="l" t="t" r="r" b="b"/>
            <a:pathLst>
              <a:path w="18461937" h="10384839">
                <a:moveTo>
                  <a:pt x="0" y="0"/>
                </a:moveTo>
                <a:lnTo>
                  <a:pt x="18461937" y="0"/>
                </a:lnTo>
                <a:lnTo>
                  <a:pt x="18461937" y="10384840"/>
                </a:lnTo>
                <a:lnTo>
                  <a:pt x="0" y="103848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174" t="-35272" r="-90131" b="-64942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7002788" y="3678202"/>
            <a:ext cx="328101" cy="328101"/>
          </a:xfrm>
          <a:custGeom>
            <a:avLst/>
            <a:gdLst/>
            <a:ahLst/>
            <a:cxnLst/>
            <a:rect l="l" t="t" r="r" b="b"/>
            <a:pathLst>
              <a:path w="492151" h="492151">
                <a:moveTo>
                  <a:pt x="0" y="0"/>
                </a:moveTo>
                <a:lnTo>
                  <a:pt x="492150" y="0"/>
                </a:lnTo>
                <a:lnTo>
                  <a:pt x="492150" y="492150"/>
                </a:lnTo>
                <a:lnTo>
                  <a:pt x="0" y="4921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7012638" y="4458778"/>
            <a:ext cx="318250" cy="318250"/>
          </a:xfrm>
          <a:custGeom>
            <a:avLst/>
            <a:gdLst/>
            <a:ahLst/>
            <a:cxnLst/>
            <a:rect l="l" t="t" r="r" b="b"/>
            <a:pathLst>
              <a:path w="477375" h="477375">
                <a:moveTo>
                  <a:pt x="0" y="0"/>
                </a:moveTo>
                <a:lnTo>
                  <a:pt x="477375" y="0"/>
                </a:lnTo>
                <a:lnTo>
                  <a:pt x="477375" y="477375"/>
                </a:lnTo>
                <a:lnTo>
                  <a:pt x="0" y="4773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7012638" y="4103863"/>
            <a:ext cx="318250" cy="244763"/>
          </a:xfrm>
          <a:custGeom>
            <a:avLst/>
            <a:gdLst/>
            <a:ahLst/>
            <a:cxnLst/>
            <a:rect l="l" t="t" r="r" b="b"/>
            <a:pathLst>
              <a:path w="477375" h="367145">
                <a:moveTo>
                  <a:pt x="0" y="0"/>
                </a:moveTo>
                <a:lnTo>
                  <a:pt x="477375" y="0"/>
                </a:lnTo>
                <a:lnTo>
                  <a:pt x="477375" y="367144"/>
                </a:lnTo>
                <a:lnTo>
                  <a:pt x="0" y="3671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2760413" y="3510187"/>
            <a:ext cx="3400749" cy="817620"/>
          </a:xfrm>
          <a:custGeom>
            <a:avLst/>
            <a:gdLst/>
            <a:ahLst/>
            <a:cxnLst/>
            <a:rect l="l" t="t" r="r" b="b"/>
            <a:pathLst>
              <a:path w="5101123" h="1226430">
                <a:moveTo>
                  <a:pt x="0" y="0"/>
                </a:moveTo>
                <a:lnTo>
                  <a:pt x="5101124" y="0"/>
                </a:lnTo>
                <a:lnTo>
                  <a:pt x="5101124" y="1226430"/>
                </a:lnTo>
                <a:lnTo>
                  <a:pt x="0" y="12264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62952" b="-58934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6694283" y="2977674"/>
            <a:ext cx="0" cy="2227508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709209" y="3386595"/>
            <a:ext cx="867055" cy="867055"/>
          </a:xfrm>
          <a:custGeom>
            <a:avLst/>
            <a:gdLst/>
            <a:ahLst/>
            <a:cxnLst/>
            <a:rect l="l" t="t" r="r" b="b"/>
            <a:pathLst>
              <a:path w="1300582" h="1300582">
                <a:moveTo>
                  <a:pt x="0" y="0"/>
                </a:moveTo>
                <a:lnTo>
                  <a:pt x="1300581" y="0"/>
                </a:lnTo>
                <a:lnTo>
                  <a:pt x="1300581" y="1300582"/>
                </a:lnTo>
                <a:lnTo>
                  <a:pt x="0" y="130058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514453" y="3692279"/>
            <a:ext cx="2511235" cy="230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187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41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www.jumpeducacao.com.br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514453" y="4071085"/>
            <a:ext cx="2511235" cy="230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187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41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anderson.sales@jump.bhz.br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514452" y="4473939"/>
            <a:ext cx="1710043" cy="230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187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41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(11) 98225-9645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57F6E6B1-0E3B-7035-96EF-8F35850D4E53}"/>
              </a:ext>
            </a:extLst>
          </p:cNvPr>
          <p:cNvSpPr/>
          <p:nvPr/>
        </p:nvSpPr>
        <p:spPr>
          <a:xfrm>
            <a:off x="6896343" y="3054172"/>
            <a:ext cx="32660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89FFD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Anderson Sales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89FFD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922</Words>
  <Application>Microsoft Office PowerPoint</Application>
  <PresentationFormat>Widescreen</PresentationFormat>
  <Paragraphs>226</Paragraphs>
  <Slides>53</Slides>
  <Notes>2</Notes>
  <HiddenSlides>0</HiddenSlides>
  <MMClips>9</MMClips>
  <ScaleCrop>false</ScaleCrop>
  <HeadingPairs>
    <vt:vector size="4" baseType="variant">
      <vt:variant>
        <vt:lpstr>Tema</vt:lpstr>
      </vt:variant>
      <vt:variant>
        <vt:i4>5</vt:i4>
      </vt:variant>
      <vt:variant>
        <vt:lpstr>Títulos de slides</vt:lpstr>
      </vt:variant>
      <vt:variant>
        <vt:i4>53</vt:i4>
      </vt:variant>
    </vt:vector>
  </HeadingPairs>
  <TitlesOfParts>
    <vt:vector size="58" baseType="lpstr">
      <vt:lpstr>1_Tema do Office</vt:lpstr>
      <vt:lpstr>1_Office Theme</vt:lpstr>
      <vt:lpstr>4_Tema do Office</vt:lpstr>
      <vt:lpstr>3_Tema do Office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Não é uma prova sobre um livro.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Anderson Sales</dc:creator>
  <cp:lastModifiedBy>Anderson Sales</cp:lastModifiedBy>
  <cp:revision>8</cp:revision>
  <dcterms:created xsi:type="dcterms:W3CDTF">2025-07-15T21:44:00Z</dcterms:created>
  <dcterms:modified xsi:type="dcterms:W3CDTF">2025-07-16T10:30:06Z</dcterms:modified>
</cp:coreProperties>
</file>