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notesMasterIdLst>
    <p:notesMasterId r:id="rId63"/>
  </p:notesMasterIdLst>
  <p:handoutMasterIdLst>
    <p:handoutMasterId r:id="rId64"/>
  </p:handout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7" r:id="rId38"/>
    <p:sldId id="296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19" r:id="rId61"/>
    <p:sldId id="260" r:id="rId62"/>
  </p:sldIdLst>
  <p:sldSz cx="12192000" cy="6858000"/>
  <p:notesSz cx="6858000" cy="9144000"/>
  <p:defaultTextStyle>
    <a:defPPr rtl="0">
      <a:defRPr lang="pt-B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361556-AD05-4198-8035-1968A23AA1E7}" v="37" dt="2025-07-15T03:27:59.1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48" autoAdjust="0"/>
  </p:normalViewPr>
  <p:slideViewPr>
    <p:cSldViewPr snapToGrid="0">
      <p:cViewPr varScale="1">
        <p:scale>
          <a:sx n="75" d="100"/>
          <a:sy n="75" d="100"/>
        </p:scale>
        <p:origin x="90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7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69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elo Streck" userId="c85d76b4-5e96-4e28-98e6-aaf6c868b0c4" providerId="ADAL" clId="{F7361556-AD05-4198-8035-1968A23AA1E7}"/>
    <pc:docChg chg="undo custSel addSld delSld modSld sldOrd">
      <pc:chgData name="Marcelo Streck" userId="c85d76b4-5e96-4e28-98e6-aaf6c868b0c4" providerId="ADAL" clId="{F7361556-AD05-4198-8035-1968A23AA1E7}" dt="2025-07-15T03:28:10.020" v="9022" actId="1076"/>
      <pc:docMkLst>
        <pc:docMk/>
      </pc:docMkLst>
      <pc:sldChg chg="addSp modSp mod">
        <pc:chgData name="Marcelo Streck" userId="c85d76b4-5e96-4e28-98e6-aaf6c868b0c4" providerId="ADAL" clId="{F7361556-AD05-4198-8035-1968A23AA1E7}" dt="2025-07-14T21:54:27.499" v="60" actId="1076"/>
        <pc:sldMkLst>
          <pc:docMk/>
          <pc:sldMk cId="1487700712" sldId="256"/>
        </pc:sldMkLst>
        <pc:spChg chg="mod">
          <ac:chgData name="Marcelo Streck" userId="c85d76b4-5e96-4e28-98e6-aaf6c868b0c4" providerId="ADAL" clId="{F7361556-AD05-4198-8035-1968A23AA1E7}" dt="2025-07-14T21:53:21.257" v="51" actId="20577"/>
          <ac:spMkLst>
            <pc:docMk/>
            <pc:sldMk cId="1487700712" sldId="256"/>
            <ac:spMk id="3" creationId="{48B6CF59-4E5B-494D-A2F7-97ADD01E6497}"/>
          </ac:spMkLst>
        </pc:spChg>
        <pc:picChg chg="add mod">
          <ac:chgData name="Marcelo Streck" userId="c85d76b4-5e96-4e28-98e6-aaf6c868b0c4" providerId="ADAL" clId="{F7361556-AD05-4198-8035-1968A23AA1E7}" dt="2025-07-14T21:54:27.499" v="60" actId="1076"/>
          <ac:picMkLst>
            <pc:docMk/>
            <pc:sldMk cId="1487700712" sldId="256"/>
            <ac:picMk id="5" creationId="{E92BEBC9-9181-0178-256A-151BE1451E7C}"/>
          </ac:picMkLst>
        </pc:picChg>
      </pc:sldChg>
      <pc:sldChg chg="del">
        <pc:chgData name="Marcelo Streck" userId="c85d76b4-5e96-4e28-98e6-aaf6c868b0c4" providerId="ADAL" clId="{F7361556-AD05-4198-8035-1968A23AA1E7}" dt="2025-07-15T03:11:35.387" v="8960" actId="47"/>
        <pc:sldMkLst>
          <pc:docMk/>
          <pc:sldMk cId="497607547" sldId="258"/>
        </pc:sldMkLst>
      </pc:sldChg>
      <pc:sldChg chg="del">
        <pc:chgData name="Marcelo Streck" userId="c85d76b4-5e96-4e28-98e6-aaf6c868b0c4" providerId="ADAL" clId="{F7361556-AD05-4198-8035-1968A23AA1E7}" dt="2025-07-15T03:11:37.840" v="8961" actId="47"/>
        <pc:sldMkLst>
          <pc:docMk/>
          <pc:sldMk cId="4209322005" sldId="259"/>
        </pc:sldMkLst>
      </pc:sldChg>
      <pc:sldChg chg="addSp modSp mod">
        <pc:chgData name="Marcelo Streck" userId="c85d76b4-5e96-4e28-98e6-aaf6c868b0c4" providerId="ADAL" clId="{F7361556-AD05-4198-8035-1968A23AA1E7}" dt="2025-07-15T03:28:10.020" v="9022" actId="1076"/>
        <pc:sldMkLst>
          <pc:docMk/>
          <pc:sldMk cId="3501347425" sldId="260"/>
        </pc:sldMkLst>
        <pc:spChg chg="mod">
          <ac:chgData name="Marcelo Streck" userId="c85d76b4-5e96-4e28-98e6-aaf6c868b0c4" providerId="ADAL" clId="{F7361556-AD05-4198-8035-1968A23AA1E7}" dt="2025-07-14T21:58:12.412" v="102" actId="20577"/>
          <ac:spMkLst>
            <pc:docMk/>
            <pc:sldMk cId="3501347425" sldId="260"/>
            <ac:spMk id="2" creationId="{0F87E73C-2B1A-4602-BFBE-CFE1E55D9B38}"/>
          </ac:spMkLst>
        </pc:spChg>
        <pc:spChg chg="mod">
          <ac:chgData name="Marcelo Streck" userId="c85d76b4-5e96-4e28-98e6-aaf6c868b0c4" providerId="ADAL" clId="{F7361556-AD05-4198-8035-1968A23AA1E7}" dt="2025-07-14T21:57:23.020" v="94" actId="20577"/>
          <ac:spMkLst>
            <pc:docMk/>
            <pc:sldMk cId="3501347425" sldId="260"/>
            <ac:spMk id="3" creationId="{A9CB511D-EA45-4336-847C-1252667143B5}"/>
          </ac:spMkLst>
        </pc:spChg>
        <pc:picChg chg="add mod">
          <ac:chgData name="Marcelo Streck" userId="c85d76b4-5e96-4e28-98e6-aaf6c868b0c4" providerId="ADAL" clId="{F7361556-AD05-4198-8035-1968A23AA1E7}" dt="2025-07-15T03:28:10.020" v="9022" actId="1076"/>
          <ac:picMkLst>
            <pc:docMk/>
            <pc:sldMk cId="3501347425" sldId="260"/>
            <ac:picMk id="6" creationId="{0B3A57E2-DFD0-8138-D1EA-7F74C9DB6420}"/>
          </ac:picMkLst>
        </pc:picChg>
        <pc:picChg chg="add mod">
          <ac:chgData name="Marcelo Streck" userId="c85d76b4-5e96-4e28-98e6-aaf6c868b0c4" providerId="ADAL" clId="{F7361556-AD05-4198-8035-1968A23AA1E7}" dt="2025-07-15T03:28:06.103" v="9021" actId="1076"/>
          <ac:picMkLst>
            <pc:docMk/>
            <pc:sldMk cId="3501347425" sldId="260"/>
            <ac:picMk id="8" creationId="{33EC24A0-8A11-EE3A-B325-CD3614017629}"/>
          </ac:picMkLst>
        </pc:picChg>
      </pc:sldChg>
      <pc:sldChg chg="addSp delSp modSp mod">
        <pc:chgData name="Marcelo Streck" userId="c85d76b4-5e96-4e28-98e6-aaf6c868b0c4" providerId="ADAL" clId="{F7361556-AD05-4198-8035-1968A23AA1E7}" dt="2025-07-15T01:39:20.269" v="2875" actId="1076"/>
        <pc:sldMkLst>
          <pc:docMk/>
          <pc:sldMk cId="1703342593" sldId="261"/>
        </pc:sldMkLst>
        <pc:spChg chg="mod">
          <ac:chgData name="Marcelo Streck" userId="c85d76b4-5e96-4e28-98e6-aaf6c868b0c4" providerId="ADAL" clId="{F7361556-AD05-4198-8035-1968A23AA1E7}" dt="2025-07-14T21:55:26.601" v="74" actId="20577"/>
          <ac:spMkLst>
            <pc:docMk/>
            <pc:sldMk cId="1703342593" sldId="261"/>
            <ac:spMk id="2" creationId="{5B040558-A365-4CCE-92FA-5A48CD98F9C9}"/>
          </ac:spMkLst>
        </pc:spChg>
        <pc:spChg chg="add del mod">
          <ac:chgData name="Marcelo Streck" userId="c85d76b4-5e96-4e28-98e6-aaf6c868b0c4" providerId="ADAL" clId="{F7361556-AD05-4198-8035-1968A23AA1E7}" dt="2025-07-14T22:09:07.011" v="107" actId="478"/>
          <ac:spMkLst>
            <pc:docMk/>
            <pc:sldMk cId="1703342593" sldId="261"/>
            <ac:spMk id="5" creationId="{D1EF1D4C-022F-8CF6-C5A9-791F38C008BA}"/>
          </ac:spMkLst>
        </pc:spChg>
        <pc:spChg chg="add mod">
          <ac:chgData name="Marcelo Streck" userId="c85d76b4-5e96-4e28-98e6-aaf6c868b0c4" providerId="ADAL" clId="{F7361556-AD05-4198-8035-1968A23AA1E7}" dt="2025-07-15T01:39:20.269" v="2875" actId="1076"/>
          <ac:spMkLst>
            <pc:docMk/>
            <pc:sldMk cId="1703342593" sldId="261"/>
            <ac:spMk id="6" creationId="{9989ACF5-FE97-7110-5E85-FBEFDCA713C3}"/>
          </ac:spMkLst>
        </pc:spChg>
        <pc:graphicFrameChg chg="del mod">
          <ac:chgData name="Marcelo Streck" userId="c85d76b4-5e96-4e28-98e6-aaf6c868b0c4" providerId="ADAL" clId="{F7361556-AD05-4198-8035-1968A23AA1E7}" dt="2025-07-14T22:08:09.188" v="103" actId="478"/>
          <ac:graphicFrameMkLst>
            <pc:docMk/>
            <pc:sldMk cId="1703342593" sldId="261"/>
            <ac:graphicFrameMk id="4" creationId="{81E592E1-99DF-4294-A2E9-EF46299BD3F4}"/>
          </ac:graphicFrameMkLst>
        </pc:graphicFrameChg>
        <pc:picChg chg="add mod">
          <ac:chgData name="Marcelo Streck" userId="c85d76b4-5e96-4e28-98e6-aaf6c868b0c4" providerId="ADAL" clId="{F7361556-AD05-4198-8035-1968A23AA1E7}" dt="2025-07-14T22:11:08.812" v="274" actId="14100"/>
          <ac:picMkLst>
            <pc:docMk/>
            <pc:sldMk cId="1703342593" sldId="261"/>
            <ac:picMk id="7" creationId="{D46EA5ED-7E66-F638-B3F2-710660E7174C}"/>
          </ac:picMkLst>
        </pc:picChg>
        <pc:picChg chg="add mod">
          <ac:chgData name="Marcelo Streck" userId="c85d76b4-5e96-4e28-98e6-aaf6c868b0c4" providerId="ADAL" clId="{F7361556-AD05-4198-8035-1968A23AA1E7}" dt="2025-07-15T01:39:08.223" v="2872" actId="1076"/>
          <ac:picMkLst>
            <pc:docMk/>
            <pc:sldMk cId="1703342593" sldId="261"/>
            <ac:picMk id="9" creationId="{12297772-45E7-5DFB-F538-96EA4F026071}"/>
          </ac:picMkLst>
        </pc:picChg>
      </pc:sldChg>
      <pc:sldChg chg="add del">
        <pc:chgData name="Marcelo Streck" userId="c85d76b4-5e96-4e28-98e6-aaf6c868b0c4" providerId="ADAL" clId="{F7361556-AD05-4198-8035-1968A23AA1E7}" dt="2025-07-14T22:11:23.015" v="275" actId="47"/>
        <pc:sldMkLst>
          <pc:docMk/>
          <pc:sldMk cId="2394122472" sldId="262"/>
        </pc:sldMkLst>
      </pc:sldChg>
      <pc:sldChg chg="modSp add mod">
        <pc:chgData name="Marcelo Streck" userId="c85d76b4-5e96-4e28-98e6-aaf6c868b0c4" providerId="ADAL" clId="{F7361556-AD05-4198-8035-1968A23AA1E7}" dt="2025-07-14T22:14:58.213" v="665" actId="1076"/>
        <pc:sldMkLst>
          <pc:docMk/>
          <pc:sldMk cId="3689244603" sldId="262"/>
        </pc:sldMkLst>
        <pc:spChg chg="mod">
          <ac:chgData name="Marcelo Streck" userId="c85d76b4-5e96-4e28-98e6-aaf6c868b0c4" providerId="ADAL" clId="{F7361556-AD05-4198-8035-1968A23AA1E7}" dt="2025-07-14T22:14:58.213" v="665" actId="1076"/>
          <ac:spMkLst>
            <pc:docMk/>
            <pc:sldMk cId="3689244603" sldId="262"/>
            <ac:spMk id="6" creationId="{E504EFEF-C09F-5D1D-3A17-907F7EB66F84}"/>
          </ac:spMkLst>
        </pc:spChg>
      </pc:sldChg>
      <pc:sldChg chg="modSp add mod">
        <pc:chgData name="Marcelo Streck" userId="c85d76b4-5e96-4e28-98e6-aaf6c868b0c4" providerId="ADAL" clId="{F7361556-AD05-4198-8035-1968A23AA1E7}" dt="2025-07-14T22:25:18.404" v="1004" actId="20577"/>
        <pc:sldMkLst>
          <pc:docMk/>
          <pc:sldMk cId="1709565930" sldId="263"/>
        </pc:sldMkLst>
        <pc:spChg chg="mod">
          <ac:chgData name="Marcelo Streck" userId="c85d76b4-5e96-4e28-98e6-aaf6c868b0c4" providerId="ADAL" clId="{F7361556-AD05-4198-8035-1968A23AA1E7}" dt="2025-07-14T22:25:18.404" v="1004" actId="20577"/>
          <ac:spMkLst>
            <pc:docMk/>
            <pc:sldMk cId="1709565930" sldId="263"/>
            <ac:spMk id="2" creationId="{A19D31DA-ACE1-4652-8BFC-8B5365A096BB}"/>
          </ac:spMkLst>
        </pc:spChg>
        <pc:spChg chg="mod">
          <ac:chgData name="Marcelo Streck" userId="c85d76b4-5e96-4e28-98e6-aaf6c868b0c4" providerId="ADAL" clId="{F7361556-AD05-4198-8035-1968A23AA1E7}" dt="2025-07-14T22:18:23.841" v="911" actId="20577"/>
          <ac:spMkLst>
            <pc:docMk/>
            <pc:sldMk cId="1709565930" sldId="263"/>
            <ac:spMk id="6" creationId="{674DE10F-0BB3-98C3-6DEF-0CC00A4D7C1C}"/>
          </ac:spMkLst>
        </pc:spChg>
      </pc:sldChg>
      <pc:sldChg chg="modSp add mod">
        <pc:chgData name="Marcelo Streck" userId="c85d76b4-5e96-4e28-98e6-aaf6c868b0c4" providerId="ADAL" clId="{F7361556-AD05-4198-8035-1968A23AA1E7}" dt="2025-07-15T03:20:07.113" v="9016" actId="20577"/>
        <pc:sldMkLst>
          <pc:docMk/>
          <pc:sldMk cId="2719823049" sldId="264"/>
        </pc:sldMkLst>
        <pc:spChg chg="mod">
          <ac:chgData name="Marcelo Streck" userId="c85d76b4-5e96-4e28-98e6-aaf6c868b0c4" providerId="ADAL" clId="{F7361556-AD05-4198-8035-1968A23AA1E7}" dt="2025-07-14T22:25:46.247" v="1012" actId="20577"/>
          <ac:spMkLst>
            <pc:docMk/>
            <pc:sldMk cId="2719823049" sldId="264"/>
            <ac:spMk id="2" creationId="{1AC4BF8C-2DAC-BAA1-B7F8-2B73CD7B2246}"/>
          </ac:spMkLst>
        </pc:spChg>
        <pc:spChg chg="mod">
          <ac:chgData name="Marcelo Streck" userId="c85d76b4-5e96-4e28-98e6-aaf6c868b0c4" providerId="ADAL" clId="{F7361556-AD05-4198-8035-1968A23AA1E7}" dt="2025-07-15T03:20:07.113" v="9016" actId="20577"/>
          <ac:spMkLst>
            <pc:docMk/>
            <pc:sldMk cId="2719823049" sldId="264"/>
            <ac:spMk id="6" creationId="{88548622-EEA2-3F15-4D8F-2718F5EC2C18}"/>
          </ac:spMkLst>
        </pc:spChg>
      </pc:sldChg>
      <pc:sldChg chg="addSp delSp modSp add mod">
        <pc:chgData name="Marcelo Streck" userId="c85d76b4-5e96-4e28-98e6-aaf6c868b0c4" providerId="ADAL" clId="{F7361556-AD05-4198-8035-1968A23AA1E7}" dt="2025-07-14T22:29:18.028" v="1174" actId="1076"/>
        <pc:sldMkLst>
          <pc:docMk/>
          <pc:sldMk cId="3461661925" sldId="265"/>
        </pc:sldMkLst>
        <pc:spChg chg="del">
          <ac:chgData name="Marcelo Streck" userId="c85d76b4-5e96-4e28-98e6-aaf6c868b0c4" providerId="ADAL" clId="{F7361556-AD05-4198-8035-1968A23AA1E7}" dt="2025-07-14T22:28:44.807" v="1170" actId="478"/>
          <ac:spMkLst>
            <pc:docMk/>
            <pc:sldMk cId="3461661925" sldId="265"/>
            <ac:spMk id="6" creationId="{1B81FF98-4FC1-B379-E6B6-177CB608358F}"/>
          </ac:spMkLst>
        </pc:spChg>
        <pc:picChg chg="add mod">
          <ac:chgData name="Marcelo Streck" userId="c85d76b4-5e96-4e28-98e6-aaf6c868b0c4" providerId="ADAL" clId="{F7361556-AD05-4198-8035-1968A23AA1E7}" dt="2025-07-14T22:29:18.028" v="1174" actId="1076"/>
          <ac:picMkLst>
            <pc:docMk/>
            <pc:sldMk cId="3461661925" sldId="265"/>
            <ac:picMk id="3" creationId="{50A2F6AA-1037-A5E5-9F62-F530BA72109C}"/>
          </ac:picMkLst>
        </pc:picChg>
      </pc:sldChg>
      <pc:sldChg chg="modSp add mod ord">
        <pc:chgData name="Marcelo Streck" userId="c85d76b4-5e96-4e28-98e6-aaf6c868b0c4" providerId="ADAL" clId="{F7361556-AD05-4198-8035-1968A23AA1E7}" dt="2025-07-14T22:38:13.760" v="1438" actId="20577"/>
        <pc:sldMkLst>
          <pc:docMk/>
          <pc:sldMk cId="1615109965" sldId="266"/>
        </pc:sldMkLst>
        <pc:spChg chg="mod">
          <ac:chgData name="Marcelo Streck" userId="c85d76b4-5e96-4e28-98e6-aaf6c868b0c4" providerId="ADAL" clId="{F7361556-AD05-4198-8035-1968A23AA1E7}" dt="2025-07-14T22:29:57.732" v="1184" actId="20577"/>
          <ac:spMkLst>
            <pc:docMk/>
            <pc:sldMk cId="1615109965" sldId="266"/>
            <ac:spMk id="2" creationId="{3B724BB9-9833-AF0B-10ED-400D0F915272}"/>
          </ac:spMkLst>
        </pc:spChg>
        <pc:spChg chg="mod">
          <ac:chgData name="Marcelo Streck" userId="c85d76b4-5e96-4e28-98e6-aaf6c868b0c4" providerId="ADAL" clId="{F7361556-AD05-4198-8035-1968A23AA1E7}" dt="2025-07-14T22:38:13.760" v="1438" actId="20577"/>
          <ac:spMkLst>
            <pc:docMk/>
            <pc:sldMk cId="1615109965" sldId="266"/>
            <ac:spMk id="6" creationId="{31FEB386-AE18-DBE7-5725-511D55787A80}"/>
          </ac:spMkLst>
        </pc:spChg>
      </pc:sldChg>
      <pc:sldChg chg="modSp add mod">
        <pc:chgData name="Marcelo Streck" userId="c85d76b4-5e96-4e28-98e6-aaf6c868b0c4" providerId="ADAL" clId="{F7361556-AD05-4198-8035-1968A23AA1E7}" dt="2025-07-14T22:41:12.354" v="1657" actId="20577"/>
        <pc:sldMkLst>
          <pc:docMk/>
          <pc:sldMk cId="1022504365" sldId="267"/>
        </pc:sldMkLst>
        <pc:spChg chg="mod">
          <ac:chgData name="Marcelo Streck" userId="c85d76b4-5e96-4e28-98e6-aaf6c868b0c4" providerId="ADAL" clId="{F7361556-AD05-4198-8035-1968A23AA1E7}" dt="2025-07-14T22:41:12.354" v="1657" actId="20577"/>
          <ac:spMkLst>
            <pc:docMk/>
            <pc:sldMk cId="1022504365" sldId="267"/>
            <ac:spMk id="6" creationId="{3D5EDE7B-B5A0-DFC8-F60C-719677877FB6}"/>
          </ac:spMkLst>
        </pc:spChg>
      </pc:sldChg>
      <pc:sldChg chg="modSp add mod">
        <pc:chgData name="Marcelo Streck" userId="c85d76b4-5e96-4e28-98e6-aaf6c868b0c4" providerId="ADAL" clId="{F7361556-AD05-4198-8035-1968A23AA1E7}" dt="2025-07-14T22:42:43.030" v="1769" actId="20577"/>
        <pc:sldMkLst>
          <pc:docMk/>
          <pc:sldMk cId="680372307" sldId="268"/>
        </pc:sldMkLst>
        <pc:spChg chg="mod">
          <ac:chgData name="Marcelo Streck" userId="c85d76b4-5e96-4e28-98e6-aaf6c868b0c4" providerId="ADAL" clId="{F7361556-AD05-4198-8035-1968A23AA1E7}" dt="2025-07-14T22:41:41.511" v="1667" actId="20577"/>
          <ac:spMkLst>
            <pc:docMk/>
            <pc:sldMk cId="680372307" sldId="268"/>
            <ac:spMk id="2" creationId="{AE1C3925-88FB-0F5C-6B75-B3E7512A0F27}"/>
          </ac:spMkLst>
        </pc:spChg>
        <pc:spChg chg="mod">
          <ac:chgData name="Marcelo Streck" userId="c85d76b4-5e96-4e28-98e6-aaf6c868b0c4" providerId="ADAL" clId="{F7361556-AD05-4198-8035-1968A23AA1E7}" dt="2025-07-14T22:42:43.030" v="1769" actId="20577"/>
          <ac:spMkLst>
            <pc:docMk/>
            <pc:sldMk cId="680372307" sldId="268"/>
            <ac:spMk id="6" creationId="{A19E018F-E8EB-2440-3A54-0212BBC85BE3}"/>
          </ac:spMkLst>
        </pc:spChg>
      </pc:sldChg>
      <pc:sldChg chg="addSp delSp modSp add mod">
        <pc:chgData name="Marcelo Streck" userId="c85d76b4-5e96-4e28-98e6-aaf6c868b0c4" providerId="ADAL" clId="{F7361556-AD05-4198-8035-1968A23AA1E7}" dt="2025-07-14T22:43:23.420" v="1775" actId="1076"/>
        <pc:sldMkLst>
          <pc:docMk/>
          <pc:sldMk cId="3080773396" sldId="269"/>
        </pc:sldMkLst>
        <pc:spChg chg="del">
          <ac:chgData name="Marcelo Streck" userId="c85d76b4-5e96-4e28-98e6-aaf6c868b0c4" providerId="ADAL" clId="{F7361556-AD05-4198-8035-1968A23AA1E7}" dt="2025-07-14T22:42:57.783" v="1771" actId="478"/>
          <ac:spMkLst>
            <pc:docMk/>
            <pc:sldMk cId="3080773396" sldId="269"/>
            <ac:spMk id="6" creationId="{69B89D1D-C071-663E-9435-828A3D0C5105}"/>
          </ac:spMkLst>
        </pc:spChg>
        <pc:picChg chg="add mod">
          <ac:chgData name="Marcelo Streck" userId="c85d76b4-5e96-4e28-98e6-aaf6c868b0c4" providerId="ADAL" clId="{F7361556-AD05-4198-8035-1968A23AA1E7}" dt="2025-07-14T22:43:23.420" v="1775" actId="1076"/>
          <ac:picMkLst>
            <pc:docMk/>
            <pc:sldMk cId="3080773396" sldId="269"/>
            <ac:picMk id="3" creationId="{2705F6B7-6462-729F-A049-932B50645650}"/>
          </ac:picMkLst>
        </pc:picChg>
      </pc:sldChg>
      <pc:sldChg chg="modSp add mod ord">
        <pc:chgData name="Marcelo Streck" userId="c85d76b4-5e96-4e28-98e6-aaf6c868b0c4" providerId="ADAL" clId="{F7361556-AD05-4198-8035-1968A23AA1E7}" dt="2025-07-14T22:54:29.024" v="1978" actId="20577"/>
        <pc:sldMkLst>
          <pc:docMk/>
          <pc:sldMk cId="2019238715" sldId="270"/>
        </pc:sldMkLst>
        <pc:spChg chg="mod">
          <ac:chgData name="Marcelo Streck" userId="c85d76b4-5e96-4e28-98e6-aaf6c868b0c4" providerId="ADAL" clId="{F7361556-AD05-4198-8035-1968A23AA1E7}" dt="2025-07-14T22:44:18.828" v="1801" actId="20577"/>
          <ac:spMkLst>
            <pc:docMk/>
            <pc:sldMk cId="2019238715" sldId="270"/>
            <ac:spMk id="2" creationId="{B717149F-140B-A31E-23FD-0FFC0AC00D9F}"/>
          </ac:spMkLst>
        </pc:spChg>
        <pc:spChg chg="mod">
          <ac:chgData name="Marcelo Streck" userId="c85d76b4-5e96-4e28-98e6-aaf6c868b0c4" providerId="ADAL" clId="{F7361556-AD05-4198-8035-1968A23AA1E7}" dt="2025-07-14T22:54:29.024" v="1978" actId="20577"/>
          <ac:spMkLst>
            <pc:docMk/>
            <pc:sldMk cId="2019238715" sldId="270"/>
            <ac:spMk id="6" creationId="{AA24E777-3DE6-6064-62A3-8EC413C344F7}"/>
          </ac:spMkLst>
        </pc:spChg>
      </pc:sldChg>
      <pc:sldChg chg="addSp delSp modSp add mod ord">
        <pc:chgData name="Marcelo Streck" userId="c85d76b4-5e96-4e28-98e6-aaf6c868b0c4" providerId="ADAL" clId="{F7361556-AD05-4198-8035-1968A23AA1E7}" dt="2025-07-14T22:54:15.846" v="1961" actId="20577"/>
        <pc:sldMkLst>
          <pc:docMk/>
          <pc:sldMk cId="1239803458" sldId="271"/>
        </pc:sldMkLst>
        <pc:spChg chg="mod">
          <ac:chgData name="Marcelo Streck" userId="c85d76b4-5e96-4e28-98e6-aaf6c868b0c4" providerId="ADAL" clId="{F7361556-AD05-4198-8035-1968A23AA1E7}" dt="2025-07-14T22:54:15.846" v="1961" actId="20577"/>
          <ac:spMkLst>
            <pc:docMk/>
            <pc:sldMk cId="1239803458" sldId="271"/>
            <ac:spMk id="2" creationId="{CA4AEED0-8F3D-6BD0-58AE-0A7F432B1A47}"/>
          </ac:spMkLst>
        </pc:spChg>
        <pc:picChg chg="del">
          <ac:chgData name="Marcelo Streck" userId="c85d76b4-5e96-4e28-98e6-aaf6c868b0c4" providerId="ADAL" clId="{F7361556-AD05-4198-8035-1968A23AA1E7}" dt="2025-07-14T22:53:48.930" v="1937" actId="478"/>
          <ac:picMkLst>
            <pc:docMk/>
            <pc:sldMk cId="1239803458" sldId="271"/>
            <ac:picMk id="3" creationId="{3934331D-A5BF-2AEE-BDA9-DFD32647E2CE}"/>
          </ac:picMkLst>
        </pc:picChg>
        <pc:picChg chg="add mod">
          <ac:chgData name="Marcelo Streck" userId="c85d76b4-5e96-4e28-98e6-aaf6c868b0c4" providerId="ADAL" clId="{F7361556-AD05-4198-8035-1968A23AA1E7}" dt="2025-07-14T22:54:08.130" v="1941" actId="1076"/>
          <ac:picMkLst>
            <pc:docMk/>
            <pc:sldMk cId="1239803458" sldId="271"/>
            <ac:picMk id="4" creationId="{40E87250-B957-815F-9619-D43CCD5DA526}"/>
          </ac:picMkLst>
        </pc:picChg>
      </pc:sldChg>
      <pc:sldChg chg="modSp add mod ord">
        <pc:chgData name="Marcelo Streck" userId="c85d76b4-5e96-4e28-98e6-aaf6c868b0c4" providerId="ADAL" clId="{F7361556-AD05-4198-8035-1968A23AA1E7}" dt="2025-07-14T22:57:22.588" v="2131" actId="20577"/>
        <pc:sldMkLst>
          <pc:docMk/>
          <pc:sldMk cId="2022964458" sldId="272"/>
        </pc:sldMkLst>
        <pc:spChg chg="mod">
          <ac:chgData name="Marcelo Streck" userId="c85d76b4-5e96-4e28-98e6-aaf6c868b0c4" providerId="ADAL" clId="{F7361556-AD05-4198-8035-1968A23AA1E7}" dt="2025-07-14T22:57:22.588" v="2131" actId="20577"/>
          <ac:spMkLst>
            <pc:docMk/>
            <pc:sldMk cId="2022964458" sldId="272"/>
            <ac:spMk id="6" creationId="{1678D667-8740-57F4-E6BF-D646426E1C8E}"/>
          </ac:spMkLst>
        </pc:spChg>
      </pc:sldChg>
      <pc:sldChg chg="new del">
        <pc:chgData name="Marcelo Streck" userId="c85d76b4-5e96-4e28-98e6-aaf6c868b0c4" providerId="ADAL" clId="{F7361556-AD05-4198-8035-1968A23AA1E7}" dt="2025-07-14T22:57:38.260" v="2133" actId="680"/>
        <pc:sldMkLst>
          <pc:docMk/>
          <pc:sldMk cId="2114011597" sldId="273"/>
        </pc:sldMkLst>
      </pc:sldChg>
      <pc:sldChg chg="modSp add mod">
        <pc:chgData name="Marcelo Streck" userId="c85d76b4-5e96-4e28-98e6-aaf6c868b0c4" providerId="ADAL" clId="{F7361556-AD05-4198-8035-1968A23AA1E7}" dt="2025-07-14T22:59:00.803" v="2260" actId="20577"/>
        <pc:sldMkLst>
          <pc:docMk/>
          <pc:sldMk cId="4273310113" sldId="273"/>
        </pc:sldMkLst>
        <pc:spChg chg="mod">
          <ac:chgData name="Marcelo Streck" userId="c85d76b4-5e96-4e28-98e6-aaf6c868b0c4" providerId="ADAL" clId="{F7361556-AD05-4198-8035-1968A23AA1E7}" dt="2025-07-14T22:57:50.072" v="2142" actId="20577"/>
          <ac:spMkLst>
            <pc:docMk/>
            <pc:sldMk cId="4273310113" sldId="273"/>
            <ac:spMk id="2" creationId="{DA2D8BBB-433C-9DD6-F900-4C8D4CF3F318}"/>
          </ac:spMkLst>
        </pc:spChg>
        <pc:spChg chg="mod">
          <ac:chgData name="Marcelo Streck" userId="c85d76b4-5e96-4e28-98e6-aaf6c868b0c4" providerId="ADAL" clId="{F7361556-AD05-4198-8035-1968A23AA1E7}" dt="2025-07-14T22:59:00.803" v="2260" actId="20577"/>
          <ac:spMkLst>
            <pc:docMk/>
            <pc:sldMk cId="4273310113" sldId="273"/>
            <ac:spMk id="6" creationId="{DE5EAFF5-4699-0994-A5EB-9CC681F09B6E}"/>
          </ac:spMkLst>
        </pc:spChg>
      </pc:sldChg>
      <pc:sldChg chg="addSp delSp modSp add mod ord">
        <pc:chgData name="Marcelo Streck" userId="c85d76b4-5e96-4e28-98e6-aaf6c868b0c4" providerId="ADAL" clId="{F7361556-AD05-4198-8035-1968A23AA1E7}" dt="2025-07-14T22:59:53.076" v="2275" actId="1076"/>
        <pc:sldMkLst>
          <pc:docMk/>
          <pc:sldMk cId="1786187343" sldId="274"/>
        </pc:sldMkLst>
        <pc:spChg chg="mod">
          <ac:chgData name="Marcelo Streck" userId="c85d76b4-5e96-4e28-98e6-aaf6c868b0c4" providerId="ADAL" clId="{F7361556-AD05-4198-8035-1968A23AA1E7}" dt="2025-07-14T22:59:34.825" v="2271" actId="20577"/>
          <ac:spMkLst>
            <pc:docMk/>
            <pc:sldMk cId="1786187343" sldId="274"/>
            <ac:spMk id="2" creationId="{7D6C9C5B-FB8E-14A5-A026-CAAE4B12B659}"/>
          </ac:spMkLst>
        </pc:spChg>
        <pc:picChg chg="add mod">
          <ac:chgData name="Marcelo Streck" userId="c85d76b4-5e96-4e28-98e6-aaf6c868b0c4" providerId="ADAL" clId="{F7361556-AD05-4198-8035-1968A23AA1E7}" dt="2025-07-14T22:59:53.076" v="2275" actId="1076"/>
          <ac:picMkLst>
            <pc:docMk/>
            <pc:sldMk cId="1786187343" sldId="274"/>
            <ac:picMk id="3" creationId="{127DC068-368A-4EED-DB77-28CAC610D25D}"/>
          </ac:picMkLst>
        </pc:picChg>
        <pc:picChg chg="del">
          <ac:chgData name="Marcelo Streck" userId="c85d76b4-5e96-4e28-98e6-aaf6c868b0c4" providerId="ADAL" clId="{F7361556-AD05-4198-8035-1968A23AA1E7}" dt="2025-07-14T22:59:37.743" v="2272" actId="478"/>
          <ac:picMkLst>
            <pc:docMk/>
            <pc:sldMk cId="1786187343" sldId="274"/>
            <ac:picMk id="4" creationId="{580CD50D-38A6-E21A-EB69-7B04759238BF}"/>
          </ac:picMkLst>
        </pc:picChg>
      </pc:sldChg>
      <pc:sldChg chg="modSp add mod ord">
        <pc:chgData name="Marcelo Streck" userId="c85d76b4-5e96-4e28-98e6-aaf6c868b0c4" providerId="ADAL" clId="{F7361556-AD05-4198-8035-1968A23AA1E7}" dt="2025-07-15T01:09:55.727" v="2433" actId="20577"/>
        <pc:sldMkLst>
          <pc:docMk/>
          <pc:sldMk cId="2566688997" sldId="275"/>
        </pc:sldMkLst>
        <pc:spChg chg="mod">
          <ac:chgData name="Marcelo Streck" userId="c85d76b4-5e96-4e28-98e6-aaf6c868b0c4" providerId="ADAL" clId="{F7361556-AD05-4198-8035-1968A23AA1E7}" dt="2025-07-15T01:09:55.727" v="2433" actId="20577"/>
          <ac:spMkLst>
            <pc:docMk/>
            <pc:sldMk cId="2566688997" sldId="275"/>
            <ac:spMk id="2" creationId="{A1F64904-4E77-5578-3BDF-E7A04FBBC9E2}"/>
          </ac:spMkLst>
        </pc:spChg>
        <pc:spChg chg="mod">
          <ac:chgData name="Marcelo Streck" userId="c85d76b4-5e96-4e28-98e6-aaf6c868b0c4" providerId="ADAL" clId="{F7361556-AD05-4198-8035-1968A23AA1E7}" dt="2025-07-15T01:09:49.621" v="2420" actId="20577"/>
          <ac:spMkLst>
            <pc:docMk/>
            <pc:sldMk cId="2566688997" sldId="275"/>
            <ac:spMk id="6" creationId="{50EA50E1-B2FC-A2E6-DD02-7426EA6442AE}"/>
          </ac:spMkLst>
        </pc:spChg>
      </pc:sldChg>
      <pc:sldChg chg="modSp add mod">
        <pc:chgData name="Marcelo Streck" userId="c85d76b4-5e96-4e28-98e6-aaf6c868b0c4" providerId="ADAL" clId="{F7361556-AD05-4198-8035-1968A23AA1E7}" dt="2025-07-15T01:11:50.361" v="2578" actId="20577"/>
        <pc:sldMkLst>
          <pc:docMk/>
          <pc:sldMk cId="1310159395" sldId="276"/>
        </pc:sldMkLst>
        <pc:spChg chg="mod">
          <ac:chgData name="Marcelo Streck" userId="c85d76b4-5e96-4e28-98e6-aaf6c868b0c4" providerId="ADAL" clId="{F7361556-AD05-4198-8035-1968A23AA1E7}" dt="2025-07-15T01:11:50.361" v="2578" actId="20577"/>
          <ac:spMkLst>
            <pc:docMk/>
            <pc:sldMk cId="1310159395" sldId="276"/>
            <ac:spMk id="6" creationId="{1F24706A-B6D7-9EF4-C100-20315F0E1988}"/>
          </ac:spMkLst>
        </pc:spChg>
      </pc:sldChg>
      <pc:sldChg chg="addSp delSp modSp add mod ord">
        <pc:chgData name="Marcelo Streck" userId="c85d76b4-5e96-4e28-98e6-aaf6c868b0c4" providerId="ADAL" clId="{F7361556-AD05-4198-8035-1968A23AA1E7}" dt="2025-07-15T01:12:52.852" v="2609" actId="1076"/>
        <pc:sldMkLst>
          <pc:docMk/>
          <pc:sldMk cId="3775188742" sldId="277"/>
        </pc:sldMkLst>
        <pc:spChg chg="mod">
          <ac:chgData name="Marcelo Streck" userId="c85d76b4-5e96-4e28-98e6-aaf6c868b0c4" providerId="ADAL" clId="{F7361556-AD05-4198-8035-1968A23AA1E7}" dt="2025-07-15T01:12:30.099" v="2605" actId="20577"/>
          <ac:spMkLst>
            <pc:docMk/>
            <pc:sldMk cId="3775188742" sldId="277"/>
            <ac:spMk id="2" creationId="{BD094245-64E8-0137-E227-7FF8D5D17DA9}"/>
          </ac:spMkLst>
        </pc:spChg>
        <pc:picChg chg="del">
          <ac:chgData name="Marcelo Streck" userId="c85d76b4-5e96-4e28-98e6-aaf6c868b0c4" providerId="ADAL" clId="{F7361556-AD05-4198-8035-1968A23AA1E7}" dt="2025-07-15T01:12:17.558" v="2582" actId="478"/>
          <ac:picMkLst>
            <pc:docMk/>
            <pc:sldMk cId="3775188742" sldId="277"/>
            <ac:picMk id="3" creationId="{2755784B-1813-6F6A-F9BA-DE18ABAAB244}"/>
          </ac:picMkLst>
        </pc:picChg>
        <pc:picChg chg="add mod">
          <ac:chgData name="Marcelo Streck" userId="c85d76b4-5e96-4e28-98e6-aaf6c868b0c4" providerId="ADAL" clId="{F7361556-AD05-4198-8035-1968A23AA1E7}" dt="2025-07-15T01:12:52.852" v="2609" actId="1076"/>
          <ac:picMkLst>
            <pc:docMk/>
            <pc:sldMk cId="3775188742" sldId="277"/>
            <ac:picMk id="4" creationId="{98136486-843E-D5C0-9C42-CDBDAADCB0E1}"/>
          </ac:picMkLst>
        </pc:picChg>
      </pc:sldChg>
      <pc:sldChg chg="addSp delSp modSp add mod">
        <pc:chgData name="Marcelo Streck" userId="c85d76b4-5e96-4e28-98e6-aaf6c868b0c4" providerId="ADAL" clId="{F7361556-AD05-4198-8035-1968A23AA1E7}" dt="2025-07-15T01:14:04.431" v="2617" actId="1076"/>
        <pc:sldMkLst>
          <pc:docMk/>
          <pc:sldMk cId="144066216" sldId="278"/>
        </pc:sldMkLst>
        <pc:picChg chg="add mod">
          <ac:chgData name="Marcelo Streck" userId="c85d76b4-5e96-4e28-98e6-aaf6c868b0c4" providerId="ADAL" clId="{F7361556-AD05-4198-8035-1968A23AA1E7}" dt="2025-07-15T01:14:04.431" v="2617" actId="1076"/>
          <ac:picMkLst>
            <pc:docMk/>
            <pc:sldMk cId="144066216" sldId="278"/>
            <ac:picMk id="3" creationId="{3A50C539-46C2-A832-A973-CEDA338FD700}"/>
          </ac:picMkLst>
        </pc:picChg>
        <pc:picChg chg="del">
          <ac:chgData name="Marcelo Streck" userId="c85d76b4-5e96-4e28-98e6-aaf6c868b0c4" providerId="ADAL" clId="{F7361556-AD05-4198-8035-1968A23AA1E7}" dt="2025-07-15T01:13:38.061" v="2611" actId="478"/>
          <ac:picMkLst>
            <pc:docMk/>
            <pc:sldMk cId="144066216" sldId="278"/>
            <ac:picMk id="4" creationId="{FA5A6D68-57FB-8822-3A4E-605948E5CCC9}"/>
          </ac:picMkLst>
        </pc:picChg>
      </pc:sldChg>
      <pc:sldChg chg="modSp add mod ord">
        <pc:chgData name="Marcelo Streck" userId="c85d76b4-5e96-4e28-98e6-aaf6c868b0c4" providerId="ADAL" clId="{F7361556-AD05-4198-8035-1968A23AA1E7}" dt="2025-07-15T01:35:47.971" v="2855" actId="20577"/>
        <pc:sldMkLst>
          <pc:docMk/>
          <pc:sldMk cId="1849878332" sldId="279"/>
        </pc:sldMkLst>
        <pc:spChg chg="mod">
          <ac:chgData name="Marcelo Streck" userId="c85d76b4-5e96-4e28-98e6-aaf6c868b0c4" providerId="ADAL" clId="{F7361556-AD05-4198-8035-1968A23AA1E7}" dt="2025-07-15T01:35:47.971" v="2855" actId="20577"/>
          <ac:spMkLst>
            <pc:docMk/>
            <pc:sldMk cId="1849878332" sldId="279"/>
            <ac:spMk id="6" creationId="{27697432-47D7-F641-2C93-E70BE326527E}"/>
          </ac:spMkLst>
        </pc:spChg>
      </pc:sldChg>
      <pc:sldChg chg="addSp delSp modSp add mod ord">
        <pc:chgData name="Marcelo Streck" userId="c85d76b4-5e96-4e28-98e6-aaf6c868b0c4" providerId="ADAL" clId="{F7361556-AD05-4198-8035-1968A23AA1E7}" dt="2025-07-15T01:36:57.659" v="2863" actId="1076"/>
        <pc:sldMkLst>
          <pc:docMk/>
          <pc:sldMk cId="3172344805" sldId="280"/>
        </pc:sldMkLst>
        <pc:picChg chg="del">
          <ac:chgData name="Marcelo Streck" userId="c85d76b4-5e96-4e28-98e6-aaf6c868b0c4" providerId="ADAL" clId="{F7361556-AD05-4198-8035-1968A23AA1E7}" dt="2025-07-15T01:36:34.116" v="2859" actId="478"/>
          <ac:picMkLst>
            <pc:docMk/>
            <pc:sldMk cId="3172344805" sldId="280"/>
            <ac:picMk id="3" creationId="{652AED38-B845-9EFC-9915-B8A0414C355F}"/>
          </ac:picMkLst>
        </pc:picChg>
        <pc:picChg chg="add mod">
          <ac:chgData name="Marcelo Streck" userId="c85d76b4-5e96-4e28-98e6-aaf6c868b0c4" providerId="ADAL" clId="{F7361556-AD05-4198-8035-1968A23AA1E7}" dt="2025-07-15T01:36:57.659" v="2863" actId="1076"/>
          <ac:picMkLst>
            <pc:docMk/>
            <pc:sldMk cId="3172344805" sldId="280"/>
            <ac:picMk id="4" creationId="{562605A4-B259-93FD-1851-AB0564EFC587}"/>
          </ac:picMkLst>
        </pc:picChg>
      </pc:sldChg>
      <pc:sldChg chg="addSp delSp modSp add mod">
        <pc:chgData name="Marcelo Streck" userId="c85d76b4-5e96-4e28-98e6-aaf6c868b0c4" providerId="ADAL" clId="{F7361556-AD05-4198-8035-1968A23AA1E7}" dt="2025-07-15T01:38:27.163" v="2869" actId="1076"/>
        <pc:sldMkLst>
          <pc:docMk/>
          <pc:sldMk cId="4091287807" sldId="281"/>
        </pc:sldMkLst>
        <pc:picChg chg="add mod">
          <ac:chgData name="Marcelo Streck" userId="c85d76b4-5e96-4e28-98e6-aaf6c868b0c4" providerId="ADAL" clId="{F7361556-AD05-4198-8035-1968A23AA1E7}" dt="2025-07-15T01:38:27.163" v="2869" actId="1076"/>
          <ac:picMkLst>
            <pc:docMk/>
            <pc:sldMk cId="4091287807" sldId="281"/>
            <ac:picMk id="3" creationId="{02DB3C6C-6B21-5AC1-EDE5-3EBD104640F8}"/>
          </ac:picMkLst>
        </pc:picChg>
        <pc:picChg chg="del">
          <ac:chgData name="Marcelo Streck" userId="c85d76b4-5e96-4e28-98e6-aaf6c868b0c4" providerId="ADAL" clId="{F7361556-AD05-4198-8035-1968A23AA1E7}" dt="2025-07-15T01:38:05.810" v="2865" actId="478"/>
          <ac:picMkLst>
            <pc:docMk/>
            <pc:sldMk cId="4091287807" sldId="281"/>
            <ac:picMk id="4" creationId="{206F53E8-4805-DA09-2DB3-8644E96AD92C}"/>
          </ac:picMkLst>
        </pc:picChg>
      </pc:sldChg>
      <pc:sldChg chg="modSp add mod ord">
        <pc:chgData name="Marcelo Streck" userId="c85d76b4-5e96-4e28-98e6-aaf6c868b0c4" providerId="ADAL" clId="{F7361556-AD05-4198-8035-1968A23AA1E7}" dt="2025-07-15T01:49:21.275" v="3263" actId="20577"/>
        <pc:sldMkLst>
          <pc:docMk/>
          <pc:sldMk cId="2643677542" sldId="282"/>
        </pc:sldMkLst>
        <pc:spChg chg="mod">
          <ac:chgData name="Marcelo Streck" userId="c85d76b4-5e96-4e28-98e6-aaf6c868b0c4" providerId="ADAL" clId="{F7361556-AD05-4198-8035-1968A23AA1E7}" dt="2025-07-15T01:49:21.275" v="3263" actId="20577"/>
          <ac:spMkLst>
            <pc:docMk/>
            <pc:sldMk cId="2643677542" sldId="282"/>
            <ac:spMk id="6" creationId="{7DD76BAB-252A-7680-88E7-47AF2DA0CAE8}"/>
          </ac:spMkLst>
        </pc:spChg>
      </pc:sldChg>
      <pc:sldChg chg="addSp delSp modSp add mod ord">
        <pc:chgData name="Marcelo Streck" userId="c85d76b4-5e96-4e28-98e6-aaf6c868b0c4" providerId="ADAL" clId="{F7361556-AD05-4198-8035-1968A23AA1E7}" dt="2025-07-15T01:45:53.581" v="3125" actId="255"/>
        <pc:sldMkLst>
          <pc:docMk/>
          <pc:sldMk cId="3621432657" sldId="283"/>
        </pc:sldMkLst>
        <pc:spChg chg="add mod">
          <ac:chgData name="Marcelo Streck" userId="c85d76b4-5e96-4e28-98e6-aaf6c868b0c4" providerId="ADAL" clId="{F7361556-AD05-4198-8035-1968A23AA1E7}" dt="2025-07-15T01:45:53.581" v="3125" actId="255"/>
          <ac:spMkLst>
            <pc:docMk/>
            <pc:sldMk cId="3621432657" sldId="283"/>
            <ac:spMk id="5" creationId="{3FD5289E-CA4A-3267-BECB-ADC3945E35F3}"/>
          </ac:spMkLst>
        </pc:spChg>
        <pc:picChg chg="del">
          <ac:chgData name="Marcelo Streck" userId="c85d76b4-5e96-4e28-98e6-aaf6c868b0c4" providerId="ADAL" clId="{F7361556-AD05-4198-8035-1968A23AA1E7}" dt="2025-07-15T01:44:27.487" v="3059" actId="478"/>
          <ac:picMkLst>
            <pc:docMk/>
            <pc:sldMk cId="3621432657" sldId="283"/>
            <ac:picMk id="3" creationId="{5AEB43A1-03D4-77D1-E433-5487952CBB63}"/>
          </ac:picMkLst>
        </pc:picChg>
        <pc:picChg chg="add mod">
          <ac:chgData name="Marcelo Streck" userId="c85d76b4-5e96-4e28-98e6-aaf6c868b0c4" providerId="ADAL" clId="{F7361556-AD05-4198-8035-1968A23AA1E7}" dt="2025-07-15T01:44:43.084" v="3062" actId="1076"/>
          <ac:picMkLst>
            <pc:docMk/>
            <pc:sldMk cId="3621432657" sldId="283"/>
            <ac:picMk id="4" creationId="{3A3F78C4-A624-9E3E-0DD4-1AE8CC0E243A}"/>
          </ac:picMkLst>
        </pc:picChg>
      </pc:sldChg>
      <pc:sldChg chg="modSp add mod ord">
        <pc:chgData name="Marcelo Streck" userId="c85d76b4-5e96-4e28-98e6-aaf6c868b0c4" providerId="ADAL" clId="{F7361556-AD05-4198-8035-1968A23AA1E7}" dt="2025-07-15T01:55:58.399" v="3487" actId="6549"/>
        <pc:sldMkLst>
          <pc:docMk/>
          <pc:sldMk cId="930952190" sldId="284"/>
        </pc:sldMkLst>
        <pc:spChg chg="mod">
          <ac:chgData name="Marcelo Streck" userId="c85d76b4-5e96-4e28-98e6-aaf6c868b0c4" providerId="ADAL" clId="{F7361556-AD05-4198-8035-1968A23AA1E7}" dt="2025-07-15T01:46:47.451" v="3141" actId="20577"/>
          <ac:spMkLst>
            <pc:docMk/>
            <pc:sldMk cId="930952190" sldId="284"/>
            <ac:spMk id="2" creationId="{B38215F0-B95B-5D0A-45CE-EB366E2B1783}"/>
          </ac:spMkLst>
        </pc:spChg>
        <pc:spChg chg="mod">
          <ac:chgData name="Marcelo Streck" userId="c85d76b4-5e96-4e28-98e6-aaf6c868b0c4" providerId="ADAL" clId="{F7361556-AD05-4198-8035-1968A23AA1E7}" dt="2025-07-15T01:55:58.399" v="3487" actId="6549"/>
          <ac:spMkLst>
            <pc:docMk/>
            <pc:sldMk cId="930952190" sldId="284"/>
            <ac:spMk id="6" creationId="{CFCD2704-B7E6-7B5A-F07A-C5E8983806AB}"/>
          </ac:spMkLst>
        </pc:spChg>
      </pc:sldChg>
      <pc:sldChg chg="addSp delSp modSp add mod ord">
        <pc:chgData name="Marcelo Streck" userId="c85d76b4-5e96-4e28-98e6-aaf6c868b0c4" providerId="ADAL" clId="{F7361556-AD05-4198-8035-1968A23AA1E7}" dt="2025-07-15T01:51:13.031" v="3310" actId="20577"/>
        <pc:sldMkLst>
          <pc:docMk/>
          <pc:sldMk cId="4270938104" sldId="285"/>
        </pc:sldMkLst>
        <pc:spChg chg="mod">
          <ac:chgData name="Marcelo Streck" userId="c85d76b4-5e96-4e28-98e6-aaf6c868b0c4" providerId="ADAL" clId="{F7361556-AD05-4198-8035-1968A23AA1E7}" dt="2025-07-15T01:51:13.031" v="3310" actId="20577"/>
          <ac:spMkLst>
            <pc:docMk/>
            <pc:sldMk cId="4270938104" sldId="285"/>
            <ac:spMk id="2" creationId="{CC2E4968-EB63-401A-E9D9-A6B70EC0857A}"/>
          </ac:spMkLst>
        </pc:spChg>
        <pc:spChg chg="del">
          <ac:chgData name="Marcelo Streck" userId="c85d76b4-5e96-4e28-98e6-aaf6c868b0c4" providerId="ADAL" clId="{F7361556-AD05-4198-8035-1968A23AA1E7}" dt="2025-07-15T01:50:36.344" v="3272" actId="478"/>
          <ac:spMkLst>
            <pc:docMk/>
            <pc:sldMk cId="4270938104" sldId="285"/>
            <ac:spMk id="5" creationId="{C8B53509-032A-E485-A3AE-A31FF6D2D478}"/>
          </ac:spMkLst>
        </pc:spChg>
        <pc:picChg chg="add mod">
          <ac:chgData name="Marcelo Streck" userId="c85d76b4-5e96-4e28-98e6-aaf6c868b0c4" providerId="ADAL" clId="{F7361556-AD05-4198-8035-1968A23AA1E7}" dt="2025-07-15T01:50:31.565" v="3271" actId="14100"/>
          <ac:picMkLst>
            <pc:docMk/>
            <pc:sldMk cId="4270938104" sldId="285"/>
            <ac:picMk id="3" creationId="{8F0162AB-CAE0-D768-9F48-6F195E2D96DE}"/>
          </ac:picMkLst>
        </pc:picChg>
        <pc:picChg chg="del">
          <ac:chgData name="Marcelo Streck" userId="c85d76b4-5e96-4e28-98e6-aaf6c868b0c4" providerId="ADAL" clId="{F7361556-AD05-4198-8035-1968A23AA1E7}" dt="2025-07-15T01:50:10.608" v="3267" actId="478"/>
          <ac:picMkLst>
            <pc:docMk/>
            <pc:sldMk cId="4270938104" sldId="285"/>
            <ac:picMk id="4" creationId="{F030EB15-A250-7695-3C48-3C0B2F0541AE}"/>
          </ac:picMkLst>
        </pc:picChg>
      </pc:sldChg>
      <pc:sldChg chg="addSp delSp modSp add mod ord">
        <pc:chgData name="Marcelo Streck" userId="c85d76b4-5e96-4e28-98e6-aaf6c868b0c4" providerId="ADAL" clId="{F7361556-AD05-4198-8035-1968A23AA1E7}" dt="2025-07-15T01:54:30.499" v="3384" actId="20577"/>
        <pc:sldMkLst>
          <pc:docMk/>
          <pc:sldMk cId="839278021" sldId="286"/>
        </pc:sldMkLst>
        <pc:spChg chg="mod">
          <ac:chgData name="Marcelo Streck" userId="c85d76b4-5e96-4e28-98e6-aaf6c868b0c4" providerId="ADAL" clId="{F7361556-AD05-4198-8035-1968A23AA1E7}" dt="2025-07-15T01:54:30.499" v="3384" actId="20577"/>
          <ac:spMkLst>
            <pc:docMk/>
            <pc:sldMk cId="839278021" sldId="286"/>
            <ac:spMk id="2" creationId="{4FB4F661-A190-5F9E-3E6B-D46B42BD5EA4}"/>
          </ac:spMkLst>
        </pc:spChg>
        <pc:spChg chg="mod">
          <ac:chgData name="Marcelo Streck" userId="c85d76b4-5e96-4e28-98e6-aaf6c868b0c4" providerId="ADAL" clId="{F7361556-AD05-4198-8035-1968A23AA1E7}" dt="2025-07-15T01:54:11.698" v="3371" actId="20577"/>
          <ac:spMkLst>
            <pc:docMk/>
            <pc:sldMk cId="839278021" sldId="286"/>
            <ac:spMk id="5" creationId="{21EBBB3E-03D0-0B93-4A8E-D29959A401E5}"/>
          </ac:spMkLst>
        </pc:spChg>
        <pc:picChg chg="add mod">
          <ac:chgData name="Marcelo Streck" userId="c85d76b4-5e96-4e28-98e6-aaf6c868b0c4" providerId="ADAL" clId="{F7361556-AD05-4198-8035-1968A23AA1E7}" dt="2025-07-15T01:53:39.496" v="3315" actId="1076"/>
          <ac:picMkLst>
            <pc:docMk/>
            <pc:sldMk cId="839278021" sldId="286"/>
            <ac:picMk id="3" creationId="{C82D8CF2-C763-4DFA-5A2E-525C85626339}"/>
          </ac:picMkLst>
        </pc:picChg>
        <pc:picChg chg="del">
          <ac:chgData name="Marcelo Streck" userId="c85d76b4-5e96-4e28-98e6-aaf6c868b0c4" providerId="ADAL" clId="{F7361556-AD05-4198-8035-1968A23AA1E7}" dt="2025-07-15T01:53:03.849" v="3311" actId="478"/>
          <ac:picMkLst>
            <pc:docMk/>
            <pc:sldMk cId="839278021" sldId="286"/>
            <ac:picMk id="4" creationId="{4332BB22-2384-CEF3-337B-C1862D9D1F46}"/>
          </ac:picMkLst>
        </pc:picChg>
      </pc:sldChg>
      <pc:sldChg chg="addSp delSp modSp add mod">
        <pc:chgData name="Marcelo Streck" userId="c85d76b4-5e96-4e28-98e6-aaf6c868b0c4" providerId="ADAL" clId="{F7361556-AD05-4198-8035-1968A23AA1E7}" dt="2025-07-15T01:57:27.384" v="3552" actId="20577"/>
        <pc:sldMkLst>
          <pc:docMk/>
          <pc:sldMk cId="3630083369" sldId="287"/>
        </pc:sldMkLst>
        <pc:spChg chg="mod">
          <ac:chgData name="Marcelo Streck" userId="c85d76b4-5e96-4e28-98e6-aaf6c868b0c4" providerId="ADAL" clId="{F7361556-AD05-4198-8035-1968A23AA1E7}" dt="2025-07-15T01:57:27.384" v="3552" actId="20577"/>
          <ac:spMkLst>
            <pc:docMk/>
            <pc:sldMk cId="3630083369" sldId="287"/>
            <ac:spMk id="5" creationId="{A5B9D8C5-D2DA-1528-5732-C8F9990F6D68}"/>
          </ac:spMkLst>
        </pc:spChg>
        <pc:picChg chg="del">
          <ac:chgData name="Marcelo Streck" userId="c85d76b4-5e96-4e28-98e6-aaf6c868b0c4" providerId="ADAL" clId="{F7361556-AD05-4198-8035-1968A23AA1E7}" dt="2025-07-15T01:56:43.598" v="3489" actId="478"/>
          <ac:picMkLst>
            <pc:docMk/>
            <pc:sldMk cId="3630083369" sldId="287"/>
            <ac:picMk id="3" creationId="{6A2B067E-E538-A827-A32D-B64300D5752D}"/>
          </ac:picMkLst>
        </pc:picChg>
        <pc:picChg chg="add mod">
          <ac:chgData name="Marcelo Streck" userId="c85d76b4-5e96-4e28-98e6-aaf6c868b0c4" providerId="ADAL" clId="{F7361556-AD05-4198-8035-1968A23AA1E7}" dt="2025-07-15T01:57:00.051" v="3492" actId="1076"/>
          <ac:picMkLst>
            <pc:docMk/>
            <pc:sldMk cId="3630083369" sldId="287"/>
            <ac:picMk id="4" creationId="{9B20BF56-828C-1DEF-42B2-1D5E6C5B4936}"/>
          </ac:picMkLst>
        </pc:picChg>
      </pc:sldChg>
      <pc:sldChg chg="modSp add mod ord">
        <pc:chgData name="Marcelo Streck" userId="c85d76b4-5e96-4e28-98e6-aaf6c868b0c4" providerId="ADAL" clId="{F7361556-AD05-4198-8035-1968A23AA1E7}" dt="2025-07-15T02:00:17.030" v="3732" actId="6549"/>
        <pc:sldMkLst>
          <pc:docMk/>
          <pc:sldMk cId="4009584944" sldId="288"/>
        </pc:sldMkLst>
        <pc:spChg chg="mod">
          <ac:chgData name="Marcelo Streck" userId="c85d76b4-5e96-4e28-98e6-aaf6c868b0c4" providerId="ADAL" clId="{F7361556-AD05-4198-8035-1968A23AA1E7}" dt="2025-07-15T01:59:09.825" v="3584" actId="20577"/>
          <ac:spMkLst>
            <pc:docMk/>
            <pc:sldMk cId="4009584944" sldId="288"/>
            <ac:spMk id="2" creationId="{43A38E52-7DFB-1772-768B-924847353415}"/>
          </ac:spMkLst>
        </pc:spChg>
        <pc:spChg chg="mod">
          <ac:chgData name="Marcelo Streck" userId="c85d76b4-5e96-4e28-98e6-aaf6c868b0c4" providerId="ADAL" clId="{F7361556-AD05-4198-8035-1968A23AA1E7}" dt="2025-07-15T02:00:17.030" v="3732" actId="6549"/>
          <ac:spMkLst>
            <pc:docMk/>
            <pc:sldMk cId="4009584944" sldId="288"/>
            <ac:spMk id="6" creationId="{1593BEA4-3ED2-87A0-8AE9-CC244F1C64CC}"/>
          </ac:spMkLst>
        </pc:spChg>
      </pc:sldChg>
      <pc:sldChg chg="addSp delSp modSp add mod ord">
        <pc:chgData name="Marcelo Streck" userId="c85d76b4-5e96-4e28-98e6-aaf6c868b0c4" providerId="ADAL" clId="{F7361556-AD05-4198-8035-1968A23AA1E7}" dt="2025-07-15T02:01:13.449" v="3781" actId="1076"/>
        <pc:sldMkLst>
          <pc:docMk/>
          <pc:sldMk cId="418387497" sldId="289"/>
        </pc:sldMkLst>
        <pc:spChg chg="mod">
          <ac:chgData name="Marcelo Streck" userId="c85d76b4-5e96-4e28-98e6-aaf6c868b0c4" providerId="ADAL" clId="{F7361556-AD05-4198-8035-1968A23AA1E7}" dt="2025-07-15T02:00:46.047" v="3775" actId="20577"/>
          <ac:spMkLst>
            <pc:docMk/>
            <pc:sldMk cId="418387497" sldId="289"/>
            <ac:spMk id="2" creationId="{64873984-8BA0-DD16-2DFE-1716155F44DF}"/>
          </ac:spMkLst>
        </pc:spChg>
        <pc:spChg chg="del">
          <ac:chgData name="Marcelo Streck" userId="c85d76b4-5e96-4e28-98e6-aaf6c868b0c4" providerId="ADAL" clId="{F7361556-AD05-4198-8035-1968A23AA1E7}" dt="2025-07-15T02:01:05.697" v="3778" actId="478"/>
          <ac:spMkLst>
            <pc:docMk/>
            <pc:sldMk cId="418387497" sldId="289"/>
            <ac:spMk id="5" creationId="{16808D91-AC33-481E-FC98-A63BD1BD1F69}"/>
          </ac:spMkLst>
        </pc:spChg>
        <pc:picChg chg="add mod">
          <ac:chgData name="Marcelo Streck" userId="c85d76b4-5e96-4e28-98e6-aaf6c868b0c4" providerId="ADAL" clId="{F7361556-AD05-4198-8035-1968A23AA1E7}" dt="2025-07-15T02:01:13.449" v="3781" actId="1076"/>
          <ac:picMkLst>
            <pc:docMk/>
            <pc:sldMk cId="418387497" sldId="289"/>
            <ac:picMk id="3" creationId="{EF94B290-049A-8CFA-6C27-4A15D6E6FB4C}"/>
          </ac:picMkLst>
        </pc:picChg>
        <pc:picChg chg="del">
          <ac:chgData name="Marcelo Streck" userId="c85d76b4-5e96-4e28-98e6-aaf6c868b0c4" providerId="ADAL" clId="{F7361556-AD05-4198-8035-1968A23AA1E7}" dt="2025-07-15T02:00:50.783" v="3776" actId="478"/>
          <ac:picMkLst>
            <pc:docMk/>
            <pc:sldMk cId="418387497" sldId="289"/>
            <ac:picMk id="4" creationId="{B672BC30-E079-DD12-6F09-A89DC1E1D0CD}"/>
          </ac:picMkLst>
        </pc:picChg>
      </pc:sldChg>
      <pc:sldChg chg="modSp add mod ord">
        <pc:chgData name="Marcelo Streck" userId="c85d76b4-5e96-4e28-98e6-aaf6c868b0c4" providerId="ADAL" clId="{F7361556-AD05-4198-8035-1968A23AA1E7}" dt="2025-07-15T02:02:42.041" v="3943" actId="20577"/>
        <pc:sldMkLst>
          <pc:docMk/>
          <pc:sldMk cId="520305093" sldId="290"/>
        </pc:sldMkLst>
        <pc:spChg chg="mod">
          <ac:chgData name="Marcelo Streck" userId="c85d76b4-5e96-4e28-98e6-aaf6c868b0c4" providerId="ADAL" clId="{F7361556-AD05-4198-8035-1968A23AA1E7}" dt="2025-07-15T02:02:42.041" v="3943" actId="20577"/>
          <ac:spMkLst>
            <pc:docMk/>
            <pc:sldMk cId="520305093" sldId="290"/>
            <ac:spMk id="6" creationId="{C8476DF9-8907-EE48-8BD3-99B6F252F2DD}"/>
          </ac:spMkLst>
        </pc:spChg>
      </pc:sldChg>
      <pc:sldChg chg="addSp delSp modSp add mod ord">
        <pc:chgData name="Marcelo Streck" userId="c85d76b4-5e96-4e28-98e6-aaf6c868b0c4" providerId="ADAL" clId="{F7361556-AD05-4198-8035-1968A23AA1E7}" dt="2025-07-15T02:03:46.236" v="3951" actId="1076"/>
        <pc:sldMkLst>
          <pc:docMk/>
          <pc:sldMk cId="1565319874" sldId="291"/>
        </pc:sldMkLst>
        <pc:picChg chg="del">
          <ac:chgData name="Marcelo Streck" userId="c85d76b4-5e96-4e28-98e6-aaf6c868b0c4" providerId="ADAL" clId="{F7361556-AD05-4198-8035-1968A23AA1E7}" dt="2025-07-15T02:03:23.367" v="3947" actId="478"/>
          <ac:picMkLst>
            <pc:docMk/>
            <pc:sldMk cId="1565319874" sldId="291"/>
            <ac:picMk id="3" creationId="{CA5E2056-9CAB-C969-F13A-21641C7E3DF0}"/>
          </ac:picMkLst>
        </pc:picChg>
        <pc:picChg chg="add mod">
          <ac:chgData name="Marcelo Streck" userId="c85d76b4-5e96-4e28-98e6-aaf6c868b0c4" providerId="ADAL" clId="{F7361556-AD05-4198-8035-1968A23AA1E7}" dt="2025-07-15T02:03:46.236" v="3951" actId="1076"/>
          <ac:picMkLst>
            <pc:docMk/>
            <pc:sldMk cId="1565319874" sldId="291"/>
            <ac:picMk id="4" creationId="{B28A17AA-565D-4AC5-EB7D-2C4C295944C5}"/>
          </ac:picMkLst>
        </pc:picChg>
      </pc:sldChg>
      <pc:sldChg chg="modSp add mod ord">
        <pc:chgData name="Marcelo Streck" userId="c85d76b4-5e96-4e28-98e6-aaf6c868b0c4" providerId="ADAL" clId="{F7361556-AD05-4198-8035-1968A23AA1E7}" dt="2025-07-15T02:04:23.126" v="4024" actId="20577"/>
        <pc:sldMkLst>
          <pc:docMk/>
          <pc:sldMk cId="1948817360" sldId="292"/>
        </pc:sldMkLst>
        <pc:spChg chg="mod">
          <ac:chgData name="Marcelo Streck" userId="c85d76b4-5e96-4e28-98e6-aaf6c868b0c4" providerId="ADAL" clId="{F7361556-AD05-4198-8035-1968A23AA1E7}" dt="2025-07-15T02:04:23.126" v="4024" actId="20577"/>
          <ac:spMkLst>
            <pc:docMk/>
            <pc:sldMk cId="1948817360" sldId="292"/>
            <ac:spMk id="6" creationId="{BF64F040-9400-20A8-788D-9CFED568726A}"/>
          </ac:spMkLst>
        </pc:spChg>
      </pc:sldChg>
      <pc:sldChg chg="modSp add mod">
        <pc:chgData name="Marcelo Streck" userId="c85d76b4-5e96-4e28-98e6-aaf6c868b0c4" providerId="ADAL" clId="{F7361556-AD05-4198-8035-1968A23AA1E7}" dt="2025-07-15T02:05:45.019" v="4163" actId="20577"/>
        <pc:sldMkLst>
          <pc:docMk/>
          <pc:sldMk cId="257849771" sldId="293"/>
        </pc:sldMkLst>
        <pc:spChg chg="mod">
          <ac:chgData name="Marcelo Streck" userId="c85d76b4-5e96-4e28-98e6-aaf6c868b0c4" providerId="ADAL" clId="{F7361556-AD05-4198-8035-1968A23AA1E7}" dt="2025-07-15T02:05:01.242" v="4043" actId="20577"/>
          <ac:spMkLst>
            <pc:docMk/>
            <pc:sldMk cId="257849771" sldId="293"/>
            <ac:spMk id="2" creationId="{409CC83D-3F4B-EE9A-D4B5-FBB6F3D8418A}"/>
          </ac:spMkLst>
        </pc:spChg>
        <pc:spChg chg="mod">
          <ac:chgData name="Marcelo Streck" userId="c85d76b4-5e96-4e28-98e6-aaf6c868b0c4" providerId="ADAL" clId="{F7361556-AD05-4198-8035-1968A23AA1E7}" dt="2025-07-15T02:05:45.019" v="4163" actId="20577"/>
          <ac:spMkLst>
            <pc:docMk/>
            <pc:sldMk cId="257849771" sldId="293"/>
            <ac:spMk id="6" creationId="{3B917D8E-B610-3AE4-AC48-31225DAC7231}"/>
          </ac:spMkLst>
        </pc:spChg>
      </pc:sldChg>
      <pc:sldChg chg="addSp delSp modSp add mod ord">
        <pc:chgData name="Marcelo Streck" userId="c85d76b4-5e96-4e28-98e6-aaf6c868b0c4" providerId="ADAL" clId="{F7361556-AD05-4198-8035-1968A23AA1E7}" dt="2025-07-15T02:07:00.749" v="4187" actId="14100"/>
        <pc:sldMkLst>
          <pc:docMk/>
          <pc:sldMk cId="1149962420" sldId="294"/>
        </pc:sldMkLst>
        <pc:spChg chg="mod">
          <ac:chgData name="Marcelo Streck" userId="c85d76b4-5e96-4e28-98e6-aaf6c868b0c4" providerId="ADAL" clId="{F7361556-AD05-4198-8035-1968A23AA1E7}" dt="2025-07-15T02:06:39.189" v="4184" actId="20577"/>
          <ac:spMkLst>
            <pc:docMk/>
            <pc:sldMk cId="1149962420" sldId="294"/>
            <ac:spMk id="2" creationId="{06794186-0585-B974-125A-A76CF69579B3}"/>
          </ac:spMkLst>
        </pc:spChg>
        <pc:picChg chg="add mod">
          <ac:chgData name="Marcelo Streck" userId="c85d76b4-5e96-4e28-98e6-aaf6c868b0c4" providerId="ADAL" clId="{F7361556-AD05-4198-8035-1968A23AA1E7}" dt="2025-07-15T02:07:00.749" v="4187" actId="14100"/>
          <ac:picMkLst>
            <pc:docMk/>
            <pc:sldMk cId="1149962420" sldId="294"/>
            <ac:picMk id="3" creationId="{4320A97E-4BD0-9BD1-8237-030BF598821F}"/>
          </ac:picMkLst>
        </pc:picChg>
        <pc:picChg chg="del">
          <ac:chgData name="Marcelo Streck" userId="c85d76b4-5e96-4e28-98e6-aaf6c868b0c4" providerId="ADAL" clId="{F7361556-AD05-4198-8035-1968A23AA1E7}" dt="2025-07-15T02:06:43.474" v="4185" actId="478"/>
          <ac:picMkLst>
            <pc:docMk/>
            <pc:sldMk cId="1149962420" sldId="294"/>
            <ac:picMk id="4" creationId="{B0146025-2FCA-43EC-A545-64058A0C0D7A}"/>
          </ac:picMkLst>
        </pc:picChg>
      </pc:sldChg>
      <pc:sldChg chg="modSp add mod ord">
        <pc:chgData name="Marcelo Streck" userId="c85d76b4-5e96-4e28-98e6-aaf6c868b0c4" providerId="ADAL" clId="{F7361556-AD05-4198-8035-1968A23AA1E7}" dt="2025-07-15T02:09:13.640" v="4426" actId="20577"/>
        <pc:sldMkLst>
          <pc:docMk/>
          <pc:sldMk cId="1165026439" sldId="295"/>
        </pc:sldMkLst>
        <pc:spChg chg="mod">
          <ac:chgData name="Marcelo Streck" userId="c85d76b4-5e96-4e28-98e6-aaf6c868b0c4" providerId="ADAL" clId="{F7361556-AD05-4198-8035-1968A23AA1E7}" dt="2025-07-15T02:09:13.640" v="4426" actId="20577"/>
          <ac:spMkLst>
            <pc:docMk/>
            <pc:sldMk cId="1165026439" sldId="295"/>
            <ac:spMk id="6" creationId="{1156AF70-DD90-0D08-7761-EE762AE6ABDA}"/>
          </ac:spMkLst>
        </pc:spChg>
      </pc:sldChg>
      <pc:sldChg chg="addSp delSp modSp add mod ord">
        <pc:chgData name="Marcelo Streck" userId="c85d76b4-5e96-4e28-98e6-aaf6c868b0c4" providerId="ADAL" clId="{F7361556-AD05-4198-8035-1968A23AA1E7}" dt="2025-07-15T02:09:57.003" v="4435" actId="1076"/>
        <pc:sldMkLst>
          <pc:docMk/>
          <pc:sldMk cId="3159583389" sldId="296"/>
        </pc:sldMkLst>
        <pc:picChg chg="del">
          <ac:chgData name="Marcelo Streck" userId="c85d76b4-5e96-4e28-98e6-aaf6c868b0c4" providerId="ADAL" clId="{F7361556-AD05-4198-8035-1968A23AA1E7}" dt="2025-07-15T02:09:29.269" v="4430" actId="478"/>
          <ac:picMkLst>
            <pc:docMk/>
            <pc:sldMk cId="3159583389" sldId="296"/>
            <ac:picMk id="3" creationId="{1C872453-5875-A842-401B-F757A4B09F12}"/>
          </ac:picMkLst>
        </pc:picChg>
        <pc:picChg chg="add mod">
          <ac:chgData name="Marcelo Streck" userId="c85d76b4-5e96-4e28-98e6-aaf6c868b0c4" providerId="ADAL" clId="{F7361556-AD05-4198-8035-1968A23AA1E7}" dt="2025-07-15T02:09:57.003" v="4435" actId="1076"/>
          <ac:picMkLst>
            <pc:docMk/>
            <pc:sldMk cId="3159583389" sldId="296"/>
            <ac:picMk id="4" creationId="{1540BB8A-C849-2792-2EEE-7D6A834575BD}"/>
          </ac:picMkLst>
        </pc:picChg>
      </pc:sldChg>
      <pc:sldChg chg="modSp add mod ord">
        <pc:chgData name="Marcelo Streck" userId="c85d76b4-5e96-4e28-98e6-aaf6c868b0c4" providerId="ADAL" clId="{F7361556-AD05-4198-8035-1968A23AA1E7}" dt="2025-07-15T02:13:29.237" v="4649"/>
        <pc:sldMkLst>
          <pc:docMk/>
          <pc:sldMk cId="1102157704" sldId="297"/>
        </pc:sldMkLst>
        <pc:spChg chg="mod">
          <ac:chgData name="Marcelo Streck" userId="c85d76b4-5e96-4e28-98e6-aaf6c868b0c4" providerId="ADAL" clId="{F7361556-AD05-4198-8035-1968A23AA1E7}" dt="2025-07-15T02:13:18.767" v="4647" actId="20577"/>
          <ac:spMkLst>
            <pc:docMk/>
            <pc:sldMk cId="1102157704" sldId="297"/>
            <ac:spMk id="6" creationId="{0C3B429E-FA68-E9C3-DF98-D68FB2244850}"/>
          </ac:spMkLst>
        </pc:spChg>
      </pc:sldChg>
      <pc:sldChg chg="modSp add mod ord">
        <pc:chgData name="Marcelo Streck" userId="c85d76b4-5e96-4e28-98e6-aaf6c868b0c4" providerId="ADAL" clId="{F7361556-AD05-4198-8035-1968A23AA1E7}" dt="2025-07-15T02:17:08.561" v="4834" actId="20577"/>
        <pc:sldMkLst>
          <pc:docMk/>
          <pc:sldMk cId="3218779345" sldId="298"/>
        </pc:sldMkLst>
        <pc:spChg chg="mod">
          <ac:chgData name="Marcelo Streck" userId="c85d76b4-5e96-4e28-98e6-aaf6c868b0c4" providerId="ADAL" clId="{F7361556-AD05-4198-8035-1968A23AA1E7}" dt="2025-07-15T02:15:41.996" v="4664" actId="20577"/>
          <ac:spMkLst>
            <pc:docMk/>
            <pc:sldMk cId="3218779345" sldId="298"/>
            <ac:spMk id="2" creationId="{3294A2D3-E8BF-49A0-F59F-FC239F39C77D}"/>
          </ac:spMkLst>
        </pc:spChg>
        <pc:spChg chg="mod">
          <ac:chgData name="Marcelo Streck" userId="c85d76b4-5e96-4e28-98e6-aaf6c868b0c4" providerId="ADAL" clId="{F7361556-AD05-4198-8035-1968A23AA1E7}" dt="2025-07-15T02:17:08.561" v="4834" actId="20577"/>
          <ac:spMkLst>
            <pc:docMk/>
            <pc:sldMk cId="3218779345" sldId="298"/>
            <ac:spMk id="6" creationId="{40DFF802-80D4-2A22-687E-544B5D32B601}"/>
          </ac:spMkLst>
        </pc:spChg>
      </pc:sldChg>
      <pc:sldChg chg="addSp delSp modSp add mod ord">
        <pc:chgData name="Marcelo Streck" userId="c85d76b4-5e96-4e28-98e6-aaf6c868b0c4" providerId="ADAL" clId="{F7361556-AD05-4198-8035-1968A23AA1E7}" dt="2025-07-15T02:18:16.990" v="4861" actId="1076"/>
        <pc:sldMkLst>
          <pc:docMk/>
          <pc:sldMk cId="3255107281" sldId="299"/>
        </pc:sldMkLst>
        <pc:spChg chg="mod">
          <ac:chgData name="Marcelo Streck" userId="c85d76b4-5e96-4e28-98e6-aaf6c868b0c4" providerId="ADAL" clId="{F7361556-AD05-4198-8035-1968A23AA1E7}" dt="2025-07-15T02:17:47.924" v="4856" actId="20577"/>
          <ac:spMkLst>
            <pc:docMk/>
            <pc:sldMk cId="3255107281" sldId="299"/>
            <ac:spMk id="2" creationId="{024C8418-34AB-71EB-9F40-49FF57F51804}"/>
          </ac:spMkLst>
        </pc:spChg>
        <pc:picChg chg="add mod">
          <ac:chgData name="Marcelo Streck" userId="c85d76b4-5e96-4e28-98e6-aaf6c868b0c4" providerId="ADAL" clId="{F7361556-AD05-4198-8035-1968A23AA1E7}" dt="2025-07-15T02:18:16.990" v="4861" actId="1076"/>
          <ac:picMkLst>
            <pc:docMk/>
            <pc:sldMk cId="3255107281" sldId="299"/>
            <ac:picMk id="3" creationId="{AE4C5BEF-BBF3-E76B-5E81-1C160D6E3115}"/>
          </ac:picMkLst>
        </pc:picChg>
        <pc:picChg chg="del">
          <ac:chgData name="Marcelo Streck" userId="c85d76b4-5e96-4e28-98e6-aaf6c868b0c4" providerId="ADAL" clId="{F7361556-AD05-4198-8035-1968A23AA1E7}" dt="2025-07-15T02:17:55.955" v="4857" actId="478"/>
          <ac:picMkLst>
            <pc:docMk/>
            <pc:sldMk cId="3255107281" sldId="299"/>
            <ac:picMk id="4" creationId="{4F181C05-9370-E12A-1B75-528E3D92E805}"/>
          </ac:picMkLst>
        </pc:picChg>
      </pc:sldChg>
      <pc:sldChg chg="modSp add mod ord">
        <pc:chgData name="Marcelo Streck" userId="c85d76b4-5e96-4e28-98e6-aaf6c868b0c4" providerId="ADAL" clId="{F7361556-AD05-4198-8035-1968A23AA1E7}" dt="2025-07-15T02:20:27.999" v="5006" actId="20577"/>
        <pc:sldMkLst>
          <pc:docMk/>
          <pc:sldMk cId="56777012" sldId="300"/>
        </pc:sldMkLst>
        <pc:spChg chg="mod">
          <ac:chgData name="Marcelo Streck" userId="c85d76b4-5e96-4e28-98e6-aaf6c868b0c4" providerId="ADAL" clId="{F7361556-AD05-4198-8035-1968A23AA1E7}" dt="2025-07-15T02:20:27.999" v="5006" actId="20577"/>
          <ac:spMkLst>
            <pc:docMk/>
            <pc:sldMk cId="56777012" sldId="300"/>
            <ac:spMk id="6" creationId="{558A5AFA-0C2E-41D4-520E-0B83A34FDBB9}"/>
          </ac:spMkLst>
        </pc:spChg>
      </pc:sldChg>
      <pc:sldChg chg="modSp add mod">
        <pc:chgData name="Marcelo Streck" userId="c85d76b4-5e96-4e28-98e6-aaf6c868b0c4" providerId="ADAL" clId="{F7361556-AD05-4198-8035-1968A23AA1E7}" dt="2025-07-15T02:24:44.003" v="5501" actId="20577"/>
        <pc:sldMkLst>
          <pc:docMk/>
          <pc:sldMk cId="741487328" sldId="301"/>
        </pc:sldMkLst>
        <pc:spChg chg="mod">
          <ac:chgData name="Marcelo Streck" userId="c85d76b4-5e96-4e28-98e6-aaf6c868b0c4" providerId="ADAL" clId="{F7361556-AD05-4198-8035-1968A23AA1E7}" dt="2025-07-15T02:20:55.572" v="5030" actId="20577"/>
          <ac:spMkLst>
            <pc:docMk/>
            <pc:sldMk cId="741487328" sldId="301"/>
            <ac:spMk id="2" creationId="{4642A2F8-6009-782E-6EF6-F9ECA018E710}"/>
          </ac:spMkLst>
        </pc:spChg>
        <pc:spChg chg="mod">
          <ac:chgData name="Marcelo Streck" userId="c85d76b4-5e96-4e28-98e6-aaf6c868b0c4" providerId="ADAL" clId="{F7361556-AD05-4198-8035-1968A23AA1E7}" dt="2025-07-15T02:24:44.003" v="5501" actId="20577"/>
          <ac:spMkLst>
            <pc:docMk/>
            <pc:sldMk cId="741487328" sldId="301"/>
            <ac:spMk id="6" creationId="{0365E6A7-4B69-8CDB-4DED-6F3A78E3A7D4}"/>
          </ac:spMkLst>
        </pc:spChg>
      </pc:sldChg>
      <pc:sldChg chg="addSp delSp modSp add mod ord">
        <pc:chgData name="Marcelo Streck" userId="c85d76b4-5e96-4e28-98e6-aaf6c868b0c4" providerId="ADAL" clId="{F7361556-AD05-4198-8035-1968A23AA1E7}" dt="2025-07-15T02:25:54.785" v="5534" actId="1076"/>
        <pc:sldMkLst>
          <pc:docMk/>
          <pc:sldMk cId="190851783" sldId="302"/>
        </pc:sldMkLst>
        <pc:spChg chg="mod">
          <ac:chgData name="Marcelo Streck" userId="c85d76b4-5e96-4e28-98e6-aaf6c868b0c4" providerId="ADAL" clId="{F7361556-AD05-4198-8035-1968A23AA1E7}" dt="2025-07-15T02:25:28.052" v="5529" actId="20577"/>
          <ac:spMkLst>
            <pc:docMk/>
            <pc:sldMk cId="190851783" sldId="302"/>
            <ac:spMk id="2" creationId="{0E5ADE6B-A954-CC5C-DD13-FEBBDE178FD2}"/>
          </ac:spMkLst>
        </pc:spChg>
        <pc:picChg chg="del">
          <ac:chgData name="Marcelo Streck" userId="c85d76b4-5e96-4e28-98e6-aaf6c868b0c4" providerId="ADAL" clId="{F7361556-AD05-4198-8035-1968A23AA1E7}" dt="2025-07-15T02:25:44.270" v="5530" actId="478"/>
          <ac:picMkLst>
            <pc:docMk/>
            <pc:sldMk cId="190851783" sldId="302"/>
            <ac:picMk id="3" creationId="{52871028-4BC2-E1D3-9E6F-6578B2C58227}"/>
          </ac:picMkLst>
        </pc:picChg>
        <pc:picChg chg="add mod">
          <ac:chgData name="Marcelo Streck" userId="c85d76b4-5e96-4e28-98e6-aaf6c868b0c4" providerId="ADAL" clId="{F7361556-AD05-4198-8035-1968A23AA1E7}" dt="2025-07-15T02:25:54.785" v="5534" actId="1076"/>
          <ac:picMkLst>
            <pc:docMk/>
            <pc:sldMk cId="190851783" sldId="302"/>
            <ac:picMk id="4" creationId="{13111ECB-081F-D5D1-57A5-D96F8F24121E}"/>
          </ac:picMkLst>
        </pc:picChg>
      </pc:sldChg>
      <pc:sldChg chg="modSp add mod ord">
        <pc:chgData name="Marcelo Streck" userId="c85d76b4-5e96-4e28-98e6-aaf6c868b0c4" providerId="ADAL" clId="{F7361556-AD05-4198-8035-1968A23AA1E7}" dt="2025-07-15T02:27:14.996" v="5615" actId="20577"/>
        <pc:sldMkLst>
          <pc:docMk/>
          <pc:sldMk cId="1957834728" sldId="303"/>
        </pc:sldMkLst>
        <pc:spChg chg="mod">
          <ac:chgData name="Marcelo Streck" userId="c85d76b4-5e96-4e28-98e6-aaf6c868b0c4" providerId="ADAL" clId="{F7361556-AD05-4198-8035-1968A23AA1E7}" dt="2025-07-15T02:27:14.996" v="5615" actId="20577"/>
          <ac:spMkLst>
            <pc:docMk/>
            <pc:sldMk cId="1957834728" sldId="303"/>
            <ac:spMk id="6" creationId="{5C929135-4DDD-9E0F-6DF9-9B382EEBD172}"/>
          </ac:spMkLst>
        </pc:spChg>
      </pc:sldChg>
      <pc:sldChg chg="modSp add mod">
        <pc:chgData name="Marcelo Streck" userId="c85d76b4-5e96-4e28-98e6-aaf6c868b0c4" providerId="ADAL" clId="{F7361556-AD05-4198-8035-1968A23AA1E7}" dt="2025-07-15T02:30:58.614" v="5981" actId="14"/>
        <pc:sldMkLst>
          <pc:docMk/>
          <pc:sldMk cId="1743374151" sldId="304"/>
        </pc:sldMkLst>
        <pc:spChg chg="mod">
          <ac:chgData name="Marcelo Streck" userId="c85d76b4-5e96-4e28-98e6-aaf6c868b0c4" providerId="ADAL" clId="{F7361556-AD05-4198-8035-1968A23AA1E7}" dt="2025-07-15T02:27:52.610" v="5639" actId="20577"/>
          <ac:spMkLst>
            <pc:docMk/>
            <pc:sldMk cId="1743374151" sldId="304"/>
            <ac:spMk id="2" creationId="{C918D897-B094-FD28-5F84-0747DDBE2CB9}"/>
          </ac:spMkLst>
        </pc:spChg>
        <pc:spChg chg="mod">
          <ac:chgData name="Marcelo Streck" userId="c85d76b4-5e96-4e28-98e6-aaf6c868b0c4" providerId="ADAL" clId="{F7361556-AD05-4198-8035-1968A23AA1E7}" dt="2025-07-15T02:30:58.614" v="5981" actId="14"/>
          <ac:spMkLst>
            <pc:docMk/>
            <pc:sldMk cId="1743374151" sldId="304"/>
            <ac:spMk id="6" creationId="{62EE640E-ED3B-8706-A22E-CE5AB33730F8}"/>
          </ac:spMkLst>
        </pc:spChg>
      </pc:sldChg>
      <pc:sldChg chg="modSp add mod">
        <pc:chgData name="Marcelo Streck" userId="c85d76b4-5e96-4e28-98e6-aaf6c868b0c4" providerId="ADAL" clId="{F7361556-AD05-4198-8035-1968A23AA1E7}" dt="2025-07-15T02:32:59.893" v="6258" actId="20577"/>
        <pc:sldMkLst>
          <pc:docMk/>
          <pc:sldMk cId="1641588093" sldId="305"/>
        </pc:sldMkLst>
        <pc:spChg chg="mod">
          <ac:chgData name="Marcelo Streck" userId="c85d76b4-5e96-4e28-98e6-aaf6c868b0c4" providerId="ADAL" clId="{F7361556-AD05-4198-8035-1968A23AA1E7}" dt="2025-07-15T02:32:59.893" v="6258" actId="20577"/>
          <ac:spMkLst>
            <pc:docMk/>
            <pc:sldMk cId="1641588093" sldId="305"/>
            <ac:spMk id="6" creationId="{BB6943E2-112D-B332-0CB9-64668023517D}"/>
          </ac:spMkLst>
        </pc:spChg>
      </pc:sldChg>
      <pc:sldChg chg="addSp delSp modSp add mod ord">
        <pc:chgData name="Marcelo Streck" userId="c85d76b4-5e96-4e28-98e6-aaf6c868b0c4" providerId="ADAL" clId="{F7361556-AD05-4198-8035-1968A23AA1E7}" dt="2025-07-15T02:34:12.292" v="6291" actId="1076"/>
        <pc:sldMkLst>
          <pc:docMk/>
          <pc:sldMk cId="1966530058" sldId="306"/>
        </pc:sldMkLst>
        <pc:spChg chg="mod">
          <ac:chgData name="Marcelo Streck" userId="c85d76b4-5e96-4e28-98e6-aaf6c868b0c4" providerId="ADAL" clId="{F7361556-AD05-4198-8035-1968A23AA1E7}" dt="2025-07-15T02:33:46.741" v="6285" actId="20577"/>
          <ac:spMkLst>
            <pc:docMk/>
            <pc:sldMk cId="1966530058" sldId="306"/>
            <ac:spMk id="2" creationId="{9CE5DA27-1763-8B77-6B70-DD79AB4AEFCB}"/>
          </ac:spMkLst>
        </pc:spChg>
        <pc:picChg chg="add mod">
          <ac:chgData name="Marcelo Streck" userId="c85d76b4-5e96-4e28-98e6-aaf6c868b0c4" providerId="ADAL" clId="{F7361556-AD05-4198-8035-1968A23AA1E7}" dt="2025-07-15T02:34:12.292" v="6291" actId="1076"/>
          <ac:picMkLst>
            <pc:docMk/>
            <pc:sldMk cId="1966530058" sldId="306"/>
            <ac:picMk id="3" creationId="{9AF9DED3-84C3-9053-99D6-3FF77352BBD6}"/>
          </ac:picMkLst>
        </pc:picChg>
        <pc:picChg chg="del">
          <ac:chgData name="Marcelo Streck" userId="c85d76b4-5e96-4e28-98e6-aaf6c868b0c4" providerId="ADAL" clId="{F7361556-AD05-4198-8035-1968A23AA1E7}" dt="2025-07-15T02:33:36.667" v="6262" actId="478"/>
          <ac:picMkLst>
            <pc:docMk/>
            <pc:sldMk cId="1966530058" sldId="306"/>
            <ac:picMk id="4" creationId="{093308F0-9C54-18A6-F801-40CD94769E9D}"/>
          </ac:picMkLst>
        </pc:picChg>
      </pc:sldChg>
      <pc:sldChg chg="modSp add mod ord">
        <pc:chgData name="Marcelo Streck" userId="c85d76b4-5e96-4e28-98e6-aaf6c868b0c4" providerId="ADAL" clId="{F7361556-AD05-4198-8035-1968A23AA1E7}" dt="2025-07-15T02:39:13.094" v="6795" actId="20577"/>
        <pc:sldMkLst>
          <pc:docMk/>
          <pc:sldMk cId="3571030435" sldId="307"/>
        </pc:sldMkLst>
        <pc:spChg chg="mod">
          <ac:chgData name="Marcelo Streck" userId="c85d76b4-5e96-4e28-98e6-aaf6c868b0c4" providerId="ADAL" clId="{F7361556-AD05-4198-8035-1968A23AA1E7}" dt="2025-07-15T02:35:10.007" v="6315" actId="20577"/>
          <ac:spMkLst>
            <pc:docMk/>
            <pc:sldMk cId="3571030435" sldId="307"/>
            <ac:spMk id="2" creationId="{263C366A-BCF7-F5F5-087C-097E2E4BB9C6}"/>
          </ac:spMkLst>
        </pc:spChg>
        <pc:spChg chg="mod">
          <ac:chgData name="Marcelo Streck" userId="c85d76b4-5e96-4e28-98e6-aaf6c868b0c4" providerId="ADAL" clId="{F7361556-AD05-4198-8035-1968A23AA1E7}" dt="2025-07-15T02:39:13.094" v="6795" actId="20577"/>
          <ac:spMkLst>
            <pc:docMk/>
            <pc:sldMk cId="3571030435" sldId="307"/>
            <ac:spMk id="6" creationId="{3280AB66-0454-EEC8-B9C3-6B2DAA49D720}"/>
          </ac:spMkLst>
        </pc:spChg>
      </pc:sldChg>
      <pc:sldChg chg="modSp add mod">
        <pc:chgData name="Marcelo Streck" userId="c85d76b4-5e96-4e28-98e6-aaf6c868b0c4" providerId="ADAL" clId="{F7361556-AD05-4198-8035-1968A23AA1E7}" dt="2025-07-15T02:41:29.995" v="7085" actId="15"/>
        <pc:sldMkLst>
          <pc:docMk/>
          <pc:sldMk cId="2330003755" sldId="308"/>
        </pc:sldMkLst>
        <pc:spChg chg="mod">
          <ac:chgData name="Marcelo Streck" userId="c85d76b4-5e96-4e28-98e6-aaf6c868b0c4" providerId="ADAL" clId="{F7361556-AD05-4198-8035-1968A23AA1E7}" dt="2025-07-15T02:41:29.995" v="7085" actId="15"/>
          <ac:spMkLst>
            <pc:docMk/>
            <pc:sldMk cId="2330003755" sldId="308"/>
            <ac:spMk id="6" creationId="{B682213C-CFC5-E080-17B9-DCD7A0A354AC}"/>
          </ac:spMkLst>
        </pc:spChg>
      </pc:sldChg>
      <pc:sldChg chg="modSp add mod">
        <pc:chgData name="Marcelo Streck" userId="c85d76b4-5e96-4e28-98e6-aaf6c868b0c4" providerId="ADAL" clId="{F7361556-AD05-4198-8035-1968A23AA1E7}" dt="2025-07-15T02:42:41.024" v="7228" actId="20577"/>
        <pc:sldMkLst>
          <pc:docMk/>
          <pc:sldMk cId="750095130" sldId="309"/>
        </pc:sldMkLst>
        <pc:spChg chg="mod">
          <ac:chgData name="Marcelo Streck" userId="c85d76b4-5e96-4e28-98e6-aaf6c868b0c4" providerId="ADAL" clId="{F7361556-AD05-4198-8035-1968A23AA1E7}" dt="2025-07-15T02:42:41.024" v="7228" actId="20577"/>
          <ac:spMkLst>
            <pc:docMk/>
            <pc:sldMk cId="750095130" sldId="309"/>
            <ac:spMk id="6" creationId="{3EA3ED91-368D-AE02-651A-855992D63630}"/>
          </ac:spMkLst>
        </pc:spChg>
      </pc:sldChg>
      <pc:sldChg chg="addSp delSp modSp add mod ord">
        <pc:chgData name="Marcelo Streck" userId="c85d76b4-5e96-4e28-98e6-aaf6c868b0c4" providerId="ADAL" clId="{F7361556-AD05-4198-8035-1968A23AA1E7}" dt="2025-07-15T02:43:45.109" v="7257" actId="14100"/>
        <pc:sldMkLst>
          <pc:docMk/>
          <pc:sldMk cId="467632075" sldId="310"/>
        </pc:sldMkLst>
        <pc:spChg chg="mod">
          <ac:chgData name="Marcelo Streck" userId="c85d76b4-5e96-4e28-98e6-aaf6c868b0c4" providerId="ADAL" clId="{F7361556-AD05-4198-8035-1968A23AA1E7}" dt="2025-07-15T02:43:21.861" v="7252" actId="20577"/>
          <ac:spMkLst>
            <pc:docMk/>
            <pc:sldMk cId="467632075" sldId="310"/>
            <ac:spMk id="2" creationId="{BF1234EF-06AA-3E94-F244-B4045E32D838}"/>
          </ac:spMkLst>
        </pc:spChg>
        <pc:picChg chg="del">
          <ac:chgData name="Marcelo Streck" userId="c85d76b4-5e96-4e28-98e6-aaf6c868b0c4" providerId="ADAL" clId="{F7361556-AD05-4198-8035-1968A23AA1E7}" dt="2025-07-15T02:43:27.714" v="7253" actId="478"/>
          <ac:picMkLst>
            <pc:docMk/>
            <pc:sldMk cId="467632075" sldId="310"/>
            <ac:picMk id="3" creationId="{D2A9639E-174A-46B8-F99A-E819C132A656}"/>
          </ac:picMkLst>
        </pc:picChg>
        <pc:picChg chg="add mod">
          <ac:chgData name="Marcelo Streck" userId="c85d76b4-5e96-4e28-98e6-aaf6c868b0c4" providerId="ADAL" clId="{F7361556-AD05-4198-8035-1968A23AA1E7}" dt="2025-07-15T02:43:45.109" v="7257" actId="14100"/>
          <ac:picMkLst>
            <pc:docMk/>
            <pc:sldMk cId="467632075" sldId="310"/>
            <ac:picMk id="4" creationId="{D92CA372-42EE-1239-6F21-CF513C0227B8}"/>
          </ac:picMkLst>
        </pc:picChg>
      </pc:sldChg>
      <pc:sldChg chg="modSp add mod ord">
        <pc:chgData name="Marcelo Streck" userId="c85d76b4-5e96-4e28-98e6-aaf6c868b0c4" providerId="ADAL" clId="{F7361556-AD05-4198-8035-1968A23AA1E7}" dt="2025-07-15T02:46:45.850" v="7420" actId="20577"/>
        <pc:sldMkLst>
          <pc:docMk/>
          <pc:sldMk cId="1732813563" sldId="311"/>
        </pc:sldMkLst>
        <pc:spChg chg="mod">
          <ac:chgData name="Marcelo Streck" userId="c85d76b4-5e96-4e28-98e6-aaf6c868b0c4" providerId="ADAL" clId="{F7361556-AD05-4198-8035-1968A23AA1E7}" dt="2025-07-15T02:46:45.850" v="7420" actId="20577"/>
          <ac:spMkLst>
            <pc:docMk/>
            <pc:sldMk cId="1732813563" sldId="311"/>
            <ac:spMk id="6" creationId="{4E41AFCC-E50A-DC33-0A3D-7CCD8554D5F7}"/>
          </ac:spMkLst>
        </pc:spChg>
      </pc:sldChg>
      <pc:sldChg chg="addSp modSp add mod">
        <pc:chgData name="Marcelo Streck" userId="c85d76b4-5e96-4e28-98e6-aaf6c868b0c4" providerId="ADAL" clId="{F7361556-AD05-4198-8035-1968A23AA1E7}" dt="2025-07-15T02:53:37.637" v="7467" actId="14100"/>
        <pc:sldMkLst>
          <pc:docMk/>
          <pc:sldMk cId="1508831861" sldId="312"/>
        </pc:sldMkLst>
        <pc:spChg chg="mod">
          <ac:chgData name="Marcelo Streck" userId="c85d76b4-5e96-4e28-98e6-aaf6c868b0c4" providerId="ADAL" clId="{F7361556-AD05-4198-8035-1968A23AA1E7}" dt="2025-07-15T02:52:13.600" v="7429" actId="20577"/>
          <ac:spMkLst>
            <pc:docMk/>
            <pc:sldMk cId="1508831861" sldId="312"/>
            <ac:spMk id="2" creationId="{19B582CE-71F3-75B6-565E-93D158B4A613}"/>
          </ac:spMkLst>
        </pc:spChg>
        <pc:spChg chg="mod">
          <ac:chgData name="Marcelo Streck" userId="c85d76b4-5e96-4e28-98e6-aaf6c868b0c4" providerId="ADAL" clId="{F7361556-AD05-4198-8035-1968A23AA1E7}" dt="2025-07-15T02:53:00.966" v="7462" actId="6549"/>
          <ac:spMkLst>
            <pc:docMk/>
            <pc:sldMk cId="1508831861" sldId="312"/>
            <ac:spMk id="6" creationId="{279D4636-45C6-1F6F-F474-24B46AE8C85C}"/>
          </ac:spMkLst>
        </pc:spChg>
        <pc:picChg chg="add mod">
          <ac:chgData name="Marcelo Streck" userId="c85d76b4-5e96-4e28-98e6-aaf6c868b0c4" providerId="ADAL" clId="{F7361556-AD05-4198-8035-1968A23AA1E7}" dt="2025-07-15T02:53:37.637" v="7467" actId="14100"/>
          <ac:picMkLst>
            <pc:docMk/>
            <pc:sldMk cId="1508831861" sldId="312"/>
            <ac:picMk id="3" creationId="{FABE4DE6-FB24-CBD6-C49E-3BE025586761}"/>
          </ac:picMkLst>
        </pc:picChg>
      </pc:sldChg>
      <pc:sldChg chg="modSp add mod ord">
        <pc:chgData name="Marcelo Streck" userId="c85d76b4-5e96-4e28-98e6-aaf6c868b0c4" providerId="ADAL" clId="{F7361556-AD05-4198-8035-1968A23AA1E7}" dt="2025-07-15T02:56:22.507" v="7744" actId="20577"/>
        <pc:sldMkLst>
          <pc:docMk/>
          <pc:sldMk cId="3733808483" sldId="313"/>
        </pc:sldMkLst>
        <pc:spChg chg="mod">
          <ac:chgData name="Marcelo Streck" userId="c85d76b4-5e96-4e28-98e6-aaf6c868b0c4" providerId="ADAL" clId="{F7361556-AD05-4198-8035-1968A23AA1E7}" dt="2025-07-15T02:54:24.451" v="7484" actId="20577"/>
          <ac:spMkLst>
            <pc:docMk/>
            <pc:sldMk cId="3733808483" sldId="313"/>
            <ac:spMk id="2" creationId="{85DB7F7E-EFEF-AA97-3DA8-E52C92C0D500}"/>
          </ac:spMkLst>
        </pc:spChg>
        <pc:spChg chg="mod">
          <ac:chgData name="Marcelo Streck" userId="c85d76b4-5e96-4e28-98e6-aaf6c868b0c4" providerId="ADAL" clId="{F7361556-AD05-4198-8035-1968A23AA1E7}" dt="2025-07-15T02:56:22.507" v="7744" actId="20577"/>
          <ac:spMkLst>
            <pc:docMk/>
            <pc:sldMk cId="3733808483" sldId="313"/>
            <ac:spMk id="6" creationId="{31CF99C9-8F91-706C-3079-6BAF898F9197}"/>
          </ac:spMkLst>
        </pc:spChg>
      </pc:sldChg>
      <pc:sldChg chg="addSp modSp add mod ord">
        <pc:chgData name="Marcelo Streck" userId="c85d76b4-5e96-4e28-98e6-aaf6c868b0c4" providerId="ADAL" clId="{F7361556-AD05-4198-8035-1968A23AA1E7}" dt="2025-07-15T03:04:28.445" v="8314"/>
        <pc:sldMkLst>
          <pc:docMk/>
          <pc:sldMk cId="3721287745" sldId="314"/>
        </pc:sldMkLst>
        <pc:spChg chg="mod">
          <ac:chgData name="Marcelo Streck" userId="c85d76b4-5e96-4e28-98e6-aaf6c868b0c4" providerId="ADAL" clId="{F7361556-AD05-4198-8035-1968A23AA1E7}" dt="2025-07-15T02:57:24.220" v="7789" actId="14100"/>
          <ac:spMkLst>
            <pc:docMk/>
            <pc:sldMk cId="3721287745" sldId="314"/>
            <ac:spMk id="6" creationId="{20708939-4316-83BF-5128-CB00F54AA386}"/>
          </ac:spMkLst>
        </pc:spChg>
        <pc:picChg chg="add mod">
          <ac:chgData name="Marcelo Streck" userId="c85d76b4-5e96-4e28-98e6-aaf6c868b0c4" providerId="ADAL" clId="{F7361556-AD05-4198-8035-1968A23AA1E7}" dt="2025-07-15T02:57:30.820" v="7792" actId="1076"/>
          <ac:picMkLst>
            <pc:docMk/>
            <pc:sldMk cId="3721287745" sldId="314"/>
            <ac:picMk id="3" creationId="{42000325-1FB8-12EE-B6C5-EDB94900CC1E}"/>
          </ac:picMkLst>
        </pc:picChg>
      </pc:sldChg>
      <pc:sldChg chg="modSp add mod">
        <pc:chgData name="Marcelo Streck" userId="c85d76b4-5e96-4e28-98e6-aaf6c868b0c4" providerId="ADAL" clId="{F7361556-AD05-4198-8035-1968A23AA1E7}" dt="2025-07-15T03:03:44.151" v="8311" actId="1076"/>
        <pc:sldMkLst>
          <pc:docMk/>
          <pc:sldMk cId="3163536029" sldId="315"/>
        </pc:sldMkLst>
        <pc:spChg chg="mod">
          <ac:chgData name="Marcelo Streck" userId="c85d76b4-5e96-4e28-98e6-aaf6c868b0c4" providerId="ADAL" clId="{F7361556-AD05-4198-8035-1968A23AA1E7}" dt="2025-07-15T02:58:56.920" v="7799" actId="20577"/>
          <ac:spMkLst>
            <pc:docMk/>
            <pc:sldMk cId="3163536029" sldId="315"/>
            <ac:spMk id="2" creationId="{C3276E12-17CC-33B4-8B47-48C7287C7BC8}"/>
          </ac:spMkLst>
        </pc:spChg>
        <pc:spChg chg="mod">
          <ac:chgData name="Marcelo Streck" userId="c85d76b4-5e96-4e28-98e6-aaf6c868b0c4" providerId="ADAL" clId="{F7361556-AD05-4198-8035-1968A23AA1E7}" dt="2025-07-15T03:03:44.151" v="8311" actId="1076"/>
          <ac:spMkLst>
            <pc:docMk/>
            <pc:sldMk cId="3163536029" sldId="315"/>
            <ac:spMk id="6" creationId="{8A2BCD64-417F-03A3-78A7-64C2C1A536AD}"/>
          </ac:spMkLst>
        </pc:spChg>
      </pc:sldChg>
      <pc:sldChg chg="modSp add mod">
        <pc:chgData name="Marcelo Streck" userId="c85d76b4-5e96-4e28-98e6-aaf6c868b0c4" providerId="ADAL" clId="{F7361556-AD05-4198-8035-1968A23AA1E7}" dt="2025-07-15T03:06:14.644" v="8540" actId="20577"/>
        <pc:sldMkLst>
          <pc:docMk/>
          <pc:sldMk cId="956273495" sldId="316"/>
        </pc:sldMkLst>
        <pc:spChg chg="mod">
          <ac:chgData name="Marcelo Streck" userId="c85d76b4-5e96-4e28-98e6-aaf6c868b0c4" providerId="ADAL" clId="{F7361556-AD05-4198-8035-1968A23AA1E7}" dt="2025-07-15T03:06:14.644" v="8540" actId="20577"/>
          <ac:spMkLst>
            <pc:docMk/>
            <pc:sldMk cId="956273495" sldId="316"/>
            <ac:spMk id="6" creationId="{0E667E38-575A-D08A-1B29-467597D8D404}"/>
          </ac:spMkLst>
        </pc:spChg>
      </pc:sldChg>
      <pc:sldChg chg="modSp add mod">
        <pc:chgData name="Marcelo Streck" userId="c85d76b4-5e96-4e28-98e6-aaf6c868b0c4" providerId="ADAL" clId="{F7361556-AD05-4198-8035-1968A23AA1E7}" dt="2025-07-15T03:07:45.913" v="8645" actId="6549"/>
        <pc:sldMkLst>
          <pc:docMk/>
          <pc:sldMk cId="3487385224" sldId="317"/>
        </pc:sldMkLst>
        <pc:spChg chg="mod">
          <ac:chgData name="Marcelo Streck" userId="c85d76b4-5e96-4e28-98e6-aaf6c868b0c4" providerId="ADAL" clId="{F7361556-AD05-4198-8035-1968A23AA1E7}" dt="2025-07-15T03:07:45.913" v="8645" actId="6549"/>
          <ac:spMkLst>
            <pc:docMk/>
            <pc:sldMk cId="3487385224" sldId="317"/>
            <ac:spMk id="6" creationId="{5CD6FA47-1316-CBE3-989A-0F5E776F4034}"/>
          </ac:spMkLst>
        </pc:spChg>
      </pc:sldChg>
      <pc:sldChg chg="addSp delSp modSp add mod ord">
        <pc:chgData name="Marcelo Streck" userId="c85d76b4-5e96-4e28-98e6-aaf6c868b0c4" providerId="ADAL" clId="{F7361556-AD05-4198-8035-1968A23AA1E7}" dt="2025-07-15T03:08:46.395" v="8660" actId="1076"/>
        <pc:sldMkLst>
          <pc:docMk/>
          <pc:sldMk cId="1534960844" sldId="318"/>
        </pc:sldMkLst>
        <pc:spChg chg="mod">
          <ac:chgData name="Marcelo Streck" userId="c85d76b4-5e96-4e28-98e6-aaf6c868b0c4" providerId="ADAL" clId="{F7361556-AD05-4198-8035-1968A23AA1E7}" dt="2025-07-15T03:08:10.050" v="8654" actId="20577"/>
          <ac:spMkLst>
            <pc:docMk/>
            <pc:sldMk cId="1534960844" sldId="318"/>
            <ac:spMk id="2" creationId="{F0D1CE01-E9DE-8AB7-AC9A-C1C0FE652FC8}"/>
          </ac:spMkLst>
        </pc:spChg>
        <pc:spChg chg="del">
          <ac:chgData name="Marcelo Streck" userId="c85d76b4-5e96-4e28-98e6-aaf6c868b0c4" providerId="ADAL" clId="{F7361556-AD05-4198-8035-1968A23AA1E7}" dt="2025-07-15T03:08:14.550" v="8655" actId="478"/>
          <ac:spMkLst>
            <pc:docMk/>
            <pc:sldMk cId="1534960844" sldId="318"/>
            <ac:spMk id="6" creationId="{5819182F-62BF-9696-4A84-CD7D45712204}"/>
          </ac:spMkLst>
        </pc:spChg>
        <pc:picChg chg="del">
          <ac:chgData name="Marcelo Streck" userId="c85d76b4-5e96-4e28-98e6-aaf6c868b0c4" providerId="ADAL" clId="{F7361556-AD05-4198-8035-1968A23AA1E7}" dt="2025-07-15T03:08:15.445" v="8656" actId="478"/>
          <ac:picMkLst>
            <pc:docMk/>
            <pc:sldMk cId="1534960844" sldId="318"/>
            <ac:picMk id="3" creationId="{A91D27CE-FB54-974C-F333-57EEBD553C53}"/>
          </ac:picMkLst>
        </pc:picChg>
        <pc:picChg chg="add mod">
          <ac:chgData name="Marcelo Streck" userId="c85d76b4-5e96-4e28-98e6-aaf6c868b0c4" providerId="ADAL" clId="{F7361556-AD05-4198-8035-1968A23AA1E7}" dt="2025-07-15T03:08:46.395" v="8660" actId="1076"/>
          <ac:picMkLst>
            <pc:docMk/>
            <pc:sldMk cId="1534960844" sldId="318"/>
            <ac:picMk id="4" creationId="{231F1AF5-1F17-069B-BCBD-34DA0FF865B2}"/>
          </ac:picMkLst>
        </pc:picChg>
      </pc:sldChg>
      <pc:sldChg chg="modSp add mod ord">
        <pc:chgData name="Marcelo Streck" userId="c85d76b4-5e96-4e28-98e6-aaf6c868b0c4" providerId="ADAL" clId="{F7361556-AD05-4198-8035-1968A23AA1E7}" dt="2025-07-15T03:11:19.130" v="8959" actId="20577"/>
        <pc:sldMkLst>
          <pc:docMk/>
          <pc:sldMk cId="2344437637" sldId="319"/>
        </pc:sldMkLst>
        <pc:spChg chg="mod">
          <ac:chgData name="Marcelo Streck" userId="c85d76b4-5e96-4e28-98e6-aaf6c868b0c4" providerId="ADAL" clId="{F7361556-AD05-4198-8035-1968A23AA1E7}" dt="2025-07-15T03:09:13.634" v="8674" actId="20577"/>
          <ac:spMkLst>
            <pc:docMk/>
            <pc:sldMk cId="2344437637" sldId="319"/>
            <ac:spMk id="2" creationId="{47799A80-E982-33F6-2C17-B19B7FA37BF4}"/>
          </ac:spMkLst>
        </pc:spChg>
        <pc:spChg chg="mod">
          <ac:chgData name="Marcelo Streck" userId="c85d76b4-5e96-4e28-98e6-aaf6c868b0c4" providerId="ADAL" clId="{F7361556-AD05-4198-8035-1968A23AA1E7}" dt="2025-07-15T03:11:19.130" v="8959" actId="20577"/>
          <ac:spMkLst>
            <pc:docMk/>
            <pc:sldMk cId="2344437637" sldId="319"/>
            <ac:spMk id="6" creationId="{54999F95-3EB2-8B67-367B-038C47993C8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FF81CEA5-62FD-4C83-BDE3-91DFB9827D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FA1CBFD-6AD0-48C4-B91B-58830F6F4C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517C7B7-34F5-4531-9889-28687F60FAC8}" type="datetime1">
              <a:rPr lang="pt-BR" smtClean="0"/>
              <a:t>14/07/2025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9E55D22-46A3-4B8C-AD40-252FE7896C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8E70DCEF-9071-4B17-801B-37B4465C8E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D90168E-626C-4E60-93C0-A00D256094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9347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C3EC75-555C-481D-9088-738CE6DDFC83}" type="datetime1">
              <a:rPr lang="pt-BR" smtClean="0"/>
              <a:pPr/>
              <a:t>14/07/2025</a:t>
            </a:fld>
            <a:endParaRPr lang="pt-BR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/>
          </a:p>
        </p:txBody>
      </p:sp>
      <p:sp>
        <p:nvSpPr>
          <p:cNvPr id="5" name="Espaço Reservado para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B3AB32-59DF-41F1-9618-EDFBF5049629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661805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6B3AB32-59DF-41F1-9618-EDFBF5049629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00470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CFBE5A-A7CD-65FB-1226-A3B7876DB9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>
            <a:extLst>
              <a:ext uri="{FF2B5EF4-FFF2-40B4-BE49-F238E27FC236}">
                <a16:creationId xmlns:a16="http://schemas.microsoft.com/office/drawing/2014/main" id="{F8D9AFE1-C525-D01D-7136-9611945A15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>
            <a:extLst>
              <a:ext uri="{FF2B5EF4-FFF2-40B4-BE49-F238E27FC236}">
                <a16:creationId xmlns:a16="http://schemas.microsoft.com/office/drawing/2014/main" id="{7507D080-5226-C673-0BC0-668771D712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DD161174-387D-09E0-C39D-4D1F99A8B4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6B3AB32-59DF-41F1-9618-EDFBF5049629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87731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98277C-69F1-DA7D-1FA8-C2EE6F85FF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>
            <a:extLst>
              <a:ext uri="{FF2B5EF4-FFF2-40B4-BE49-F238E27FC236}">
                <a16:creationId xmlns:a16="http://schemas.microsoft.com/office/drawing/2014/main" id="{127BE674-76DD-D093-B581-2FE53776FD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>
            <a:extLst>
              <a:ext uri="{FF2B5EF4-FFF2-40B4-BE49-F238E27FC236}">
                <a16:creationId xmlns:a16="http://schemas.microsoft.com/office/drawing/2014/main" id="{5E2E5F70-09C9-BF12-EB7B-7589C3241E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6B799D34-AAB8-7318-43D6-BC3423D9E7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6B3AB32-59DF-41F1-9618-EDFBF5049629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23807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ED3C4A-1FD4-2DA0-7584-417F4B529E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>
            <a:extLst>
              <a:ext uri="{FF2B5EF4-FFF2-40B4-BE49-F238E27FC236}">
                <a16:creationId xmlns:a16="http://schemas.microsoft.com/office/drawing/2014/main" id="{2B4F7631-2960-4E87-1838-062A5F3795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>
            <a:extLst>
              <a:ext uri="{FF2B5EF4-FFF2-40B4-BE49-F238E27FC236}">
                <a16:creationId xmlns:a16="http://schemas.microsoft.com/office/drawing/2014/main" id="{E45563BB-5911-FA0C-3B54-8527F7F0BB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7B18667D-1197-17BC-14AC-EEA8BBA48D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6B3AB32-59DF-41F1-9618-EDFBF5049629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56760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43C80D-BEAF-9086-F1BC-64B808BFE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>
            <a:extLst>
              <a:ext uri="{FF2B5EF4-FFF2-40B4-BE49-F238E27FC236}">
                <a16:creationId xmlns:a16="http://schemas.microsoft.com/office/drawing/2014/main" id="{86328338-7D2E-1759-472C-BCFEEEB35D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>
            <a:extLst>
              <a:ext uri="{FF2B5EF4-FFF2-40B4-BE49-F238E27FC236}">
                <a16:creationId xmlns:a16="http://schemas.microsoft.com/office/drawing/2014/main" id="{0286A29A-E447-5EDF-F39D-A324D4EFB7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BA4F2FA1-82A2-6E21-2BBA-F502501787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6B3AB32-59DF-41F1-9618-EDFBF5049629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39005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C152F0-5C27-DA0B-D27C-582FE852EA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>
            <a:extLst>
              <a:ext uri="{FF2B5EF4-FFF2-40B4-BE49-F238E27FC236}">
                <a16:creationId xmlns:a16="http://schemas.microsoft.com/office/drawing/2014/main" id="{6D3BDADC-F706-B5F3-72AB-3172DCB972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>
            <a:extLst>
              <a:ext uri="{FF2B5EF4-FFF2-40B4-BE49-F238E27FC236}">
                <a16:creationId xmlns:a16="http://schemas.microsoft.com/office/drawing/2014/main" id="{19B9552F-99A4-F2B7-E1E6-C9D6227F1C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EC9CE939-977A-D9BC-E3E8-D2EC134369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6B3AB32-59DF-41F1-9618-EDFBF5049629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74690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5B4BFB-B610-A54E-BEFF-0149186A4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>
            <a:extLst>
              <a:ext uri="{FF2B5EF4-FFF2-40B4-BE49-F238E27FC236}">
                <a16:creationId xmlns:a16="http://schemas.microsoft.com/office/drawing/2014/main" id="{6C211837-461B-CE56-1B40-E40C0F47B7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>
            <a:extLst>
              <a:ext uri="{FF2B5EF4-FFF2-40B4-BE49-F238E27FC236}">
                <a16:creationId xmlns:a16="http://schemas.microsoft.com/office/drawing/2014/main" id="{B2390164-CF54-46E4-1CF8-D8774CF0BB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C83DDDB2-C861-BDD9-9773-9C4D5D54B4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6B3AB32-59DF-41F1-9618-EDFBF5049629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76058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EF7EB6-3D23-1E9C-06E1-B90E2EC765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>
            <a:extLst>
              <a:ext uri="{FF2B5EF4-FFF2-40B4-BE49-F238E27FC236}">
                <a16:creationId xmlns:a16="http://schemas.microsoft.com/office/drawing/2014/main" id="{1A76DDC0-B174-18FE-6815-9A8EE3A48F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>
            <a:extLst>
              <a:ext uri="{FF2B5EF4-FFF2-40B4-BE49-F238E27FC236}">
                <a16:creationId xmlns:a16="http://schemas.microsoft.com/office/drawing/2014/main" id="{865742EA-75CC-B3E2-17F8-216C53B697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B2AE6D70-3AEA-4E5A-65A4-7CD70A829D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6B3AB32-59DF-41F1-9618-EDFBF5049629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03359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335DEB-B465-2619-761E-9EA1A6EC29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>
            <a:extLst>
              <a:ext uri="{FF2B5EF4-FFF2-40B4-BE49-F238E27FC236}">
                <a16:creationId xmlns:a16="http://schemas.microsoft.com/office/drawing/2014/main" id="{ACE834E2-62AB-A810-C51D-08216A92EE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>
            <a:extLst>
              <a:ext uri="{FF2B5EF4-FFF2-40B4-BE49-F238E27FC236}">
                <a16:creationId xmlns:a16="http://schemas.microsoft.com/office/drawing/2014/main" id="{FAEB7FC8-7DAF-3D1A-DE91-6B3BC670B8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E5B11531-7E83-4073-B333-7693ABA983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6B3AB32-59DF-41F1-9618-EDFBF5049629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28186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AEE895-8F6A-9A08-8A21-A0FCB6D579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>
            <a:extLst>
              <a:ext uri="{FF2B5EF4-FFF2-40B4-BE49-F238E27FC236}">
                <a16:creationId xmlns:a16="http://schemas.microsoft.com/office/drawing/2014/main" id="{D681C97D-A817-E7A2-1966-AD980049C1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>
            <a:extLst>
              <a:ext uri="{FF2B5EF4-FFF2-40B4-BE49-F238E27FC236}">
                <a16:creationId xmlns:a16="http://schemas.microsoft.com/office/drawing/2014/main" id="{5077759F-51F1-2C41-449A-7690D42B92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4BF234F1-34C1-ACC3-363D-5000DCA848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6B3AB32-59DF-41F1-9618-EDFBF5049629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12923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E24494-6DB1-B00A-1756-756E471D6B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>
            <a:extLst>
              <a:ext uri="{FF2B5EF4-FFF2-40B4-BE49-F238E27FC236}">
                <a16:creationId xmlns:a16="http://schemas.microsoft.com/office/drawing/2014/main" id="{DC542549-3D2F-5A4A-D004-40BCFB65B9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>
            <a:extLst>
              <a:ext uri="{FF2B5EF4-FFF2-40B4-BE49-F238E27FC236}">
                <a16:creationId xmlns:a16="http://schemas.microsoft.com/office/drawing/2014/main" id="{8CE4953A-0C4C-79BF-A345-3F3AF3BE71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199085DC-078F-88CB-795C-F4EA25189D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6B3AB32-59DF-41F1-9618-EDFBF5049629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1265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6B3AB32-59DF-41F1-9618-EDFBF5049629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19275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E954CC-5A0F-9927-50EE-88F742A67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>
            <a:extLst>
              <a:ext uri="{FF2B5EF4-FFF2-40B4-BE49-F238E27FC236}">
                <a16:creationId xmlns:a16="http://schemas.microsoft.com/office/drawing/2014/main" id="{2400B079-5E0C-CE6C-DCFF-D12D9BBC3B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>
            <a:extLst>
              <a:ext uri="{FF2B5EF4-FFF2-40B4-BE49-F238E27FC236}">
                <a16:creationId xmlns:a16="http://schemas.microsoft.com/office/drawing/2014/main" id="{4ECFB15F-06E5-38F0-4939-BF79F4BF52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D5156001-3B1E-1B93-DD05-1411512AF0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6B3AB32-59DF-41F1-9618-EDFBF5049629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68388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81958A-60EF-66BA-2505-781C50782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>
            <a:extLst>
              <a:ext uri="{FF2B5EF4-FFF2-40B4-BE49-F238E27FC236}">
                <a16:creationId xmlns:a16="http://schemas.microsoft.com/office/drawing/2014/main" id="{706D795A-7C89-650E-3064-90B604C3AB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>
            <a:extLst>
              <a:ext uri="{FF2B5EF4-FFF2-40B4-BE49-F238E27FC236}">
                <a16:creationId xmlns:a16="http://schemas.microsoft.com/office/drawing/2014/main" id="{CF0B4685-4EC4-2A16-141E-224922EA5B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8006DAF8-C26D-3A90-43C6-61A29B09FC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6B3AB32-59DF-41F1-9618-EDFBF5049629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57503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178A16-9600-FCC5-9F51-34F0D94C13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>
            <a:extLst>
              <a:ext uri="{FF2B5EF4-FFF2-40B4-BE49-F238E27FC236}">
                <a16:creationId xmlns:a16="http://schemas.microsoft.com/office/drawing/2014/main" id="{E1F10045-928E-09F7-3F95-4C77CF11C1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>
            <a:extLst>
              <a:ext uri="{FF2B5EF4-FFF2-40B4-BE49-F238E27FC236}">
                <a16:creationId xmlns:a16="http://schemas.microsoft.com/office/drawing/2014/main" id="{BA5F6644-3965-F64B-7F0D-9537586137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AE5CEE8A-C057-B090-8745-5554AC0592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6B3AB32-59DF-41F1-9618-EDFBF5049629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58273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63633C-94A4-6D16-3892-A6C8EB18B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>
            <a:extLst>
              <a:ext uri="{FF2B5EF4-FFF2-40B4-BE49-F238E27FC236}">
                <a16:creationId xmlns:a16="http://schemas.microsoft.com/office/drawing/2014/main" id="{372911EB-AD12-5B60-07F3-3F9B3F1BBC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>
            <a:extLst>
              <a:ext uri="{FF2B5EF4-FFF2-40B4-BE49-F238E27FC236}">
                <a16:creationId xmlns:a16="http://schemas.microsoft.com/office/drawing/2014/main" id="{81A4C918-BD31-424E-5847-63080A0DAE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855D1EFB-C32E-9068-A8D7-F357106F07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6B3AB32-59DF-41F1-9618-EDFBF5049629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37094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82CDBE-863B-98E9-E72A-1F120DD7FC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>
            <a:extLst>
              <a:ext uri="{FF2B5EF4-FFF2-40B4-BE49-F238E27FC236}">
                <a16:creationId xmlns:a16="http://schemas.microsoft.com/office/drawing/2014/main" id="{05BDA2C6-D7C1-28E7-6111-3A224989BC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>
            <a:extLst>
              <a:ext uri="{FF2B5EF4-FFF2-40B4-BE49-F238E27FC236}">
                <a16:creationId xmlns:a16="http://schemas.microsoft.com/office/drawing/2014/main" id="{388334AC-402A-92C2-01FC-A9E407644C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CF4CAD9B-E5D8-AE9D-5023-6DF31F1D15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6B3AB32-59DF-41F1-9618-EDFBF5049629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20436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2548B3-C580-E3D9-7057-834A4446CD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>
            <a:extLst>
              <a:ext uri="{FF2B5EF4-FFF2-40B4-BE49-F238E27FC236}">
                <a16:creationId xmlns:a16="http://schemas.microsoft.com/office/drawing/2014/main" id="{CDCDFB50-D928-E203-DFBD-0311FFE345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>
            <a:extLst>
              <a:ext uri="{FF2B5EF4-FFF2-40B4-BE49-F238E27FC236}">
                <a16:creationId xmlns:a16="http://schemas.microsoft.com/office/drawing/2014/main" id="{9C893B99-8F23-A8AF-8941-5CCC165504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089B8C02-A0C1-E09E-89FE-9CEE46AD05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6B3AB32-59DF-41F1-9618-EDFBF5049629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10776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47650F-1681-60A2-E064-00CEC528C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>
            <a:extLst>
              <a:ext uri="{FF2B5EF4-FFF2-40B4-BE49-F238E27FC236}">
                <a16:creationId xmlns:a16="http://schemas.microsoft.com/office/drawing/2014/main" id="{9B6383DF-55FB-3B1D-435E-76575564C6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>
            <a:extLst>
              <a:ext uri="{FF2B5EF4-FFF2-40B4-BE49-F238E27FC236}">
                <a16:creationId xmlns:a16="http://schemas.microsoft.com/office/drawing/2014/main" id="{10542E39-1685-176F-302D-058E108927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E1242FDB-478F-1840-CDB5-503B862088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6B3AB32-59DF-41F1-9618-EDFBF5049629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79935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5E2736-4F98-4F4A-1B84-567A28AD9F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>
            <a:extLst>
              <a:ext uri="{FF2B5EF4-FFF2-40B4-BE49-F238E27FC236}">
                <a16:creationId xmlns:a16="http://schemas.microsoft.com/office/drawing/2014/main" id="{29F242C1-B6E5-DC0D-3AE9-F918089C8D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>
            <a:extLst>
              <a:ext uri="{FF2B5EF4-FFF2-40B4-BE49-F238E27FC236}">
                <a16:creationId xmlns:a16="http://schemas.microsoft.com/office/drawing/2014/main" id="{EB2A330D-F98E-83C9-C6F9-39CBA1A8F5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F1EA7E3E-562D-E8F2-375D-4CAD086067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6B3AB32-59DF-41F1-9618-EDFBF5049629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43004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48D1EC-5A94-22F2-39EC-0D88F1CA4A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>
            <a:extLst>
              <a:ext uri="{FF2B5EF4-FFF2-40B4-BE49-F238E27FC236}">
                <a16:creationId xmlns:a16="http://schemas.microsoft.com/office/drawing/2014/main" id="{A48C6414-D6C2-F258-1E80-06E16521E9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>
            <a:extLst>
              <a:ext uri="{FF2B5EF4-FFF2-40B4-BE49-F238E27FC236}">
                <a16:creationId xmlns:a16="http://schemas.microsoft.com/office/drawing/2014/main" id="{5ABC2542-5BE6-2217-7CE3-FBFBA7D852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A9BC87AF-A60B-1C0A-6AA5-51BDEA1ED5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6B3AB32-59DF-41F1-9618-EDFBF5049629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89896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654EEF-3428-4929-D195-CC349D0404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>
            <a:extLst>
              <a:ext uri="{FF2B5EF4-FFF2-40B4-BE49-F238E27FC236}">
                <a16:creationId xmlns:a16="http://schemas.microsoft.com/office/drawing/2014/main" id="{EC55C67F-456B-1E39-7E86-39F4791688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>
            <a:extLst>
              <a:ext uri="{FF2B5EF4-FFF2-40B4-BE49-F238E27FC236}">
                <a16:creationId xmlns:a16="http://schemas.microsoft.com/office/drawing/2014/main" id="{22331DEB-06B9-E963-FCB8-A5FD128186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BC08422E-B2D0-0E82-1B9F-EA78064CED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6B3AB32-59DF-41F1-9618-EDFBF5049629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3977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69EF8C-5505-D625-BD19-51E3A1F9A8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>
            <a:extLst>
              <a:ext uri="{FF2B5EF4-FFF2-40B4-BE49-F238E27FC236}">
                <a16:creationId xmlns:a16="http://schemas.microsoft.com/office/drawing/2014/main" id="{9704D96F-E257-883F-F5C5-394348E51E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>
            <a:extLst>
              <a:ext uri="{FF2B5EF4-FFF2-40B4-BE49-F238E27FC236}">
                <a16:creationId xmlns:a16="http://schemas.microsoft.com/office/drawing/2014/main" id="{D0D9AA45-480F-A3B1-844F-B837AC5198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F140435B-5497-D95C-5EB4-A0F963D8E9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6B3AB32-59DF-41F1-9618-EDFBF5049629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18697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CCACE6-CFA9-E3B2-59D6-939F4D03BA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>
            <a:extLst>
              <a:ext uri="{FF2B5EF4-FFF2-40B4-BE49-F238E27FC236}">
                <a16:creationId xmlns:a16="http://schemas.microsoft.com/office/drawing/2014/main" id="{FA5CEBAE-5266-BD07-89CC-F657B5E8A3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>
            <a:extLst>
              <a:ext uri="{FF2B5EF4-FFF2-40B4-BE49-F238E27FC236}">
                <a16:creationId xmlns:a16="http://schemas.microsoft.com/office/drawing/2014/main" id="{CE850564-FCD6-29F7-C02F-F5AD0A84A4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DB8DA639-42BB-E8FB-A463-41600C4240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6B3AB32-59DF-41F1-9618-EDFBF5049629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77044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832A0F-E299-13CC-029F-6C505AB7F1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>
            <a:extLst>
              <a:ext uri="{FF2B5EF4-FFF2-40B4-BE49-F238E27FC236}">
                <a16:creationId xmlns:a16="http://schemas.microsoft.com/office/drawing/2014/main" id="{6AC0264D-A616-21F6-46FB-9C3AA4A458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>
            <a:extLst>
              <a:ext uri="{FF2B5EF4-FFF2-40B4-BE49-F238E27FC236}">
                <a16:creationId xmlns:a16="http://schemas.microsoft.com/office/drawing/2014/main" id="{1A9EE049-69AA-E175-B2FC-FF0A8D5608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7AE50342-9B5B-D34B-46D1-5EE37F81AB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6B3AB32-59DF-41F1-9618-EDFBF5049629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19030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0B9DBA-7AEF-185B-B653-2E1A5BD715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>
            <a:extLst>
              <a:ext uri="{FF2B5EF4-FFF2-40B4-BE49-F238E27FC236}">
                <a16:creationId xmlns:a16="http://schemas.microsoft.com/office/drawing/2014/main" id="{C90898A6-BDE2-58F6-A6CE-9FE7E895DD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>
            <a:extLst>
              <a:ext uri="{FF2B5EF4-FFF2-40B4-BE49-F238E27FC236}">
                <a16:creationId xmlns:a16="http://schemas.microsoft.com/office/drawing/2014/main" id="{8D827FB5-5DA4-E1A9-6F6C-A2F57A899F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DDB21122-0051-0120-0D7E-9752F292CD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6B3AB32-59DF-41F1-9618-EDFBF5049629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68764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C1B991-FCF0-22E4-DDCF-8EDB9D7556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>
            <a:extLst>
              <a:ext uri="{FF2B5EF4-FFF2-40B4-BE49-F238E27FC236}">
                <a16:creationId xmlns:a16="http://schemas.microsoft.com/office/drawing/2014/main" id="{674A9E07-C019-8013-2622-84A40F1B59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>
            <a:extLst>
              <a:ext uri="{FF2B5EF4-FFF2-40B4-BE49-F238E27FC236}">
                <a16:creationId xmlns:a16="http://schemas.microsoft.com/office/drawing/2014/main" id="{EF0E0B31-B71D-608A-191B-344CA94070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8FEAB87B-3429-BDA6-7626-2346057650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6B3AB32-59DF-41F1-9618-EDFBF5049629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9095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F4CA20-9638-B2E9-3716-6BEB187D1F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>
            <a:extLst>
              <a:ext uri="{FF2B5EF4-FFF2-40B4-BE49-F238E27FC236}">
                <a16:creationId xmlns:a16="http://schemas.microsoft.com/office/drawing/2014/main" id="{4D80F088-5978-2BD1-EBCB-BA66BDB2BE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>
            <a:extLst>
              <a:ext uri="{FF2B5EF4-FFF2-40B4-BE49-F238E27FC236}">
                <a16:creationId xmlns:a16="http://schemas.microsoft.com/office/drawing/2014/main" id="{4DD8A589-E56F-3FA4-AADD-55620F97C3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2F53B592-1621-B42A-1D3E-A44135753E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6B3AB32-59DF-41F1-9618-EDFBF5049629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979002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CD7A9E-4C95-C467-FABF-5A2820A9A3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>
            <a:extLst>
              <a:ext uri="{FF2B5EF4-FFF2-40B4-BE49-F238E27FC236}">
                <a16:creationId xmlns:a16="http://schemas.microsoft.com/office/drawing/2014/main" id="{AC3931B6-C596-8D22-B023-BC4E05EC27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>
            <a:extLst>
              <a:ext uri="{FF2B5EF4-FFF2-40B4-BE49-F238E27FC236}">
                <a16:creationId xmlns:a16="http://schemas.microsoft.com/office/drawing/2014/main" id="{D71576DA-4210-FE4A-D6F5-8E37415CF8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5C00739E-2D64-DA95-B398-01C82ABAEE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6B3AB32-59DF-41F1-9618-EDFBF5049629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054805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60477B-9AB8-8124-EEC8-F3FF009CCB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>
            <a:extLst>
              <a:ext uri="{FF2B5EF4-FFF2-40B4-BE49-F238E27FC236}">
                <a16:creationId xmlns:a16="http://schemas.microsoft.com/office/drawing/2014/main" id="{34280F3E-5895-ABF3-AB7D-3E8685E170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>
            <a:extLst>
              <a:ext uri="{FF2B5EF4-FFF2-40B4-BE49-F238E27FC236}">
                <a16:creationId xmlns:a16="http://schemas.microsoft.com/office/drawing/2014/main" id="{E7B0DE0D-2EDB-EA57-0EE1-4EE71F0377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89178C23-B584-75AC-D778-DBD6029362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6B3AB32-59DF-41F1-9618-EDFBF5049629}" type="slidenum">
              <a:rPr lang="pt-BR" smtClean="0"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296871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098390-64B0-3DF1-9FDA-82C8A1C594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>
            <a:extLst>
              <a:ext uri="{FF2B5EF4-FFF2-40B4-BE49-F238E27FC236}">
                <a16:creationId xmlns:a16="http://schemas.microsoft.com/office/drawing/2014/main" id="{D52FC13F-4066-2D7E-54B0-37F33C47CA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>
            <a:extLst>
              <a:ext uri="{FF2B5EF4-FFF2-40B4-BE49-F238E27FC236}">
                <a16:creationId xmlns:a16="http://schemas.microsoft.com/office/drawing/2014/main" id="{58D672F7-354D-2BB3-2345-82DF03221E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C791EECC-D3F0-4856-5A46-F51334D86D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6B3AB32-59DF-41F1-9618-EDFBF5049629}" type="slidenum">
              <a:rPr lang="pt-BR" smtClean="0"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571234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087E44-23F8-91C5-6883-5FB8CCCA7F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>
            <a:extLst>
              <a:ext uri="{FF2B5EF4-FFF2-40B4-BE49-F238E27FC236}">
                <a16:creationId xmlns:a16="http://schemas.microsoft.com/office/drawing/2014/main" id="{45757045-468B-4AC0-5F60-FDA9810E00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>
            <a:extLst>
              <a:ext uri="{FF2B5EF4-FFF2-40B4-BE49-F238E27FC236}">
                <a16:creationId xmlns:a16="http://schemas.microsoft.com/office/drawing/2014/main" id="{545383B2-D3CC-C40E-4EFC-71BC751551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14FDE72D-F170-8C3B-366B-9B4F9E7C9C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6B3AB32-59DF-41F1-9618-EDFBF5049629}" type="slidenum">
              <a:rPr lang="pt-BR" smtClean="0"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578623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9FFC5D-0152-878C-64DB-71A324CEBA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>
            <a:extLst>
              <a:ext uri="{FF2B5EF4-FFF2-40B4-BE49-F238E27FC236}">
                <a16:creationId xmlns:a16="http://schemas.microsoft.com/office/drawing/2014/main" id="{9DC48FE6-D181-920C-2A88-E49925EB62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>
            <a:extLst>
              <a:ext uri="{FF2B5EF4-FFF2-40B4-BE49-F238E27FC236}">
                <a16:creationId xmlns:a16="http://schemas.microsoft.com/office/drawing/2014/main" id="{3F1D68B6-0F72-07F9-1B30-D3E65E513A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32403483-3376-3A92-A644-B1DEDB6695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6B3AB32-59DF-41F1-9618-EDFBF5049629}" type="slidenum">
              <a:rPr lang="pt-BR" smtClean="0"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2474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BBF865-9E7A-779D-31B5-2FA3905745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>
            <a:extLst>
              <a:ext uri="{FF2B5EF4-FFF2-40B4-BE49-F238E27FC236}">
                <a16:creationId xmlns:a16="http://schemas.microsoft.com/office/drawing/2014/main" id="{9552D88F-306A-4004-7FC6-6FB024D397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>
            <a:extLst>
              <a:ext uri="{FF2B5EF4-FFF2-40B4-BE49-F238E27FC236}">
                <a16:creationId xmlns:a16="http://schemas.microsoft.com/office/drawing/2014/main" id="{D7BE0600-4729-F10B-3B41-AEA78D0453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8A1D433F-BBC2-9EE5-98E9-98BB6C349A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6B3AB32-59DF-41F1-9618-EDFBF5049629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326399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74D31C-F362-94E5-92D3-32E9505351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>
            <a:extLst>
              <a:ext uri="{FF2B5EF4-FFF2-40B4-BE49-F238E27FC236}">
                <a16:creationId xmlns:a16="http://schemas.microsoft.com/office/drawing/2014/main" id="{EAB172E5-0BDC-18A2-1B95-9BA356EE60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>
            <a:extLst>
              <a:ext uri="{FF2B5EF4-FFF2-40B4-BE49-F238E27FC236}">
                <a16:creationId xmlns:a16="http://schemas.microsoft.com/office/drawing/2014/main" id="{A4A8F37B-F197-FAB3-DDE1-35FCE20BEB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A968E365-0F6E-774E-8C63-3AB7AF1D79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6B3AB32-59DF-41F1-9618-EDFBF5049629}" type="slidenum">
              <a:rPr lang="pt-BR" smtClean="0"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161751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70AE60-63B0-8A29-AD16-FC35C1A202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>
            <a:extLst>
              <a:ext uri="{FF2B5EF4-FFF2-40B4-BE49-F238E27FC236}">
                <a16:creationId xmlns:a16="http://schemas.microsoft.com/office/drawing/2014/main" id="{661F66CF-C0E9-C63A-9333-3DF953564A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>
            <a:extLst>
              <a:ext uri="{FF2B5EF4-FFF2-40B4-BE49-F238E27FC236}">
                <a16:creationId xmlns:a16="http://schemas.microsoft.com/office/drawing/2014/main" id="{9EFF9717-8A92-73B6-A636-B2FDACCA62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DDEE8BCF-C0AD-CF38-47CA-84C7AC96A4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6B3AB32-59DF-41F1-9618-EDFBF5049629}" type="slidenum">
              <a:rPr lang="pt-BR" smtClean="0"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462514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B033CC-6956-758B-24BD-557E292669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>
            <a:extLst>
              <a:ext uri="{FF2B5EF4-FFF2-40B4-BE49-F238E27FC236}">
                <a16:creationId xmlns:a16="http://schemas.microsoft.com/office/drawing/2014/main" id="{16277FD9-9744-DC99-170C-A05D54ACD0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>
            <a:extLst>
              <a:ext uri="{FF2B5EF4-FFF2-40B4-BE49-F238E27FC236}">
                <a16:creationId xmlns:a16="http://schemas.microsoft.com/office/drawing/2014/main" id="{9171C6B0-F943-7882-0C69-2D7BA34B50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CC11BABA-A593-BB2F-766C-E4C644BC8F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6B3AB32-59DF-41F1-9618-EDFBF5049629}" type="slidenum">
              <a:rPr lang="pt-BR" smtClean="0"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72861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9BAD24-2AC3-F7D9-3A5A-D622C0F0D3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>
            <a:extLst>
              <a:ext uri="{FF2B5EF4-FFF2-40B4-BE49-F238E27FC236}">
                <a16:creationId xmlns:a16="http://schemas.microsoft.com/office/drawing/2014/main" id="{63AFB5AA-9502-7CC6-3C73-4199CADF14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>
            <a:extLst>
              <a:ext uri="{FF2B5EF4-FFF2-40B4-BE49-F238E27FC236}">
                <a16:creationId xmlns:a16="http://schemas.microsoft.com/office/drawing/2014/main" id="{942FB111-01D8-7CB3-1FF2-48FFD50EC3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8E823CB0-EABD-C64B-ACFD-A06D79CC77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6B3AB32-59DF-41F1-9618-EDFBF5049629}" type="slidenum">
              <a:rPr lang="pt-BR" smtClean="0"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187001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A2953B-01B6-53EC-9194-FA4C060EB7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>
            <a:extLst>
              <a:ext uri="{FF2B5EF4-FFF2-40B4-BE49-F238E27FC236}">
                <a16:creationId xmlns:a16="http://schemas.microsoft.com/office/drawing/2014/main" id="{E604DD85-8817-E488-FADA-6098E1C0F2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>
            <a:extLst>
              <a:ext uri="{FF2B5EF4-FFF2-40B4-BE49-F238E27FC236}">
                <a16:creationId xmlns:a16="http://schemas.microsoft.com/office/drawing/2014/main" id="{366198FB-43D2-CEDD-83B8-9F558720C0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91BA128D-2431-2C17-CB6F-F66D5AB38C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6B3AB32-59DF-41F1-9618-EDFBF5049629}" type="slidenum">
              <a:rPr lang="pt-BR" smtClean="0"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369425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058AA1-142B-4E66-6C67-7861DAB9B0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>
            <a:extLst>
              <a:ext uri="{FF2B5EF4-FFF2-40B4-BE49-F238E27FC236}">
                <a16:creationId xmlns:a16="http://schemas.microsoft.com/office/drawing/2014/main" id="{85A663EF-87E4-3CDA-3523-06EC38A279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>
            <a:extLst>
              <a:ext uri="{FF2B5EF4-FFF2-40B4-BE49-F238E27FC236}">
                <a16:creationId xmlns:a16="http://schemas.microsoft.com/office/drawing/2014/main" id="{C7E023B5-508C-67CB-9530-504056BDDE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2482EF3E-CF3A-B273-493B-52D49A0827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6B3AB32-59DF-41F1-9618-EDFBF5049629}" type="slidenum">
              <a:rPr lang="pt-BR" smtClean="0"/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578509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A5230B-1702-F764-10AB-E128CDCC37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>
            <a:extLst>
              <a:ext uri="{FF2B5EF4-FFF2-40B4-BE49-F238E27FC236}">
                <a16:creationId xmlns:a16="http://schemas.microsoft.com/office/drawing/2014/main" id="{BBB0C776-807B-31F0-285C-3E938092EF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>
            <a:extLst>
              <a:ext uri="{FF2B5EF4-FFF2-40B4-BE49-F238E27FC236}">
                <a16:creationId xmlns:a16="http://schemas.microsoft.com/office/drawing/2014/main" id="{26B0FAA9-3A41-7F73-962A-350FA4CDBE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F2F6451B-F0D2-2124-494E-44DF181D9D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6B3AB32-59DF-41F1-9618-EDFBF5049629}" type="slidenum">
              <a:rPr lang="pt-BR" smtClean="0"/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760432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B433D8-4B95-95C3-F0CE-91FABB873D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>
            <a:extLst>
              <a:ext uri="{FF2B5EF4-FFF2-40B4-BE49-F238E27FC236}">
                <a16:creationId xmlns:a16="http://schemas.microsoft.com/office/drawing/2014/main" id="{05155495-D16D-3242-397C-7AB9BC1C90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>
            <a:extLst>
              <a:ext uri="{FF2B5EF4-FFF2-40B4-BE49-F238E27FC236}">
                <a16:creationId xmlns:a16="http://schemas.microsoft.com/office/drawing/2014/main" id="{3A9C7E84-993F-407E-8093-67EF64E222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DE722690-C52C-2468-E4E5-4AFB1FDFDA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6B3AB32-59DF-41F1-9618-EDFBF5049629}" type="slidenum">
              <a:rPr lang="pt-BR" smtClean="0"/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073886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80BFDB-6337-89C2-09A1-2C4DA09597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>
            <a:extLst>
              <a:ext uri="{FF2B5EF4-FFF2-40B4-BE49-F238E27FC236}">
                <a16:creationId xmlns:a16="http://schemas.microsoft.com/office/drawing/2014/main" id="{9E9A1C1D-23AA-5B3E-52A0-5BAB7E5557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>
            <a:extLst>
              <a:ext uri="{FF2B5EF4-FFF2-40B4-BE49-F238E27FC236}">
                <a16:creationId xmlns:a16="http://schemas.microsoft.com/office/drawing/2014/main" id="{4F822CAF-BF41-6AF6-6BF9-8F7ECBAEF5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CBA4F36C-8B99-ABD2-6A7D-F6DBE526C1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6B3AB32-59DF-41F1-9618-EDFBF5049629}" type="slidenum">
              <a:rPr lang="pt-BR" smtClean="0"/>
              <a:t>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380679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D0B6C3-DCE5-7CFB-0CAC-95C40EDDB3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>
            <a:extLst>
              <a:ext uri="{FF2B5EF4-FFF2-40B4-BE49-F238E27FC236}">
                <a16:creationId xmlns:a16="http://schemas.microsoft.com/office/drawing/2014/main" id="{4D8B984A-505B-ABD4-71EB-FE329E6DB7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>
            <a:extLst>
              <a:ext uri="{FF2B5EF4-FFF2-40B4-BE49-F238E27FC236}">
                <a16:creationId xmlns:a16="http://schemas.microsoft.com/office/drawing/2014/main" id="{DFDE0E83-DDD1-EBF7-C1CA-5FD7D5F03D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4693B43D-0B38-C7C2-7F31-6F7E4B08FD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6B3AB32-59DF-41F1-9618-EDFBF5049629}" type="slidenum">
              <a:rPr lang="pt-BR" smtClean="0"/>
              <a:t>49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8365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565970-4B03-4DD2-66E0-86F20EEEA0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>
            <a:extLst>
              <a:ext uri="{FF2B5EF4-FFF2-40B4-BE49-F238E27FC236}">
                <a16:creationId xmlns:a16="http://schemas.microsoft.com/office/drawing/2014/main" id="{03DD843A-8A5A-1280-0B59-767C75B997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>
            <a:extLst>
              <a:ext uri="{FF2B5EF4-FFF2-40B4-BE49-F238E27FC236}">
                <a16:creationId xmlns:a16="http://schemas.microsoft.com/office/drawing/2014/main" id="{9F5E45BF-4864-6EB5-DEDB-21D7270C61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7B23174C-709C-F87E-9552-F3B048E811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6B3AB32-59DF-41F1-9618-EDFBF5049629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968764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0D2341-C7CC-5CAE-DC02-CFBD870EA5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>
            <a:extLst>
              <a:ext uri="{FF2B5EF4-FFF2-40B4-BE49-F238E27FC236}">
                <a16:creationId xmlns:a16="http://schemas.microsoft.com/office/drawing/2014/main" id="{406AE81B-AC35-A6D4-4ABC-78FF1A529E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>
            <a:extLst>
              <a:ext uri="{FF2B5EF4-FFF2-40B4-BE49-F238E27FC236}">
                <a16:creationId xmlns:a16="http://schemas.microsoft.com/office/drawing/2014/main" id="{123E1851-26A2-D59F-A611-CA15176444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FC3C9198-28AB-B658-4F90-425F85C767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6B3AB32-59DF-41F1-9618-EDFBF5049629}" type="slidenum">
              <a:rPr lang="pt-BR" smtClean="0"/>
              <a:t>50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74746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7EA3D4-7CCC-6D33-9AC6-AFA32DB810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>
            <a:extLst>
              <a:ext uri="{FF2B5EF4-FFF2-40B4-BE49-F238E27FC236}">
                <a16:creationId xmlns:a16="http://schemas.microsoft.com/office/drawing/2014/main" id="{160E0D0D-98F3-573C-52A9-DE2A043627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>
            <a:extLst>
              <a:ext uri="{FF2B5EF4-FFF2-40B4-BE49-F238E27FC236}">
                <a16:creationId xmlns:a16="http://schemas.microsoft.com/office/drawing/2014/main" id="{4E6EF30D-8408-4020-D56A-AF1DF6BC3C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32117DCB-ABBC-DAD1-2948-3828086FFD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6B3AB32-59DF-41F1-9618-EDFBF5049629}" type="slidenum">
              <a:rPr lang="pt-BR" smtClean="0"/>
              <a:t>51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673622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B211D4-5038-AA61-C48A-1ADFEE3765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>
            <a:extLst>
              <a:ext uri="{FF2B5EF4-FFF2-40B4-BE49-F238E27FC236}">
                <a16:creationId xmlns:a16="http://schemas.microsoft.com/office/drawing/2014/main" id="{A48B0CFC-9481-7847-89CB-1C4E441EF1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>
            <a:extLst>
              <a:ext uri="{FF2B5EF4-FFF2-40B4-BE49-F238E27FC236}">
                <a16:creationId xmlns:a16="http://schemas.microsoft.com/office/drawing/2014/main" id="{E353EB04-FF8C-89DA-132B-F5B8FCA652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EEA9B8E6-F31B-9038-FC62-DD97C769ED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6B3AB32-59DF-41F1-9618-EDFBF5049629}" type="slidenum">
              <a:rPr lang="pt-BR" smtClean="0"/>
              <a:t>52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418807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174AC4-DF9D-AD42-E74C-B9D74AAF39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>
            <a:extLst>
              <a:ext uri="{FF2B5EF4-FFF2-40B4-BE49-F238E27FC236}">
                <a16:creationId xmlns:a16="http://schemas.microsoft.com/office/drawing/2014/main" id="{A5E10CAF-95F8-88A1-2E3D-E9FC428AC6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>
            <a:extLst>
              <a:ext uri="{FF2B5EF4-FFF2-40B4-BE49-F238E27FC236}">
                <a16:creationId xmlns:a16="http://schemas.microsoft.com/office/drawing/2014/main" id="{A724B6C8-AE5C-3029-DD0B-C8C4BF7792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D1CB57EA-97C5-C8EF-53A9-C22E438AB1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6B3AB32-59DF-41F1-9618-EDFBF5049629}" type="slidenum">
              <a:rPr lang="pt-BR" smtClean="0"/>
              <a:t>53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823242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26625D-3466-2AD7-5BD3-87B35B4A4D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>
            <a:extLst>
              <a:ext uri="{FF2B5EF4-FFF2-40B4-BE49-F238E27FC236}">
                <a16:creationId xmlns:a16="http://schemas.microsoft.com/office/drawing/2014/main" id="{D992B115-A3FC-BBB5-8355-2FA95C6B5F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>
            <a:extLst>
              <a:ext uri="{FF2B5EF4-FFF2-40B4-BE49-F238E27FC236}">
                <a16:creationId xmlns:a16="http://schemas.microsoft.com/office/drawing/2014/main" id="{584E75A5-7297-C54E-E053-344C609D66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8ABFE17B-B752-4753-F89C-F25A4DB542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6B3AB32-59DF-41F1-9618-EDFBF5049629}" type="slidenum">
              <a:rPr lang="pt-BR" smtClean="0"/>
              <a:t>54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475210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3FD888-D7C6-0610-DF35-527D02B4E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>
            <a:extLst>
              <a:ext uri="{FF2B5EF4-FFF2-40B4-BE49-F238E27FC236}">
                <a16:creationId xmlns:a16="http://schemas.microsoft.com/office/drawing/2014/main" id="{06CF7060-EA08-353E-4A8C-B1FD98E998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>
            <a:extLst>
              <a:ext uri="{FF2B5EF4-FFF2-40B4-BE49-F238E27FC236}">
                <a16:creationId xmlns:a16="http://schemas.microsoft.com/office/drawing/2014/main" id="{4288BE6F-A013-AB74-036F-92D6DE4E6F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366EF059-33C6-F117-1C4E-CFF6ED9F39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6B3AB32-59DF-41F1-9618-EDFBF5049629}" type="slidenum">
              <a:rPr lang="pt-BR" smtClean="0"/>
              <a:t>55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824254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2100A2-1AC9-914E-6F5E-5C02CEB24B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>
            <a:extLst>
              <a:ext uri="{FF2B5EF4-FFF2-40B4-BE49-F238E27FC236}">
                <a16:creationId xmlns:a16="http://schemas.microsoft.com/office/drawing/2014/main" id="{B08214A5-B523-1B16-9715-43B104AE79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>
            <a:extLst>
              <a:ext uri="{FF2B5EF4-FFF2-40B4-BE49-F238E27FC236}">
                <a16:creationId xmlns:a16="http://schemas.microsoft.com/office/drawing/2014/main" id="{FBE0E7E9-EDA6-870B-170A-317F4CC33A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28CCB4A5-A81B-93C2-DE4C-A99930295D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6B3AB32-59DF-41F1-9618-EDFBF5049629}" type="slidenum">
              <a:rPr lang="pt-BR" smtClean="0"/>
              <a:t>56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866032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F661D2-B4B8-AD4D-1655-5197D79544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>
            <a:extLst>
              <a:ext uri="{FF2B5EF4-FFF2-40B4-BE49-F238E27FC236}">
                <a16:creationId xmlns:a16="http://schemas.microsoft.com/office/drawing/2014/main" id="{5B6CF054-1EA5-8C74-2917-C703D50E47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>
            <a:extLst>
              <a:ext uri="{FF2B5EF4-FFF2-40B4-BE49-F238E27FC236}">
                <a16:creationId xmlns:a16="http://schemas.microsoft.com/office/drawing/2014/main" id="{9C835B80-905A-ABD3-8B75-B9B2AF8DDD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B0895893-BB0E-992F-6D8E-25CFCD7695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6B3AB32-59DF-41F1-9618-EDFBF5049629}" type="slidenum">
              <a:rPr lang="pt-BR" smtClean="0"/>
              <a:t>57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776589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4D9B4E-6281-8E67-46A6-7B163BEA4C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>
            <a:extLst>
              <a:ext uri="{FF2B5EF4-FFF2-40B4-BE49-F238E27FC236}">
                <a16:creationId xmlns:a16="http://schemas.microsoft.com/office/drawing/2014/main" id="{F3E94858-B679-3786-0D0F-13ACB2DC07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>
            <a:extLst>
              <a:ext uri="{FF2B5EF4-FFF2-40B4-BE49-F238E27FC236}">
                <a16:creationId xmlns:a16="http://schemas.microsoft.com/office/drawing/2014/main" id="{6780099A-92DA-CB56-8739-0EF9EB2AC2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C4BB6F36-FBA0-1D8A-5764-9A58BEBEEA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6B3AB32-59DF-41F1-9618-EDFBF5049629}" type="slidenum">
              <a:rPr lang="pt-BR" smtClean="0"/>
              <a:t>58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363377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7FA370-B6FF-CFE9-D6C0-1784FD6F5A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>
            <a:extLst>
              <a:ext uri="{FF2B5EF4-FFF2-40B4-BE49-F238E27FC236}">
                <a16:creationId xmlns:a16="http://schemas.microsoft.com/office/drawing/2014/main" id="{C9FC8D2E-832D-70BE-B984-86FDFF0239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>
            <a:extLst>
              <a:ext uri="{FF2B5EF4-FFF2-40B4-BE49-F238E27FC236}">
                <a16:creationId xmlns:a16="http://schemas.microsoft.com/office/drawing/2014/main" id="{05A0A401-CB24-0E96-411A-8200B1C57E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E8D89E87-FA41-6BC4-D2A7-E8EE346A24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6B3AB32-59DF-41F1-9618-EDFBF5049629}" type="slidenum">
              <a:rPr lang="pt-BR" smtClean="0"/>
              <a:t>59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2486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9E0468-469E-7208-D07B-9405BB0148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>
            <a:extLst>
              <a:ext uri="{FF2B5EF4-FFF2-40B4-BE49-F238E27FC236}">
                <a16:creationId xmlns:a16="http://schemas.microsoft.com/office/drawing/2014/main" id="{9E5B5C29-78B3-84A0-5460-E0814CC32C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>
            <a:extLst>
              <a:ext uri="{FF2B5EF4-FFF2-40B4-BE49-F238E27FC236}">
                <a16:creationId xmlns:a16="http://schemas.microsoft.com/office/drawing/2014/main" id="{2C8434FE-E309-E711-1A64-FC808D07B8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3DFFBD00-9B17-0D68-BEB1-2F583D2641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6B3AB32-59DF-41F1-9618-EDFBF5049629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087005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5E2759-492F-8CB3-8DB9-2254B1551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>
            <a:extLst>
              <a:ext uri="{FF2B5EF4-FFF2-40B4-BE49-F238E27FC236}">
                <a16:creationId xmlns:a16="http://schemas.microsoft.com/office/drawing/2014/main" id="{90BB6359-EB71-E603-4D3A-88872CCC3A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>
            <a:extLst>
              <a:ext uri="{FF2B5EF4-FFF2-40B4-BE49-F238E27FC236}">
                <a16:creationId xmlns:a16="http://schemas.microsoft.com/office/drawing/2014/main" id="{DC6EB6B8-5DBA-C78C-5E5A-76FAE789FD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C71CEF97-DBC5-6D69-DE3D-B1799A4A57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6B3AB32-59DF-41F1-9618-EDFBF5049629}" type="slidenum">
              <a:rPr lang="pt-BR" smtClean="0"/>
              <a:t>60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034912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6B3AB32-59DF-41F1-9618-EDFBF5049629}" type="slidenum">
              <a:rPr lang="pt-BR" smtClean="0"/>
              <a:t>61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6714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CDB6E3-645B-94AC-1149-800DF48339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>
            <a:extLst>
              <a:ext uri="{FF2B5EF4-FFF2-40B4-BE49-F238E27FC236}">
                <a16:creationId xmlns:a16="http://schemas.microsoft.com/office/drawing/2014/main" id="{3F1DBC1F-83E6-421F-691E-CD8AE6FD8B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>
            <a:extLst>
              <a:ext uri="{FF2B5EF4-FFF2-40B4-BE49-F238E27FC236}">
                <a16:creationId xmlns:a16="http://schemas.microsoft.com/office/drawing/2014/main" id="{832FA212-BDF0-FD30-8127-7DCF89B46A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DD57257F-3BC6-BDA6-6906-0F0C1DD122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6B3AB32-59DF-41F1-9618-EDFBF5049629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5699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42C0BA-C67B-4CAA-5829-818B1C389D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>
            <a:extLst>
              <a:ext uri="{FF2B5EF4-FFF2-40B4-BE49-F238E27FC236}">
                <a16:creationId xmlns:a16="http://schemas.microsoft.com/office/drawing/2014/main" id="{CDAB01F6-4342-41F4-7D37-8EEFBF39DF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>
            <a:extLst>
              <a:ext uri="{FF2B5EF4-FFF2-40B4-BE49-F238E27FC236}">
                <a16:creationId xmlns:a16="http://schemas.microsoft.com/office/drawing/2014/main" id="{8CAA3D06-BF9D-0240-2000-087E934FE5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A738807E-D9C8-C03B-28F0-4381F04602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6B3AB32-59DF-41F1-9618-EDFBF5049629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2374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06F609-DBA4-1028-0DAB-20B1C8E4FF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>
            <a:extLst>
              <a:ext uri="{FF2B5EF4-FFF2-40B4-BE49-F238E27FC236}">
                <a16:creationId xmlns:a16="http://schemas.microsoft.com/office/drawing/2014/main" id="{9962549D-CCA9-E5EF-3B63-F14C44DB26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>
            <a:extLst>
              <a:ext uri="{FF2B5EF4-FFF2-40B4-BE49-F238E27FC236}">
                <a16:creationId xmlns:a16="http://schemas.microsoft.com/office/drawing/2014/main" id="{316F7D0C-6AC6-1EFF-60E8-BFDF07BBC4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3AC54384-36DE-D397-EF91-FEDCD419EE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6B3AB32-59DF-41F1-9618-EDFBF5049629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5083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t-BR" noProof="0"/>
              <a:t>Clique para editar o estilo de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AF5B136-74F1-42D3-987D-A097EEF8F2FE}" type="datetime1">
              <a:rPr lang="pt-BR" noProof="0" smtClean="0"/>
              <a:t>14/07/2025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103018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ítulo 1"/>
          <p:cNvSpPr>
            <a:spLocks noGrp="1"/>
          </p:cNvSpPr>
          <p:nvPr>
            <p:ph type="title" hasCustomPrompt="1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29B074-15EB-43FB-8347-3A734D799093}" type="datetime1">
              <a:rPr lang="pt-BR" noProof="0" smtClean="0"/>
              <a:t>14/07/2025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454701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8839201" y="675726"/>
            <a:ext cx="2004164" cy="5183073"/>
          </a:xfrm>
        </p:spPr>
        <p:txBody>
          <a:bodyPr vert="eaVert"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774923" y="675726"/>
            <a:ext cx="7896279" cy="5183073"/>
          </a:xfrm>
        </p:spPr>
        <p:txBody>
          <a:bodyPr vert="eaVert" rtlCol="0" anchor="t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36303E3-8DE9-4C2D-91EE-6F377AE582A8}" type="datetime1">
              <a:rPr lang="pt-BR" noProof="0" smtClean="0"/>
              <a:t>14/07/2025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4291526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581192" y="2180496"/>
            <a:ext cx="11029615" cy="3678303"/>
          </a:xfrm>
        </p:spPr>
        <p:txBody>
          <a:bodyPr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04AF3F4-81C7-4F15-8991-6D0E8D06651A}" type="datetime1">
              <a:rPr lang="pt-BR" noProof="0" smtClean="0"/>
              <a:t>14/07/2025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739981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581193" y="3043910"/>
            <a:ext cx="11029615" cy="149750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6E2946E4-8964-43BF-B1D5-4261B83248E5}" type="datetime1">
              <a:rPr lang="pt-BR" noProof="0" smtClean="0"/>
              <a:t>14/07/2025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909290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581193" y="2228003"/>
            <a:ext cx="5422390" cy="3633047"/>
          </a:xfrm>
        </p:spPr>
        <p:txBody>
          <a:bodyPr rtlCol="0">
            <a:normAutofit/>
          </a:bodyPr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6188417" y="2228003"/>
            <a:ext cx="5422392" cy="3633047"/>
          </a:xfrm>
        </p:spPr>
        <p:txBody>
          <a:bodyPr rtlCol="0">
            <a:normAutofit/>
          </a:bodyPr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7C9F420-083C-437A-9265-7F13EB97C6A2}" type="datetime1">
              <a:rPr lang="pt-BR" noProof="0" smtClean="0"/>
              <a:t>14/07/2025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687167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ítulo 1"/>
          <p:cNvSpPr>
            <a:spLocks noGrp="1"/>
          </p:cNvSpPr>
          <p:nvPr>
            <p:ph type="title" hasCustomPrompt="1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887219" y="2250892"/>
            <a:ext cx="5087075" cy="536005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581194" y="2926052"/>
            <a:ext cx="53931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523735" y="2250892"/>
            <a:ext cx="5087073" cy="553373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6217709" y="2926052"/>
            <a:ext cx="53931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E07AF20-ED70-4B21-B799-75BB5818AB43}" type="datetime1">
              <a:rPr lang="pt-BR" noProof="0" smtClean="0"/>
              <a:t>14/07/2025</a:t>
            </a:fld>
            <a:endParaRPr lang="pt-BR" noProof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428574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D33D876-8C34-42FC-BFF7-457557B97BB7}" type="datetime1">
              <a:rPr lang="pt-BR" noProof="0" smtClean="0"/>
              <a:t>14/07/2025</a:t>
            </a:fld>
            <a:endParaRPr lang="pt-BR" noProof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7" name="Retângulo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ítulo 1"/>
          <p:cNvSpPr>
            <a:spLocks noGrp="1"/>
          </p:cNvSpPr>
          <p:nvPr>
            <p:ph type="title" hasCustomPrompt="1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164318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592437E-206F-4A1C-947F-806A50A40B88}" type="datetime1">
              <a:rPr lang="pt-BR" noProof="0" smtClean="0"/>
              <a:t>14/07/2025</a:t>
            </a:fld>
            <a:endParaRPr lang="pt-BR" noProof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412690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581192" y="5262296"/>
            <a:ext cx="4909445" cy="689514"/>
          </a:xfrm>
        </p:spPr>
        <p:txBody>
          <a:bodyPr rtlCol="0"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447816" y="601200"/>
            <a:ext cx="11292840" cy="4204800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5740823" y="5262296"/>
            <a:ext cx="5869987" cy="689515"/>
          </a:xfrm>
        </p:spPr>
        <p:txBody>
          <a:bodyPr rtlCol="0"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036DDBC-F1EF-4D09-A533-5995BC167053}" type="datetime1">
              <a:rPr lang="pt-BR" noProof="0" smtClean="0"/>
              <a:t>14/07/2025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92329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Imagem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581192" y="5260127"/>
            <a:ext cx="11029617" cy="598671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FFDDC01-A1CF-4C3A-BE96-FBC60101324D}" type="datetime1">
              <a:rPr lang="pt-BR" noProof="0" smtClean="0"/>
              <a:t>14/07/2025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280803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rtl="0"/>
            <a:fld id="{52266794-2CD5-4ED3-94F8-8B8DC65FDDE3}" type="datetime1">
              <a:rPr lang="pt-BR" noProof="0" smtClean="0"/>
              <a:t>14/07/2025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rtl="0"/>
            <a:fld id="{D57F1E4F-1CFF-5643-939E-217C01CDF565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9" name="Retângulo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tângulo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tângulo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2855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arcelo.streck@mgsii.com.br" TargetMode="External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hyperlink" Target="http://www.softwareneutron.com.br/" TargetMode="External"/><Relationship Id="rId4" Type="http://schemas.openxmlformats.org/officeDocument/2006/relationships/hyperlink" Target="http://www.mgsii.com.br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tângulo 14">
            <a:extLst>
              <a:ext uri="{FF2B5EF4-FFF2-40B4-BE49-F238E27FC236}">
                <a16:creationId xmlns:a16="http://schemas.microsoft.com/office/drawing/2014/main" id="{493D4EDA-58E0-40CC-B3CA-14CDEB349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7" name="Imagem 6" descr="Conexões Digitais">
            <a:extLst>
              <a:ext uri="{FF2B5EF4-FFF2-40B4-BE49-F238E27FC236}">
                <a16:creationId xmlns:a16="http://schemas.microsoft.com/office/drawing/2014/main" id="{3840F91C-EDD0-4D4E-A4AB-E6C77856C8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65" t="9091" r="3502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7" name="Grupo 16">
            <a:extLst>
              <a:ext uri="{FF2B5EF4-FFF2-40B4-BE49-F238E27FC236}">
                <a16:creationId xmlns:a16="http://schemas.microsoft.com/office/drawing/2014/main" id="{AA9EB0BC-A85E-4C26-B355-5DFCEF6CC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3643E56B-BD42-413D-B17D-7958270F5D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96C04F74-9467-4FA5-95DC-8D481A297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D73DE1C3-5C37-42E9-A3F0-256F193832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</p:grpSp>
      <p:sp>
        <p:nvSpPr>
          <p:cNvPr id="22" name="Retângulo 21">
            <a:extLst>
              <a:ext uri="{FF2B5EF4-FFF2-40B4-BE49-F238E27FC236}">
                <a16:creationId xmlns:a16="http://schemas.microsoft.com/office/drawing/2014/main" id="{4A2E7EC3-E07C-46CE-9B25-41865A506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732" y="4428067"/>
            <a:ext cx="11260667" cy="1962497"/>
          </a:xfrm>
          <a:prstGeom prst="rect">
            <a:avLst/>
          </a:prstGeom>
          <a:solidFill>
            <a:schemeClr val="accent1">
              <a:alpha val="97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02C5318-1A1E-49D0-B2E2-A4B0FA9E8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4572000"/>
            <a:ext cx="10993549" cy="895244"/>
          </a:xfrm>
        </p:spPr>
        <p:txBody>
          <a:bodyPr rtlCol="0">
            <a:noAutofit/>
          </a:bodyPr>
          <a:lstStyle/>
          <a:p>
            <a:pPr rtl="0"/>
            <a:r>
              <a:rPr lang="pt-BR" sz="4000" dirty="0">
                <a:solidFill>
                  <a:schemeClr val="bg1"/>
                </a:solidFill>
              </a:rPr>
              <a:t>Gestão de documentos, processos, conteúdo corporativo, IDP e certificação digital no Mercado Financeiro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8B6CF59-4E5B-494D-A2F7-97ADD01E6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5467246"/>
            <a:ext cx="10993546" cy="484822"/>
          </a:xfrm>
        </p:spPr>
        <p:txBody>
          <a:bodyPr rtlCol="0">
            <a:normAutofit/>
          </a:bodyPr>
          <a:lstStyle/>
          <a:p>
            <a:pPr rtl="0"/>
            <a:r>
              <a:rPr lang="pt-BR" dirty="0">
                <a:solidFill>
                  <a:srgbClr val="7CEBFF"/>
                </a:solidFill>
              </a:rPr>
              <a:t>Apresentação para o digital expo &amp; </a:t>
            </a:r>
            <a:r>
              <a:rPr lang="pt-BR" dirty="0" err="1">
                <a:solidFill>
                  <a:srgbClr val="7CEBFF"/>
                </a:solidFill>
              </a:rPr>
              <a:t>rpa</a:t>
            </a:r>
            <a:r>
              <a:rPr lang="pt-BR" dirty="0">
                <a:solidFill>
                  <a:srgbClr val="7CEBFF"/>
                </a:solidFill>
              </a:rPr>
              <a:t> + AI expo. São Paulo, SP - Brasil</a:t>
            </a:r>
          </a:p>
        </p:txBody>
      </p:sp>
      <p:pic>
        <p:nvPicPr>
          <p:cNvPr id="5" name="Imagem 4" descr="Logotipo&#10;&#10;O conteúdo gerado por IA pode estar incorreto.">
            <a:extLst>
              <a:ext uri="{FF2B5EF4-FFF2-40B4-BE49-F238E27FC236}">
                <a16:creationId xmlns:a16="http://schemas.microsoft.com/office/drawing/2014/main" id="{E92BEBC9-9181-0178-256A-151BE1451E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3901" y="5050179"/>
            <a:ext cx="2910839" cy="112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700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D41D37-9402-3CB2-AFC3-E438D1B5CF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tângulo 28">
            <a:extLst>
              <a:ext uri="{FF2B5EF4-FFF2-40B4-BE49-F238E27FC236}">
                <a16:creationId xmlns:a16="http://schemas.microsoft.com/office/drawing/2014/main" id="{7C2EA3E7-A649-37FC-21C1-D7A0E71E1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12"/>
            <a:ext cx="12192000" cy="63212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73DFB3EA-7AC9-8508-9ADC-022A8947D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39FD06A-7C40-F6BD-8E4A-D8E05E01F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4487"/>
            <a:ext cx="11029616" cy="718870"/>
          </a:xfrm>
        </p:spPr>
        <p:txBody>
          <a:bodyPr rtlCol="0">
            <a:normAutofit/>
          </a:bodyPr>
          <a:lstStyle/>
          <a:p>
            <a:pPr rtl="0"/>
            <a:r>
              <a:rPr lang="pt-BR" dirty="0">
                <a:solidFill>
                  <a:srgbClr val="FFFEFF"/>
                </a:solidFill>
              </a:rPr>
              <a:t>ambientes</a:t>
            </a:r>
          </a:p>
        </p:txBody>
      </p:sp>
      <p:pic>
        <p:nvPicPr>
          <p:cNvPr id="7" name="Imagem 6" descr="Logotipo&#10;&#10;O conteúdo gerado por IA pode estar incorreto.">
            <a:extLst>
              <a:ext uri="{FF2B5EF4-FFF2-40B4-BE49-F238E27FC236}">
                <a16:creationId xmlns:a16="http://schemas.microsoft.com/office/drawing/2014/main" id="{12FAF022-9841-7982-FC4E-A946F531D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2480" y="5442795"/>
            <a:ext cx="1892260" cy="72938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2705F6B7-6462-729F-A049-932B506456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442" y="768530"/>
            <a:ext cx="7953487" cy="4078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0773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3EFE36-415F-128F-3514-619CFCCD80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tângulo 28">
            <a:extLst>
              <a:ext uri="{FF2B5EF4-FFF2-40B4-BE49-F238E27FC236}">
                <a16:creationId xmlns:a16="http://schemas.microsoft.com/office/drawing/2014/main" id="{7F64D0E6-A110-9700-E92C-ADEAD479D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12"/>
            <a:ext cx="12192000" cy="63212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E3448CCD-162A-D70E-F03B-AC9C71ACF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717149F-140B-A31E-23FD-0FFC0AC00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4487"/>
            <a:ext cx="11029616" cy="718870"/>
          </a:xfrm>
        </p:spPr>
        <p:txBody>
          <a:bodyPr rtlCol="0">
            <a:normAutofit/>
          </a:bodyPr>
          <a:lstStyle/>
          <a:p>
            <a:pPr rtl="0"/>
            <a:r>
              <a:rPr lang="pt-BR" dirty="0">
                <a:solidFill>
                  <a:srgbClr val="FFFEFF"/>
                </a:solidFill>
              </a:rPr>
              <a:t>Implantação do projeto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A24E777-3DE6-6064-62A3-8EC413C344F7}"/>
              </a:ext>
            </a:extLst>
          </p:cNvPr>
          <p:cNvSpPr txBox="1"/>
          <p:nvPr/>
        </p:nvSpPr>
        <p:spPr>
          <a:xfrm>
            <a:off x="926632" y="1285072"/>
            <a:ext cx="104017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Implantação do Projeto:</a:t>
            </a:r>
          </a:p>
          <a:p>
            <a:pPr marL="457200" indent="-457200">
              <a:buFontTx/>
              <a:buChar char="-"/>
            </a:pPr>
            <a:r>
              <a:rPr lang="pt-BR" sz="2800" dirty="0"/>
              <a:t>Data da assinatura: 14/06/2018</a:t>
            </a:r>
          </a:p>
          <a:p>
            <a:pPr marL="457200" indent="-457200">
              <a:buFontTx/>
              <a:buChar char="-"/>
            </a:pPr>
            <a:r>
              <a:rPr lang="pt-BR" sz="2800" dirty="0"/>
              <a:t>Data do início do projeto de implantação: 18/06/2018 </a:t>
            </a:r>
          </a:p>
          <a:p>
            <a:pPr marL="457200" indent="-457200">
              <a:buFontTx/>
              <a:buChar char="-"/>
            </a:pPr>
            <a:r>
              <a:rPr lang="pt-BR" sz="2800" dirty="0"/>
              <a:t>Cronograma de implantação  (figura a seguir)</a:t>
            </a:r>
          </a:p>
        </p:txBody>
      </p:sp>
      <p:pic>
        <p:nvPicPr>
          <p:cNvPr id="7" name="Imagem 6" descr="Logotipo&#10;&#10;O conteúdo gerado por IA pode estar incorreto.">
            <a:extLst>
              <a:ext uri="{FF2B5EF4-FFF2-40B4-BE49-F238E27FC236}">
                <a16:creationId xmlns:a16="http://schemas.microsoft.com/office/drawing/2014/main" id="{62EEC5F6-2723-42FF-6282-01168B144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2480" y="5442795"/>
            <a:ext cx="1892260" cy="72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238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7CAC9B-2674-5865-8D9D-B41C92869E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tângulo 28">
            <a:extLst>
              <a:ext uri="{FF2B5EF4-FFF2-40B4-BE49-F238E27FC236}">
                <a16:creationId xmlns:a16="http://schemas.microsoft.com/office/drawing/2014/main" id="{E794B417-9E4A-BC12-B306-28810DBA1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12"/>
            <a:ext cx="12192000" cy="63212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8544F95F-223F-9514-C32C-F0E1D55B7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A4AEED0-8F3D-6BD0-58AE-0A7F432B1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4487"/>
            <a:ext cx="11029616" cy="718870"/>
          </a:xfrm>
        </p:spPr>
        <p:txBody>
          <a:bodyPr rtlCol="0">
            <a:normAutofit/>
          </a:bodyPr>
          <a:lstStyle/>
          <a:p>
            <a:pPr rtl="0"/>
            <a:r>
              <a:rPr lang="pt-BR" dirty="0">
                <a:solidFill>
                  <a:srgbClr val="FFFEFF"/>
                </a:solidFill>
              </a:rPr>
              <a:t>implantação</a:t>
            </a:r>
          </a:p>
        </p:txBody>
      </p:sp>
      <p:pic>
        <p:nvPicPr>
          <p:cNvPr id="7" name="Imagem 6" descr="Logotipo&#10;&#10;O conteúdo gerado por IA pode estar incorreto.">
            <a:extLst>
              <a:ext uri="{FF2B5EF4-FFF2-40B4-BE49-F238E27FC236}">
                <a16:creationId xmlns:a16="http://schemas.microsoft.com/office/drawing/2014/main" id="{25BBE792-EF7D-B18C-BB51-04FF1DA39F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2480" y="5442795"/>
            <a:ext cx="1892260" cy="729380"/>
          </a:xfrm>
          <a:prstGeom prst="rect">
            <a:avLst/>
          </a:prstGeom>
        </p:spPr>
      </p:pic>
      <p:pic>
        <p:nvPicPr>
          <p:cNvPr id="4" name="Imagem 3" descr="Interface gráfica do usuário, Aplicativo, Tabela, Excel&#10;&#10;O conteúdo gerado por IA pode estar incorreto.">
            <a:extLst>
              <a:ext uri="{FF2B5EF4-FFF2-40B4-BE49-F238E27FC236}">
                <a16:creationId xmlns:a16="http://schemas.microsoft.com/office/drawing/2014/main" id="{40E87250-B957-815F-9619-D43CCD5DA5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651" y="635000"/>
            <a:ext cx="6430483" cy="451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803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68FEE9-0EAC-6C41-6359-219D538761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tângulo 28">
            <a:extLst>
              <a:ext uri="{FF2B5EF4-FFF2-40B4-BE49-F238E27FC236}">
                <a16:creationId xmlns:a16="http://schemas.microsoft.com/office/drawing/2014/main" id="{4F848663-874C-7799-F1F9-8C301D559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12"/>
            <a:ext cx="12192000" cy="63212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72257755-2DAE-DF76-2D38-E810367528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18DCB24-BB4B-13E0-5E13-8E75312A6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4487"/>
            <a:ext cx="11029616" cy="718870"/>
          </a:xfrm>
        </p:spPr>
        <p:txBody>
          <a:bodyPr rtlCol="0">
            <a:normAutofit/>
          </a:bodyPr>
          <a:lstStyle/>
          <a:p>
            <a:pPr rtl="0"/>
            <a:r>
              <a:rPr lang="pt-BR" dirty="0">
                <a:solidFill>
                  <a:srgbClr val="FFFEFF"/>
                </a:solidFill>
              </a:rPr>
              <a:t>Implantação do projeto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678D667-8740-57F4-E6BF-D646426E1C8E}"/>
              </a:ext>
            </a:extLst>
          </p:cNvPr>
          <p:cNvSpPr txBox="1"/>
          <p:nvPr/>
        </p:nvSpPr>
        <p:spPr>
          <a:xfrm>
            <a:off x="926632" y="1285072"/>
            <a:ext cx="104017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Implantação do Projeto:</a:t>
            </a:r>
          </a:p>
          <a:p>
            <a:pPr marL="457200" indent="-457200">
              <a:buFontTx/>
              <a:buChar char="-"/>
            </a:pPr>
            <a:r>
              <a:rPr lang="pt-BR" sz="2800" dirty="0"/>
              <a:t>Data da finalização do processo de implantação: 26/11/2018</a:t>
            </a:r>
          </a:p>
          <a:p>
            <a:pPr marL="457200" indent="-457200">
              <a:buFontTx/>
              <a:buChar char="-"/>
            </a:pPr>
            <a:r>
              <a:rPr lang="pt-BR" sz="2800" dirty="0"/>
              <a:t>Período entre a assinatura, desenvolvimento, implantação e disponibilização: de 14/06/2018 até 26/11/2018</a:t>
            </a:r>
          </a:p>
        </p:txBody>
      </p:sp>
      <p:pic>
        <p:nvPicPr>
          <p:cNvPr id="7" name="Imagem 6" descr="Logotipo&#10;&#10;O conteúdo gerado por IA pode estar incorreto.">
            <a:extLst>
              <a:ext uri="{FF2B5EF4-FFF2-40B4-BE49-F238E27FC236}">
                <a16:creationId xmlns:a16="http://schemas.microsoft.com/office/drawing/2014/main" id="{108E7BAF-90BA-F10A-2F8A-04C4D97E7F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2480" y="5442795"/>
            <a:ext cx="1892260" cy="72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964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00B43A-E3E6-85DA-824C-83D02F8F34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tângulo 28">
            <a:extLst>
              <a:ext uri="{FF2B5EF4-FFF2-40B4-BE49-F238E27FC236}">
                <a16:creationId xmlns:a16="http://schemas.microsoft.com/office/drawing/2014/main" id="{34A2D7F5-BD9D-512A-22FB-9BB86C979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12"/>
            <a:ext cx="12192000" cy="63212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A01EFD1A-35C3-6584-D620-572556D227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A2D8BBB-433C-9DD6-F900-4C8D4CF3F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4487"/>
            <a:ext cx="11029616" cy="718870"/>
          </a:xfrm>
        </p:spPr>
        <p:txBody>
          <a:bodyPr rtlCol="0">
            <a:normAutofit/>
          </a:bodyPr>
          <a:lstStyle/>
          <a:p>
            <a:pPr rtl="0"/>
            <a:r>
              <a:rPr lang="pt-BR" dirty="0">
                <a:solidFill>
                  <a:srgbClr val="FFFEFF"/>
                </a:solidFill>
              </a:rPr>
              <a:t>migração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E5EAFF5-4699-0994-A5EB-9CC681F09B6E}"/>
              </a:ext>
            </a:extLst>
          </p:cNvPr>
          <p:cNvSpPr txBox="1"/>
          <p:nvPr/>
        </p:nvSpPr>
        <p:spPr>
          <a:xfrm>
            <a:off x="926632" y="1285072"/>
            <a:ext cx="104017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Migração de imagens e base de dados da solução anterior:</a:t>
            </a:r>
          </a:p>
          <a:p>
            <a:pPr marL="457200" indent="-457200">
              <a:buFontTx/>
              <a:buChar char="-"/>
            </a:pPr>
            <a:r>
              <a:rPr lang="pt-BR" sz="2800" dirty="0"/>
              <a:t>Imagens a serem migradas: 203 GB</a:t>
            </a:r>
          </a:p>
          <a:p>
            <a:pPr marL="457200" indent="-457200">
              <a:buFontTx/>
              <a:buChar char="-"/>
            </a:pPr>
            <a:r>
              <a:rPr lang="pt-BR" sz="2800" dirty="0"/>
              <a:t>Base dados a ser migrada: 50 GB</a:t>
            </a:r>
          </a:p>
        </p:txBody>
      </p:sp>
      <p:pic>
        <p:nvPicPr>
          <p:cNvPr id="7" name="Imagem 6" descr="Logotipo&#10;&#10;O conteúdo gerado por IA pode estar incorreto.">
            <a:extLst>
              <a:ext uri="{FF2B5EF4-FFF2-40B4-BE49-F238E27FC236}">
                <a16:creationId xmlns:a16="http://schemas.microsoft.com/office/drawing/2014/main" id="{5F98656D-07A8-CEA9-04AA-50AB44F30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2480" y="5442795"/>
            <a:ext cx="1892260" cy="72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310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7283AB-A49A-37EC-A3AC-072DB2B8C8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tângulo 28">
            <a:extLst>
              <a:ext uri="{FF2B5EF4-FFF2-40B4-BE49-F238E27FC236}">
                <a16:creationId xmlns:a16="http://schemas.microsoft.com/office/drawing/2014/main" id="{BE7DE737-FA1B-DCBC-3492-4AD3F1C99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12"/>
            <a:ext cx="12192000" cy="63212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7B251001-B9B2-09AB-B09F-F752F98C2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D6C9C5B-FB8E-14A5-A026-CAAE4B12B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4487"/>
            <a:ext cx="11029616" cy="718870"/>
          </a:xfrm>
        </p:spPr>
        <p:txBody>
          <a:bodyPr rtlCol="0">
            <a:normAutofit/>
          </a:bodyPr>
          <a:lstStyle/>
          <a:p>
            <a:pPr rtl="0"/>
            <a:r>
              <a:rPr lang="pt-BR" dirty="0">
                <a:solidFill>
                  <a:srgbClr val="FFFEFF"/>
                </a:solidFill>
              </a:rPr>
              <a:t>migração</a:t>
            </a:r>
          </a:p>
        </p:txBody>
      </p:sp>
      <p:pic>
        <p:nvPicPr>
          <p:cNvPr id="7" name="Imagem 6" descr="Logotipo&#10;&#10;O conteúdo gerado por IA pode estar incorreto.">
            <a:extLst>
              <a:ext uri="{FF2B5EF4-FFF2-40B4-BE49-F238E27FC236}">
                <a16:creationId xmlns:a16="http://schemas.microsoft.com/office/drawing/2014/main" id="{254812D4-5A7E-7BF6-03EA-1B59956B5D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2480" y="5442795"/>
            <a:ext cx="1892260" cy="729380"/>
          </a:xfrm>
          <a:prstGeom prst="rect">
            <a:avLst/>
          </a:prstGeom>
        </p:spPr>
      </p:pic>
      <p:pic>
        <p:nvPicPr>
          <p:cNvPr id="3" name="Imagem 2" descr="JSF UI Admin Tab Overview | Nuxeo Documentation">
            <a:extLst>
              <a:ext uri="{FF2B5EF4-FFF2-40B4-BE49-F238E27FC236}">
                <a16:creationId xmlns:a16="http://schemas.microsoft.com/office/drawing/2014/main" id="{127DC068-368A-4EED-DB77-28CAC610D2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646" y="685825"/>
            <a:ext cx="8176814" cy="4194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6187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D1B992-8746-653F-F0D5-7E5E805BFF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tângulo 28">
            <a:extLst>
              <a:ext uri="{FF2B5EF4-FFF2-40B4-BE49-F238E27FC236}">
                <a16:creationId xmlns:a16="http://schemas.microsoft.com/office/drawing/2014/main" id="{21EEB275-6DB2-E23D-BF71-75EB71E78E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12"/>
            <a:ext cx="12192000" cy="63212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56C9C482-FC4B-6849-0D4E-DED18D666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1F64904-4E77-5578-3BDF-E7A04FBBC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4487"/>
            <a:ext cx="11029616" cy="718870"/>
          </a:xfrm>
        </p:spPr>
        <p:txBody>
          <a:bodyPr rtlCol="0">
            <a:normAutofit/>
          </a:bodyPr>
          <a:lstStyle/>
          <a:p>
            <a:pPr rtl="0"/>
            <a:r>
              <a:rPr lang="pt-BR" dirty="0">
                <a:solidFill>
                  <a:srgbClr val="FFFEFF"/>
                </a:solidFill>
              </a:rPr>
              <a:t>Requisitos específicos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0EA50E1-B2FC-A2E6-DD02-7426EA6442AE}"/>
              </a:ext>
            </a:extLst>
          </p:cNvPr>
          <p:cNvSpPr txBox="1"/>
          <p:nvPr/>
        </p:nvSpPr>
        <p:spPr>
          <a:xfrm>
            <a:off x="926632" y="1285072"/>
            <a:ext cx="104017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Detalhes do Projeto - Requisitos específicos:</a:t>
            </a:r>
          </a:p>
          <a:p>
            <a:pPr marL="457200" indent="-457200">
              <a:buFontTx/>
              <a:buChar char="-"/>
            </a:pPr>
            <a:r>
              <a:rPr lang="pt-BR" sz="2800" dirty="0"/>
              <a:t>Existe uma solução out </a:t>
            </a:r>
            <a:r>
              <a:rPr lang="pt-BR" sz="2800" dirty="0" err="1"/>
              <a:t>of</a:t>
            </a:r>
            <a:r>
              <a:rPr lang="pt-BR" sz="2800" dirty="0"/>
              <a:t> </a:t>
            </a:r>
            <a:r>
              <a:rPr lang="pt-BR" sz="2800" dirty="0" err="1"/>
              <a:t>the</a:t>
            </a:r>
            <a:r>
              <a:rPr lang="pt-BR" sz="2800" dirty="0"/>
              <a:t> box?</a:t>
            </a:r>
          </a:p>
          <a:p>
            <a:pPr marL="457200" indent="-457200">
              <a:buFontTx/>
              <a:buChar char="-"/>
            </a:pPr>
            <a:r>
              <a:rPr lang="pt-BR" sz="2800" dirty="0"/>
              <a:t>Ao menos neste tamanho de projeto, não.</a:t>
            </a:r>
          </a:p>
        </p:txBody>
      </p:sp>
      <p:pic>
        <p:nvPicPr>
          <p:cNvPr id="7" name="Imagem 6" descr="Logotipo&#10;&#10;O conteúdo gerado por IA pode estar incorreto.">
            <a:extLst>
              <a:ext uri="{FF2B5EF4-FFF2-40B4-BE49-F238E27FC236}">
                <a16:creationId xmlns:a16="http://schemas.microsoft.com/office/drawing/2014/main" id="{8CB28E10-5FCB-3524-EEB0-7C547AE15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2480" y="5442795"/>
            <a:ext cx="1892260" cy="72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6889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A22C6B-40B0-D78E-950B-0DB6F20252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tângulo 28">
            <a:extLst>
              <a:ext uri="{FF2B5EF4-FFF2-40B4-BE49-F238E27FC236}">
                <a16:creationId xmlns:a16="http://schemas.microsoft.com/office/drawing/2014/main" id="{D951930E-56C3-5BD3-22A6-C78350112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12"/>
            <a:ext cx="12192000" cy="63212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1F74D0D5-4F4F-0C1E-2B72-880232C79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6EABD82-491E-D2D0-FE70-07747B8E8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4487"/>
            <a:ext cx="11029616" cy="718870"/>
          </a:xfrm>
        </p:spPr>
        <p:txBody>
          <a:bodyPr rtlCol="0">
            <a:normAutofit/>
          </a:bodyPr>
          <a:lstStyle/>
          <a:p>
            <a:pPr rtl="0"/>
            <a:r>
              <a:rPr lang="pt-BR" dirty="0">
                <a:solidFill>
                  <a:srgbClr val="FFFEFF"/>
                </a:solidFill>
              </a:rPr>
              <a:t>Requisitos específicos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F24706A-B6D7-9EF4-C100-20315F0E1988}"/>
              </a:ext>
            </a:extLst>
          </p:cNvPr>
          <p:cNvSpPr txBox="1"/>
          <p:nvPr/>
        </p:nvSpPr>
        <p:spPr>
          <a:xfrm>
            <a:off x="926632" y="1285072"/>
            <a:ext cx="104017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Detalhes do Projeto - Requisitos específicos:</a:t>
            </a:r>
          </a:p>
          <a:p>
            <a:pPr marL="457200" indent="-457200">
              <a:buFontTx/>
              <a:buChar char="-"/>
            </a:pPr>
            <a:r>
              <a:rPr lang="pt-BR" sz="2800" dirty="0"/>
              <a:t>Existe uma solução out </a:t>
            </a:r>
            <a:r>
              <a:rPr lang="pt-BR" sz="2800" dirty="0" err="1"/>
              <a:t>of</a:t>
            </a:r>
            <a:r>
              <a:rPr lang="pt-BR" sz="2800" dirty="0"/>
              <a:t> </a:t>
            </a:r>
            <a:r>
              <a:rPr lang="pt-BR" sz="2800" dirty="0" err="1"/>
              <a:t>the</a:t>
            </a:r>
            <a:r>
              <a:rPr lang="pt-BR" sz="2800" dirty="0"/>
              <a:t> box?</a:t>
            </a:r>
          </a:p>
          <a:p>
            <a:pPr marL="914400" lvl="1" indent="-457200">
              <a:buFontTx/>
              <a:buChar char="-"/>
            </a:pPr>
            <a:r>
              <a:rPr lang="pt-BR" sz="2800" dirty="0"/>
              <a:t>Ao menos neste tamanho de projeto, não.</a:t>
            </a:r>
          </a:p>
          <a:p>
            <a:pPr marL="457200" indent="-457200">
              <a:buFontTx/>
              <a:buChar char="-"/>
            </a:pPr>
            <a:r>
              <a:rPr lang="pt-BR" sz="2800" dirty="0"/>
              <a:t>Validação de Arquivos:</a:t>
            </a:r>
          </a:p>
          <a:p>
            <a:pPr marL="914400" lvl="1" indent="-457200">
              <a:buFontTx/>
              <a:buChar char="-"/>
            </a:pPr>
            <a:r>
              <a:rPr lang="pt-BR" sz="2800" dirty="0"/>
              <a:t>Formato, resolução e tipo de compressão </a:t>
            </a:r>
          </a:p>
          <a:p>
            <a:pPr marL="1371600" lvl="2" indent="-457200">
              <a:buFontTx/>
              <a:buChar char="-"/>
            </a:pPr>
            <a:r>
              <a:rPr lang="pt-BR" sz="2800" dirty="0"/>
              <a:t>Aceitar ou rejeitar os arquivos de acordo com as definições</a:t>
            </a:r>
          </a:p>
        </p:txBody>
      </p:sp>
      <p:pic>
        <p:nvPicPr>
          <p:cNvPr id="7" name="Imagem 6" descr="Logotipo&#10;&#10;O conteúdo gerado por IA pode estar incorreto.">
            <a:extLst>
              <a:ext uri="{FF2B5EF4-FFF2-40B4-BE49-F238E27FC236}">
                <a16:creationId xmlns:a16="http://schemas.microsoft.com/office/drawing/2014/main" id="{D3B05CC8-4A93-A723-C242-89698DD24F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2480" y="5442795"/>
            <a:ext cx="1892260" cy="72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1593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DB4047-8FD8-3301-B3FD-4BE2014DA7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tângulo 28">
            <a:extLst>
              <a:ext uri="{FF2B5EF4-FFF2-40B4-BE49-F238E27FC236}">
                <a16:creationId xmlns:a16="http://schemas.microsoft.com/office/drawing/2014/main" id="{CEB1EBD1-4D17-73A7-9A7F-D329A5595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12"/>
            <a:ext cx="12192000" cy="63212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B518F573-0AEF-EAA4-D6EC-50906177F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D094245-64E8-0137-E227-7FF8D5D17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4487"/>
            <a:ext cx="11029616" cy="718870"/>
          </a:xfrm>
        </p:spPr>
        <p:txBody>
          <a:bodyPr rtlCol="0">
            <a:normAutofit/>
          </a:bodyPr>
          <a:lstStyle/>
          <a:p>
            <a:pPr rtl="0"/>
            <a:r>
              <a:rPr lang="pt-BR" dirty="0">
                <a:solidFill>
                  <a:srgbClr val="FFFEFF"/>
                </a:solidFill>
              </a:rPr>
              <a:t>Requisitos específicos</a:t>
            </a:r>
          </a:p>
        </p:txBody>
      </p:sp>
      <p:pic>
        <p:nvPicPr>
          <p:cNvPr id="7" name="Imagem 6" descr="Logotipo&#10;&#10;O conteúdo gerado por IA pode estar incorreto.">
            <a:extLst>
              <a:ext uri="{FF2B5EF4-FFF2-40B4-BE49-F238E27FC236}">
                <a16:creationId xmlns:a16="http://schemas.microsoft.com/office/drawing/2014/main" id="{DECD4B67-2EA1-8DC7-7CC4-4BC05D46B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2480" y="5442795"/>
            <a:ext cx="1892260" cy="729380"/>
          </a:xfrm>
          <a:prstGeom prst="rect">
            <a:avLst/>
          </a:prstGeom>
        </p:spPr>
      </p:pic>
      <p:pic>
        <p:nvPicPr>
          <p:cNvPr id="4" name="Imagem 3" descr="Interface gráfica do usuário, Aplicativo&#10;&#10;O conteúdo gerado por IA pode estar incorreto.">
            <a:extLst>
              <a:ext uri="{FF2B5EF4-FFF2-40B4-BE49-F238E27FC236}">
                <a16:creationId xmlns:a16="http://schemas.microsoft.com/office/drawing/2014/main" id="{98136486-843E-D5C0-9C42-CDBDAADCB0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5680" y="654116"/>
            <a:ext cx="4368800" cy="443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1887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798723-9970-4547-15F1-98CDD8D025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tângulo 28">
            <a:extLst>
              <a:ext uri="{FF2B5EF4-FFF2-40B4-BE49-F238E27FC236}">
                <a16:creationId xmlns:a16="http://schemas.microsoft.com/office/drawing/2014/main" id="{9CA4C34C-007C-919C-FC39-74E332AEF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12"/>
            <a:ext cx="12192000" cy="63212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9B13378F-4E5E-0AE2-16CE-F6E13D878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6F3B7CB-1D2E-7ED0-B44F-4A9B1B480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4487"/>
            <a:ext cx="11029616" cy="718870"/>
          </a:xfrm>
        </p:spPr>
        <p:txBody>
          <a:bodyPr rtlCol="0">
            <a:normAutofit/>
          </a:bodyPr>
          <a:lstStyle/>
          <a:p>
            <a:pPr rtl="0"/>
            <a:r>
              <a:rPr lang="pt-BR" dirty="0">
                <a:solidFill>
                  <a:srgbClr val="FFFEFF"/>
                </a:solidFill>
              </a:rPr>
              <a:t>Requisitos específicos</a:t>
            </a:r>
          </a:p>
        </p:txBody>
      </p:sp>
      <p:pic>
        <p:nvPicPr>
          <p:cNvPr id="7" name="Imagem 6" descr="Logotipo&#10;&#10;O conteúdo gerado por IA pode estar incorreto.">
            <a:extLst>
              <a:ext uri="{FF2B5EF4-FFF2-40B4-BE49-F238E27FC236}">
                <a16:creationId xmlns:a16="http://schemas.microsoft.com/office/drawing/2014/main" id="{0B126A11-BD24-481A-D03A-98C3F7FF0B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2480" y="5442795"/>
            <a:ext cx="1892260" cy="729380"/>
          </a:xfrm>
          <a:prstGeom prst="rect">
            <a:avLst/>
          </a:prstGeom>
        </p:spPr>
      </p:pic>
      <p:pic>
        <p:nvPicPr>
          <p:cNvPr id="3" name="Imagem 2" descr="Tela de computador com fundo branco&#10;&#10;O conteúdo gerado por IA pode estar incorreto.">
            <a:extLst>
              <a:ext uri="{FF2B5EF4-FFF2-40B4-BE49-F238E27FC236}">
                <a16:creationId xmlns:a16="http://schemas.microsoft.com/office/drawing/2014/main" id="{3A50C539-46C2-A832-A973-CEDA338FD7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192" y="1259840"/>
            <a:ext cx="11284443" cy="323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66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tângulo 28">
            <a:extLst>
              <a:ext uri="{FF2B5EF4-FFF2-40B4-BE49-F238E27FC236}">
                <a16:creationId xmlns:a16="http://schemas.microsoft.com/office/drawing/2014/main" id="{BFDA9692-ECDC-4B59-86B2-8C90FDE1A0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12"/>
            <a:ext cx="12192000" cy="63212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12C05506-42A1-49C0-9D87-081CCD9023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B040558-A365-4CCE-92FA-5A48CD98F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4487"/>
            <a:ext cx="11029616" cy="718870"/>
          </a:xfrm>
        </p:spPr>
        <p:txBody>
          <a:bodyPr rtlCol="0">
            <a:normAutofit/>
          </a:bodyPr>
          <a:lstStyle/>
          <a:p>
            <a:pPr rtl="0"/>
            <a:r>
              <a:rPr lang="pt-BR" dirty="0">
                <a:solidFill>
                  <a:srgbClr val="FFFEFF"/>
                </a:solidFill>
              </a:rPr>
              <a:t>Apresentação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989ACF5-FE97-7110-5E85-FBEFDCA713C3}"/>
              </a:ext>
            </a:extLst>
          </p:cNvPr>
          <p:cNvSpPr txBox="1"/>
          <p:nvPr/>
        </p:nvSpPr>
        <p:spPr>
          <a:xfrm>
            <a:off x="676676" y="1291502"/>
            <a:ext cx="77496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Marcelo Streck</a:t>
            </a:r>
          </a:p>
          <a:p>
            <a:r>
              <a:rPr lang="pt-BR" sz="2800" dirty="0"/>
              <a:t>E-mail: </a:t>
            </a:r>
            <a:r>
              <a:rPr lang="pt-BR" sz="2800" dirty="0">
                <a:hlinkClick r:id="rId3"/>
              </a:rPr>
              <a:t>marcelo.streck@mgsii.com.br</a:t>
            </a:r>
            <a:endParaRPr lang="pt-BR" sz="2800" dirty="0"/>
          </a:p>
          <a:p>
            <a:r>
              <a:rPr lang="pt-BR" sz="2800" dirty="0"/>
              <a:t>Telefone: 51 3327 2000</a:t>
            </a:r>
          </a:p>
          <a:p>
            <a:r>
              <a:rPr lang="pt-BR" sz="2800" dirty="0"/>
              <a:t>Site da empresa: </a:t>
            </a:r>
            <a:r>
              <a:rPr lang="pt-BR" sz="2800" dirty="0">
                <a:hlinkClick r:id="rId4"/>
              </a:rPr>
              <a:t>www.mgsii.com.br</a:t>
            </a:r>
            <a:endParaRPr lang="pt-BR" sz="2800" dirty="0"/>
          </a:p>
          <a:p>
            <a:r>
              <a:rPr lang="pt-BR" sz="2800" dirty="0"/>
              <a:t>Site das soluções: </a:t>
            </a:r>
            <a:r>
              <a:rPr lang="pt-BR" sz="2800" dirty="0">
                <a:hlinkClick r:id="rId5"/>
              </a:rPr>
              <a:t>www.softwareneutron.com.br</a:t>
            </a:r>
            <a:r>
              <a:rPr lang="pt-BR" sz="2800" dirty="0"/>
              <a:t> </a:t>
            </a:r>
          </a:p>
        </p:txBody>
      </p:sp>
      <p:pic>
        <p:nvPicPr>
          <p:cNvPr id="7" name="Imagem 6" descr="Logotipo&#10;&#10;O conteúdo gerado por IA pode estar incorreto.">
            <a:extLst>
              <a:ext uri="{FF2B5EF4-FFF2-40B4-BE49-F238E27FC236}">
                <a16:creationId xmlns:a16="http://schemas.microsoft.com/office/drawing/2014/main" id="{D46EA5ED-7E66-F638-B3F2-710660E717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2480" y="5442795"/>
            <a:ext cx="1892260" cy="729380"/>
          </a:xfrm>
          <a:prstGeom prst="rect">
            <a:avLst/>
          </a:prstGeom>
        </p:spPr>
      </p:pic>
      <p:pic>
        <p:nvPicPr>
          <p:cNvPr id="9" name="Imagem 8" descr="Homem sorrindo posando para foto&#10;&#10;O conteúdo gerado por IA pode estar incorreto.">
            <a:extLst>
              <a:ext uri="{FF2B5EF4-FFF2-40B4-BE49-F238E27FC236}">
                <a16:creationId xmlns:a16="http://schemas.microsoft.com/office/drawing/2014/main" id="{12297772-45E7-5DFB-F538-96EA4F0260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03042" y="1248247"/>
            <a:ext cx="2316798" cy="293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3425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0739B9-38DC-9616-E7AF-FA6BB11B71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tângulo 28">
            <a:extLst>
              <a:ext uri="{FF2B5EF4-FFF2-40B4-BE49-F238E27FC236}">
                <a16:creationId xmlns:a16="http://schemas.microsoft.com/office/drawing/2014/main" id="{82ADE61C-934C-06E1-789A-DE6FC2595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12"/>
            <a:ext cx="12192000" cy="63212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F2828687-AD58-48ED-BB78-8B1C95F23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A275199-8E56-17D8-9758-F745E0D64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4487"/>
            <a:ext cx="11029616" cy="718870"/>
          </a:xfrm>
        </p:spPr>
        <p:txBody>
          <a:bodyPr rtlCol="0">
            <a:normAutofit/>
          </a:bodyPr>
          <a:lstStyle/>
          <a:p>
            <a:pPr rtl="0"/>
            <a:r>
              <a:rPr lang="pt-BR" dirty="0">
                <a:solidFill>
                  <a:srgbClr val="FFFEFF"/>
                </a:solidFill>
              </a:rPr>
              <a:t>Requisitos específicos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7697432-47D7-F641-2C93-E70BE326527E}"/>
              </a:ext>
            </a:extLst>
          </p:cNvPr>
          <p:cNvSpPr txBox="1"/>
          <p:nvPr/>
        </p:nvSpPr>
        <p:spPr>
          <a:xfrm>
            <a:off x="926632" y="1285072"/>
            <a:ext cx="104017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Detalhes do Projeto - Requisitos específicos:</a:t>
            </a:r>
          </a:p>
          <a:p>
            <a:pPr marL="457200" indent="-457200">
              <a:buFontTx/>
              <a:buChar char="-"/>
            </a:pPr>
            <a:r>
              <a:rPr lang="pt-BR" sz="2800" dirty="0"/>
              <a:t>No caso das imagens, atender os requisitos do BACEN (resolução 4.474 de 31/03/16 e Circular 3.789 de 05/05/16 e atualizações)</a:t>
            </a:r>
          </a:p>
          <a:p>
            <a:pPr marL="457200" indent="-457200">
              <a:buFontTx/>
              <a:buChar char="-"/>
            </a:pPr>
            <a:r>
              <a:rPr lang="pt-BR" sz="2800" dirty="0"/>
              <a:t>No caso dos índices, observar a obrigatoriedade ou não dos metadados</a:t>
            </a:r>
          </a:p>
        </p:txBody>
      </p:sp>
      <p:pic>
        <p:nvPicPr>
          <p:cNvPr id="7" name="Imagem 6" descr="Logotipo&#10;&#10;O conteúdo gerado por IA pode estar incorreto.">
            <a:extLst>
              <a:ext uri="{FF2B5EF4-FFF2-40B4-BE49-F238E27FC236}">
                <a16:creationId xmlns:a16="http://schemas.microsoft.com/office/drawing/2014/main" id="{0AEA1185-6710-335E-0687-B3588516F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2480" y="5442795"/>
            <a:ext cx="1892260" cy="72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783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0A7882-6029-4225-5FC8-AC1085F25A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tângulo 28">
            <a:extLst>
              <a:ext uri="{FF2B5EF4-FFF2-40B4-BE49-F238E27FC236}">
                <a16:creationId xmlns:a16="http://schemas.microsoft.com/office/drawing/2014/main" id="{70487F4C-C2CB-C73C-EBB7-3357AE843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12"/>
            <a:ext cx="12192000" cy="63212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80C3B3DB-E56E-B3F8-9B43-66F27AC76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DDBDA24-91CD-140D-1545-83287E539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4487"/>
            <a:ext cx="11029616" cy="718870"/>
          </a:xfrm>
        </p:spPr>
        <p:txBody>
          <a:bodyPr rtlCol="0">
            <a:normAutofit/>
          </a:bodyPr>
          <a:lstStyle/>
          <a:p>
            <a:pPr rtl="0"/>
            <a:r>
              <a:rPr lang="pt-BR" dirty="0">
                <a:solidFill>
                  <a:srgbClr val="FFFEFF"/>
                </a:solidFill>
              </a:rPr>
              <a:t>Requisitos específicos</a:t>
            </a:r>
          </a:p>
        </p:txBody>
      </p:sp>
      <p:pic>
        <p:nvPicPr>
          <p:cNvPr id="7" name="Imagem 6" descr="Logotipo&#10;&#10;O conteúdo gerado por IA pode estar incorreto.">
            <a:extLst>
              <a:ext uri="{FF2B5EF4-FFF2-40B4-BE49-F238E27FC236}">
                <a16:creationId xmlns:a16="http://schemas.microsoft.com/office/drawing/2014/main" id="{EDA82BAC-C1E5-E1C3-747B-9D992576C8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2480" y="5442795"/>
            <a:ext cx="1892260" cy="729380"/>
          </a:xfrm>
          <a:prstGeom prst="rect">
            <a:avLst/>
          </a:prstGeom>
        </p:spPr>
      </p:pic>
      <p:pic>
        <p:nvPicPr>
          <p:cNvPr id="4" name="Imagem 3" descr="Interface gráfica do usuário, Texto, Aplicativo, Email&#10;&#10;O conteúdo gerado por IA pode estar incorreto.">
            <a:extLst>
              <a:ext uri="{FF2B5EF4-FFF2-40B4-BE49-F238E27FC236}">
                <a16:creationId xmlns:a16="http://schemas.microsoft.com/office/drawing/2014/main" id="{562605A4-B259-93FD-1851-AB0564EFC5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3512" y="879723"/>
            <a:ext cx="7298130" cy="39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3448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2B6BD2-E3B1-52E4-1245-3B583EF090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tângulo 28">
            <a:extLst>
              <a:ext uri="{FF2B5EF4-FFF2-40B4-BE49-F238E27FC236}">
                <a16:creationId xmlns:a16="http://schemas.microsoft.com/office/drawing/2014/main" id="{17F33FAE-93E1-0A2E-9944-AF76712A1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12"/>
            <a:ext cx="12192000" cy="63212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A99E57A1-C1F7-F9B3-B2CF-E0377EA529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5EB1714-35EC-30A7-CAAB-AE5061040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4487"/>
            <a:ext cx="11029616" cy="718870"/>
          </a:xfrm>
        </p:spPr>
        <p:txBody>
          <a:bodyPr rtlCol="0">
            <a:normAutofit/>
          </a:bodyPr>
          <a:lstStyle/>
          <a:p>
            <a:pPr rtl="0"/>
            <a:r>
              <a:rPr lang="pt-BR" dirty="0">
                <a:solidFill>
                  <a:srgbClr val="FFFEFF"/>
                </a:solidFill>
              </a:rPr>
              <a:t>Requisitos específicos</a:t>
            </a:r>
          </a:p>
        </p:txBody>
      </p:sp>
      <p:pic>
        <p:nvPicPr>
          <p:cNvPr id="7" name="Imagem 6" descr="Logotipo&#10;&#10;O conteúdo gerado por IA pode estar incorreto.">
            <a:extLst>
              <a:ext uri="{FF2B5EF4-FFF2-40B4-BE49-F238E27FC236}">
                <a16:creationId xmlns:a16="http://schemas.microsoft.com/office/drawing/2014/main" id="{D7E28118-680B-30D5-C8F4-FC933BBC6D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2480" y="5442795"/>
            <a:ext cx="1892260" cy="729380"/>
          </a:xfrm>
          <a:prstGeom prst="rect">
            <a:avLst/>
          </a:prstGeom>
        </p:spPr>
      </p:pic>
      <p:pic>
        <p:nvPicPr>
          <p:cNvPr id="3" name="Imagem 2" descr="Interface gráfica do usuário, Aplicativo&#10;&#10;O conteúdo gerado por IA pode estar incorreto.">
            <a:extLst>
              <a:ext uri="{FF2B5EF4-FFF2-40B4-BE49-F238E27FC236}">
                <a16:creationId xmlns:a16="http://schemas.microsoft.com/office/drawing/2014/main" id="{02DB3C6C-6B21-5AC1-EDE5-3EBD104640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7995" y="764096"/>
            <a:ext cx="8850504" cy="415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2878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A69192-57CC-7087-A5F8-239D2B8AC0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tângulo 28">
            <a:extLst>
              <a:ext uri="{FF2B5EF4-FFF2-40B4-BE49-F238E27FC236}">
                <a16:creationId xmlns:a16="http://schemas.microsoft.com/office/drawing/2014/main" id="{947B3388-BE8A-CAE3-82ED-685FB0DAF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12"/>
            <a:ext cx="12192000" cy="63212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08305DEF-A7B0-565C-6FBF-7E7B9BDAA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5778C27-ED9A-1F61-1E30-9952CBD1A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4487"/>
            <a:ext cx="11029616" cy="718870"/>
          </a:xfrm>
        </p:spPr>
        <p:txBody>
          <a:bodyPr rtlCol="0">
            <a:normAutofit/>
          </a:bodyPr>
          <a:lstStyle/>
          <a:p>
            <a:pPr rtl="0"/>
            <a:r>
              <a:rPr lang="pt-BR" dirty="0">
                <a:solidFill>
                  <a:srgbClr val="FFFEFF"/>
                </a:solidFill>
              </a:rPr>
              <a:t>Requisitos específicos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DD76BAB-252A-7680-88E7-47AF2DA0CAE8}"/>
              </a:ext>
            </a:extLst>
          </p:cNvPr>
          <p:cNvSpPr txBox="1"/>
          <p:nvPr/>
        </p:nvSpPr>
        <p:spPr>
          <a:xfrm>
            <a:off x="926632" y="1285072"/>
            <a:ext cx="104017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Detalhes do Projeto - Requisitos específicos:</a:t>
            </a:r>
          </a:p>
          <a:p>
            <a:pPr marL="457200" indent="-457200">
              <a:buFontTx/>
              <a:buChar char="-"/>
            </a:pPr>
            <a:r>
              <a:rPr lang="pt-BR" sz="2800" dirty="0"/>
              <a:t>Abaixo, a quantidade de tipos de documentos e quantos campos de índices para cada tipo de documento. </a:t>
            </a:r>
          </a:p>
        </p:txBody>
      </p:sp>
      <p:pic>
        <p:nvPicPr>
          <p:cNvPr id="7" name="Imagem 6" descr="Logotipo&#10;&#10;O conteúdo gerado por IA pode estar incorreto.">
            <a:extLst>
              <a:ext uri="{FF2B5EF4-FFF2-40B4-BE49-F238E27FC236}">
                <a16:creationId xmlns:a16="http://schemas.microsoft.com/office/drawing/2014/main" id="{2A53C2A2-9F1C-6232-FF68-3809821458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2480" y="5442795"/>
            <a:ext cx="1892260" cy="72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6775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2CF267-EE8A-BF42-B3F8-FDC4A357A6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tângulo 28">
            <a:extLst>
              <a:ext uri="{FF2B5EF4-FFF2-40B4-BE49-F238E27FC236}">
                <a16:creationId xmlns:a16="http://schemas.microsoft.com/office/drawing/2014/main" id="{615DBDB3-2396-E3D5-1AE8-AD7868BB5C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12"/>
            <a:ext cx="12192000" cy="63212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19FFB7AF-C1DD-5124-8E69-6E0E12AC66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DFEEB0F-2F63-ACD3-990B-A419859E2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4487"/>
            <a:ext cx="11029616" cy="718870"/>
          </a:xfrm>
        </p:spPr>
        <p:txBody>
          <a:bodyPr rtlCol="0">
            <a:normAutofit/>
          </a:bodyPr>
          <a:lstStyle/>
          <a:p>
            <a:pPr rtl="0"/>
            <a:r>
              <a:rPr lang="pt-BR" dirty="0">
                <a:solidFill>
                  <a:srgbClr val="FFFEFF"/>
                </a:solidFill>
              </a:rPr>
              <a:t>Requisitos específicos</a:t>
            </a:r>
          </a:p>
        </p:txBody>
      </p:sp>
      <p:pic>
        <p:nvPicPr>
          <p:cNvPr id="7" name="Imagem 6" descr="Logotipo&#10;&#10;O conteúdo gerado por IA pode estar incorreto.">
            <a:extLst>
              <a:ext uri="{FF2B5EF4-FFF2-40B4-BE49-F238E27FC236}">
                <a16:creationId xmlns:a16="http://schemas.microsoft.com/office/drawing/2014/main" id="{9FD1A15E-1FF9-AC0E-58D3-0209FAE31A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2480" y="5442795"/>
            <a:ext cx="1892260" cy="729380"/>
          </a:xfrm>
          <a:prstGeom prst="rect">
            <a:avLst/>
          </a:prstGeom>
        </p:spPr>
      </p:pic>
      <p:pic>
        <p:nvPicPr>
          <p:cNvPr id="4" name="Imagem 3" descr="Tela de celular com texto preto sobre fundo branco&#10;&#10;O conteúdo gerado por IA pode estar incorreto.">
            <a:extLst>
              <a:ext uri="{FF2B5EF4-FFF2-40B4-BE49-F238E27FC236}">
                <a16:creationId xmlns:a16="http://schemas.microsoft.com/office/drawing/2014/main" id="{3A3F78C4-A624-9E3E-0DD4-1AE8CC0E24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2096" y="874643"/>
            <a:ext cx="8425992" cy="3168015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3FD5289E-CA4A-3267-BECB-ADC3945E35F3}"/>
              </a:ext>
            </a:extLst>
          </p:cNvPr>
          <p:cNvSpPr txBox="1"/>
          <p:nvPr/>
        </p:nvSpPr>
        <p:spPr>
          <a:xfrm>
            <a:off x="1672096" y="4477711"/>
            <a:ext cx="8599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Até o momento, 877 tipos de documentos foram cadastrados</a:t>
            </a:r>
          </a:p>
        </p:txBody>
      </p:sp>
    </p:spTree>
    <p:extLst>
      <p:ext uri="{BB962C8B-B14F-4D97-AF65-F5344CB8AC3E}">
        <p14:creationId xmlns:p14="http://schemas.microsoft.com/office/powerpoint/2010/main" val="36214326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F3AFAD-3F56-66DA-F1E6-E2A9E21F64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tângulo 28">
            <a:extLst>
              <a:ext uri="{FF2B5EF4-FFF2-40B4-BE49-F238E27FC236}">
                <a16:creationId xmlns:a16="http://schemas.microsoft.com/office/drawing/2014/main" id="{E0F3366F-45B7-2977-2882-04F9F9F986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12"/>
            <a:ext cx="12192000" cy="63212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03CD5AFD-4310-0943-8722-F4A39CB9FA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38215F0-B95B-5D0A-45CE-EB366E2B1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4487"/>
            <a:ext cx="11029616" cy="718870"/>
          </a:xfrm>
        </p:spPr>
        <p:txBody>
          <a:bodyPr rtlCol="0">
            <a:normAutofit/>
          </a:bodyPr>
          <a:lstStyle/>
          <a:p>
            <a:pPr rtl="0"/>
            <a:r>
              <a:rPr lang="pt-BR" dirty="0">
                <a:solidFill>
                  <a:srgbClr val="FFFEFF"/>
                </a:solidFill>
              </a:rPr>
              <a:t>Temporalidade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FCD2704-B7E6-7B5A-F07A-C5E8983806AB}"/>
              </a:ext>
            </a:extLst>
          </p:cNvPr>
          <p:cNvSpPr txBox="1"/>
          <p:nvPr/>
        </p:nvSpPr>
        <p:spPr>
          <a:xfrm>
            <a:off x="926632" y="1285072"/>
            <a:ext cx="104017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Temporalidade:</a:t>
            </a:r>
          </a:p>
          <a:p>
            <a:pPr marL="457200" indent="-457200">
              <a:buFontTx/>
              <a:buChar char="-"/>
            </a:pPr>
            <a:r>
              <a:rPr lang="pt-BR" sz="2800" dirty="0"/>
              <a:t>Para cada tipo de documento há uma temporalidade associada.</a:t>
            </a:r>
          </a:p>
          <a:p>
            <a:pPr marL="457200" indent="-457200">
              <a:buFontTx/>
              <a:buChar char="-"/>
            </a:pPr>
            <a:r>
              <a:rPr lang="pt-BR" sz="2800" dirty="0"/>
              <a:t>De acordo com a necessidade de prazo de guarda, é criado um novo </a:t>
            </a:r>
            <a:r>
              <a:rPr lang="pt-BR" sz="2800" dirty="0" err="1"/>
              <a:t>bucket</a:t>
            </a:r>
            <a:endParaRPr lang="pt-BR" sz="2800" dirty="0"/>
          </a:p>
          <a:p>
            <a:pPr marL="457200" indent="-457200">
              <a:buFontTx/>
              <a:buChar char="-"/>
            </a:pPr>
            <a:r>
              <a:rPr lang="pt-BR" sz="2800" dirty="0"/>
              <a:t>Com base no tipo de documento, é definido o </a:t>
            </a:r>
            <a:r>
              <a:rPr lang="pt-BR" sz="2800" dirty="0" err="1"/>
              <a:t>bucket</a:t>
            </a:r>
            <a:r>
              <a:rPr lang="pt-BR" sz="2800" dirty="0"/>
              <a:t> onde o documento vai ser armazenado. </a:t>
            </a:r>
          </a:p>
        </p:txBody>
      </p:sp>
      <p:pic>
        <p:nvPicPr>
          <p:cNvPr id="7" name="Imagem 6" descr="Logotipo&#10;&#10;O conteúdo gerado por IA pode estar incorreto.">
            <a:extLst>
              <a:ext uri="{FF2B5EF4-FFF2-40B4-BE49-F238E27FC236}">
                <a16:creationId xmlns:a16="http://schemas.microsoft.com/office/drawing/2014/main" id="{762AEB09-35BE-B852-1A2D-41286AC69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2480" y="5442795"/>
            <a:ext cx="1892260" cy="72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9521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0413B8-420C-694D-9FD3-FCF3582005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tângulo 28">
            <a:extLst>
              <a:ext uri="{FF2B5EF4-FFF2-40B4-BE49-F238E27FC236}">
                <a16:creationId xmlns:a16="http://schemas.microsoft.com/office/drawing/2014/main" id="{59A02BCD-75CD-11D9-FFB2-4B96457ED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12"/>
            <a:ext cx="12192000" cy="63212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C6B6B35F-6A11-7F77-1B48-093DBCA775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C2E4968-EB63-401A-E9D9-A6B70EC08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4487"/>
            <a:ext cx="11029616" cy="718870"/>
          </a:xfrm>
        </p:spPr>
        <p:txBody>
          <a:bodyPr rtlCol="0">
            <a:normAutofit/>
          </a:bodyPr>
          <a:lstStyle/>
          <a:p>
            <a:pPr rtl="0"/>
            <a:r>
              <a:rPr lang="pt-BR" dirty="0">
                <a:solidFill>
                  <a:srgbClr val="FFFEFF"/>
                </a:solidFill>
              </a:rPr>
              <a:t>Temporalidade</a:t>
            </a:r>
          </a:p>
        </p:txBody>
      </p:sp>
      <p:pic>
        <p:nvPicPr>
          <p:cNvPr id="7" name="Imagem 6" descr="Logotipo&#10;&#10;O conteúdo gerado por IA pode estar incorreto.">
            <a:extLst>
              <a:ext uri="{FF2B5EF4-FFF2-40B4-BE49-F238E27FC236}">
                <a16:creationId xmlns:a16="http://schemas.microsoft.com/office/drawing/2014/main" id="{EE06B865-4776-5661-7E9C-0B8245CBD7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2480" y="5442795"/>
            <a:ext cx="1892260" cy="729380"/>
          </a:xfrm>
          <a:prstGeom prst="rect">
            <a:avLst/>
          </a:prstGeom>
        </p:spPr>
      </p:pic>
      <p:pic>
        <p:nvPicPr>
          <p:cNvPr id="3" name="Imagem 2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8F0162AB-CAE0-D768-9F48-6F195E2D96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92" y="862244"/>
            <a:ext cx="10096968" cy="38112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09381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FDFFF0-E0E2-ADD8-9E76-4F8EF22BB5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tângulo 28">
            <a:extLst>
              <a:ext uri="{FF2B5EF4-FFF2-40B4-BE49-F238E27FC236}">
                <a16:creationId xmlns:a16="http://schemas.microsoft.com/office/drawing/2014/main" id="{3FB93380-F933-7007-FDFD-2EC76EA6E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12"/>
            <a:ext cx="12192000" cy="63212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5B3ABE6C-A0CD-887C-5EDA-D0DBC2B26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FB4F661-A190-5F9E-3E6B-D46B42BD5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4487"/>
            <a:ext cx="11029616" cy="718870"/>
          </a:xfrm>
        </p:spPr>
        <p:txBody>
          <a:bodyPr rtlCol="0">
            <a:normAutofit/>
          </a:bodyPr>
          <a:lstStyle/>
          <a:p>
            <a:pPr rtl="0"/>
            <a:r>
              <a:rPr lang="pt-BR" dirty="0">
                <a:solidFill>
                  <a:srgbClr val="FFFEFF"/>
                </a:solidFill>
              </a:rPr>
              <a:t>temporalidade</a:t>
            </a:r>
          </a:p>
        </p:txBody>
      </p:sp>
      <p:pic>
        <p:nvPicPr>
          <p:cNvPr id="7" name="Imagem 6" descr="Logotipo&#10;&#10;O conteúdo gerado por IA pode estar incorreto.">
            <a:extLst>
              <a:ext uri="{FF2B5EF4-FFF2-40B4-BE49-F238E27FC236}">
                <a16:creationId xmlns:a16="http://schemas.microsoft.com/office/drawing/2014/main" id="{6DE166E8-06F5-F036-3DF5-5611F9E786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2480" y="5442795"/>
            <a:ext cx="1892260" cy="72938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21EBBB3E-03D0-0B93-4A8E-D29959A401E5}"/>
              </a:ext>
            </a:extLst>
          </p:cNvPr>
          <p:cNvSpPr txBox="1"/>
          <p:nvPr/>
        </p:nvSpPr>
        <p:spPr>
          <a:xfrm>
            <a:off x="1344803" y="4571750"/>
            <a:ext cx="8599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Imagem das unidades de rede que apontam para os </a:t>
            </a:r>
            <a:r>
              <a:rPr lang="pt-BR" sz="2400" dirty="0" err="1"/>
              <a:t>buckets</a:t>
            </a:r>
            <a:endParaRPr lang="pt-BR" sz="2400" dirty="0"/>
          </a:p>
        </p:txBody>
      </p:sp>
      <p:pic>
        <p:nvPicPr>
          <p:cNvPr id="3" name="Imagem 2" descr="Tela de computador com texto preto sobre fundo branco&#10;&#10;O conteúdo gerado por IA pode estar incorreto.">
            <a:extLst>
              <a:ext uri="{FF2B5EF4-FFF2-40B4-BE49-F238E27FC236}">
                <a16:creationId xmlns:a16="http://schemas.microsoft.com/office/drawing/2014/main" id="{C82D8CF2-C763-4DFA-5A2E-525C856263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096" y="796167"/>
            <a:ext cx="8272371" cy="3597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92780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CDF20B4-8BEE-149E-A59A-42A3BE8EE6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tângulo 28">
            <a:extLst>
              <a:ext uri="{FF2B5EF4-FFF2-40B4-BE49-F238E27FC236}">
                <a16:creationId xmlns:a16="http://schemas.microsoft.com/office/drawing/2014/main" id="{3945B68F-D8E2-0785-F5AE-54A5F77B1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12"/>
            <a:ext cx="12192000" cy="63212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74CDB4E4-7A31-2BBE-741A-D07706082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D1781A7-79D4-6FFB-566C-C303939C7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4487"/>
            <a:ext cx="11029616" cy="718870"/>
          </a:xfrm>
        </p:spPr>
        <p:txBody>
          <a:bodyPr rtlCol="0">
            <a:normAutofit/>
          </a:bodyPr>
          <a:lstStyle/>
          <a:p>
            <a:pPr rtl="0"/>
            <a:r>
              <a:rPr lang="pt-BR" dirty="0">
                <a:solidFill>
                  <a:srgbClr val="FFFEFF"/>
                </a:solidFill>
              </a:rPr>
              <a:t>temporalidade</a:t>
            </a:r>
          </a:p>
        </p:txBody>
      </p:sp>
      <p:pic>
        <p:nvPicPr>
          <p:cNvPr id="7" name="Imagem 6" descr="Logotipo&#10;&#10;O conteúdo gerado por IA pode estar incorreto.">
            <a:extLst>
              <a:ext uri="{FF2B5EF4-FFF2-40B4-BE49-F238E27FC236}">
                <a16:creationId xmlns:a16="http://schemas.microsoft.com/office/drawing/2014/main" id="{CD5D0A4B-7490-F0BF-24B6-7B98539ED0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2480" y="5442795"/>
            <a:ext cx="1892260" cy="72938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A5B9D8C5-D2DA-1528-5732-C8F9990F6D68}"/>
              </a:ext>
            </a:extLst>
          </p:cNvPr>
          <p:cNvSpPr txBox="1"/>
          <p:nvPr/>
        </p:nvSpPr>
        <p:spPr>
          <a:xfrm>
            <a:off x="1344803" y="4571750"/>
            <a:ext cx="8599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Tabela que aponta o prazo mínimo de guarda de um documento</a:t>
            </a:r>
          </a:p>
        </p:txBody>
      </p:sp>
      <p:pic>
        <p:nvPicPr>
          <p:cNvPr id="4" name="Imagem 3" descr="Tabela&#10;&#10;O conteúdo gerado por IA pode estar incorreto.">
            <a:extLst>
              <a:ext uri="{FF2B5EF4-FFF2-40B4-BE49-F238E27FC236}">
                <a16:creationId xmlns:a16="http://schemas.microsoft.com/office/drawing/2014/main" id="{9B20BF56-828C-1DEF-42B2-1D5E6C5B49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957" y="536712"/>
            <a:ext cx="8035356" cy="40738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00833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310368-A073-B88C-B9DA-809ED8CADE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tângulo 28">
            <a:extLst>
              <a:ext uri="{FF2B5EF4-FFF2-40B4-BE49-F238E27FC236}">
                <a16:creationId xmlns:a16="http://schemas.microsoft.com/office/drawing/2014/main" id="{1829B6F5-6866-F62F-D4E8-7D1F0CDDA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12"/>
            <a:ext cx="12192000" cy="63212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06C76237-B2FD-60E2-8AED-E0E25BB96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3A38E52-7DFB-1772-768B-924847353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4487"/>
            <a:ext cx="11029616" cy="718870"/>
          </a:xfrm>
        </p:spPr>
        <p:txBody>
          <a:bodyPr rtlCol="0">
            <a:normAutofit/>
          </a:bodyPr>
          <a:lstStyle/>
          <a:p>
            <a:pPr rtl="0"/>
            <a:r>
              <a:rPr lang="pt-BR" dirty="0">
                <a:solidFill>
                  <a:srgbClr val="FFFEFF"/>
                </a:solidFill>
              </a:rPr>
              <a:t>Tipos documentais - cadastro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593BEA4-3ED2-87A0-8AE9-CC244F1C64CC}"/>
              </a:ext>
            </a:extLst>
          </p:cNvPr>
          <p:cNvSpPr txBox="1"/>
          <p:nvPr/>
        </p:nvSpPr>
        <p:spPr>
          <a:xfrm>
            <a:off x="926632" y="1285072"/>
            <a:ext cx="104017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Cadastro dos Tipos Documentais:</a:t>
            </a:r>
          </a:p>
          <a:p>
            <a:pPr marL="457200" indent="-457200">
              <a:buFontTx/>
              <a:buChar char="-"/>
            </a:pPr>
            <a:r>
              <a:rPr lang="pt-BR" sz="2800" dirty="0"/>
              <a:t>A partir do cadastro do tipo documental, controlamos os metadados, a temporalidade e o formato dos arquivos</a:t>
            </a:r>
          </a:p>
        </p:txBody>
      </p:sp>
      <p:pic>
        <p:nvPicPr>
          <p:cNvPr id="7" name="Imagem 6" descr="Logotipo&#10;&#10;O conteúdo gerado por IA pode estar incorreto.">
            <a:extLst>
              <a:ext uri="{FF2B5EF4-FFF2-40B4-BE49-F238E27FC236}">
                <a16:creationId xmlns:a16="http://schemas.microsoft.com/office/drawing/2014/main" id="{B0BADFB3-C2C7-7DA1-0A70-5197A6B91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2480" y="5442795"/>
            <a:ext cx="1892260" cy="72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584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B7C451-5D1C-5055-92CA-22BE0FD805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tângulo 28">
            <a:extLst>
              <a:ext uri="{FF2B5EF4-FFF2-40B4-BE49-F238E27FC236}">
                <a16:creationId xmlns:a16="http://schemas.microsoft.com/office/drawing/2014/main" id="{F5774EC6-0031-1315-1B64-674849ED1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12"/>
            <a:ext cx="12192000" cy="63212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3A525D00-D19B-09E6-35C8-F8CC6AF2A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E9D910E-64E8-722C-D77F-F84AA4342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4487"/>
            <a:ext cx="11029616" cy="718870"/>
          </a:xfrm>
        </p:spPr>
        <p:txBody>
          <a:bodyPr rtlCol="0">
            <a:normAutofit/>
          </a:bodyPr>
          <a:lstStyle/>
          <a:p>
            <a:pPr rtl="0"/>
            <a:r>
              <a:rPr lang="pt-BR" dirty="0">
                <a:solidFill>
                  <a:srgbClr val="FFFEFF"/>
                </a:solidFill>
              </a:rPr>
              <a:t>Apresentação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504EFEF-C09F-5D1D-3A17-907F7EB66F84}"/>
              </a:ext>
            </a:extLst>
          </p:cNvPr>
          <p:cNvSpPr txBox="1"/>
          <p:nvPr/>
        </p:nvSpPr>
        <p:spPr>
          <a:xfrm>
            <a:off x="926632" y="1285072"/>
            <a:ext cx="882696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A MGS Imagem e Informação é uma empresa com mais de 30 anos de atuação exclusiva no mercado de gestão de documentos, processos e conteúdo digital. </a:t>
            </a:r>
          </a:p>
          <a:p>
            <a:r>
              <a:rPr lang="pt-BR" sz="2800" dirty="0"/>
              <a:t>É parceira local de empresas líderes mundiais no segmento e desenvolve soluções próprias, visando fornecer ao mercado soluções completas e integradas de ECM/CS, certificação digital, IDP, gestão de conteúdo e workflow.</a:t>
            </a:r>
          </a:p>
        </p:txBody>
      </p:sp>
      <p:pic>
        <p:nvPicPr>
          <p:cNvPr id="7" name="Imagem 6" descr="Logotipo&#10;&#10;O conteúdo gerado por IA pode estar incorreto.">
            <a:extLst>
              <a:ext uri="{FF2B5EF4-FFF2-40B4-BE49-F238E27FC236}">
                <a16:creationId xmlns:a16="http://schemas.microsoft.com/office/drawing/2014/main" id="{FC09312D-FD25-2C86-8184-CFF786828A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2480" y="5442795"/>
            <a:ext cx="1892260" cy="72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2446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D31B28-3A78-A56F-7F02-FA30804D9E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tângulo 28">
            <a:extLst>
              <a:ext uri="{FF2B5EF4-FFF2-40B4-BE49-F238E27FC236}">
                <a16:creationId xmlns:a16="http://schemas.microsoft.com/office/drawing/2014/main" id="{2AE82C95-278F-FBAD-FEC2-AC9E3024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12"/>
            <a:ext cx="12192000" cy="63212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BAC913EA-C6EE-1DE1-2FC8-A076B6979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4873984-8BA0-DD16-2DFE-1716155F4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4487"/>
            <a:ext cx="11029616" cy="718870"/>
          </a:xfrm>
        </p:spPr>
        <p:txBody>
          <a:bodyPr rtlCol="0">
            <a:normAutofit/>
          </a:bodyPr>
          <a:lstStyle/>
          <a:p>
            <a:pPr rtl="0"/>
            <a:r>
              <a:rPr lang="pt-BR" dirty="0">
                <a:solidFill>
                  <a:srgbClr val="FFFEFF"/>
                </a:solidFill>
              </a:rPr>
              <a:t>Tipos documentais - cadastro</a:t>
            </a:r>
          </a:p>
        </p:txBody>
      </p:sp>
      <p:pic>
        <p:nvPicPr>
          <p:cNvPr id="7" name="Imagem 6" descr="Logotipo&#10;&#10;O conteúdo gerado por IA pode estar incorreto.">
            <a:extLst>
              <a:ext uri="{FF2B5EF4-FFF2-40B4-BE49-F238E27FC236}">
                <a16:creationId xmlns:a16="http://schemas.microsoft.com/office/drawing/2014/main" id="{013D450F-EDD6-BA26-66FC-A304EC5CCA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2480" y="5442795"/>
            <a:ext cx="1892260" cy="729380"/>
          </a:xfrm>
          <a:prstGeom prst="rect">
            <a:avLst/>
          </a:prstGeom>
        </p:spPr>
      </p:pic>
      <p:pic>
        <p:nvPicPr>
          <p:cNvPr id="3" name="Imagem 2" descr="Interface gráfica do usuário, Texto, Aplicativo, Email&#10;&#10;O conteúdo gerado por IA pode estar incorreto.">
            <a:extLst>
              <a:ext uri="{FF2B5EF4-FFF2-40B4-BE49-F238E27FC236}">
                <a16:creationId xmlns:a16="http://schemas.microsoft.com/office/drawing/2014/main" id="{EF94B290-049A-8CFA-6C27-4A15D6E6FB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6416" y="874643"/>
            <a:ext cx="7354304" cy="400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874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236A19-190A-CB51-0106-08FEF1DF30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tângulo 28">
            <a:extLst>
              <a:ext uri="{FF2B5EF4-FFF2-40B4-BE49-F238E27FC236}">
                <a16:creationId xmlns:a16="http://schemas.microsoft.com/office/drawing/2014/main" id="{47F3F7F9-37C4-4011-0F33-3B5D2BE1B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12"/>
            <a:ext cx="12192000" cy="63212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0896C973-272B-4D6C-06B5-CD6DE5E670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F6BD177-FE5F-8F85-D8C2-31FE50C84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4487"/>
            <a:ext cx="11029616" cy="718870"/>
          </a:xfrm>
        </p:spPr>
        <p:txBody>
          <a:bodyPr rtlCol="0">
            <a:normAutofit/>
          </a:bodyPr>
          <a:lstStyle/>
          <a:p>
            <a:pPr rtl="0"/>
            <a:r>
              <a:rPr lang="pt-BR" dirty="0">
                <a:solidFill>
                  <a:srgbClr val="FFFEFF"/>
                </a:solidFill>
              </a:rPr>
              <a:t>Tipos documentais - cadastro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8476DF9-8907-EE48-8BD3-99B6F252F2DD}"/>
              </a:ext>
            </a:extLst>
          </p:cNvPr>
          <p:cNvSpPr txBox="1"/>
          <p:nvPr/>
        </p:nvSpPr>
        <p:spPr>
          <a:xfrm>
            <a:off x="926632" y="1285072"/>
            <a:ext cx="104017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Cadastro dos Tipos Documentais:</a:t>
            </a:r>
          </a:p>
          <a:p>
            <a:pPr marL="457200" indent="-457200">
              <a:buFontTx/>
              <a:buChar char="-"/>
            </a:pPr>
            <a:r>
              <a:rPr lang="pt-BR" sz="2800" dirty="0"/>
              <a:t>Existe um repositório onde são cadastrados os campos para cada tipo de documento. Tudo para poder validar o formato dos documentos que podem entrar no sistema.</a:t>
            </a:r>
          </a:p>
        </p:txBody>
      </p:sp>
      <p:pic>
        <p:nvPicPr>
          <p:cNvPr id="7" name="Imagem 6" descr="Logotipo&#10;&#10;O conteúdo gerado por IA pode estar incorreto.">
            <a:extLst>
              <a:ext uri="{FF2B5EF4-FFF2-40B4-BE49-F238E27FC236}">
                <a16:creationId xmlns:a16="http://schemas.microsoft.com/office/drawing/2014/main" id="{5998EFCF-BBCC-E106-7810-1250EDC6E7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2480" y="5442795"/>
            <a:ext cx="1892260" cy="72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3050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3B0C95-223F-AEAF-F32D-5987A81C12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tângulo 28">
            <a:extLst>
              <a:ext uri="{FF2B5EF4-FFF2-40B4-BE49-F238E27FC236}">
                <a16:creationId xmlns:a16="http://schemas.microsoft.com/office/drawing/2014/main" id="{ED703499-8E65-3D2F-CE3F-4D851698F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12"/>
            <a:ext cx="12192000" cy="63212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48B3D5E2-4127-2206-19CC-64155F808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4F4C5A0-4AFC-5B2D-844B-155E97B43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4487"/>
            <a:ext cx="11029616" cy="718870"/>
          </a:xfrm>
        </p:spPr>
        <p:txBody>
          <a:bodyPr rtlCol="0">
            <a:normAutofit/>
          </a:bodyPr>
          <a:lstStyle/>
          <a:p>
            <a:pPr rtl="0"/>
            <a:r>
              <a:rPr lang="pt-BR" dirty="0">
                <a:solidFill>
                  <a:srgbClr val="FFFEFF"/>
                </a:solidFill>
              </a:rPr>
              <a:t>Tipos documentais - cadastro</a:t>
            </a:r>
          </a:p>
        </p:txBody>
      </p:sp>
      <p:pic>
        <p:nvPicPr>
          <p:cNvPr id="7" name="Imagem 6" descr="Logotipo&#10;&#10;O conteúdo gerado por IA pode estar incorreto.">
            <a:extLst>
              <a:ext uri="{FF2B5EF4-FFF2-40B4-BE49-F238E27FC236}">
                <a16:creationId xmlns:a16="http://schemas.microsoft.com/office/drawing/2014/main" id="{D57C36E3-E29C-0981-18B6-2DC899825F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2480" y="5442795"/>
            <a:ext cx="1892260" cy="729380"/>
          </a:xfrm>
          <a:prstGeom prst="rect">
            <a:avLst/>
          </a:prstGeom>
        </p:spPr>
      </p:pic>
      <p:pic>
        <p:nvPicPr>
          <p:cNvPr id="4" name="Imagem 3" descr="Tela de computador com texto preto sobre fundo branco&#10;&#10;O conteúdo gerado por IA pode estar incorreto.">
            <a:extLst>
              <a:ext uri="{FF2B5EF4-FFF2-40B4-BE49-F238E27FC236}">
                <a16:creationId xmlns:a16="http://schemas.microsoft.com/office/drawing/2014/main" id="{B28A17AA-565D-4AC5-EB7D-2C4C295944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100" y="864463"/>
            <a:ext cx="8196293" cy="405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3198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FBE3AF-29E1-4C9E-AE33-9347CECFC0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tângulo 28">
            <a:extLst>
              <a:ext uri="{FF2B5EF4-FFF2-40B4-BE49-F238E27FC236}">
                <a16:creationId xmlns:a16="http://schemas.microsoft.com/office/drawing/2014/main" id="{6A4A7CB6-435C-1BC6-AC67-DB9806F69D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12"/>
            <a:ext cx="12192000" cy="63212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C256733A-9E61-1DA0-7F64-888C51300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A9CA942-2E5E-741D-534E-9B87927F0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4487"/>
            <a:ext cx="11029616" cy="718870"/>
          </a:xfrm>
        </p:spPr>
        <p:txBody>
          <a:bodyPr rtlCol="0">
            <a:normAutofit/>
          </a:bodyPr>
          <a:lstStyle/>
          <a:p>
            <a:pPr rtl="0"/>
            <a:r>
              <a:rPr lang="pt-BR" dirty="0">
                <a:solidFill>
                  <a:srgbClr val="FFFEFF"/>
                </a:solidFill>
              </a:rPr>
              <a:t>Tipos documentais - cadastro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F64F040-9400-20A8-788D-9CFED568726A}"/>
              </a:ext>
            </a:extLst>
          </p:cNvPr>
          <p:cNvSpPr txBox="1"/>
          <p:nvPr/>
        </p:nvSpPr>
        <p:spPr>
          <a:xfrm>
            <a:off x="926632" y="1285072"/>
            <a:ext cx="104017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Cadastro dos Tipos Documentais:</a:t>
            </a:r>
          </a:p>
          <a:p>
            <a:pPr marL="457200" indent="-457200">
              <a:buFontTx/>
              <a:buChar char="-"/>
            </a:pPr>
            <a:r>
              <a:rPr lang="pt-BR" sz="2800" dirty="0"/>
              <a:t>Atualmente, existem aproximadamente 12.000 tipos de campos cadastrados</a:t>
            </a:r>
          </a:p>
        </p:txBody>
      </p:sp>
      <p:pic>
        <p:nvPicPr>
          <p:cNvPr id="7" name="Imagem 6" descr="Logotipo&#10;&#10;O conteúdo gerado por IA pode estar incorreto.">
            <a:extLst>
              <a:ext uri="{FF2B5EF4-FFF2-40B4-BE49-F238E27FC236}">
                <a16:creationId xmlns:a16="http://schemas.microsoft.com/office/drawing/2014/main" id="{32BACEAB-0EFD-E33C-3F42-60747F027A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2480" y="5442795"/>
            <a:ext cx="1892260" cy="72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8173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4A5C7B-F0FE-B59F-6620-7476DE5BD2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tângulo 28">
            <a:extLst>
              <a:ext uri="{FF2B5EF4-FFF2-40B4-BE49-F238E27FC236}">
                <a16:creationId xmlns:a16="http://schemas.microsoft.com/office/drawing/2014/main" id="{C245BD15-3C4A-245B-26B7-00A60D299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12"/>
            <a:ext cx="12192000" cy="63212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91281DD2-A46E-FFF1-E1C4-6CF290D88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09CC83D-3F4B-EE9A-D4B5-FBB6F3D84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4487"/>
            <a:ext cx="11029616" cy="718870"/>
          </a:xfrm>
        </p:spPr>
        <p:txBody>
          <a:bodyPr rtlCol="0">
            <a:normAutofit/>
          </a:bodyPr>
          <a:lstStyle/>
          <a:p>
            <a:pPr rtl="0"/>
            <a:r>
              <a:rPr lang="pt-BR" dirty="0">
                <a:solidFill>
                  <a:srgbClr val="FFFEFF"/>
                </a:solidFill>
              </a:rPr>
              <a:t>Acesso ao sistema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B917D8E-B610-3AE4-AC48-31225DAC7231}"/>
              </a:ext>
            </a:extLst>
          </p:cNvPr>
          <p:cNvSpPr txBox="1"/>
          <p:nvPr/>
        </p:nvSpPr>
        <p:spPr>
          <a:xfrm>
            <a:off x="926632" y="1285072"/>
            <a:ext cx="104017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Acesso ao sistema:</a:t>
            </a:r>
          </a:p>
          <a:p>
            <a:pPr marL="457200" indent="-457200">
              <a:buFontTx/>
              <a:buChar char="-"/>
            </a:pPr>
            <a:r>
              <a:rPr lang="pt-BR" sz="2800" dirty="0"/>
              <a:t>Através de autenticação com o Sistema de Controle de Acessos do cliente, através de uma API</a:t>
            </a:r>
          </a:p>
        </p:txBody>
      </p:sp>
      <p:pic>
        <p:nvPicPr>
          <p:cNvPr id="7" name="Imagem 6" descr="Logotipo&#10;&#10;O conteúdo gerado por IA pode estar incorreto.">
            <a:extLst>
              <a:ext uri="{FF2B5EF4-FFF2-40B4-BE49-F238E27FC236}">
                <a16:creationId xmlns:a16="http://schemas.microsoft.com/office/drawing/2014/main" id="{656EA06B-B4C4-A0DE-C5E7-4BF3F2A8C6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2480" y="5442795"/>
            <a:ext cx="1892260" cy="72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497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11F516-92BB-FB92-3717-257EFC8827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tângulo 28">
            <a:extLst>
              <a:ext uri="{FF2B5EF4-FFF2-40B4-BE49-F238E27FC236}">
                <a16:creationId xmlns:a16="http://schemas.microsoft.com/office/drawing/2014/main" id="{E96349E2-3106-2D2E-D25E-1E43448F0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12"/>
            <a:ext cx="12192000" cy="63212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029885FA-3857-24A5-D1A5-66F860242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6794186-0585-B974-125A-A76CF6957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4487"/>
            <a:ext cx="11029616" cy="718870"/>
          </a:xfrm>
        </p:spPr>
        <p:txBody>
          <a:bodyPr rtlCol="0">
            <a:normAutofit/>
          </a:bodyPr>
          <a:lstStyle/>
          <a:p>
            <a:pPr rtl="0"/>
            <a:r>
              <a:rPr lang="pt-BR" dirty="0">
                <a:solidFill>
                  <a:srgbClr val="FFFEFF"/>
                </a:solidFill>
              </a:rPr>
              <a:t>Acesso ao sistema</a:t>
            </a:r>
          </a:p>
        </p:txBody>
      </p:sp>
      <p:pic>
        <p:nvPicPr>
          <p:cNvPr id="7" name="Imagem 6" descr="Logotipo&#10;&#10;O conteúdo gerado por IA pode estar incorreto.">
            <a:extLst>
              <a:ext uri="{FF2B5EF4-FFF2-40B4-BE49-F238E27FC236}">
                <a16:creationId xmlns:a16="http://schemas.microsoft.com/office/drawing/2014/main" id="{A4CBB74C-62F4-9413-9A56-EB98119402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2480" y="5442795"/>
            <a:ext cx="1892260" cy="729380"/>
          </a:xfrm>
          <a:prstGeom prst="rect">
            <a:avLst/>
          </a:prstGeom>
        </p:spPr>
      </p:pic>
      <p:pic>
        <p:nvPicPr>
          <p:cNvPr id="3" name="Imagem 2" descr="Interface gráfica do usuário, Tabela&#10;&#10;O conteúdo gerado por IA pode estar incorreto.">
            <a:extLst>
              <a:ext uri="{FF2B5EF4-FFF2-40B4-BE49-F238E27FC236}">
                <a16:creationId xmlns:a16="http://schemas.microsoft.com/office/drawing/2014/main" id="{4320A97E-4BD0-9BD1-8237-030BF59882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1057" y="536712"/>
            <a:ext cx="5386456" cy="452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9624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7C1A30-BED0-7315-4BE4-33B0BD2F2F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tângulo 28">
            <a:extLst>
              <a:ext uri="{FF2B5EF4-FFF2-40B4-BE49-F238E27FC236}">
                <a16:creationId xmlns:a16="http://schemas.microsoft.com/office/drawing/2014/main" id="{8CC17232-21AC-1E67-FBC0-9091184BC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12"/>
            <a:ext cx="12192000" cy="63212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CB72F772-D9C0-E10E-DA3C-4980BFBCD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97FBD26-515A-E45B-601E-BCA3B647A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4487"/>
            <a:ext cx="11029616" cy="718870"/>
          </a:xfrm>
        </p:spPr>
        <p:txBody>
          <a:bodyPr rtlCol="0">
            <a:normAutofit/>
          </a:bodyPr>
          <a:lstStyle/>
          <a:p>
            <a:pPr rtl="0"/>
            <a:r>
              <a:rPr lang="pt-BR" dirty="0">
                <a:solidFill>
                  <a:srgbClr val="FFFEFF"/>
                </a:solidFill>
              </a:rPr>
              <a:t>Acesso ao sistema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156AF70-DD90-0D08-7761-EE762AE6ABDA}"/>
              </a:ext>
            </a:extLst>
          </p:cNvPr>
          <p:cNvSpPr txBox="1"/>
          <p:nvPr/>
        </p:nvSpPr>
        <p:spPr>
          <a:xfrm>
            <a:off x="926632" y="1285072"/>
            <a:ext cx="1040176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Acesso ao sistema:</a:t>
            </a:r>
          </a:p>
          <a:p>
            <a:pPr marL="457200" indent="-457200">
              <a:buFontTx/>
              <a:buChar char="-"/>
            </a:pPr>
            <a:r>
              <a:rPr lang="pt-BR" sz="2800" dirty="0"/>
              <a:t>Antes de apresentar a tela de acesso do ECM:</a:t>
            </a:r>
          </a:p>
          <a:p>
            <a:pPr marL="914400" lvl="1" indent="-457200">
              <a:buFontTx/>
              <a:buChar char="-"/>
            </a:pPr>
            <a:r>
              <a:rPr lang="pt-BR" sz="2800" dirty="0"/>
              <a:t>Validar o ticket do webservice</a:t>
            </a:r>
          </a:p>
          <a:p>
            <a:pPr marL="914400" lvl="1" indent="-457200">
              <a:buFontTx/>
              <a:buChar char="-"/>
            </a:pPr>
            <a:r>
              <a:rPr lang="pt-BR" sz="2800" dirty="0"/>
              <a:t>Validar se o ticket vem de um servidor autorizado</a:t>
            </a:r>
          </a:p>
          <a:p>
            <a:pPr marL="914400" lvl="1" indent="-457200">
              <a:buFontTx/>
              <a:buChar char="-"/>
            </a:pPr>
            <a:r>
              <a:rPr lang="pt-BR" sz="2800" dirty="0"/>
              <a:t>Utilizar um protocolo https</a:t>
            </a:r>
          </a:p>
          <a:p>
            <a:pPr marL="914400" lvl="1" indent="-457200">
              <a:buFontTx/>
              <a:buChar char="-"/>
            </a:pPr>
            <a:r>
              <a:rPr lang="pt-BR" sz="2800" dirty="0"/>
              <a:t>Consultar o Active </a:t>
            </a:r>
            <a:r>
              <a:rPr lang="pt-BR" sz="2800" dirty="0" err="1"/>
              <a:t>Directory</a:t>
            </a:r>
            <a:r>
              <a:rPr lang="pt-BR" sz="2800" dirty="0"/>
              <a:t> e obter os grupos (perfis) associados ao usuário</a:t>
            </a:r>
          </a:p>
        </p:txBody>
      </p:sp>
      <p:pic>
        <p:nvPicPr>
          <p:cNvPr id="7" name="Imagem 6" descr="Logotipo&#10;&#10;O conteúdo gerado por IA pode estar incorreto.">
            <a:extLst>
              <a:ext uri="{FF2B5EF4-FFF2-40B4-BE49-F238E27FC236}">
                <a16:creationId xmlns:a16="http://schemas.microsoft.com/office/drawing/2014/main" id="{2614E071-84AD-6195-1F3F-EFA6ECB601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2480" y="5442795"/>
            <a:ext cx="1892260" cy="72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0264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06D330-5E5D-3110-872C-B42F944C6D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tângulo 28">
            <a:extLst>
              <a:ext uri="{FF2B5EF4-FFF2-40B4-BE49-F238E27FC236}">
                <a16:creationId xmlns:a16="http://schemas.microsoft.com/office/drawing/2014/main" id="{4CA44531-BBD9-9648-AFB0-408571330F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12"/>
            <a:ext cx="12192000" cy="63212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3EA5CE72-B53C-ED4A-E886-5265E60A4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47EDCFA-6A49-2667-9C53-E2497C3DA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4487"/>
            <a:ext cx="11029616" cy="718870"/>
          </a:xfrm>
        </p:spPr>
        <p:txBody>
          <a:bodyPr rtlCol="0">
            <a:normAutofit/>
          </a:bodyPr>
          <a:lstStyle/>
          <a:p>
            <a:pPr rtl="0"/>
            <a:r>
              <a:rPr lang="pt-BR" dirty="0">
                <a:solidFill>
                  <a:srgbClr val="FFFEFF"/>
                </a:solidFill>
              </a:rPr>
              <a:t>Acesso ao sistema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C3B429E-FA68-E9C3-DF98-D68FB2244850}"/>
              </a:ext>
            </a:extLst>
          </p:cNvPr>
          <p:cNvSpPr txBox="1"/>
          <p:nvPr/>
        </p:nvSpPr>
        <p:spPr>
          <a:xfrm>
            <a:off x="926632" y="1285072"/>
            <a:ext cx="104017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Acesso ao sistema:</a:t>
            </a:r>
          </a:p>
          <a:p>
            <a:pPr marL="457200" indent="-457200">
              <a:buFontTx/>
              <a:buChar char="-"/>
            </a:pPr>
            <a:r>
              <a:rPr lang="pt-BR" sz="2800" dirty="0"/>
              <a:t>Antes de apresentar a tela de acesso do ECM:</a:t>
            </a:r>
          </a:p>
          <a:p>
            <a:pPr marL="914400" lvl="1" indent="-457200">
              <a:buFontTx/>
              <a:buChar char="-"/>
            </a:pPr>
            <a:r>
              <a:rPr lang="pt-BR" sz="2800" dirty="0"/>
              <a:t>Implementar um protocolo criptográfico TLS, com certificado digital, para não permitir que as credenciais do usuário trafeguem pela rede de forma aberta</a:t>
            </a:r>
          </a:p>
          <a:p>
            <a:pPr marL="914400" lvl="1" indent="-457200">
              <a:buFontTx/>
              <a:buChar char="-"/>
            </a:pPr>
            <a:r>
              <a:rPr lang="pt-BR" sz="2800" dirty="0"/>
              <a:t>Estabelecer um tempo definido de sessão</a:t>
            </a:r>
          </a:p>
        </p:txBody>
      </p:sp>
      <p:pic>
        <p:nvPicPr>
          <p:cNvPr id="7" name="Imagem 6" descr="Logotipo&#10;&#10;O conteúdo gerado por IA pode estar incorreto.">
            <a:extLst>
              <a:ext uri="{FF2B5EF4-FFF2-40B4-BE49-F238E27FC236}">
                <a16:creationId xmlns:a16="http://schemas.microsoft.com/office/drawing/2014/main" id="{4560F485-1E8A-19CA-9B6E-16F021073B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2480" y="5442795"/>
            <a:ext cx="1892260" cy="72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1577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89202A-3225-EFDF-BFB8-752821B1CB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tângulo 28">
            <a:extLst>
              <a:ext uri="{FF2B5EF4-FFF2-40B4-BE49-F238E27FC236}">
                <a16:creationId xmlns:a16="http://schemas.microsoft.com/office/drawing/2014/main" id="{17C3A118-D4B9-E85C-E63F-9EFFDEA4E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12"/>
            <a:ext cx="12192000" cy="63212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9723C37D-6423-C476-E967-AC95FE7A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87325AB-7264-4CD3-5925-C5B83F9CD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4487"/>
            <a:ext cx="11029616" cy="718870"/>
          </a:xfrm>
        </p:spPr>
        <p:txBody>
          <a:bodyPr rtlCol="0">
            <a:normAutofit/>
          </a:bodyPr>
          <a:lstStyle/>
          <a:p>
            <a:pPr rtl="0"/>
            <a:r>
              <a:rPr lang="pt-BR" dirty="0">
                <a:solidFill>
                  <a:srgbClr val="FFFEFF"/>
                </a:solidFill>
              </a:rPr>
              <a:t>Acesso ao sistema</a:t>
            </a:r>
          </a:p>
        </p:txBody>
      </p:sp>
      <p:pic>
        <p:nvPicPr>
          <p:cNvPr id="7" name="Imagem 6" descr="Logotipo&#10;&#10;O conteúdo gerado por IA pode estar incorreto.">
            <a:extLst>
              <a:ext uri="{FF2B5EF4-FFF2-40B4-BE49-F238E27FC236}">
                <a16:creationId xmlns:a16="http://schemas.microsoft.com/office/drawing/2014/main" id="{FD671A4B-B32A-7704-CBA4-A597FF4B92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2480" y="5442795"/>
            <a:ext cx="1892260" cy="729380"/>
          </a:xfrm>
          <a:prstGeom prst="rect">
            <a:avLst/>
          </a:prstGeom>
        </p:spPr>
      </p:pic>
      <p:pic>
        <p:nvPicPr>
          <p:cNvPr id="4" name="Imagem 3" descr="Interface gráfica do usuário, Aplicativo, Email&#10;&#10;O conteúdo gerado por IA pode estar incorreto.">
            <a:extLst>
              <a:ext uri="{FF2B5EF4-FFF2-40B4-BE49-F238E27FC236}">
                <a16:creationId xmlns:a16="http://schemas.microsoft.com/office/drawing/2014/main" id="{1540BB8A-C849-2792-2EEE-7D6A834575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1768" y="773043"/>
            <a:ext cx="9288464" cy="418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5833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1D1411-53AD-5285-3823-743EE4E4A4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tângulo 28">
            <a:extLst>
              <a:ext uri="{FF2B5EF4-FFF2-40B4-BE49-F238E27FC236}">
                <a16:creationId xmlns:a16="http://schemas.microsoft.com/office/drawing/2014/main" id="{DA072651-5C62-AFFC-2E41-AF213D20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12"/>
            <a:ext cx="12192000" cy="63212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28615224-D7F4-527D-A451-88E1156945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294A2D3-E8BF-49A0-F59F-FC239F39C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4487"/>
            <a:ext cx="11029616" cy="718870"/>
          </a:xfrm>
        </p:spPr>
        <p:txBody>
          <a:bodyPr rtlCol="0">
            <a:normAutofit/>
          </a:bodyPr>
          <a:lstStyle/>
          <a:p>
            <a:pPr rtl="0"/>
            <a:r>
              <a:rPr lang="pt-BR" dirty="0">
                <a:solidFill>
                  <a:srgbClr val="FFFEFF"/>
                </a:solidFill>
              </a:rPr>
              <a:t>Registro de Acesso ao sistema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0DFF802-80D4-2A22-687E-544B5D32B601}"/>
              </a:ext>
            </a:extLst>
          </p:cNvPr>
          <p:cNvSpPr txBox="1"/>
          <p:nvPr/>
        </p:nvSpPr>
        <p:spPr>
          <a:xfrm>
            <a:off x="926632" y="1285072"/>
            <a:ext cx="104017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Registro de acesso ao sistema:</a:t>
            </a:r>
          </a:p>
          <a:p>
            <a:pPr marL="457200" indent="-457200">
              <a:buFontTx/>
              <a:buChar char="-"/>
            </a:pPr>
            <a:r>
              <a:rPr lang="pt-BR" sz="2800" dirty="0"/>
              <a:t>Registrar as seguintes informações de cada acesso:</a:t>
            </a:r>
          </a:p>
          <a:p>
            <a:pPr marL="914400" lvl="1" indent="-457200">
              <a:buFontTx/>
              <a:buChar char="-"/>
            </a:pPr>
            <a:r>
              <a:rPr lang="pt-BR" sz="2800" dirty="0"/>
              <a:t>Endereço IP do usuário</a:t>
            </a:r>
          </a:p>
          <a:p>
            <a:pPr marL="914400" lvl="1" indent="-457200">
              <a:buFontTx/>
              <a:buChar char="-"/>
            </a:pPr>
            <a:r>
              <a:rPr lang="pt-BR" sz="2800" dirty="0"/>
              <a:t>Data e hora </a:t>
            </a:r>
          </a:p>
          <a:p>
            <a:pPr marL="914400" lvl="1" indent="-457200">
              <a:buFontTx/>
              <a:buChar char="-"/>
            </a:pPr>
            <a:r>
              <a:rPr lang="pt-BR" sz="2800" dirty="0"/>
              <a:t>Tipo de evento</a:t>
            </a:r>
          </a:p>
          <a:p>
            <a:pPr marL="914400" lvl="1" indent="-457200">
              <a:buFontTx/>
              <a:buChar char="-"/>
            </a:pPr>
            <a:r>
              <a:rPr lang="pt-BR" sz="2800" dirty="0"/>
              <a:t>Origem do evento</a:t>
            </a:r>
          </a:p>
          <a:p>
            <a:pPr marL="914400" lvl="1" indent="-457200">
              <a:buFontTx/>
              <a:buChar char="-"/>
            </a:pPr>
            <a:r>
              <a:rPr lang="pt-BR" sz="2800" dirty="0"/>
              <a:t>Indicação de sucesso ou falha</a:t>
            </a:r>
          </a:p>
          <a:p>
            <a:pPr marL="914400" lvl="1" indent="-457200">
              <a:buFontTx/>
              <a:buChar char="-"/>
            </a:pPr>
            <a:r>
              <a:rPr lang="pt-BR" sz="2800" dirty="0"/>
              <a:t>usuário</a:t>
            </a:r>
          </a:p>
        </p:txBody>
      </p:sp>
      <p:pic>
        <p:nvPicPr>
          <p:cNvPr id="7" name="Imagem 6" descr="Logotipo&#10;&#10;O conteúdo gerado por IA pode estar incorreto.">
            <a:extLst>
              <a:ext uri="{FF2B5EF4-FFF2-40B4-BE49-F238E27FC236}">
                <a16:creationId xmlns:a16="http://schemas.microsoft.com/office/drawing/2014/main" id="{4A258176-299C-AD6A-7C1E-452B53B0C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2480" y="5442795"/>
            <a:ext cx="1892260" cy="72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779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110048-6634-483C-344B-5F29C42136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tângulo 28">
            <a:extLst>
              <a:ext uri="{FF2B5EF4-FFF2-40B4-BE49-F238E27FC236}">
                <a16:creationId xmlns:a16="http://schemas.microsoft.com/office/drawing/2014/main" id="{EC7FB709-4907-290F-0CB0-33092AA51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12"/>
            <a:ext cx="12192000" cy="63212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E8FC075A-C4C6-4285-5555-3AF7FEDF6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19D31DA-ACE1-4652-8BFC-8B5365A09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4487"/>
            <a:ext cx="11029616" cy="718870"/>
          </a:xfrm>
        </p:spPr>
        <p:txBody>
          <a:bodyPr rtlCol="0">
            <a:normAutofit/>
          </a:bodyPr>
          <a:lstStyle/>
          <a:p>
            <a:pPr rtl="0"/>
            <a:r>
              <a:rPr lang="pt-BR" dirty="0">
                <a:solidFill>
                  <a:srgbClr val="FFFEFF"/>
                </a:solidFill>
              </a:rPr>
              <a:t>Banco de dados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74DE10F-0BB3-98C3-6DEF-0CC00A4D7C1C}"/>
              </a:ext>
            </a:extLst>
          </p:cNvPr>
          <p:cNvSpPr txBox="1"/>
          <p:nvPr/>
        </p:nvSpPr>
        <p:spPr>
          <a:xfrm>
            <a:off x="926632" y="1285072"/>
            <a:ext cx="1040176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Informações gerais sobre a solução atual:</a:t>
            </a:r>
          </a:p>
          <a:p>
            <a:pPr marL="457200" indent="-457200">
              <a:buFontTx/>
              <a:buChar char="-"/>
            </a:pPr>
            <a:r>
              <a:rPr lang="pt-BR" sz="2800" dirty="0"/>
              <a:t>Ambiente do Servidor de Produção – Banco de Dados:</a:t>
            </a:r>
          </a:p>
          <a:p>
            <a:pPr marL="914400" lvl="1" indent="-457200">
              <a:buFontTx/>
              <a:buChar char="-"/>
            </a:pPr>
            <a:r>
              <a:rPr lang="pt-BR" sz="2800" dirty="0"/>
              <a:t>Sistema Operacional: Linux</a:t>
            </a:r>
          </a:p>
          <a:p>
            <a:pPr marL="914400" lvl="1" indent="-457200">
              <a:buFontTx/>
              <a:buChar char="-"/>
            </a:pPr>
            <a:r>
              <a:rPr lang="pt-BR" sz="2800" dirty="0"/>
              <a:t>Versão do Oracle: Enterprise</a:t>
            </a:r>
          </a:p>
          <a:p>
            <a:pPr marL="914400" lvl="1" indent="-457200">
              <a:buFontTx/>
              <a:buChar char="-"/>
            </a:pPr>
            <a:r>
              <a:rPr lang="pt-BR" sz="2800" dirty="0"/>
              <a:t>Banco de dados: Oracle 19c</a:t>
            </a:r>
          </a:p>
          <a:p>
            <a:pPr marL="914400" lvl="1" indent="-457200">
              <a:buFontTx/>
              <a:buChar char="-"/>
            </a:pPr>
            <a:r>
              <a:rPr lang="pt-BR" sz="2800" dirty="0"/>
              <a:t>Tamanho atual da base de dados: 1.029.220,38 MB (~ 1TB)</a:t>
            </a:r>
          </a:p>
          <a:p>
            <a:pPr marL="457200" indent="-457200">
              <a:buFontTx/>
              <a:buChar char="-"/>
            </a:pPr>
            <a:endParaRPr lang="pt-BR" sz="2800" dirty="0"/>
          </a:p>
        </p:txBody>
      </p:sp>
      <p:pic>
        <p:nvPicPr>
          <p:cNvPr id="7" name="Imagem 6" descr="Logotipo&#10;&#10;O conteúdo gerado por IA pode estar incorreto.">
            <a:extLst>
              <a:ext uri="{FF2B5EF4-FFF2-40B4-BE49-F238E27FC236}">
                <a16:creationId xmlns:a16="http://schemas.microsoft.com/office/drawing/2014/main" id="{61AD1AB8-B2CF-19B2-DD06-E44F73FF4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2480" y="5442795"/>
            <a:ext cx="1892260" cy="72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5659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D834B9-AAFE-85C1-B2E0-1C0C7D92B8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tângulo 28">
            <a:extLst>
              <a:ext uri="{FF2B5EF4-FFF2-40B4-BE49-F238E27FC236}">
                <a16:creationId xmlns:a16="http://schemas.microsoft.com/office/drawing/2014/main" id="{42921018-C727-6843-72CF-AD11EE4C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12"/>
            <a:ext cx="12192000" cy="63212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5E99E032-DDB8-9F03-2F90-A22E1C1D2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24C8418-34AB-71EB-9F40-49FF57F51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4487"/>
            <a:ext cx="11029616" cy="718870"/>
          </a:xfrm>
        </p:spPr>
        <p:txBody>
          <a:bodyPr rtlCol="0">
            <a:normAutofit/>
          </a:bodyPr>
          <a:lstStyle/>
          <a:p>
            <a:pPr rtl="0"/>
            <a:r>
              <a:rPr lang="pt-BR" dirty="0">
                <a:solidFill>
                  <a:srgbClr val="FFFEFF"/>
                </a:solidFill>
              </a:rPr>
              <a:t>Registro de Acesso ao sistema</a:t>
            </a:r>
          </a:p>
        </p:txBody>
      </p:sp>
      <p:pic>
        <p:nvPicPr>
          <p:cNvPr id="7" name="Imagem 6" descr="Logotipo&#10;&#10;O conteúdo gerado por IA pode estar incorreto.">
            <a:extLst>
              <a:ext uri="{FF2B5EF4-FFF2-40B4-BE49-F238E27FC236}">
                <a16:creationId xmlns:a16="http://schemas.microsoft.com/office/drawing/2014/main" id="{9B5BF832-0931-C999-8A74-54712160D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2480" y="5442795"/>
            <a:ext cx="1892260" cy="729380"/>
          </a:xfrm>
          <a:prstGeom prst="rect">
            <a:avLst/>
          </a:prstGeom>
        </p:spPr>
      </p:pic>
      <p:pic>
        <p:nvPicPr>
          <p:cNvPr id="3" name="Imagem 2" descr="Interface gráfica do usuário, Tabela&#10;&#10;O conteúdo gerado por IA pode estar incorreto.">
            <a:extLst>
              <a:ext uri="{FF2B5EF4-FFF2-40B4-BE49-F238E27FC236}">
                <a16:creationId xmlns:a16="http://schemas.microsoft.com/office/drawing/2014/main" id="{AE4C5BEF-BBF3-E76B-5E81-1C160D6E31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0160" y="691656"/>
            <a:ext cx="6572250" cy="415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1072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00B74F-6556-93E9-A3B7-33FA4E18F8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tângulo 28">
            <a:extLst>
              <a:ext uri="{FF2B5EF4-FFF2-40B4-BE49-F238E27FC236}">
                <a16:creationId xmlns:a16="http://schemas.microsoft.com/office/drawing/2014/main" id="{C6D4B881-7E88-0DFD-D346-BBEE50CCE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12"/>
            <a:ext cx="12192000" cy="63212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2B1DBE69-ED46-1863-8468-6DC1192DC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4805898-DFE0-D527-E946-4A7749D88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4487"/>
            <a:ext cx="11029616" cy="718870"/>
          </a:xfrm>
        </p:spPr>
        <p:txBody>
          <a:bodyPr rtlCol="0">
            <a:normAutofit/>
          </a:bodyPr>
          <a:lstStyle/>
          <a:p>
            <a:pPr rtl="0"/>
            <a:r>
              <a:rPr lang="pt-BR" dirty="0">
                <a:solidFill>
                  <a:srgbClr val="FFFEFF"/>
                </a:solidFill>
              </a:rPr>
              <a:t>Registro de Acesso ao sistema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58A5AFA-0C2E-41D4-520E-0B83A34FDBB9}"/>
              </a:ext>
            </a:extLst>
          </p:cNvPr>
          <p:cNvSpPr txBox="1"/>
          <p:nvPr/>
        </p:nvSpPr>
        <p:spPr>
          <a:xfrm>
            <a:off x="926632" y="1285072"/>
            <a:ext cx="104017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Registro de acesso ao sistema:</a:t>
            </a:r>
          </a:p>
          <a:p>
            <a:pPr marL="457200" indent="-457200">
              <a:buFontTx/>
              <a:buChar char="-"/>
            </a:pPr>
            <a:r>
              <a:rPr lang="pt-BR" sz="2800" dirty="0"/>
              <a:t>Atualmente, mais de 100 sistemas acessam a solução de ECM (acesso indireto)</a:t>
            </a:r>
          </a:p>
          <a:p>
            <a:pPr marL="457200" indent="-457200">
              <a:buFontTx/>
              <a:buChar char="-"/>
            </a:pPr>
            <a:r>
              <a:rPr lang="pt-BR" sz="2800" dirty="0"/>
              <a:t>Aproximadamente 14.000 usuários acessam a solução</a:t>
            </a:r>
          </a:p>
        </p:txBody>
      </p:sp>
      <p:pic>
        <p:nvPicPr>
          <p:cNvPr id="7" name="Imagem 6" descr="Logotipo&#10;&#10;O conteúdo gerado por IA pode estar incorreto.">
            <a:extLst>
              <a:ext uri="{FF2B5EF4-FFF2-40B4-BE49-F238E27FC236}">
                <a16:creationId xmlns:a16="http://schemas.microsoft.com/office/drawing/2014/main" id="{E677E746-7461-2443-09D8-F35468ECF3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2480" y="5442795"/>
            <a:ext cx="1892260" cy="72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770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4843A4-4073-818B-8295-D2B6953B34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tângulo 28">
            <a:extLst>
              <a:ext uri="{FF2B5EF4-FFF2-40B4-BE49-F238E27FC236}">
                <a16:creationId xmlns:a16="http://schemas.microsoft.com/office/drawing/2014/main" id="{67BC5C8D-A6F5-164C-E27C-86B29CEFB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12"/>
            <a:ext cx="12192000" cy="63212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658A7FA5-A6B7-B43C-C333-F8843C7612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642A2F8-6009-782E-6EF6-F9ECA018E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4487"/>
            <a:ext cx="11029616" cy="718870"/>
          </a:xfrm>
        </p:spPr>
        <p:txBody>
          <a:bodyPr rtlCol="0">
            <a:normAutofit/>
          </a:bodyPr>
          <a:lstStyle/>
          <a:p>
            <a:pPr rtl="0"/>
            <a:r>
              <a:rPr lang="pt-BR" dirty="0">
                <a:solidFill>
                  <a:srgbClr val="FFFEFF"/>
                </a:solidFill>
              </a:rPr>
              <a:t>Casos de uso: enchentes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365E6A7-4B69-8CDB-4DED-6F3A78E3A7D4}"/>
              </a:ext>
            </a:extLst>
          </p:cNvPr>
          <p:cNvSpPr txBox="1"/>
          <p:nvPr/>
        </p:nvSpPr>
        <p:spPr>
          <a:xfrm>
            <a:off x="892363" y="977343"/>
            <a:ext cx="104017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Casos de uso: enchentes</a:t>
            </a:r>
          </a:p>
          <a:p>
            <a:pPr marL="457200" indent="-457200">
              <a:buFontTx/>
              <a:buChar char="-"/>
            </a:pPr>
            <a:r>
              <a:rPr lang="pt-BR" sz="2800" dirty="0"/>
              <a:t>Em razão das enchentes, foram disponibilizados recursos federais e estaduais para os agricultores do RS</a:t>
            </a:r>
          </a:p>
          <a:p>
            <a:pPr marL="457200" indent="-457200">
              <a:buFontTx/>
              <a:buChar char="-"/>
            </a:pPr>
            <a:r>
              <a:rPr lang="pt-BR" sz="2800" dirty="0"/>
              <a:t>Aproveitando o evento da feira agrícola Expointer, os agricultores poderiam fazer o cadastro e solicitar os recursos</a:t>
            </a:r>
          </a:p>
          <a:p>
            <a:pPr marL="457200" indent="-457200">
              <a:buFontTx/>
              <a:buChar char="-"/>
            </a:pPr>
            <a:r>
              <a:rPr lang="pt-BR" sz="2800" dirty="0"/>
              <a:t>Para evitar a geração de papel e retrabalho no preenchimento dos dados nos sistemas legados, foi implantada uma solução de formulário eletrônico inteligente</a:t>
            </a:r>
          </a:p>
          <a:p>
            <a:pPr marL="457200" indent="-457200">
              <a:buFontTx/>
              <a:buChar char="-"/>
            </a:pPr>
            <a:r>
              <a:rPr lang="pt-BR" sz="2800" dirty="0"/>
              <a:t>Prazo: uma semana</a:t>
            </a:r>
          </a:p>
        </p:txBody>
      </p:sp>
      <p:pic>
        <p:nvPicPr>
          <p:cNvPr id="7" name="Imagem 6" descr="Logotipo&#10;&#10;O conteúdo gerado por IA pode estar incorreto.">
            <a:extLst>
              <a:ext uri="{FF2B5EF4-FFF2-40B4-BE49-F238E27FC236}">
                <a16:creationId xmlns:a16="http://schemas.microsoft.com/office/drawing/2014/main" id="{FBA1D416-38E2-FC0F-8689-E98EAE008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2480" y="5442795"/>
            <a:ext cx="1892260" cy="72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4873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7BBBA1-1C57-5C8E-EE23-95FD3DFD86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tângulo 28">
            <a:extLst>
              <a:ext uri="{FF2B5EF4-FFF2-40B4-BE49-F238E27FC236}">
                <a16:creationId xmlns:a16="http://schemas.microsoft.com/office/drawing/2014/main" id="{1EAE665E-CD4E-387B-FB6A-9E33C0483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12"/>
            <a:ext cx="12192000" cy="63212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BB71233E-2149-B72E-D664-AC93DE1D0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E5ADE6B-A954-CC5C-DD13-FEBBDE178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4487"/>
            <a:ext cx="11029616" cy="718870"/>
          </a:xfrm>
        </p:spPr>
        <p:txBody>
          <a:bodyPr rtlCol="0">
            <a:normAutofit/>
          </a:bodyPr>
          <a:lstStyle/>
          <a:p>
            <a:pPr rtl="0"/>
            <a:r>
              <a:rPr lang="pt-BR" dirty="0">
                <a:solidFill>
                  <a:srgbClr val="FFFEFF"/>
                </a:solidFill>
              </a:rPr>
              <a:t>Casos de uso - enchentes</a:t>
            </a:r>
          </a:p>
        </p:txBody>
      </p:sp>
      <p:pic>
        <p:nvPicPr>
          <p:cNvPr id="7" name="Imagem 6" descr="Logotipo&#10;&#10;O conteúdo gerado por IA pode estar incorreto.">
            <a:extLst>
              <a:ext uri="{FF2B5EF4-FFF2-40B4-BE49-F238E27FC236}">
                <a16:creationId xmlns:a16="http://schemas.microsoft.com/office/drawing/2014/main" id="{E66C25EF-4A61-F4B2-D576-78D14A4AA5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2480" y="5442795"/>
            <a:ext cx="1892260" cy="729380"/>
          </a:xfrm>
          <a:prstGeom prst="rect">
            <a:avLst/>
          </a:prstGeom>
        </p:spPr>
      </p:pic>
      <p:pic>
        <p:nvPicPr>
          <p:cNvPr id="4" name="Imagem 3" descr="Texto&#10;&#10;O conteúdo gerado por IA pode estar incorreto.">
            <a:extLst>
              <a:ext uri="{FF2B5EF4-FFF2-40B4-BE49-F238E27FC236}">
                <a16:creationId xmlns:a16="http://schemas.microsoft.com/office/drawing/2014/main" id="{13111ECB-081F-D5D1-57A5-D96F8F2412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075" y="536765"/>
            <a:ext cx="5678550" cy="435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517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A8770F-EFF8-548A-9414-0EA7DD52AB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tângulo 28">
            <a:extLst>
              <a:ext uri="{FF2B5EF4-FFF2-40B4-BE49-F238E27FC236}">
                <a16:creationId xmlns:a16="http://schemas.microsoft.com/office/drawing/2014/main" id="{AF9AAFB3-B531-C267-2E79-DE04C3E74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12"/>
            <a:ext cx="12192000" cy="63212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1B40EBA0-B7DE-DFEA-F5F0-526884099E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317FE40-6269-2274-35F5-70B3CDD85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4487"/>
            <a:ext cx="11029616" cy="718870"/>
          </a:xfrm>
        </p:spPr>
        <p:txBody>
          <a:bodyPr rtlCol="0">
            <a:normAutofit/>
          </a:bodyPr>
          <a:lstStyle/>
          <a:p>
            <a:pPr rtl="0"/>
            <a:r>
              <a:rPr lang="pt-BR" dirty="0">
                <a:solidFill>
                  <a:srgbClr val="FFFEFF"/>
                </a:solidFill>
              </a:rPr>
              <a:t>Casos de uso: enchentes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C929135-4DDD-9E0F-6DF9-9B382EEBD172}"/>
              </a:ext>
            </a:extLst>
          </p:cNvPr>
          <p:cNvSpPr txBox="1"/>
          <p:nvPr/>
        </p:nvSpPr>
        <p:spPr>
          <a:xfrm>
            <a:off x="892363" y="977343"/>
            <a:ext cx="104017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Casos de uso: enchentes</a:t>
            </a:r>
          </a:p>
          <a:p>
            <a:pPr marL="457200" indent="-457200">
              <a:buFontTx/>
              <a:buChar char="-"/>
            </a:pPr>
            <a:r>
              <a:rPr lang="pt-BR" sz="2800" dirty="0"/>
              <a:t>Nome do formulário: repactuação Agro</a:t>
            </a:r>
          </a:p>
          <a:p>
            <a:pPr marL="457200" indent="-457200">
              <a:buFontTx/>
              <a:buChar char="-"/>
            </a:pPr>
            <a:r>
              <a:rPr lang="pt-BR" sz="2800" dirty="0"/>
              <a:t>Foram preenchidos 19.753 formulários</a:t>
            </a:r>
          </a:p>
        </p:txBody>
      </p:sp>
      <p:pic>
        <p:nvPicPr>
          <p:cNvPr id="7" name="Imagem 6" descr="Logotipo&#10;&#10;O conteúdo gerado por IA pode estar incorreto.">
            <a:extLst>
              <a:ext uri="{FF2B5EF4-FFF2-40B4-BE49-F238E27FC236}">
                <a16:creationId xmlns:a16="http://schemas.microsoft.com/office/drawing/2014/main" id="{AD310634-7C25-7A79-7AC2-B9E25CDE0D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2480" y="5442795"/>
            <a:ext cx="1892260" cy="72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8347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8E41D8-2B92-23EF-E5A3-3D3322CAAC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tângulo 28">
            <a:extLst>
              <a:ext uri="{FF2B5EF4-FFF2-40B4-BE49-F238E27FC236}">
                <a16:creationId xmlns:a16="http://schemas.microsoft.com/office/drawing/2014/main" id="{7DDB674F-04C0-A4D9-743E-05CB215BC9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12"/>
            <a:ext cx="12192000" cy="63212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279548E8-5B63-F1F9-669E-73ACD9556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918D897-B094-FD28-5F84-0747DDBE2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4487"/>
            <a:ext cx="11029616" cy="718870"/>
          </a:xfrm>
        </p:spPr>
        <p:txBody>
          <a:bodyPr rtlCol="0">
            <a:normAutofit/>
          </a:bodyPr>
          <a:lstStyle/>
          <a:p>
            <a:pPr rtl="0"/>
            <a:r>
              <a:rPr lang="pt-BR" dirty="0">
                <a:solidFill>
                  <a:srgbClr val="FFFEFF"/>
                </a:solidFill>
              </a:rPr>
              <a:t>Automação de processos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2EE640E-ED3B-8706-A22E-CE5AB33730F8}"/>
              </a:ext>
            </a:extLst>
          </p:cNvPr>
          <p:cNvSpPr txBox="1"/>
          <p:nvPr/>
        </p:nvSpPr>
        <p:spPr>
          <a:xfrm>
            <a:off x="892363" y="977343"/>
            <a:ext cx="104017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Automação de Processos</a:t>
            </a:r>
          </a:p>
          <a:p>
            <a:pPr marL="457200" indent="-457200">
              <a:buFontTx/>
              <a:buChar char="-"/>
            </a:pPr>
            <a:r>
              <a:rPr lang="pt-BR" sz="2800" dirty="0"/>
              <a:t>Relatórios “Dedo Duro”</a:t>
            </a:r>
          </a:p>
          <a:p>
            <a:pPr marL="457200" indent="-457200">
              <a:buFontTx/>
              <a:buChar char="-"/>
            </a:pPr>
            <a:r>
              <a:rPr lang="pt-BR" sz="2800" dirty="0"/>
              <a:t>Relatórios diversos de agência, que tem de ser assinados diariamente pelo gerente ou outro responsável</a:t>
            </a:r>
          </a:p>
          <a:p>
            <a:pPr marL="457200" indent="-457200">
              <a:buFontTx/>
              <a:buChar char="-"/>
            </a:pPr>
            <a:r>
              <a:rPr lang="pt-BR" sz="2800" dirty="0"/>
              <a:t>Formulário de Entrada Manual Interna de Processos</a:t>
            </a:r>
          </a:p>
          <a:p>
            <a:pPr marL="457200" indent="-457200">
              <a:buFontTx/>
              <a:buChar char="-"/>
            </a:pPr>
            <a:r>
              <a:rPr lang="pt-BR" sz="2800" dirty="0"/>
              <a:t>Formulário de Diferença de Caixa</a:t>
            </a:r>
          </a:p>
          <a:p>
            <a:pPr marL="457200" indent="-457200">
              <a:buFontTx/>
              <a:buChar char="-"/>
            </a:pPr>
            <a:r>
              <a:rPr lang="pt-BR" sz="2800" dirty="0"/>
              <a:t>Formulário de Avaliação</a:t>
            </a:r>
          </a:p>
          <a:p>
            <a:pPr marL="457200" indent="-457200">
              <a:buFontTx/>
              <a:buChar char="-"/>
            </a:pPr>
            <a:r>
              <a:rPr lang="pt-BR" sz="2800" dirty="0"/>
              <a:t>Formulário de Entrada de Processos para otimização</a:t>
            </a:r>
          </a:p>
        </p:txBody>
      </p:sp>
      <p:pic>
        <p:nvPicPr>
          <p:cNvPr id="7" name="Imagem 6" descr="Logotipo&#10;&#10;O conteúdo gerado por IA pode estar incorreto.">
            <a:extLst>
              <a:ext uri="{FF2B5EF4-FFF2-40B4-BE49-F238E27FC236}">
                <a16:creationId xmlns:a16="http://schemas.microsoft.com/office/drawing/2014/main" id="{13C61F6A-81BD-DC1A-A2B1-BCD102DB7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2480" y="5442795"/>
            <a:ext cx="1892260" cy="72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3741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4B071B-FABA-2C61-FB00-D56674FBE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tângulo 28">
            <a:extLst>
              <a:ext uri="{FF2B5EF4-FFF2-40B4-BE49-F238E27FC236}">
                <a16:creationId xmlns:a16="http://schemas.microsoft.com/office/drawing/2014/main" id="{188FA2F1-BDBA-0908-FCF7-D5D129D46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12"/>
            <a:ext cx="12192000" cy="63212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384FB157-8F92-72AD-513F-71BB04087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41BEDDA-1859-9F17-FD77-1FD4E0593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4487"/>
            <a:ext cx="11029616" cy="718870"/>
          </a:xfrm>
        </p:spPr>
        <p:txBody>
          <a:bodyPr rtlCol="0">
            <a:normAutofit/>
          </a:bodyPr>
          <a:lstStyle/>
          <a:p>
            <a:pPr rtl="0"/>
            <a:r>
              <a:rPr lang="pt-BR" dirty="0">
                <a:solidFill>
                  <a:srgbClr val="FFFEFF"/>
                </a:solidFill>
              </a:rPr>
              <a:t>Automação de processos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B6943E2-112D-B332-0CB9-64668023517D}"/>
              </a:ext>
            </a:extLst>
          </p:cNvPr>
          <p:cNvSpPr txBox="1"/>
          <p:nvPr/>
        </p:nvSpPr>
        <p:spPr>
          <a:xfrm>
            <a:off x="892363" y="977343"/>
            <a:ext cx="104017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Automação de Processos</a:t>
            </a:r>
          </a:p>
          <a:p>
            <a:pPr marL="457200" indent="-457200">
              <a:buFontTx/>
              <a:buChar char="-"/>
            </a:pPr>
            <a:r>
              <a:rPr lang="pt-BR" sz="2800" dirty="0"/>
              <a:t>Formulário BVK</a:t>
            </a:r>
          </a:p>
          <a:p>
            <a:pPr marL="457200" indent="-457200">
              <a:buFontTx/>
              <a:buChar char="-"/>
            </a:pPr>
            <a:r>
              <a:rPr lang="pt-BR" sz="2800" dirty="0"/>
              <a:t>Iniciativas, Processos e Implementação de soluções</a:t>
            </a:r>
          </a:p>
          <a:p>
            <a:pPr marL="457200" indent="-457200">
              <a:buFontTx/>
              <a:buChar char="-"/>
            </a:pPr>
            <a:r>
              <a:rPr lang="pt-BR" sz="2800" dirty="0"/>
              <a:t>Integrações com RPA</a:t>
            </a:r>
          </a:p>
          <a:p>
            <a:pPr marL="457200" indent="-457200">
              <a:buFontTx/>
              <a:buChar char="-"/>
            </a:pPr>
            <a:r>
              <a:rPr lang="pt-BR" sz="2800" dirty="0"/>
              <a:t>Processos de Contingência de Coligadas</a:t>
            </a:r>
          </a:p>
          <a:p>
            <a:pPr marL="457200" indent="-457200">
              <a:buFontTx/>
              <a:buChar char="-"/>
            </a:pPr>
            <a:r>
              <a:rPr lang="pt-BR" sz="2800" dirty="0"/>
              <a:t>...</a:t>
            </a:r>
          </a:p>
          <a:p>
            <a:pPr marL="457200" indent="-457200">
              <a:buFontTx/>
              <a:buChar char="-"/>
            </a:pPr>
            <a:r>
              <a:rPr lang="pt-BR" sz="2800" dirty="0"/>
              <a:t>Foi treinada uma equipe interna do cliente para parametrizar aplicações na solução, visando automatizar os processos internos</a:t>
            </a:r>
          </a:p>
        </p:txBody>
      </p:sp>
      <p:pic>
        <p:nvPicPr>
          <p:cNvPr id="7" name="Imagem 6" descr="Logotipo&#10;&#10;O conteúdo gerado por IA pode estar incorreto.">
            <a:extLst>
              <a:ext uri="{FF2B5EF4-FFF2-40B4-BE49-F238E27FC236}">
                <a16:creationId xmlns:a16="http://schemas.microsoft.com/office/drawing/2014/main" id="{4A2432BC-2D16-3495-2C26-B6594A1A4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2480" y="5442795"/>
            <a:ext cx="1892260" cy="72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5880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4F3017-F88D-FDFA-A995-492B1B8E9F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tângulo 28">
            <a:extLst>
              <a:ext uri="{FF2B5EF4-FFF2-40B4-BE49-F238E27FC236}">
                <a16:creationId xmlns:a16="http://schemas.microsoft.com/office/drawing/2014/main" id="{9F1F60F3-2C9F-FAD8-BB84-0CD88E197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12"/>
            <a:ext cx="12192000" cy="63212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7F8F5AB3-555C-3CA9-5219-3195E28739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CE5DA27-1763-8B77-6B70-DD79AB4AE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4487"/>
            <a:ext cx="11029616" cy="718870"/>
          </a:xfrm>
        </p:spPr>
        <p:txBody>
          <a:bodyPr rtlCol="0">
            <a:normAutofit/>
          </a:bodyPr>
          <a:lstStyle/>
          <a:p>
            <a:pPr rtl="0"/>
            <a:r>
              <a:rPr lang="pt-BR" dirty="0">
                <a:solidFill>
                  <a:srgbClr val="FFFEFF"/>
                </a:solidFill>
              </a:rPr>
              <a:t>Automação de processos</a:t>
            </a:r>
          </a:p>
        </p:txBody>
      </p:sp>
      <p:pic>
        <p:nvPicPr>
          <p:cNvPr id="7" name="Imagem 6" descr="Logotipo&#10;&#10;O conteúdo gerado por IA pode estar incorreto.">
            <a:extLst>
              <a:ext uri="{FF2B5EF4-FFF2-40B4-BE49-F238E27FC236}">
                <a16:creationId xmlns:a16="http://schemas.microsoft.com/office/drawing/2014/main" id="{01D67DA1-F582-B678-4DBE-1558B4D16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2480" y="5442795"/>
            <a:ext cx="1892260" cy="729380"/>
          </a:xfrm>
          <a:prstGeom prst="rect">
            <a:avLst/>
          </a:prstGeom>
        </p:spPr>
      </p:pic>
      <p:pic>
        <p:nvPicPr>
          <p:cNvPr id="3" name="Imagem 2" descr="Interface gráfica do usuário, Aplicativo&#10;&#10;O conteúdo gerado por IA pode estar incorreto.">
            <a:extLst>
              <a:ext uri="{FF2B5EF4-FFF2-40B4-BE49-F238E27FC236}">
                <a16:creationId xmlns:a16="http://schemas.microsoft.com/office/drawing/2014/main" id="{9AF9DED3-84C3-9053-99D6-3FF77352BB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920" y="616536"/>
            <a:ext cx="5026660" cy="44456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65300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EB68FF-22A3-600E-3D72-19C35D71CC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tângulo 28">
            <a:extLst>
              <a:ext uri="{FF2B5EF4-FFF2-40B4-BE49-F238E27FC236}">
                <a16:creationId xmlns:a16="http://schemas.microsoft.com/office/drawing/2014/main" id="{BB482B0E-70FB-12F9-F44D-1D39855228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12"/>
            <a:ext cx="12192000" cy="63212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ED3657D3-38D9-CD33-A5C4-D041C3741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63C366A-BCF7-F5F5-087C-097E2E4BB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4487"/>
            <a:ext cx="11029616" cy="718870"/>
          </a:xfrm>
        </p:spPr>
        <p:txBody>
          <a:bodyPr rtlCol="0">
            <a:normAutofit/>
          </a:bodyPr>
          <a:lstStyle/>
          <a:p>
            <a:pPr rtl="0"/>
            <a:r>
              <a:rPr lang="pt-BR" dirty="0">
                <a:solidFill>
                  <a:srgbClr val="FFFEFF"/>
                </a:solidFill>
              </a:rPr>
              <a:t>Certificação digital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280AB66-0454-EEC8-B9C3-6B2DAA49D720}"/>
              </a:ext>
            </a:extLst>
          </p:cNvPr>
          <p:cNvSpPr txBox="1"/>
          <p:nvPr/>
        </p:nvSpPr>
        <p:spPr>
          <a:xfrm>
            <a:off x="892363" y="977343"/>
            <a:ext cx="104017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Certificação Digital</a:t>
            </a:r>
          </a:p>
          <a:p>
            <a:pPr marL="457200" indent="-457200">
              <a:buFontTx/>
              <a:buChar char="-"/>
            </a:pPr>
            <a:r>
              <a:rPr lang="pt-BR" sz="2800" dirty="0"/>
              <a:t>Além da certificação digital automática dos documentos ...</a:t>
            </a:r>
          </a:p>
          <a:p>
            <a:pPr marL="457200" indent="-457200">
              <a:buFontTx/>
              <a:buChar char="-"/>
            </a:pPr>
            <a:r>
              <a:rPr lang="pt-BR" sz="2800" dirty="0"/>
              <a:t>Primeiro desafio: fazer um processo integrado com o sistema legado do RH, para automatizar todo o processo de classificação, indexação, envio de documentos para o assinatura eletrônica / digital, acompanhamento das assinaturas, baixa automática dos documentos e produzir relatórios de acompanhamento </a:t>
            </a:r>
          </a:p>
          <a:p>
            <a:pPr marL="457200" indent="-457200">
              <a:buFontTx/>
              <a:buChar char="-"/>
            </a:pPr>
            <a:r>
              <a:rPr lang="pt-BR" sz="2800" dirty="0"/>
              <a:t>Volume: 9.000 folhas ponto por mês</a:t>
            </a:r>
          </a:p>
        </p:txBody>
      </p:sp>
      <p:pic>
        <p:nvPicPr>
          <p:cNvPr id="7" name="Imagem 6" descr="Logotipo&#10;&#10;O conteúdo gerado por IA pode estar incorreto.">
            <a:extLst>
              <a:ext uri="{FF2B5EF4-FFF2-40B4-BE49-F238E27FC236}">
                <a16:creationId xmlns:a16="http://schemas.microsoft.com/office/drawing/2014/main" id="{D61D1A60-C113-707D-3333-AFC08E881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2480" y="5442795"/>
            <a:ext cx="1892260" cy="72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03043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C18D2F-DA9C-99A2-C3F1-E0B6A94FBB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tângulo 28">
            <a:extLst>
              <a:ext uri="{FF2B5EF4-FFF2-40B4-BE49-F238E27FC236}">
                <a16:creationId xmlns:a16="http://schemas.microsoft.com/office/drawing/2014/main" id="{A44EC89B-C395-079B-10B6-0F73BC11C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12"/>
            <a:ext cx="12192000" cy="63212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13C2DE9A-3C8A-C2E1-A307-2F372F41BC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51A8868-C470-DC6E-8EEE-CEFA97211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4487"/>
            <a:ext cx="11029616" cy="718870"/>
          </a:xfrm>
        </p:spPr>
        <p:txBody>
          <a:bodyPr rtlCol="0">
            <a:normAutofit/>
          </a:bodyPr>
          <a:lstStyle/>
          <a:p>
            <a:pPr rtl="0"/>
            <a:r>
              <a:rPr lang="pt-BR" dirty="0">
                <a:solidFill>
                  <a:srgbClr val="FFFEFF"/>
                </a:solidFill>
              </a:rPr>
              <a:t>Certificação digital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682213C-CFC5-E080-17B9-DCD7A0A354AC}"/>
              </a:ext>
            </a:extLst>
          </p:cNvPr>
          <p:cNvSpPr txBox="1"/>
          <p:nvPr/>
        </p:nvSpPr>
        <p:spPr>
          <a:xfrm>
            <a:off x="892363" y="977343"/>
            <a:ext cx="104017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Certificação Digital</a:t>
            </a:r>
          </a:p>
          <a:p>
            <a:pPr marL="457200" indent="-457200">
              <a:buFontTx/>
              <a:buChar char="-"/>
            </a:pPr>
            <a:r>
              <a:rPr lang="pt-BR" sz="2800" dirty="0"/>
              <a:t>Problema das soluções desconexas de certificação digital (portal externo de assinatura)</a:t>
            </a:r>
          </a:p>
          <a:p>
            <a:pPr marL="914400" lvl="1" indent="-457200">
              <a:buFontTx/>
              <a:buChar char="-"/>
            </a:pPr>
            <a:r>
              <a:rPr lang="pt-BR" sz="2800" dirty="0"/>
              <a:t>Subir documento manualmente</a:t>
            </a:r>
          </a:p>
          <a:p>
            <a:pPr marL="914400" lvl="1" indent="-457200">
              <a:buFontTx/>
              <a:buChar char="-"/>
            </a:pPr>
            <a:r>
              <a:rPr lang="pt-BR" sz="2800" dirty="0"/>
              <a:t>Identificar as partes manualmente</a:t>
            </a:r>
          </a:p>
          <a:p>
            <a:pPr marL="914400" lvl="1" indent="-457200">
              <a:buFontTx/>
              <a:buChar char="-"/>
            </a:pPr>
            <a:r>
              <a:rPr lang="pt-BR" sz="2800" dirty="0"/>
              <a:t>Cadastrar as partes manualmente</a:t>
            </a:r>
          </a:p>
          <a:p>
            <a:pPr marL="914400" lvl="1" indent="-457200">
              <a:buFontTx/>
              <a:buChar char="-"/>
            </a:pPr>
            <a:r>
              <a:rPr lang="pt-BR" sz="2800" dirty="0"/>
              <a:t>Validar manualmente se todas as partes estão dentro da janela de assinatura</a:t>
            </a:r>
          </a:p>
        </p:txBody>
      </p:sp>
      <p:pic>
        <p:nvPicPr>
          <p:cNvPr id="7" name="Imagem 6" descr="Logotipo&#10;&#10;O conteúdo gerado por IA pode estar incorreto.">
            <a:extLst>
              <a:ext uri="{FF2B5EF4-FFF2-40B4-BE49-F238E27FC236}">
                <a16:creationId xmlns:a16="http://schemas.microsoft.com/office/drawing/2014/main" id="{173B250E-5AC3-0EBA-A812-9C319E2D2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2480" y="5442795"/>
            <a:ext cx="1892260" cy="72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003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F601AC-653F-4B66-BABB-D342E24547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tângulo 28">
            <a:extLst>
              <a:ext uri="{FF2B5EF4-FFF2-40B4-BE49-F238E27FC236}">
                <a16:creationId xmlns:a16="http://schemas.microsoft.com/office/drawing/2014/main" id="{6957BAEF-BCC8-4471-AC3B-016E4F69EB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12"/>
            <a:ext cx="12192000" cy="63212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A64D5495-6271-0D3D-2DDC-D8A680CD6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AC4BF8C-2DAC-BAA1-B7F8-2B73CD7B2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4487"/>
            <a:ext cx="11029616" cy="718870"/>
          </a:xfrm>
        </p:spPr>
        <p:txBody>
          <a:bodyPr rtlCol="0">
            <a:normAutofit/>
          </a:bodyPr>
          <a:lstStyle/>
          <a:p>
            <a:pPr rtl="0"/>
            <a:r>
              <a:rPr lang="pt-BR" dirty="0">
                <a:solidFill>
                  <a:srgbClr val="FFFEFF"/>
                </a:solidFill>
              </a:rPr>
              <a:t>Aplicação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8548622-EEA2-3F15-4D8F-2718F5EC2C18}"/>
              </a:ext>
            </a:extLst>
          </p:cNvPr>
          <p:cNvSpPr txBox="1"/>
          <p:nvPr/>
        </p:nvSpPr>
        <p:spPr>
          <a:xfrm>
            <a:off x="926632" y="1285072"/>
            <a:ext cx="104017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Informações gerais sobre a solução atual:</a:t>
            </a:r>
          </a:p>
          <a:p>
            <a:pPr marL="457200" indent="-457200">
              <a:buFontTx/>
              <a:buChar char="-"/>
            </a:pPr>
            <a:r>
              <a:rPr lang="pt-BR" sz="2800" dirty="0"/>
              <a:t>Ambiente do Servidor de Aplicação – Produção:</a:t>
            </a:r>
          </a:p>
          <a:p>
            <a:pPr marL="914400" lvl="1" indent="-457200">
              <a:buFontTx/>
              <a:buChar char="-"/>
            </a:pPr>
            <a:r>
              <a:rPr lang="pt-BR" sz="2800" dirty="0"/>
              <a:t>Sistema Operacional: MS Windows Server</a:t>
            </a:r>
          </a:p>
          <a:p>
            <a:pPr marL="914400" lvl="1" indent="-457200">
              <a:buFontTx/>
              <a:buChar char="-"/>
            </a:pPr>
            <a:r>
              <a:rPr lang="pt-BR" sz="2800" dirty="0"/>
              <a:t>Versão: Enterprise</a:t>
            </a:r>
          </a:p>
          <a:p>
            <a:pPr marL="914400" lvl="1" indent="-457200">
              <a:buFontTx/>
              <a:buChar char="-"/>
            </a:pPr>
            <a:r>
              <a:rPr lang="pt-BR" sz="2800" dirty="0"/>
              <a:t>Número de Servidores: 3 (dois de front-</a:t>
            </a:r>
            <a:r>
              <a:rPr lang="pt-BR" sz="2800" dirty="0" err="1"/>
              <a:t>end</a:t>
            </a:r>
            <a:r>
              <a:rPr lang="pt-BR" sz="2800" dirty="0"/>
              <a:t> e um de </a:t>
            </a:r>
            <a:r>
              <a:rPr lang="pt-BR" sz="2800" dirty="0" err="1"/>
              <a:t>back-end</a:t>
            </a:r>
            <a:r>
              <a:rPr lang="pt-BR" sz="2800" dirty="0"/>
              <a:t>)</a:t>
            </a:r>
          </a:p>
          <a:p>
            <a:pPr marL="914400" lvl="1" indent="-457200">
              <a:buFontTx/>
              <a:buChar char="-"/>
            </a:pPr>
            <a:r>
              <a:rPr lang="pt-BR" sz="2800" dirty="0"/>
              <a:t>Balanceamento de carga: sim (VIP)</a:t>
            </a:r>
          </a:p>
          <a:p>
            <a:pPr marL="914400" lvl="1" indent="-457200">
              <a:buFontTx/>
              <a:buChar char="-"/>
            </a:pPr>
            <a:r>
              <a:rPr lang="pt-BR" sz="2800" dirty="0"/>
              <a:t>Usuários na aplicação: 14.000</a:t>
            </a:r>
          </a:p>
          <a:p>
            <a:pPr marL="914400" lvl="1" indent="-457200">
              <a:buFontTx/>
              <a:buChar char="-"/>
            </a:pPr>
            <a:r>
              <a:rPr lang="pt-BR" sz="2800" dirty="0"/>
              <a:t>Arquivos de documentos: 12</a:t>
            </a:r>
          </a:p>
        </p:txBody>
      </p:sp>
      <p:pic>
        <p:nvPicPr>
          <p:cNvPr id="7" name="Imagem 6" descr="Logotipo&#10;&#10;O conteúdo gerado por IA pode estar incorreto.">
            <a:extLst>
              <a:ext uri="{FF2B5EF4-FFF2-40B4-BE49-F238E27FC236}">
                <a16:creationId xmlns:a16="http://schemas.microsoft.com/office/drawing/2014/main" id="{C4795E6E-A839-5093-476E-50D850135E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2480" y="5442795"/>
            <a:ext cx="1892260" cy="72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8230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E17DA1-10EC-32DC-B770-E303D27931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tângulo 28">
            <a:extLst>
              <a:ext uri="{FF2B5EF4-FFF2-40B4-BE49-F238E27FC236}">
                <a16:creationId xmlns:a16="http://schemas.microsoft.com/office/drawing/2014/main" id="{F871AAE1-DAB8-AA5B-6AF0-55BE7373D0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12"/>
            <a:ext cx="12192000" cy="63212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54841FAF-FBA5-148B-C3B4-BCE487405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91C1129-63C3-4FE0-5D65-9335F4D46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4487"/>
            <a:ext cx="11029616" cy="718870"/>
          </a:xfrm>
        </p:spPr>
        <p:txBody>
          <a:bodyPr rtlCol="0">
            <a:normAutofit/>
          </a:bodyPr>
          <a:lstStyle/>
          <a:p>
            <a:pPr rtl="0"/>
            <a:r>
              <a:rPr lang="pt-BR" dirty="0">
                <a:solidFill>
                  <a:srgbClr val="FFFEFF"/>
                </a:solidFill>
              </a:rPr>
              <a:t>Certificação digital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EA3ED91-368D-AE02-651A-855992D63630}"/>
              </a:ext>
            </a:extLst>
          </p:cNvPr>
          <p:cNvSpPr txBox="1"/>
          <p:nvPr/>
        </p:nvSpPr>
        <p:spPr>
          <a:xfrm>
            <a:off x="892363" y="977343"/>
            <a:ext cx="1040176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Certificação Digital</a:t>
            </a:r>
          </a:p>
          <a:p>
            <a:pPr marL="457200" indent="-457200">
              <a:buFontTx/>
              <a:buChar char="-"/>
            </a:pPr>
            <a:r>
              <a:rPr lang="pt-BR" sz="2800" dirty="0"/>
              <a:t>Problema das soluções desconexas de certificação digital (portal externo de assinatura)</a:t>
            </a:r>
          </a:p>
          <a:p>
            <a:pPr marL="914400" lvl="1" indent="-457200">
              <a:buFontTx/>
              <a:buChar char="-"/>
            </a:pPr>
            <a:r>
              <a:rPr lang="pt-BR" sz="2800" dirty="0"/>
              <a:t>Notificar as partes</a:t>
            </a:r>
          </a:p>
          <a:p>
            <a:pPr marL="914400" lvl="1" indent="-457200">
              <a:buFontTx/>
              <a:buChar char="-"/>
            </a:pPr>
            <a:r>
              <a:rPr lang="pt-BR" sz="2800" dirty="0"/>
              <a:t>Aguardar a coleta das assinaturas das partes</a:t>
            </a:r>
          </a:p>
          <a:p>
            <a:pPr marL="914400" lvl="1" indent="-457200">
              <a:buFontTx/>
              <a:buChar char="-"/>
            </a:pPr>
            <a:r>
              <a:rPr lang="pt-BR" sz="2800" dirty="0"/>
              <a:t>Baixar os documentos manualmente</a:t>
            </a:r>
          </a:p>
          <a:p>
            <a:pPr marL="914400" lvl="1" indent="-457200">
              <a:buFontTx/>
              <a:buChar char="-"/>
            </a:pPr>
            <a:r>
              <a:rPr lang="pt-BR" sz="2800" dirty="0"/>
              <a:t>Indexar os documentos em um sistema de ECM</a:t>
            </a:r>
          </a:p>
        </p:txBody>
      </p:sp>
      <p:pic>
        <p:nvPicPr>
          <p:cNvPr id="7" name="Imagem 6" descr="Logotipo&#10;&#10;O conteúdo gerado por IA pode estar incorreto.">
            <a:extLst>
              <a:ext uri="{FF2B5EF4-FFF2-40B4-BE49-F238E27FC236}">
                <a16:creationId xmlns:a16="http://schemas.microsoft.com/office/drawing/2014/main" id="{462B44FF-9E5D-CA30-624D-6D27351664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2480" y="5442795"/>
            <a:ext cx="1892260" cy="72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0951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B94FDD-72FC-E2BA-9461-174DC338EE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tângulo 28">
            <a:extLst>
              <a:ext uri="{FF2B5EF4-FFF2-40B4-BE49-F238E27FC236}">
                <a16:creationId xmlns:a16="http://schemas.microsoft.com/office/drawing/2014/main" id="{D8F197B2-5F96-DB57-3D73-AACCA53A6A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12"/>
            <a:ext cx="12192000" cy="63212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61BF8828-37B6-7DE8-FB30-940A0B512F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F1234EF-06AA-3E94-F244-B4045E32D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4487"/>
            <a:ext cx="11029616" cy="718870"/>
          </a:xfrm>
        </p:spPr>
        <p:txBody>
          <a:bodyPr rtlCol="0">
            <a:normAutofit/>
          </a:bodyPr>
          <a:lstStyle/>
          <a:p>
            <a:pPr rtl="0"/>
            <a:r>
              <a:rPr lang="pt-BR" dirty="0">
                <a:solidFill>
                  <a:srgbClr val="FFFEFF"/>
                </a:solidFill>
              </a:rPr>
              <a:t>Certificação digital</a:t>
            </a:r>
          </a:p>
        </p:txBody>
      </p:sp>
      <p:pic>
        <p:nvPicPr>
          <p:cNvPr id="7" name="Imagem 6" descr="Logotipo&#10;&#10;O conteúdo gerado por IA pode estar incorreto.">
            <a:extLst>
              <a:ext uri="{FF2B5EF4-FFF2-40B4-BE49-F238E27FC236}">
                <a16:creationId xmlns:a16="http://schemas.microsoft.com/office/drawing/2014/main" id="{D6F9ABC0-63CE-98FF-0BCF-9FD4FDBF62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2480" y="5442795"/>
            <a:ext cx="1892260" cy="729380"/>
          </a:xfrm>
          <a:prstGeom prst="rect">
            <a:avLst/>
          </a:prstGeom>
        </p:spPr>
      </p:pic>
      <p:pic>
        <p:nvPicPr>
          <p:cNvPr id="4" name="Imagem 3" descr="Interface gráfica do usuário, Texto, Aplicativo&#10;&#10;O conteúdo gerado por IA pode estar incorreto.">
            <a:extLst>
              <a:ext uri="{FF2B5EF4-FFF2-40B4-BE49-F238E27FC236}">
                <a16:creationId xmlns:a16="http://schemas.microsoft.com/office/drawing/2014/main" id="{D92CA372-42EE-1239-6F21-CF513C0227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703" y="874643"/>
            <a:ext cx="9044819" cy="36917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763207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24284F-A223-0DC6-C905-11C8E7CF87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tângulo 28">
            <a:extLst>
              <a:ext uri="{FF2B5EF4-FFF2-40B4-BE49-F238E27FC236}">
                <a16:creationId xmlns:a16="http://schemas.microsoft.com/office/drawing/2014/main" id="{76CA38F4-09BE-63CA-72F3-948F9EEE8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12"/>
            <a:ext cx="12192000" cy="63212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E285E330-A6C2-20C5-E33C-F445B8D448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C90F637-292D-5593-177A-BD7FEE6A8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4487"/>
            <a:ext cx="11029616" cy="718870"/>
          </a:xfrm>
        </p:spPr>
        <p:txBody>
          <a:bodyPr rtlCol="0">
            <a:normAutofit/>
          </a:bodyPr>
          <a:lstStyle/>
          <a:p>
            <a:pPr rtl="0"/>
            <a:r>
              <a:rPr lang="pt-BR" dirty="0">
                <a:solidFill>
                  <a:srgbClr val="FFFEFF"/>
                </a:solidFill>
              </a:rPr>
              <a:t>Certificação digital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E41AFCC-E50A-DC33-0A3D-7CCD8554D5F7}"/>
              </a:ext>
            </a:extLst>
          </p:cNvPr>
          <p:cNvSpPr txBox="1"/>
          <p:nvPr/>
        </p:nvSpPr>
        <p:spPr>
          <a:xfrm>
            <a:off x="892363" y="977343"/>
            <a:ext cx="104017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Certificação Digital</a:t>
            </a:r>
          </a:p>
          <a:p>
            <a:pPr marL="457200" indent="-457200">
              <a:buFontTx/>
              <a:buChar char="-"/>
            </a:pPr>
            <a:r>
              <a:rPr lang="pt-BR" sz="2800" dirty="0"/>
              <a:t>Outros desafios em Certificação Digital</a:t>
            </a:r>
          </a:p>
          <a:p>
            <a:pPr marL="914400" lvl="1" indent="-457200">
              <a:buFontTx/>
              <a:buChar char="-"/>
            </a:pPr>
            <a:r>
              <a:rPr lang="pt-BR" sz="2800" dirty="0"/>
              <a:t>Relatórios “Dedo Duro”</a:t>
            </a:r>
          </a:p>
          <a:p>
            <a:pPr marL="914400" lvl="1" indent="-457200">
              <a:buFontTx/>
              <a:buChar char="-"/>
            </a:pPr>
            <a:r>
              <a:rPr lang="pt-BR" sz="2800" dirty="0"/>
              <a:t>Certificados de Depósito</a:t>
            </a:r>
          </a:p>
          <a:p>
            <a:pPr marL="914400" lvl="1" indent="-457200">
              <a:buFontTx/>
              <a:buChar char="-"/>
            </a:pPr>
            <a:r>
              <a:rPr lang="pt-BR" sz="2800" dirty="0"/>
              <a:t>Documentos do legado (arquivo físico)</a:t>
            </a:r>
          </a:p>
          <a:p>
            <a:pPr marL="1371600" lvl="2" indent="-457200">
              <a:buFontTx/>
              <a:buChar char="-"/>
            </a:pPr>
            <a:r>
              <a:rPr lang="pt-BR" sz="2800" dirty="0"/>
              <a:t>2.000.000 de páginas por mês</a:t>
            </a:r>
          </a:p>
        </p:txBody>
      </p:sp>
      <p:pic>
        <p:nvPicPr>
          <p:cNvPr id="7" name="Imagem 6" descr="Logotipo&#10;&#10;O conteúdo gerado por IA pode estar incorreto.">
            <a:extLst>
              <a:ext uri="{FF2B5EF4-FFF2-40B4-BE49-F238E27FC236}">
                <a16:creationId xmlns:a16="http://schemas.microsoft.com/office/drawing/2014/main" id="{822DF3A0-28B0-E74B-CC64-F903ABA739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2480" y="5442795"/>
            <a:ext cx="1892260" cy="72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81356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6DCCA6-1C4C-67A1-9ABC-F2EFD42E66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tângulo 28">
            <a:extLst>
              <a:ext uri="{FF2B5EF4-FFF2-40B4-BE49-F238E27FC236}">
                <a16:creationId xmlns:a16="http://schemas.microsoft.com/office/drawing/2014/main" id="{72DB4FAA-3D18-E0AE-2F99-3783F8AD0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12"/>
            <a:ext cx="12192000" cy="63212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AD4220BF-C9B6-045F-956F-ED6248D07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9B582CE-71F3-75B6-565E-93D158B4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4487"/>
            <a:ext cx="11029616" cy="718870"/>
          </a:xfrm>
        </p:spPr>
        <p:txBody>
          <a:bodyPr rtlCol="0">
            <a:normAutofit/>
          </a:bodyPr>
          <a:lstStyle/>
          <a:p>
            <a:pPr rtl="0"/>
            <a:r>
              <a:rPr lang="pt-BR" dirty="0">
                <a:solidFill>
                  <a:srgbClr val="FFFEFF"/>
                </a:solidFill>
              </a:rPr>
              <a:t>workflow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79D4636-45C6-1F6F-F474-24B46AE8C85C}"/>
              </a:ext>
            </a:extLst>
          </p:cNvPr>
          <p:cNvSpPr txBox="1"/>
          <p:nvPr/>
        </p:nvSpPr>
        <p:spPr>
          <a:xfrm>
            <a:off x="892363" y="977343"/>
            <a:ext cx="10401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Workflow</a:t>
            </a:r>
          </a:p>
          <a:p>
            <a:pPr marL="457200" indent="-457200">
              <a:buFontTx/>
              <a:buChar char="-"/>
            </a:pPr>
            <a:r>
              <a:rPr lang="pt-BR" sz="2800" dirty="0"/>
              <a:t>Notificações</a:t>
            </a:r>
          </a:p>
        </p:txBody>
      </p:sp>
      <p:pic>
        <p:nvPicPr>
          <p:cNvPr id="7" name="Imagem 6" descr="Logotipo&#10;&#10;O conteúdo gerado por IA pode estar incorreto.">
            <a:extLst>
              <a:ext uri="{FF2B5EF4-FFF2-40B4-BE49-F238E27FC236}">
                <a16:creationId xmlns:a16="http://schemas.microsoft.com/office/drawing/2014/main" id="{08B978A8-358F-5BE9-AEAD-8DF41BF50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2480" y="5442795"/>
            <a:ext cx="1892260" cy="729380"/>
          </a:xfrm>
          <a:prstGeom prst="rect">
            <a:avLst/>
          </a:prstGeom>
        </p:spPr>
      </p:pic>
      <p:pic>
        <p:nvPicPr>
          <p:cNvPr id="3" name="Imagem 2" descr="Diagrama&#10;&#10;O conteúdo gerado por IA pode estar incorreto.">
            <a:extLst>
              <a:ext uri="{FF2B5EF4-FFF2-40B4-BE49-F238E27FC236}">
                <a16:creationId xmlns:a16="http://schemas.microsoft.com/office/drawing/2014/main" id="{FABE4DE6-FB24-CBD6-C49E-3BE0255867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640" y="274556"/>
            <a:ext cx="4316829" cy="604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83186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B4D7A2-F2F7-3E40-6878-928D060810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tângulo 28">
            <a:extLst>
              <a:ext uri="{FF2B5EF4-FFF2-40B4-BE49-F238E27FC236}">
                <a16:creationId xmlns:a16="http://schemas.microsoft.com/office/drawing/2014/main" id="{C3F94E59-C4A8-8458-A841-A9897A861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12"/>
            <a:ext cx="12192000" cy="63212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DE9558A2-8B2F-3A2C-14F1-908C1C9EF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5DB7F7E-EFEF-AA97-3DA8-E52C92C0D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4487"/>
            <a:ext cx="11029616" cy="718870"/>
          </a:xfrm>
        </p:spPr>
        <p:txBody>
          <a:bodyPr rtlCol="0">
            <a:normAutofit/>
          </a:bodyPr>
          <a:lstStyle/>
          <a:p>
            <a:pPr rtl="0"/>
            <a:r>
              <a:rPr lang="pt-BR" dirty="0">
                <a:solidFill>
                  <a:srgbClr val="FFFEFF"/>
                </a:solidFill>
              </a:rPr>
              <a:t>Momento atual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1CF99C9-8F91-706C-3079-6BAF898F9197}"/>
              </a:ext>
            </a:extLst>
          </p:cNvPr>
          <p:cNvSpPr txBox="1"/>
          <p:nvPr/>
        </p:nvSpPr>
        <p:spPr>
          <a:xfrm>
            <a:off x="892363" y="977343"/>
            <a:ext cx="104017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Momento Atual</a:t>
            </a:r>
          </a:p>
          <a:p>
            <a:pPr marL="457200" indent="-457200">
              <a:buFontTx/>
              <a:buChar char="-"/>
            </a:pPr>
            <a:r>
              <a:rPr lang="pt-BR" sz="2800" dirty="0"/>
              <a:t>Migração de imagens</a:t>
            </a:r>
          </a:p>
          <a:p>
            <a:pPr marL="914400" lvl="1" indent="-457200">
              <a:buFontTx/>
              <a:buChar char="-"/>
            </a:pPr>
            <a:r>
              <a:rPr lang="pt-BR" sz="2800" dirty="0"/>
              <a:t>Imagens por dia: 2.000.000 de arquivos por dia</a:t>
            </a:r>
          </a:p>
          <a:p>
            <a:pPr marL="914400" lvl="1" indent="-457200">
              <a:buFontTx/>
              <a:buChar char="-"/>
            </a:pPr>
            <a:r>
              <a:rPr lang="pt-BR" sz="2800" dirty="0"/>
              <a:t>Segunda a domingo</a:t>
            </a:r>
          </a:p>
          <a:p>
            <a:pPr marL="914400" lvl="1" indent="-457200">
              <a:buFontTx/>
              <a:buChar char="-"/>
            </a:pPr>
            <a:r>
              <a:rPr lang="pt-BR" sz="2800" dirty="0"/>
              <a:t>Previsão de conclusão: final de agosto de 2025</a:t>
            </a:r>
          </a:p>
          <a:p>
            <a:pPr marL="457200" indent="-457200">
              <a:buFontTx/>
              <a:buChar char="-"/>
            </a:pPr>
            <a:r>
              <a:rPr lang="pt-BR" sz="2800" dirty="0"/>
              <a:t>Migração do banco de dados</a:t>
            </a:r>
          </a:p>
          <a:p>
            <a:pPr marL="914400" lvl="1" indent="-457200">
              <a:buFontTx/>
              <a:buChar char="-"/>
            </a:pPr>
            <a:r>
              <a:rPr lang="pt-BR" sz="2800" dirty="0"/>
              <a:t>Migração do Oracle para SQL Server</a:t>
            </a:r>
          </a:p>
          <a:p>
            <a:pPr marL="914400" lvl="1" indent="-457200">
              <a:buFontTx/>
              <a:buChar char="-"/>
            </a:pPr>
            <a:r>
              <a:rPr lang="pt-BR" sz="2800" dirty="0"/>
              <a:t>Previsão de conclusão: final de outubro de 2025</a:t>
            </a:r>
          </a:p>
        </p:txBody>
      </p:sp>
      <p:pic>
        <p:nvPicPr>
          <p:cNvPr id="7" name="Imagem 6" descr="Logotipo&#10;&#10;O conteúdo gerado por IA pode estar incorreto.">
            <a:extLst>
              <a:ext uri="{FF2B5EF4-FFF2-40B4-BE49-F238E27FC236}">
                <a16:creationId xmlns:a16="http://schemas.microsoft.com/office/drawing/2014/main" id="{33D5652A-892D-6385-ED3C-4449879199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2480" y="5442795"/>
            <a:ext cx="1892260" cy="72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80848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A8C8E1-13E2-9B83-C9F7-FECFEF3EB7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tângulo 28">
            <a:extLst>
              <a:ext uri="{FF2B5EF4-FFF2-40B4-BE49-F238E27FC236}">
                <a16:creationId xmlns:a16="http://schemas.microsoft.com/office/drawing/2014/main" id="{BE94C64B-24BF-8595-581A-C1B412C9C9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12"/>
            <a:ext cx="12192000" cy="63212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9BBA0C61-FA34-6047-D767-4700E1061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C506B32-AEAC-B808-F65F-732E0417E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4487"/>
            <a:ext cx="11029616" cy="718870"/>
          </a:xfrm>
        </p:spPr>
        <p:txBody>
          <a:bodyPr rtlCol="0">
            <a:normAutofit/>
          </a:bodyPr>
          <a:lstStyle/>
          <a:p>
            <a:pPr rtl="0"/>
            <a:r>
              <a:rPr lang="pt-BR" dirty="0">
                <a:solidFill>
                  <a:srgbClr val="FFFEFF"/>
                </a:solidFill>
              </a:rPr>
              <a:t>Momento atual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0708939-4316-83BF-5128-CB00F54AA386}"/>
              </a:ext>
            </a:extLst>
          </p:cNvPr>
          <p:cNvSpPr txBox="1"/>
          <p:nvPr/>
        </p:nvSpPr>
        <p:spPr>
          <a:xfrm>
            <a:off x="892363" y="977343"/>
            <a:ext cx="28058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Momento Atual</a:t>
            </a:r>
          </a:p>
          <a:p>
            <a:pPr marL="457200" indent="-457200">
              <a:buFontTx/>
              <a:buChar char="-"/>
            </a:pPr>
            <a:r>
              <a:rPr lang="pt-BR" sz="2800" dirty="0"/>
              <a:t>Como ficará a solução após as migrações?</a:t>
            </a:r>
          </a:p>
        </p:txBody>
      </p:sp>
      <p:pic>
        <p:nvPicPr>
          <p:cNvPr id="7" name="Imagem 6" descr="Logotipo&#10;&#10;O conteúdo gerado por IA pode estar incorreto.">
            <a:extLst>
              <a:ext uri="{FF2B5EF4-FFF2-40B4-BE49-F238E27FC236}">
                <a16:creationId xmlns:a16="http://schemas.microsoft.com/office/drawing/2014/main" id="{B2582DD9-F2AD-D57C-8D6E-9F409937FB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2480" y="5442795"/>
            <a:ext cx="1892260" cy="72938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42000325-1FB8-12EE-B6C5-EDB94900CC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874643"/>
            <a:ext cx="4965004" cy="4078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128774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EF361C-71A8-9C0F-526C-8D0D3D1407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tângulo 28">
            <a:extLst>
              <a:ext uri="{FF2B5EF4-FFF2-40B4-BE49-F238E27FC236}">
                <a16:creationId xmlns:a16="http://schemas.microsoft.com/office/drawing/2014/main" id="{786198F6-4AA2-A306-1E7D-E3DF1254EB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12"/>
            <a:ext cx="12192000" cy="63212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06F16928-D432-93BF-95C8-487E07B23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3276E12-17CC-33B4-8B47-48C7287C7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4487"/>
            <a:ext cx="11029616" cy="718870"/>
          </a:xfrm>
        </p:spPr>
        <p:txBody>
          <a:bodyPr rtlCol="0">
            <a:normAutofit/>
          </a:bodyPr>
          <a:lstStyle/>
          <a:p>
            <a:pPr rtl="0"/>
            <a:r>
              <a:rPr lang="pt-BR" dirty="0">
                <a:solidFill>
                  <a:srgbClr val="FFFEFF"/>
                </a:solidFill>
              </a:rPr>
              <a:t>futuro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A2BCD64-417F-03A3-78A7-64C2C1A536AD}"/>
              </a:ext>
            </a:extLst>
          </p:cNvPr>
          <p:cNvSpPr txBox="1"/>
          <p:nvPr/>
        </p:nvSpPr>
        <p:spPr>
          <a:xfrm>
            <a:off x="581193" y="621303"/>
            <a:ext cx="1102961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Novos Projetos</a:t>
            </a:r>
          </a:p>
          <a:p>
            <a:pPr marL="457200" indent="-457200">
              <a:buFontTx/>
              <a:buChar char="-"/>
            </a:pPr>
            <a:r>
              <a:rPr lang="pt-BR" sz="2800" dirty="0"/>
              <a:t>IDP – Processamento Inteligente de Documentos</a:t>
            </a:r>
          </a:p>
          <a:p>
            <a:pPr marL="914400" lvl="1" indent="-457200">
              <a:buFontTx/>
              <a:buChar char="-"/>
            </a:pPr>
            <a:r>
              <a:rPr lang="pt-BR" sz="2800" dirty="0"/>
              <a:t>Neste momento, estamos testando casos práticos de uso de inteligência artificial para as seguintes tarefas:</a:t>
            </a:r>
          </a:p>
          <a:p>
            <a:pPr marL="1371600" lvl="2" indent="-457200">
              <a:buFontTx/>
              <a:buChar char="-"/>
            </a:pPr>
            <a:r>
              <a:rPr lang="pt-BR" sz="2800" dirty="0"/>
              <a:t>Separação de documentos:</a:t>
            </a:r>
          </a:p>
          <a:p>
            <a:pPr marL="1828800" lvl="3" indent="-457200">
              <a:buFontTx/>
              <a:buChar char="-"/>
            </a:pPr>
            <a:r>
              <a:rPr lang="pt-BR" sz="2800" dirty="0"/>
              <a:t>Separar os diversos documentos que possam estar contidos em um mesmo arquivo</a:t>
            </a:r>
          </a:p>
          <a:p>
            <a:pPr marL="1828800" lvl="3" indent="-457200">
              <a:buFontTx/>
              <a:buChar char="-"/>
            </a:pPr>
            <a:r>
              <a:rPr lang="pt-BR" sz="2800" dirty="0"/>
              <a:t>Motivo: alguns sistemas legados não conseguem emitir, de forma automática, diversos arquivos através de uma mesma solicitação, sendo cada um dos arquivos um documento</a:t>
            </a:r>
          </a:p>
        </p:txBody>
      </p:sp>
      <p:pic>
        <p:nvPicPr>
          <p:cNvPr id="7" name="Imagem 6" descr="Logotipo&#10;&#10;O conteúdo gerado por IA pode estar incorreto.">
            <a:extLst>
              <a:ext uri="{FF2B5EF4-FFF2-40B4-BE49-F238E27FC236}">
                <a16:creationId xmlns:a16="http://schemas.microsoft.com/office/drawing/2014/main" id="{E4FDD8C2-3C83-129F-5306-30450E1EE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2480" y="5442795"/>
            <a:ext cx="1892260" cy="72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53602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0AE88D-B048-93BB-5D3E-2860FC81A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tângulo 28">
            <a:extLst>
              <a:ext uri="{FF2B5EF4-FFF2-40B4-BE49-F238E27FC236}">
                <a16:creationId xmlns:a16="http://schemas.microsoft.com/office/drawing/2014/main" id="{4C111601-DAD7-1541-8209-6A76041A5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12"/>
            <a:ext cx="12192000" cy="63212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DA075E1E-259D-6311-3834-459641631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746A479-F54B-3F16-4D01-35D7412EE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4487"/>
            <a:ext cx="11029616" cy="718870"/>
          </a:xfrm>
        </p:spPr>
        <p:txBody>
          <a:bodyPr rtlCol="0">
            <a:normAutofit/>
          </a:bodyPr>
          <a:lstStyle/>
          <a:p>
            <a:pPr rtl="0"/>
            <a:r>
              <a:rPr lang="pt-BR" dirty="0">
                <a:solidFill>
                  <a:srgbClr val="FFFEFF"/>
                </a:solidFill>
              </a:rPr>
              <a:t>futuro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E667E38-575A-D08A-1B29-467597D8D404}"/>
              </a:ext>
            </a:extLst>
          </p:cNvPr>
          <p:cNvSpPr txBox="1"/>
          <p:nvPr/>
        </p:nvSpPr>
        <p:spPr>
          <a:xfrm>
            <a:off x="581193" y="621303"/>
            <a:ext cx="1102961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Novos Projetos</a:t>
            </a:r>
          </a:p>
          <a:p>
            <a:pPr marL="457200" indent="-457200">
              <a:buFontTx/>
              <a:buChar char="-"/>
            </a:pPr>
            <a:r>
              <a:rPr lang="pt-BR" sz="2800" dirty="0"/>
              <a:t>IDP – Processamento Inteligente de Documentos</a:t>
            </a:r>
          </a:p>
          <a:p>
            <a:pPr marL="914400" lvl="1" indent="-457200">
              <a:buFontTx/>
              <a:buChar char="-"/>
            </a:pPr>
            <a:r>
              <a:rPr lang="pt-BR" sz="2800" dirty="0"/>
              <a:t>Neste momento, estamos testando casos práticos de uso de inteligência artificial para as seguintes tarefas:</a:t>
            </a:r>
          </a:p>
          <a:p>
            <a:pPr marL="1371600" lvl="2" indent="-457200">
              <a:buFontTx/>
              <a:buChar char="-"/>
            </a:pPr>
            <a:r>
              <a:rPr lang="pt-BR" sz="2800" dirty="0"/>
              <a:t>Classificação de documentos:</a:t>
            </a:r>
          </a:p>
          <a:p>
            <a:pPr marL="1828800" lvl="3" indent="-457200">
              <a:buFontTx/>
              <a:buChar char="-"/>
            </a:pPr>
            <a:r>
              <a:rPr lang="pt-BR" sz="2800" dirty="0"/>
              <a:t>Classificar automaticamente os documentos, através do conteúdo e forma</a:t>
            </a:r>
          </a:p>
          <a:p>
            <a:pPr marL="1828800" lvl="3" indent="-457200">
              <a:buFontTx/>
              <a:buChar char="-"/>
            </a:pPr>
            <a:r>
              <a:rPr lang="pt-BR" sz="2800" dirty="0"/>
              <a:t>Objetivo: reconhecer, de forma automática, se todos os documentos necessários para um determinado processo estão presentes ou não</a:t>
            </a:r>
          </a:p>
        </p:txBody>
      </p:sp>
      <p:pic>
        <p:nvPicPr>
          <p:cNvPr id="7" name="Imagem 6" descr="Logotipo&#10;&#10;O conteúdo gerado por IA pode estar incorreto.">
            <a:extLst>
              <a:ext uri="{FF2B5EF4-FFF2-40B4-BE49-F238E27FC236}">
                <a16:creationId xmlns:a16="http://schemas.microsoft.com/office/drawing/2014/main" id="{8E4CDC13-8986-A7E2-549C-B52669097B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2480" y="5442795"/>
            <a:ext cx="1892260" cy="72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27349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B08521C-E784-F87A-5500-4EEC70C1F5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tângulo 28">
            <a:extLst>
              <a:ext uri="{FF2B5EF4-FFF2-40B4-BE49-F238E27FC236}">
                <a16:creationId xmlns:a16="http://schemas.microsoft.com/office/drawing/2014/main" id="{25570AA4-7A33-E92F-81A8-BC35082A5F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12"/>
            <a:ext cx="12192000" cy="63212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A989E279-1898-75A8-8850-215D4BC1C5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849DF51-5A6D-7180-85A7-461FADFB2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4487"/>
            <a:ext cx="11029616" cy="718870"/>
          </a:xfrm>
        </p:spPr>
        <p:txBody>
          <a:bodyPr rtlCol="0">
            <a:normAutofit/>
          </a:bodyPr>
          <a:lstStyle/>
          <a:p>
            <a:pPr rtl="0"/>
            <a:r>
              <a:rPr lang="pt-BR" dirty="0">
                <a:solidFill>
                  <a:srgbClr val="FFFEFF"/>
                </a:solidFill>
              </a:rPr>
              <a:t>futuro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CD6FA47-1316-CBE3-989A-0F5E776F4034}"/>
              </a:ext>
            </a:extLst>
          </p:cNvPr>
          <p:cNvSpPr txBox="1"/>
          <p:nvPr/>
        </p:nvSpPr>
        <p:spPr>
          <a:xfrm>
            <a:off x="581193" y="621303"/>
            <a:ext cx="1102961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Novos Projetos</a:t>
            </a:r>
          </a:p>
          <a:p>
            <a:pPr marL="457200" indent="-457200">
              <a:buFontTx/>
              <a:buChar char="-"/>
            </a:pPr>
            <a:r>
              <a:rPr lang="pt-BR" sz="2800" dirty="0"/>
              <a:t>IDP – Processamento Inteligente de Documentos</a:t>
            </a:r>
          </a:p>
          <a:p>
            <a:pPr marL="914400" lvl="1" indent="-457200">
              <a:buFontTx/>
              <a:buChar char="-"/>
            </a:pPr>
            <a:r>
              <a:rPr lang="pt-BR" sz="2800" dirty="0"/>
              <a:t>Neste momento, estamos testando casos práticos de uso de inteligência artificial para as seguintes tarefas:</a:t>
            </a:r>
          </a:p>
          <a:p>
            <a:pPr marL="1371600" lvl="2" indent="-457200">
              <a:buFontTx/>
              <a:buChar char="-"/>
            </a:pPr>
            <a:r>
              <a:rPr lang="pt-BR" sz="2800" dirty="0"/>
              <a:t>Extração de conteúdo:</a:t>
            </a:r>
          </a:p>
          <a:p>
            <a:pPr marL="1828800" lvl="3" indent="-457200">
              <a:buFontTx/>
              <a:buChar char="-"/>
            </a:pPr>
            <a:r>
              <a:rPr lang="pt-BR" sz="2800" dirty="0"/>
              <a:t>Extrair conteúdo de documentos não estruturados, com baixa qualidade de impressão </a:t>
            </a:r>
          </a:p>
        </p:txBody>
      </p:sp>
      <p:pic>
        <p:nvPicPr>
          <p:cNvPr id="7" name="Imagem 6" descr="Logotipo&#10;&#10;O conteúdo gerado por IA pode estar incorreto.">
            <a:extLst>
              <a:ext uri="{FF2B5EF4-FFF2-40B4-BE49-F238E27FC236}">
                <a16:creationId xmlns:a16="http://schemas.microsoft.com/office/drawing/2014/main" id="{82FDE85D-E83C-E0A4-26A5-40005F51C8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2480" y="5442795"/>
            <a:ext cx="1892260" cy="72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38522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5325F9-2023-EFA5-EBBA-232E99AE73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tângulo 28">
            <a:extLst>
              <a:ext uri="{FF2B5EF4-FFF2-40B4-BE49-F238E27FC236}">
                <a16:creationId xmlns:a16="http://schemas.microsoft.com/office/drawing/2014/main" id="{F11EBA0A-1C35-5C8A-FFCF-689F808502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12"/>
            <a:ext cx="12192000" cy="63212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40EAB7BE-2327-1163-591F-F316954D3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0D1CE01-E9DE-8AB7-AC9A-C1C0FE652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4487"/>
            <a:ext cx="11029616" cy="718870"/>
          </a:xfrm>
        </p:spPr>
        <p:txBody>
          <a:bodyPr rtlCol="0">
            <a:normAutofit/>
          </a:bodyPr>
          <a:lstStyle/>
          <a:p>
            <a:pPr rtl="0"/>
            <a:r>
              <a:rPr lang="pt-BR" dirty="0">
                <a:solidFill>
                  <a:srgbClr val="FFFEFF"/>
                </a:solidFill>
              </a:rPr>
              <a:t>futuro</a:t>
            </a:r>
          </a:p>
        </p:txBody>
      </p:sp>
      <p:pic>
        <p:nvPicPr>
          <p:cNvPr id="7" name="Imagem 6" descr="Logotipo&#10;&#10;O conteúdo gerado por IA pode estar incorreto.">
            <a:extLst>
              <a:ext uri="{FF2B5EF4-FFF2-40B4-BE49-F238E27FC236}">
                <a16:creationId xmlns:a16="http://schemas.microsoft.com/office/drawing/2014/main" id="{D81DC224-367A-1925-3879-17A5E862E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2480" y="5442795"/>
            <a:ext cx="1892260" cy="729380"/>
          </a:xfrm>
          <a:prstGeom prst="rect">
            <a:avLst/>
          </a:prstGeom>
        </p:spPr>
      </p:pic>
      <p:pic>
        <p:nvPicPr>
          <p:cNvPr id="4" name="Imagem 3" descr="Linha do tempo&#10;&#10;O conteúdo gerado por IA pode estar incorreto.">
            <a:extLst>
              <a:ext uri="{FF2B5EF4-FFF2-40B4-BE49-F238E27FC236}">
                <a16:creationId xmlns:a16="http://schemas.microsoft.com/office/drawing/2014/main" id="{231F1AF5-1F17-069B-BCBD-34DA0FF865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493" y="536712"/>
            <a:ext cx="8265027" cy="45999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4960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591509-11AA-1B05-C74C-E3B21EA4BD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tângulo 28">
            <a:extLst>
              <a:ext uri="{FF2B5EF4-FFF2-40B4-BE49-F238E27FC236}">
                <a16:creationId xmlns:a16="http://schemas.microsoft.com/office/drawing/2014/main" id="{25DE8E6B-36DD-AA1A-C980-911E1049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12"/>
            <a:ext cx="12192000" cy="63212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7BFE772A-F333-144F-9D22-753B2260A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EA3E003-F056-943E-FAE7-19FABD309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4487"/>
            <a:ext cx="11029616" cy="718870"/>
          </a:xfrm>
        </p:spPr>
        <p:txBody>
          <a:bodyPr rtlCol="0">
            <a:normAutofit/>
          </a:bodyPr>
          <a:lstStyle/>
          <a:p>
            <a:pPr rtl="0"/>
            <a:r>
              <a:rPr lang="pt-BR" dirty="0">
                <a:solidFill>
                  <a:srgbClr val="FFFEFF"/>
                </a:solidFill>
              </a:rPr>
              <a:t>Aplicação</a:t>
            </a:r>
          </a:p>
        </p:txBody>
      </p:sp>
      <p:pic>
        <p:nvPicPr>
          <p:cNvPr id="7" name="Imagem 6" descr="Logotipo&#10;&#10;O conteúdo gerado por IA pode estar incorreto.">
            <a:extLst>
              <a:ext uri="{FF2B5EF4-FFF2-40B4-BE49-F238E27FC236}">
                <a16:creationId xmlns:a16="http://schemas.microsoft.com/office/drawing/2014/main" id="{08D5E7A7-798D-63F2-F4FA-034EC6EE3E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2480" y="5442795"/>
            <a:ext cx="1892260" cy="729380"/>
          </a:xfrm>
          <a:prstGeom prst="rect">
            <a:avLst/>
          </a:prstGeom>
        </p:spPr>
      </p:pic>
      <p:pic>
        <p:nvPicPr>
          <p:cNvPr id="3" name="Imagem 2" descr="Tela azul com letras brancas&#10;&#10;O conteúdo gerado por IA pode estar incorreto.">
            <a:extLst>
              <a:ext uri="{FF2B5EF4-FFF2-40B4-BE49-F238E27FC236}">
                <a16:creationId xmlns:a16="http://schemas.microsoft.com/office/drawing/2014/main" id="{50A2F6AA-1037-A5E5-9F62-F530BA7210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2172" y="835206"/>
            <a:ext cx="8802149" cy="399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66192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91EAE7-EA21-D5DA-8F05-AC54552C4B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tângulo 28">
            <a:extLst>
              <a:ext uri="{FF2B5EF4-FFF2-40B4-BE49-F238E27FC236}">
                <a16:creationId xmlns:a16="http://schemas.microsoft.com/office/drawing/2014/main" id="{B990FB67-4560-57EE-732D-904E41D08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12"/>
            <a:ext cx="12192000" cy="63212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6310FF97-CC03-0787-FF6A-69654AE5AC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7799A80-E982-33F6-2C17-B19B7FA37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4487"/>
            <a:ext cx="11029616" cy="718870"/>
          </a:xfrm>
        </p:spPr>
        <p:txBody>
          <a:bodyPr rtlCol="0">
            <a:normAutofit/>
          </a:bodyPr>
          <a:lstStyle/>
          <a:p>
            <a:pPr rtl="0"/>
            <a:r>
              <a:rPr lang="pt-BR" dirty="0">
                <a:solidFill>
                  <a:srgbClr val="FFFEFF"/>
                </a:solidFill>
              </a:rPr>
              <a:t>finalizando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4999F95-3EB2-8B67-367B-038C47993C8C}"/>
              </a:ext>
            </a:extLst>
          </p:cNvPr>
          <p:cNvSpPr txBox="1"/>
          <p:nvPr/>
        </p:nvSpPr>
        <p:spPr>
          <a:xfrm>
            <a:off x="581193" y="621303"/>
            <a:ext cx="1102961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Finalizando</a:t>
            </a:r>
          </a:p>
          <a:p>
            <a:pPr marL="457200" indent="-457200">
              <a:buFontTx/>
              <a:buChar char="-"/>
            </a:pPr>
            <a:r>
              <a:rPr lang="pt-BR" sz="2800" dirty="0"/>
              <a:t>Estamos à disposição das empresas e organizações que necessitem uma solução de ECM/CS, com certificação digital integrada, workflow, IDP e capaz de fazer integrações com sistemas externos (legados);</a:t>
            </a:r>
          </a:p>
          <a:p>
            <a:pPr marL="457200" indent="-457200">
              <a:buFontTx/>
              <a:buChar char="-"/>
            </a:pPr>
            <a:r>
              <a:rPr lang="pt-BR" sz="2800" dirty="0"/>
              <a:t>Não só no mercado financeiro, como em outras verticais de negócio.</a:t>
            </a:r>
          </a:p>
          <a:p>
            <a:pPr marL="457200" indent="-457200">
              <a:buFontTx/>
              <a:buChar char="-"/>
            </a:pPr>
            <a:endParaRPr lang="pt-BR" sz="2800" dirty="0"/>
          </a:p>
        </p:txBody>
      </p:sp>
      <p:pic>
        <p:nvPicPr>
          <p:cNvPr id="7" name="Imagem 6" descr="Logotipo&#10;&#10;O conteúdo gerado por IA pode estar incorreto.">
            <a:extLst>
              <a:ext uri="{FF2B5EF4-FFF2-40B4-BE49-F238E27FC236}">
                <a16:creationId xmlns:a16="http://schemas.microsoft.com/office/drawing/2014/main" id="{704E36C9-76C6-9F6C-1EA3-621B8E7EC4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2480" y="5442795"/>
            <a:ext cx="1892260" cy="72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43763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tângulo 9">
            <a:extLst>
              <a:ext uri="{FF2B5EF4-FFF2-40B4-BE49-F238E27FC236}">
                <a16:creationId xmlns:a16="http://schemas.microsoft.com/office/drawing/2014/main" id="{379F11E2-8BA5-4C5C-AE7C-361E5EA01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7C00E1DA-EC7C-40FC-95E3-11FDCD2E4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9A421166-2996-41A7-B094-AE5316F34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FDBB1B92-A3EB-43E4-8FAB-D20E8ED14C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3F3972F4-FE7E-48EA-AAD8-9BE5750A6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221614E5-870B-4D5E-A43B-8FF7E53234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0F87E73C-2B1A-4602-BFBE-CFE1E55D9B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53019" y="1005839"/>
            <a:ext cx="3081576" cy="760894"/>
          </a:xfrm>
        </p:spPr>
        <p:txBody>
          <a:bodyPr rtlCol="0">
            <a:normAutofit/>
          </a:bodyPr>
          <a:lstStyle/>
          <a:p>
            <a:pPr rtl="0"/>
            <a:r>
              <a:rPr lang="pt-BR" dirty="0">
                <a:solidFill>
                  <a:srgbClr val="FFFFFF"/>
                </a:solidFill>
              </a:rPr>
              <a:t>Obrigado!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9CB511D-EA45-4336-847C-1252667143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96275" y="3505095"/>
            <a:ext cx="3081576" cy="2629006"/>
          </a:xfrm>
        </p:spPr>
        <p:txBody>
          <a:bodyPr rtlCol="0">
            <a:normAutofit/>
          </a:bodyPr>
          <a:lstStyle/>
          <a:p>
            <a:pPr rtl="0"/>
            <a:endParaRPr lang="pt-BR" dirty="0">
              <a:solidFill>
                <a:schemeClr val="bg2"/>
              </a:solidFill>
            </a:endParaRPr>
          </a:p>
          <a:p>
            <a:pPr rtl="0"/>
            <a:endParaRPr lang="pt-BR" dirty="0">
              <a:solidFill>
                <a:schemeClr val="bg2"/>
              </a:solidFill>
            </a:endParaRPr>
          </a:p>
        </p:txBody>
      </p:sp>
      <p:pic>
        <p:nvPicPr>
          <p:cNvPr id="5" name="Imagem 4" descr="Números Digitais">
            <a:extLst>
              <a:ext uri="{FF2B5EF4-FFF2-40B4-BE49-F238E27FC236}">
                <a16:creationId xmlns:a16="http://schemas.microsoft.com/office/drawing/2014/main" id="{A21EA617-6D48-425F-97A8-7FEC82C8F4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89" r="9642" b="1"/>
          <a:stretch/>
        </p:blipFill>
        <p:spPr>
          <a:xfrm>
            <a:off x="446534" y="723899"/>
            <a:ext cx="7498616" cy="5676901"/>
          </a:xfrm>
          <a:prstGeom prst="rect">
            <a:avLst/>
          </a:prstGeom>
        </p:spPr>
      </p:pic>
      <p:pic>
        <p:nvPicPr>
          <p:cNvPr id="6" name="Imagem 5" descr="Logotipo&#10;&#10;O conteúdo gerado por IA pode estar incorreto.">
            <a:extLst>
              <a:ext uri="{FF2B5EF4-FFF2-40B4-BE49-F238E27FC236}">
                <a16:creationId xmlns:a16="http://schemas.microsoft.com/office/drawing/2014/main" id="{0B3A57E2-DFD0-8138-D1EA-7F74C9DB64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0082" y="5122659"/>
            <a:ext cx="2597150" cy="1001083"/>
          </a:xfrm>
          <a:prstGeom prst="rect">
            <a:avLst/>
          </a:prstGeom>
        </p:spPr>
      </p:pic>
      <p:pic>
        <p:nvPicPr>
          <p:cNvPr id="8" name="Imagem 7" descr="Código QR&#10;&#10;O conteúdo gerado por IA pode estar incorreto.">
            <a:extLst>
              <a:ext uri="{FF2B5EF4-FFF2-40B4-BE49-F238E27FC236}">
                <a16:creationId xmlns:a16="http://schemas.microsoft.com/office/drawing/2014/main" id="{33EC24A0-8A11-EE3A-B325-CD36140176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1684" y="1938435"/>
            <a:ext cx="2829560" cy="282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347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0D8466-118C-0661-836A-045DB50A90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tângulo 28">
            <a:extLst>
              <a:ext uri="{FF2B5EF4-FFF2-40B4-BE49-F238E27FC236}">
                <a16:creationId xmlns:a16="http://schemas.microsoft.com/office/drawing/2014/main" id="{BCDC9730-6611-F467-63E5-900531E91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12"/>
            <a:ext cx="12192000" cy="63212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97175ECC-6435-8D5F-5037-B8E0CDC05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B724BB9-9833-AF0B-10ED-400D0F915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4487"/>
            <a:ext cx="11029616" cy="718870"/>
          </a:xfrm>
        </p:spPr>
        <p:txBody>
          <a:bodyPr rtlCol="0">
            <a:normAutofit/>
          </a:bodyPr>
          <a:lstStyle/>
          <a:p>
            <a:pPr rtl="0"/>
            <a:r>
              <a:rPr lang="pt-BR" dirty="0" err="1">
                <a:solidFill>
                  <a:srgbClr val="FFFEFF"/>
                </a:solidFill>
              </a:rPr>
              <a:t>storage</a:t>
            </a:r>
            <a:endParaRPr lang="pt-BR" dirty="0">
              <a:solidFill>
                <a:srgbClr val="FFFEFF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1FEB386-AE18-DBE7-5725-511D55787A80}"/>
              </a:ext>
            </a:extLst>
          </p:cNvPr>
          <p:cNvSpPr txBox="1"/>
          <p:nvPr/>
        </p:nvSpPr>
        <p:spPr>
          <a:xfrm>
            <a:off x="926632" y="1285072"/>
            <a:ext cx="104017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Informações gerais sobre a solução atual:</a:t>
            </a:r>
          </a:p>
          <a:p>
            <a:pPr marL="457200" indent="-457200">
              <a:buFontTx/>
              <a:buChar char="-"/>
            </a:pPr>
            <a:r>
              <a:rPr lang="pt-BR" sz="2800" dirty="0"/>
              <a:t>Ambiente atual de armazenamento:</a:t>
            </a:r>
          </a:p>
          <a:p>
            <a:pPr marL="914400" lvl="1" indent="-457200">
              <a:buFontTx/>
              <a:buChar char="-"/>
            </a:pPr>
            <a:r>
              <a:rPr lang="pt-BR" sz="2800" dirty="0"/>
              <a:t>Fabricante: DELL</a:t>
            </a:r>
          </a:p>
          <a:p>
            <a:pPr marL="914400" lvl="1" indent="-457200">
              <a:buFontTx/>
              <a:buChar char="-"/>
            </a:pPr>
            <a:r>
              <a:rPr lang="pt-BR" sz="2800" dirty="0"/>
              <a:t>Modelo: DELL ECS EX300 </a:t>
            </a:r>
          </a:p>
          <a:p>
            <a:pPr marL="914400" lvl="1" indent="-457200">
              <a:buFontTx/>
              <a:buChar char="-"/>
            </a:pPr>
            <a:r>
              <a:rPr lang="pt-BR" sz="2800" dirty="0"/>
              <a:t>Tipo de </a:t>
            </a:r>
            <a:r>
              <a:rPr lang="pt-BR" sz="2800" dirty="0" err="1"/>
              <a:t>storage</a:t>
            </a:r>
            <a:r>
              <a:rPr lang="pt-BR" sz="2800" dirty="0"/>
              <a:t>: </a:t>
            </a:r>
            <a:r>
              <a:rPr lang="pt-BR" sz="2800" dirty="0" err="1"/>
              <a:t>Object</a:t>
            </a:r>
            <a:r>
              <a:rPr lang="pt-BR" sz="2800" dirty="0"/>
              <a:t> </a:t>
            </a:r>
            <a:r>
              <a:rPr lang="pt-BR" sz="2800" dirty="0" err="1"/>
              <a:t>Storage</a:t>
            </a:r>
            <a:endParaRPr lang="pt-BR" sz="2800" dirty="0"/>
          </a:p>
          <a:p>
            <a:pPr marL="914400" lvl="1" indent="-457200">
              <a:buFontTx/>
              <a:buChar char="-"/>
            </a:pPr>
            <a:r>
              <a:rPr lang="pt-BR" sz="2800" dirty="0"/>
              <a:t>Solução espelhada em um CPD-2</a:t>
            </a:r>
          </a:p>
          <a:p>
            <a:pPr marL="914400" lvl="1" indent="-457200">
              <a:buFontTx/>
              <a:buChar char="-"/>
            </a:pPr>
            <a:r>
              <a:rPr lang="pt-BR" sz="2800" dirty="0"/>
              <a:t>Protocolo de transferência de dados e identificação de objetos: CAS – </a:t>
            </a:r>
            <a:r>
              <a:rPr lang="pt-BR" sz="2800" dirty="0" err="1"/>
              <a:t>Content</a:t>
            </a:r>
            <a:r>
              <a:rPr lang="pt-BR" sz="2800" dirty="0"/>
              <a:t> </a:t>
            </a:r>
            <a:r>
              <a:rPr lang="pt-BR" sz="2800" dirty="0" err="1"/>
              <a:t>Addressed</a:t>
            </a:r>
            <a:r>
              <a:rPr lang="pt-BR" sz="2800" dirty="0"/>
              <a:t> </a:t>
            </a:r>
            <a:r>
              <a:rPr lang="pt-BR" sz="2800" dirty="0" err="1"/>
              <a:t>Storage</a:t>
            </a:r>
            <a:endParaRPr lang="pt-BR" sz="2800" dirty="0"/>
          </a:p>
        </p:txBody>
      </p:sp>
      <p:pic>
        <p:nvPicPr>
          <p:cNvPr id="7" name="Imagem 6" descr="Logotipo&#10;&#10;O conteúdo gerado por IA pode estar incorreto.">
            <a:extLst>
              <a:ext uri="{FF2B5EF4-FFF2-40B4-BE49-F238E27FC236}">
                <a16:creationId xmlns:a16="http://schemas.microsoft.com/office/drawing/2014/main" id="{337DFA57-05C1-8963-6ECC-BFB4BAD25E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2480" y="5442795"/>
            <a:ext cx="1892260" cy="72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109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B127BB-8BDD-BE2C-ACA2-641F2B023A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tângulo 28">
            <a:extLst>
              <a:ext uri="{FF2B5EF4-FFF2-40B4-BE49-F238E27FC236}">
                <a16:creationId xmlns:a16="http://schemas.microsoft.com/office/drawing/2014/main" id="{0126AD99-8501-F90C-8BA5-9661C2DFC2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12"/>
            <a:ext cx="12192000" cy="63212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BB727FE0-8D3E-7BD9-8C49-ADC2F2164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83D658E-8BD6-F364-416D-CF8CF2D64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4487"/>
            <a:ext cx="11029616" cy="718870"/>
          </a:xfrm>
        </p:spPr>
        <p:txBody>
          <a:bodyPr rtlCol="0">
            <a:normAutofit/>
          </a:bodyPr>
          <a:lstStyle/>
          <a:p>
            <a:pPr rtl="0"/>
            <a:r>
              <a:rPr lang="pt-BR" dirty="0" err="1">
                <a:solidFill>
                  <a:srgbClr val="FFFEFF"/>
                </a:solidFill>
              </a:rPr>
              <a:t>storage</a:t>
            </a:r>
            <a:endParaRPr lang="pt-BR" dirty="0">
              <a:solidFill>
                <a:srgbClr val="FFFEFF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D5EDE7B-B5A0-DFC8-F60C-719677877FB6}"/>
              </a:ext>
            </a:extLst>
          </p:cNvPr>
          <p:cNvSpPr txBox="1"/>
          <p:nvPr/>
        </p:nvSpPr>
        <p:spPr>
          <a:xfrm>
            <a:off x="926632" y="1285072"/>
            <a:ext cx="104017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Informações gerais sobre a solução atual:</a:t>
            </a:r>
          </a:p>
          <a:p>
            <a:pPr marL="457200" indent="-457200">
              <a:buFontTx/>
              <a:buChar char="-"/>
            </a:pPr>
            <a:r>
              <a:rPr lang="pt-BR" sz="2800" dirty="0"/>
              <a:t>Ambiente atual de armazenamento:</a:t>
            </a:r>
          </a:p>
          <a:p>
            <a:pPr marL="914400" lvl="1" indent="-457200">
              <a:buFontTx/>
              <a:buChar char="-"/>
            </a:pPr>
            <a:r>
              <a:rPr lang="pt-BR" sz="2800" dirty="0"/>
              <a:t>Tamanho da localização de armazenamento: 55.943,07 GB (~55TB)</a:t>
            </a:r>
          </a:p>
          <a:p>
            <a:pPr marL="914400" lvl="1" indent="-457200">
              <a:buFontTx/>
              <a:buChar char="-"/>
            </a:pPr>
            <a:r>
              <a:rPr lang="pt-BR" sz="2800" dirty="0"/>
              <a:t>Documentos armazenados: 80.000.000 (incluindo os arquivos p7s) </a:t>
            </a:r>
          </a:p>
          <a:p>
            <a:pPr marL="914400" lvl="1" indent="-457200">
              <a:buFontTx/>
              <a:buChar char="-"/>
            </a:pPr>
            <a:r>
              <a:rPr lang="pt-BR" sz="2800" dirty="0"/>
              <a:t>Páginas armazenadas: aproximadamente 200.000.000 (sem o arquivo p7s)</a:t>
            </a:r>
          </a:p>
        </p:txBody>
      </p:sp>
      <p:pic>
        <p:nvPicPr>
          <p:cNvPr id="7" name="Imagem 6" descr="Logotipo&#10;&#10;O conteúdo gerado por IA pode estar incorreto.">
            <a:extLst>
              <a:ext uri="{FF2B5EF4-FFF2-40B4-BE49-F238E27FC236}">
                <a16:creationId xmlns:a16="http://schemas.microsoft.com/office/drawing/2014/main" id="{57DD7535-9CE6-BB3F-83F5-EAD4A843EA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2480" y="5442795"/>
            <a:ext cx="1892260" cy="72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504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4530ED-7833-21B0-39CF-21D5328D5D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tângulo 28">
            <a:extLst>
              <a:ext uri="{FF2B5EF4-FFF2-40B4-BE49-F238E27FC236}">
                <a16:creationId xmlns:a16="http://schemas.microsoft.com/office/drawing/2014/main" id="{796AFB18-3421-704A-3245-F5833C4ECD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12"/>
            <a:ext cx="12192000" cy="63212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60F29EB6-EEFE-0845-9BEE-1699CBE11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E1C3925-88FB-0F5C-6B75-B3E7512A0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4487"/>
            <a:ext cx="11029616" cy="718870"/>
          </a:xfrm>
        </p:spPr>
        <p:txBody>
          <a:bodyPr rtlCol="0">
            <a:normAutofit/>
          </a:bodyPr>
          <a:lstStyle/>
          <a:p>
            <a:pPr rtl="0"/>
            <a:r>
              <a:rPr lang="pt-BR" dirty="0">
                <a:solidFill>
                  <a:srgbClr val="FFFEFF"/>
                </a:solidFill>
              </a:rPr>
              <a:t>ambientes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19E018F-E8EB-2440-3A54-0212BBC85BE3}"/>
              </a:ext>
            </a:extLst>
          </p:cNvPr>
          <p:cNvSpPr txBox="1"/>
          <p:nvPr/>
        </p:nvSpPr>
        <p:spPr>
          <a:xfrm>
            <a:off x="926632" y="1285072"/>
            <a:ext cx="104017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Informações gerais sobre a solução atual:</a:t>
            </a:r>
          </a:p>
          <a:p>
            <a:pPr marL="457200" indent="-457200">
              <a:buFontTx/>
              <a:buChar char="-"/>
            </a:pPr>
            <a:r>
              <a:rPr lang="pt-BR" sz="2800" dirty="0"/>
              <a:t>Ambiente atual de armazenamento:</a:t>
            </a:r>
          </a:p>
          <a:p>
            <a:pPr marL="914400" lvl="1" indent="-457200">
              <a:buFontTx/>
              <a:buChar char="-"/>
            </a:pPr>
            <a:r>
              <a:rPr lang="pt-BR" sz="2800" dirty="0"/>
              <a:t>Número de ambientes: 3 (desenvolvimento, homologação e produção) </a:t>
            </a:r>
          </a:p>
          <a:p>
            <a:pPr marL="914400" lvl="1" indent="-457200">
              <a:buFontTx/>
              <a:buChar char="-"/>
            </a:pPr>
            <a:r>
              <a:rPr lang="pt-BR" sz="2800" dirty="0"/>
              <a:t>Total de servidores de aplicação: 9  </a:t>
            </a:r>
          </a:p>
        </p:txBody>
      </p:sp>
      <p:pic>
        <p:nvPicPr>
          <p:cNvPr id="7" name="Imagem 6" descr="Logotipo&#10;&#10;O conteúdo gerado por IA pode estar incorreto.">
            <a:extLst>
              <a:ext uri="{FF2B5EF4-FFF2-40B4-BE49-F238E27FC236}">
                <a16:creationId xmlns:a16="http://schemas.microsoft.com/office/drawing/2014/main" id="{CBD19713-2022-FCA8-5DFF-C328FAD23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2480" y="5442795"/>
            <a:ext cx="1892260" cy="72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372307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ado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1208438_TF56390039_Win32" id="{FCB14B3E-2B92-48B8-A334-05E7A8EE34E1}" vid="{B6EC9E21-8C82-4EB1-BBE7-A370F785D0C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{BFBB0C83-89D8-40EC-ACC4-805274FE1D52}tf56390039_win32</Template>
  <TotalTime>340</TotalTime>
  <Words>1704</Words>
  <Application>Microsoft Office PowerPoint</Application>
  <PresentationFormat>Widescreen</PresentationFormat>
  <Paragraphs>296</Paragraphs>
  <Slides>61</Slides>
  <Notes>61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61</vt:i4>
      </vt:variant>
    </vt:vector>
  </HeadingPairs>
  <TitlesOfParts>
    <vt:vector size="66" baseType="lpstr">
      <vt:lpstr>Arial</vt:lpstr>
      <vt:lpstr>Calibri</vt:lpstr>
      <vt:lpstr>Gill Sans MT</vt:lpstr>
      <vt:lpstr>Wingdings 2</vt:lpstr>
      <vt:lpstr>Personalizado</vt:lpstr>
      <vt:lpstr>Gestão de documentos, processos, conteúdo corporativo, IDP e certificação digital no Mercado Financeiro</vt:lpstr>
      <vt:lpstr>Apresentação</vt:lpstr>
      <vt:lpstr>Apresentação</vt:lpstr>
      <vt:lpstr>Banco de dados</vt:lpstr>
      <vt:lpstr>Aplicação</vt:lpstr>
      <vt:lpstr>Aplicação</vt:lpstr>
      <vt:lpstr>storage</vt:lpstr>
      <vt:lpstr>storage</vt:lpstr>
      <vt:lpstr>ambientes</vt:lpstr>
      <vt:lpstr>ambientes</vt:lpstr>
      <vt:lpstr>Implantação do projeto</vt:lpstr>
      <vt:lpstr>implantação</vt:lpstr>
      <vt:lpstr>Implantação do projeto</vt:lpstr>
      <vt:lpstr>migração</vt:lpstr>
      <vt:lpstr>migração</vt:lpstr>
      <vt:lpstr>Requisitos específicos</vt:lpstr>
      <vt:lpstr>Requisitos específicos</vt:lpstr>
      <vt:lpstr>Requisitos específicos</vt:lpstr>
      <vt:lpstr>Requisitos específicos</vt:lpstr>
      <vt:lpstr>Requisitos específicos</vt:lpstr>
      <vt:lpstr>Requisitos específicos</vt:lpstr>
      <vt:lpstr>Requisitos específicos</vt:lpstr>
      <vt:lpstr>Requisitos específicos</vt:lpstr>
      <vt:lpstr>Requisitos específicos</vt:lpstr>
      <vt:lpstr>Temporalidade</vt:lpstr>
      <vt:lpstr>Temporalidade</vt:lpstr>
      <vt:lpstr>temporalidade</vt:lpstr>
      <vt:lpstr>temporalidade</vt:lpstr>
      <vt:lpstr>Tipos documentais - cadastro</vt:lpstr>
      <vt:lpstr>Tipos documentais - cadastro</vt:lpstr>
      <vt:lpstr>Tipos documentais - cadastro</vt:lpstr>
      <vt:lpstr>Tipos documentais - cadastro</vt:lpstr>
      <vt:lpstr>Tipos documentais - cadastro</vt:lpstr>
      <vt:lpstr>Acesso ao sistema</vt:lpstr>
      <vt:lpstr>Acesso ao sistema</vt:lpstr>
      <vt:lpstr>Acesso ao sistema</vt:lpstr>
      <vt:lpstr>Acesso ao sistema</vt:lpstr>
      <vt:lpstr>Acesso ao sistema</vt:lpstr>
      <vt:lpstr>Registro de Acesso ao sistema</vt:lpstr>
      <vt:lpstr>Registro de Acesso ao sistema</vt:lpstr>
      <vt:lpstr>Registro de Acesso ao sistema</vt:lpstr>
      <vt:lpstr>Casos de uso: enchentes</vt:lpstr>
      <vt:lpstr>Casos de uso - enchentes</vt:lpstr>
      <vt:lpstr>Casos de uso: enchentes</vt:lpstr>
      <vt:lpstr>Automação de processos</vt:lpstr>
      <vt:lpstr>Automação de processos</vt:lpstr>
      <vt:lpstr>Automação de processos</vt:lpstr>
      <vt:lpstr>Certificação digital</vt:lpstr>
      <vt:lpstr>Certificação digital</vt:lpstr>
      <vt:lpstr>Certificação digital</vt:lpstr>
      <vt:lpstr>Certificação digital</vt:lpstr>
      <vt:lpstr>Certificação digital</vt:lpstr>
      <vt:lpstr>workflow</vt:lpstr>
      <vt:lpstr>Momento atual</vt:lpstr>
      <vt:lpstr>Momento atual</vt:lpstr>
      <vt:lpstr>futuro</vt:lpstr>
      <vt:lpstr>futuro</vt:lpstr>
      <vt:lpstr>futuro</vt:lpstr>
      <vt:lpstr>futuro</vt:lpstr>
      <vt:lpstr>finalizando</vt:lpstr>
      <vt:lpstr>Obrigado!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Marcelo Streck</dc:creator>
  <cp:lastModifiedBy>Marcelo Streck</cp:lastModifiedBy>
  <cp:revision>1</cp:revision>
  <dcterms:created xsi:type="dcterms:W3CDTF">2025-07-14T21:48:02Z</dcterms:created>
  <dcterms:modified xsi:type="dcterms:W3CDTF">2025-07-15T03:28:14Z</dcterms:modified>
</cp:coreProperties>
</file>