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4630400" cy="8229600"/>
  <p:notesSz cx="14630400" cy="8229600"/>
  <p:embeddedFontLst>
    <p:embeddedFont>
      <p:font typeface="Arial Black" panose="020B0A04020102020204" pitchFamily="34" charset="0"/>
      <p:regular r:id="rId16"/>
      <p:bold r:id="rId17"/>
    </p:embeddedFont>
    <p:embeddedFont>
      <p:font typeface="Lucida Sans" panose="020B0602030504020204" pitchFamily="34" charset="0"/>
      <p:regular r:id="rId18"/>
      <p:bold r:id="rId19"/>
      <p:italic r:id="rId20"/>
      <p:boldItalic r:id="rId21"/>
    </p:embeddedFont>
    <p:embeddedFont>
      <p:font typeface="Poppins" panose="020B0502040204020203" pitchFamily="2" charset="0"/>
      <p:regular r:id="rId22"/>
      <p:bold r:id="rId23"/>
      <p:italic r:id="rId24"/>
      <p:boldItalic r:id="rId25"/>
    </p:embeddedFont>
    <p:embeddedFont>
      <p:font typeface="Poppins SemiBold" panose="020B0502040204020203"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08" y="1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38875" y="617200"/>
            <a:ext cx="975407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463025" y="3909050"/>
            <a:ext cx="11704300" cy="3703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e40f9da85b_1_659: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e40f9da85b_1_659: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46db3ee16c_0_271: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346db3ee16c_0_271: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e40f9da85b_1_1108: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g2e40f9da85b_1_1108: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66bb2c5040_0_59: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366bb2c5040_0_59: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43761378c6_4_178: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343761378c6_4_178: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e40f9da85b_1_748: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Road to Success with check marks showing what has been accomplished</a:t>
            </a:r>
            <a:endParaRPr/>
          </a:p>
        </p:txBody>
      </p:sp>
      <p:sp>
        <p:nvSpPr>
          <p:cNvPr id="342" name="Google Shape;342;g2e40f9da85b_1_748: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e40f9da85b_1_769: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What we do via whatsapp or SMS and </a:t>
            </a:r>
            <a:endParaRPr/>
          </a:p>
        </p:txBody>
      </p:sp>
      <p:sp>
        <p:nvSpPr>
          <p:cNvPr id="355" name="Google Shape;355;g2e40f9da85b_1_769: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413b5eadfb_0_0: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3413b5eadfb_0_0: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e40f9da85b_1_826: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What we do via whatsapp or SMS and </a:t>
            </a:r>
            <a:endParaRPr/>
          </a:p>
        </p:txBody>
      </p:sp>
      <p:sp>
        <p:nvSpPr>
          <p:cNvPr id="417" name="Google Shape;417;g2e40f9da85b_1_826: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6bb2c5040_0_181: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366bb2c5040_0_181: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46db3ee16c_0_262: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g346db3ee16c_0_262:notes"/>
          <p:cNvSpPr>
            <a:spLocks noGrp="1" noRot="1" noChangeAspect="1"/>
          </p:cNvSpPr>
          <p:nvPr>
            <p:ph type="sldImg" idx="2"/>
          </p:nvPr>
        </p:nvSpPr>
        <p:spPr>
          <a:xfrm>
            <a:off x="2438875" y="617200"/>
            <a:ext cx="9754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jp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jpg"/><Relationship Id="rId16" Type="http://schemas.openxmlformats.org/officeDocument/2006/relationships/image" Target="../media/image20.png"/><Relationship Id="rId20" Type="http://schemas.openxmlformats.org/officeDocument/2006/relationships/image" Target="../media/image24.jpg"/><Relationship Id="rId29"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g"/><Relationship Id="rId2" Type="http://schemas.openxmlformats.org/officeDocument/2006/relationships/image" Target="../media/image39.png"/><Relationship Id="rId1" Type="http://schemas.openxmlformats.org/officeDocument/2006/relationships/slideMaster" Target="../slideMasters/slideMaster3.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jp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jpg"/><Relationship Id="rId16" Type="http://schemas.openxmlformats.org/officeDocument/2006/relationships/image" Target="../media/image20.png"/><Relationship Id="rId20" Type="http://schemas.openxmlformats.org/officeDocument/2006/relationships/image" Target="../media/image24.jpg"/><Relationship Id="rId29"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7994520" y="4817282"/>
            <a:ext cx="3942715" cy="1577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974336" y="7653528"/>
            <a:ext cx="4681728" cy="41148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dt" idx="10"/>
          </p:nvPr>
        </p:nvSpPr>
        <p:spPr>
          <a:xfrm>
            <a:off x="731520" y="7653528"/>
            <a:ext cx="3364992" cy="4114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10533888" y="7653528"/>
            <a:ext cx="3364992" cy="41148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p:cSld name="OBJECT_5">
    <p:spTree>
      <p:nvGrpSpPr>
        <p:cNvPr id="1" name="Shape 114"/>
        <p:cNvGrpSpPr/>
        <p:nvPr/>
      </p:nvGrpSpPr>
      <p:grpSpPr>
        <a:xfrm>
          <a:off x="0" y="0"/>
          <a:ext cx="0" cy="0"/>
          <a:chOff x="0" y="0"/>
          <a:chExt cx="0" cy="0"/>
        </a:xfrm>
      </p:grpSpPr>
      <p:sp>
        <p:nvSpPr>
          <p:cNvPr id="115" name="Google Shape;115;p11"/>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1"/>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1"/>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7994520" y="4817282"/>
            <a:ext cx="3942600" cy="1578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3"/>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3"/>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3"/>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7994520" y="4817282"/>
            <a:ext cx="3942600" cy="1578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4"/>
          <p:cNvSpPr txBox="1">
            <a:spLocks noGrp="1"/>
          </p:cNvSpPr>
          <p:nvPr>
            <p:ph type="body" idx="1"/>
          </p:nvPr>
        </p:nvSpPr>
        <p:spPr>
          <a:xfrm>
            <a:off x="731520" y="1892808"/>
            <a:ext cx="13167300" cy="5431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2" name="Google Shape;132;p14"/>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4"/>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4"/>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35"/>
        <p:cNvGrpSpPr/>
        <p:nvPr/>
      </p:nvGrpSpPr>
      <p:grpSpPr>
        <a:xfrm>
          <a:off x="0" y="0"/>
          <a:ext cx="0" cy="0"/>
          <a:chOff x="0" y="0"/>
          <a:chExt cx="0" cy="0"/>
        </a:xfrm>
      </p:grpSpPr>
      <p:pic>
        <p:nvPicPr>
          <p:cNvPr id="136" name="Google Shape;136;p15"/>
          <p:cNvPicPr preferRelativeResize="0"/>
          <p:nvPr/>
        </p:nvPicPr>
        <p:blipFill rotWithShape="1">
          <a:blip r:embed="rId2">
            <a:alphaModFix/>
          </a:blip>
          <a:srcRect/>
          <a:stretch/>
        </p:blipFill>
        <p:spPr>
          <a:xfrm>
            <a:off x="0" y="0"/>
            <a:ext cx="14630398" cy="8229601"/>
          </a:xfrm>
          <a:prstGeom prst="rect">
            <a:avLst/>
          </a:prstGeom>
          <a:noFill/>
          <a:ln>
            <a:noFill/>
          </a:ln>
        </p:spPr>
      </p:pic>
      <p:pic>
        <p:nvPicPr>
          <p:cNvPr id="137" name="Google Shape;137;p15"/>
          <p:cNvPicPr preferRelativeResize="0"/>
          <p:nvPr/>
        </p:nvPicPr>
        <p:blipFill rotWithShape="1">
          <a:blip r:embed="rId3">
            <a:alphaModFix/>
          </a:blip>
          <a:srcRect/>
          <a:stretch/>
        </p:blipFill>
        <p:spPr>
          <a:xfrm>
            <a:off x="766108" y="2485698"/>
            <a:ext cx="7164844" cy="4587570"/>
          </a:xfrm>
          <a:prstGeom prst="rect">
            <a:avLst/>
          </a:prstGeom>
          <a:noFill/>
          <a:ln>
            <a:noFill/>
          </a:ln>
        </p:spPr>
      </p:pic>
      <p:sp>
        <p:nvSpPr>
          <p:cNvPr id="138" name="Google Shape;138;p15"/>
          <p:cNvSpPr/>
          <p:nvPr/>
        </p:nvSpPr>
        <p:spPr>
          <a:xfrm>
            <a:off x="6900901" y="1319605"/>
            <a:ext cx="1682750" cy="5753734"/>
          </a:xfrm>
          <a:custGeom>
            <a:avLst/>
            <a:gdLst/>
            <a:ahLst/>
            <a:cxnLst/>
            <a:rect l="l" t="t" r="r" b="b"/>
            <a:pathLst>
              <a:path w="1682750" h="5753734" extrusionOk="0">
                <a:moveTo>
                  <a:pt x="1682559" y="4337609"/>
                </a:moveTo>
                <a:lnTo>
                  <a:pt x="1678241" y="4289869"/>
                </a:lnTo>
                <a:lnTo>
                  <a:pt x="1665808" y="4244873"/>
                </a:lnTo>
                <a:lnTo>
                  <a:pt x="1646034" y="4203369"/>
                </a:lnTo>
                <a:lnTo>
                  <a:pt x="1619681" y="4166158"/>
                </a:lnTo>
                <a:lnTo>
                  <a:pt x="1587500" y="4133989"/>
                </a:lnTo>
                <a:lnTo>
                  <a:pt x="1550289" y="4107624"/>
                </a:lnTo>
                <a:lnTo>
                  <a:pt x="1508798" y="4087850"/>
                </a:lnTo>
                <a:lnTo>
                  <a:pt x="1463789" y="4075417"/>
                </a:lnTo>
                <a:lnTo>
                  <a:pt x="1416050" y="4071112"/>
                </a:lnTo>
                <a:lnTo>
                  <a:pt x="266496" y="4071112"/>
                </a:lnTo>
                <a:lnTo>
                  <a:pt x="218757" y="4075417"/>
                </a:lnTo>
                <a:lnTo>
                  <a:pt x="173761" y="4087850"/>
                </a:lnTo>
                <a:lnTo>
                  <a:pt x="132257" y="4107624"/>
                </a:lnTo>
                <a:lnTo>
                  <a:pt x="95046" y="4133989"/>
                </a:lnTo>
                <a:lnTo>
                  <a:pt x="62877" y="4166158"/>
                </a:lnTo>
                <a:lnTo>
                  <a:pt x="36512" y="4203369"/>
                </a:lnTo>
                <a:lnTo>
                  <a:pt x="16738" y="4244873"/>
                </a:lnTo>
                <a:lnTo>
                  <a:pt x="4305" y="4289869"/>
                </a:lnTo>
                <a:lnTo>
                  <a:pt x="0" y="4337609"/>
                </a:lnTo>
                <a:lnTo>
                  <a:pt x="0" y="5487162"/>
                </a:lnTo>
                <a:lnTo>
                  <a:pt x="4305" y="5534914"/>
                </a:lnTo>
                <a:lnTo>
                  <a:pt x="16738" y="5579910"/>
                </a:lnTo>
                <a:lnTo>
                  <a:pt x="36512" y="5621401"/>
                </a:lnTo>
                <a:lnTo>
                  <a:pt x="62877" y="5658612"/>
                </a:lnTo>
                <a:lnTo>
                  <a:pt x="95046" y="5690794"/>
                </a:lnTo>
                <a:lnTo>
                  <a:pt x="132257" y="5717146"/>
                </a:lnTo>
                <a:lnTo>
                  <a:pt x="173761" y="5736920"/>
                </a:lnTo>
                <a:lnTo>
                  <a:pt x="218757" y="5749353"/>
                </a:lnTo>
                <a:lnTo>
                  <a:pt x="266496" y="5753671"/>
                </a:lnTo>
                <a:lnTo>
                  <a:pt x="1416050" y="5753671"/>
                </a:lnTo>
                <a:lnTo>
                  <a:pt x="1463789" y="5749353"/>
                </a:lnTo>
                <a:lnTo>
                  <a:pt x="1508798" y="5736920"/>
                </a:lnTo>
                <a:lnTo>
                  <a:pt x="1550289" y="5717146"/>
                </a:lnTo>
                <a:lnTo>
                  <a:pt x="1587500" y="5690794"/>
                </a:lnTo>
                <a:lnTo>
                  <a:pt x="1619681" y="5658612"/>
                </a:lnTo>
                <a:lnTo>
                  <a:pt x="1646034" y="5621401"/>
                </a:lnTo>
                <a:lnTo>
                  <a:pt x="1665808" y="5579910"/>
                </a:lnTo>
                <a:lnTo>
                  <a:pt x="1678241" y="5534914"/>
                </a:lnTo>
                <a:lnTo>
                  <a:pt x="1682559" y="5487162"/>
                </a:lnTo>
                <a:lnTo>
                  <a:pt x="1682559" y="4337609"/>
                </a:lnTo>
                <a:close/>
              </a:path>
              <a:path w="1682750" h="5753734" extrusionOk="0">
                <a:moveTo>
                  <a:pt x="1682559" y="2219248"/>
                </a:moveTo>
                <a:lnTo>
                  <a:pt x="1678241" y="2171509"/>
                </a:lnTo>
                <a:lnTo>
                  <a:pt x="1665808" y="2126513"/>
                </a:lnTo>
                <a:lnTo>
                  <a:pt x="1646034" y="2085022"/>
                </a:lnTo>
                <a:lnTo>
                  <a:pt x="1619681" y="2047798"/>
                </a:lnTo>
                <a:lnTo>
                  <a:pt x="1587500" y="2015629"/>
                </a:lnTo>
                <a:lnTo>
                  <a:pt x="1550289" y="1989277"/>
                </a:lnTo>
                <a:lnTo>
                  <a:pt x="1508798" y="1969490"/>
                </a:lnTo>
                <a:lnTo>
                  <a:pt x="1463789" y="1957057"/>
                </a:lnTo>
                <a:lnTo>
                  <a:pt x="1416050" y="1952752"/>
                </a:lnTo>
                <a:lnTo>
                  <a:pt x="266496" y="1952752"/>
                </a:lnTo>
                <a:lnTo>
                  <a:pt x="218757" y="1957057"/>
                </a:lnTo>
                <a:lnTo>
                  <a:pt x="173761" y="1969490"/>
                </a:lnTo>
                <a:lnTo>
                  <a:pt x="132257" y="1989277"/>
                </a:lnTo>
                <a:lnTo>
                  <a:pt x="95046" y="2015629"/>
                </a:lnTo>
                <a:lnTo>
                  <a:pt x="62877" y="2047798"/>
                </a:lnTo>
                <a:lnTo>
                  <a:pt x="36512" y="2085022"/>
                </a:lnTo>
                <a:lnTo>
                  <a:pt x="16738" y="2126513"/>
                </a:lnTo>
                <a:lnTo>
                  <a:pt x="4305" y="2171509"/>
                </a:lnTo>
                <a:lnTo>
                  <a:pt x="0" y="2219248"/>
                </a:lnTo>
                <a:lnTo>
                  <a:pt x="0" y="3368802"/>
                </a:lnTo>
                <a:lnTo>
                  <a:pt x="4305" y="3416554"/>
                </a:lnTo>
                <a:lnTo>
                  <a:pt x="16738" y="3461550"/>
                </a:lnTo>
                <a:lnTo>
                  <a:pt x="36512" y="3503041"/>
                </a:lnTo>
                <a:lnTo>
                  <a:pt x="62877" y="3540264"/>
                </a:lnTo>
                <a:lnTo>
                  <a:pt x="95046" y="3572433"/>
                </a:lnTo>
                <a:lnTo>
                  <a:pt x="132257" y="3598786"/>
                </a:lnTo>
                <a:lnTo>
                  <a:pt x="173761" y="3618560"/>
                </a:lnTo>
                <a:lnTo>
                  <a:pt x="218757" y="3630993"/>
                </a:lnTo>
                <a:lnTo>
                  <a:pt x="266496" y="3635311"/>
                </a:lnTo>
                <a:lnTo>
                  <a:pt x="1416050" y="3635311"/>
                </a:lnTo>
                <a:lnTo>
                  <a:pt x="1463789" y="3630993"/>
                </a:lnTo>
                <a:lnTo>
                  <a:pt x="1508798" y="3618560"/>
                </a:lnTo>
                <a:lnTo>
                  <a:pt x="1550289" y="3598786"/>
                </a:lnTo>
                <a:lnTo>
                  <a:pt x="1587500" y="3572433"/>
                </a:lnTo>
                <a:lnTo>
                  <a:pt x="1619681" y="3540264"/>
                </a:lnTo>
                <a:lnTo>
                  <a:pt x="1646034" y="3503041"/>
                </a:lnTo>
                <a:lnTo>
                  <a:pt x="1665808" y="3461550"/>
                </a:lnTo>
                <a:lnTo>
                  <a:pt x="1678241" y="3416554"/>
                </a:lnTo>
                <a:lnTo>
                  <a:pt x="1682559" y="3368802"/>
                </a:lnTo>
                <a:lnTo>
                  <a:pt x="1682559" y="2219248"/>
                </a:lnTo>
                <a:close/>
              </a:path>
              <a:path w="1682750" h="5753734" extrusionOk="0">
                <a:moveTo>
                  <a:pt x="1682559" y="266509"/>
                </a:moveTo>
                <a:lnTo>
                  <a:pt x="1678241" y="218770"/>
                </a:lnTo>
                <a:lnTo>
                  <a:pt x="1665808" y="173761"/>
                </a:lnTo>
                <a:lnTo>
                  <a:pt x="1646034" y="132270"/>
                </a:lnTo>
                <a:lnTo>
                  <a:pt x="1619681" y="95059"/>
                </a:lnTo>
                <a:lnTo>
                  <a:pt x="1587500" y="62890"/>
                </a:lnTo>
                <a:lnTo>
                  <a:pt x="1550289" y="36525"/>
                </a:lnTo>
                <a:lnTo>
                  <a:pt x="1508798" y="16751"/>
                </a:lnTo>
                <a:lnTo>
                  <a:pt x="1463789" y="4318"/>
                </a:lnTo>
                <a:lnTo>
                  <a:pt x="1416050" y="0"/>
                </a:lnTo>
                <a:lnTo>
                  <a:pt x="266496" y="0"/>
                </a:lnTo>
                <a:lnTo>
                  <a:pt x="218757" y="4318"/>
                </a:lnTo>
                <a:lnTo>
                  <a:pt x="173761" y="16751"/>
                </a:lnTo>
                <a:lnTo>
                  <a:pt x="132257" y="36525"/>
                </a:lnTo>
                <a:lnTo>
                  <a:pt x="95046" y="62890"/>
                </a:lnTo>
                <a:lnTo>
                  <a:pt x="62877" y="95059"/>
                </a:lnTo>
                <a:lnTo>
                  <a:pt x="36512" y="132270"/>
                </a:lnTo>
                <a:lnTo>
                  <a:pt x="16738" y="173761"/>
                </a:lnTo>
                <a:lnTo>
                  <a:pt x="4305" y="218770"/>
                </a:lnTo>
                <a:lnTo>
                  <a:pt x="0" y="266509"/>
                </a:lnTo>
                <a:lnTo>
                  <a:pt x="0" y="1416062"/>
                </a:lnTo>
                <a:lnTo>
                  <a:pt x="4305" y="1463802"/>
                </a:lnTo>
                <a:lnTo>
                  <a:pt x="16738" y="1508810"/>
                </a:lnTo>
                <a:lnTo>
                  <a:pt x="36512" y="1550301"/>
                </a:lnTo>
                <a:lnTo>
                  <a:pt x="62877" y="1587512"/>
                </a:lnTo>
                <a:lnTo>
                  <a:pt x="95046" y="1619681"/>
                </a:lnTo>
                <a:lnTo>
                  <a:pt x="132257" y="1646047"/>
                </a:lnTo>
                <a:lnTo>
                  <a:pt x="173761" y="1665820"/>
                </a:lnTo>
                <a:lnTo>
                  <a:pt x="218757" y="1678254"/>
                </a:lnTo>
                <a:lnTo>
                  <a:pt x="266496" y="1682559"/>
                </a:lnTo>
                <a:lnTo>
                  <a:pt x="1416050" y="1682559"/>
                </a:lnTo>
                <a:lnTo>
                  <a:pt x="1463789" y="1678254"/>
                </a:lnTo>
                <a:lnTo>
                  <a:pt x="1508798" y="1665820"/>
                </a:lnTo>
                <a:lnTo>
                  <a:pt x="1550289" y="1646047"/>
                </a:lnTo>
                <a:lnTo>
                  <a:pt x="1587500" y="1619681"/>
                </a:lnTo>
                <a:lnTo>
                  <a:pt x="1619681" y="1587512"/>
                </a:lnTo>
                <a:lnTo>
                  <a:pt x="1646034" y="1550301"/>
                </a:lnTo>
                <a:lnTo>
                  <a:pt x="1665808" y="1508810"/>
                </a:lnTo>
                <a:lnTo>
                  <a:pt x="1678241" y="1463802"/>
                </a:lnTo>
                <a:lnTo>
                  <a:pt x="1682559" y="1416062"/>
                </a:lnTo>
                <a:lnTo>
                  <a:pt x="1682559" y="266509"/>
                </a:lnTo>
                <a:close/>
              </a:path>
            </a:pathLst>
          </a:custGeom>
          <a:solidFill>
            <a:srgbClr val="86D4D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39" name="Google Shape;139;p15"/>
          <p:cNvPicPr preferRelativeResize="0"/>
          <p:nvPr/>
        </p:nvPicPr>
        <p:blipFill rotWithShape="1">
          <a:blip r:embed="rId4">
            <a:alphaModFix/>
          </a:blip>
          <a:srcRect/>
          <a:stretch/>
        </p:blipFill>
        <p:spPr>
          <a:xfrm>
            <a:off x="7327400" y="3683974"/>
            <a:ext cx="859308" cy="859308"/>
          </a:xfrm>
          <a:prstGeom prst="rect">
            <a:avLst/>
          </a:prstGeom>
          <a:noFill/>
          <a:ln>
            <a:noFill/>
          </a:ln>
        </p:spPr>
      </p:pic>
      <p:pic>
        <p:nvPicPr>
          <p:cNvPr id="140" name="Google Shape;140;p15"/>
          <p:cNvPicPr preferRelativeResize="0"/>
          <p:nvPr/>
        </p:nvPicPr>
        <p:blipFill rotWithShape="1">
          <a:blip r:embed="rId5">
            <a:alphaModFix/>
          </a:blip>
          <a:srcRect/>
          <a:stretch/>
        </p:blipFill>
        <p:spPr>
          <a:xfrm>
            <a:off x="7345932" y="5835741"/>
            <a:ext cx="792492" cy="792492"/>
          </a:xfrm>
          <a:prstGeom prst="rect">
            <a:avLst/>
          </a:prstGeom>
          <a:noFill/>
          <a:ln>
            <a:noFill/>
          </a:ln>
        </p:spPr>
      </p:pic>
      <p:pic>
        <p:nvPicPr>
          <p:cNvPr id="141" name="Google Shape;141;p15"/>
          <p:cNvPicPr preferRelativeResize="0"/>
          <p:nvPr/>
        </p:nvPicPr>
        <p:blipFill rotWithShape="1">
          <a:blip r:embed="rId6">
            <a:alphaModFix/>
          </a:blip>
          <a:srcRect/>
          <a:stretch/>
        </p:blipFill>
        <p:spPr>
          <a:xfrm>
            <a:off x="7380230" y="1798934"/>
            <a:ext cx="723902" cy="723902"/>
          </a:xfrm>
          <a:prstGeom prst="rect">
            <a:avLst/>
          </a:prstGeom>
          <a:noFill/>
          <a:ln>
            <a:noFill/>
          </a:ln>
        </p:spPr>
      </p:pic>
      <p:sp>
        <p:nvSpPr>
          <p:cNvPr id="142" name="Google Shape;142;p15"/>
          <p:cNvSpPr txBox="1">
            <a:spLocks noGrp="1"/>
          </p:cNvSpPr>
          <p:nvPr>
            <p:ph type="title"/>
          </p:nvPr>
        </p:nvSpPr>
        <p:spPr>
          <a:xfrm>
            <a:off x="7994520" y="4817282"/>
            <a:ext cx="3942600" cy="1578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5"/>
          <p:cNvSpPr txBox="1">
            <a:spLocks noGrp="1"/>
          </p:cNvSpPr>
          <p:nvPr>
            <p:ph type="body" idx="1"/>
          </p:nvPr>
        </p:nvSpPr>
        <p:spPr>
          <a:xfrm>
            <a:off x="731520" y="1892808"/>
            <a:ext cx="6364200" cy="5431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15"/>
          <p:cNvSpPr txBox="1">
            <a:spLocks noGrp="1"/>
          </p:cNvSpPr>
          <p:nvPr>
            <p:ph type="body" idx="2"/>
          </p:nvPr>
        </p:nvSpPr>
        <p:spPr>
          <a:xfrm>
            <a:off x="7534656" y="1892808"/>
            <a:ext cx="6364200" cy="5431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15"/>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15"/>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5"/>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8"/>
        <p:cNvGrpSpPr/>
        <p:nvPr/>
      </p:nvGrpSpPr>
      <p:grpSpPr>
        <a:xfrm>
          <a:off x="0" y="0"/>
          <a:ext cx="0" cy="0"/>
          <a:chOff x="0" y="0"/>
          <a:chExt cx="0" cy="0"/>
        </a:xfrm>
      </p:grpSpPr>
      <p:sp>
        <p:nvSpPr>
          <p:cNvPr id="149" name="Google Shape;149;p16"/>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6"/>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16"/>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2"/>
        <p:cNvGrpSpPr/>
        <p:nvPr/>
      </p:nvGrpSpPr>
      <p:grpSpPr>
        <a:xfrm>
          <a:off x="0" y="0"/>
          <a:ext cx="0" cy="0"/>
          <a:chOff x="0" y="0"/>
          <a:chExt cx="0" cy="0"/>
        </a:xfrm>
      </p:grpSpPr>
      <p:sp>
        <p:nvSpPr>
          <p:cNvPr id="153" name="Google Shape;153;p17"/>
          <p:cNvSpPr txBox="1">
            <a:spLocks noGrp="1"/>
          </p:cNvSpPr>
          <p:nvPr>
            <p:ph type="ctrTitle"/>
          </p:nvPr>
        </p:nvSpPr>
        <p:spPr>
          <a:xfrm>
            <a:off x="1097280" y="2551176"/>
            <a:ext cx="12435900" cy="172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17"/>
          <p:cNvSpPr txBox="1">
            <a:spLocks noGrp="1"/>
          </p:cNvSpPr>
          <p:nvPr>
            <p:ph type="subTitle" idx="1"/>
          </p:nvPr>
        </p:nvSpPr>
        <p:spPr>
          <a:xfrm>
            <a:off x="2194560" y="4608576"/>
            <a:ext cx="10241400" cy="205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7"/>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17"/>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7"/>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18"/>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rgbClr val="F4F4F4"/>
                </a:solidFill>
                <a:latin typeface="Lucida Sans"/>
                <a:ea typeface="Lucida Sans"/>
                <a:cs typeface="Lucida Sans"/>
                <a:sym typeface="Lucida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18"/>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8"/>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18"/>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19"/>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rgbClr val="F4F4F4"/>
                </a:solidFill>
                <a:latin typeface="Lucida Sans"/>
                <a:ea typeface="Lucida Sans"/>
                <a:cs typeface="Lucida Sans"/>
                <a:sym typeface="Lucida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19"/>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9"/>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9"/>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0"/>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rgbClr val="F4F4F4"/>
                </a:solidFill>
                <a:latin typeface="Lucida Sans"/>
                <a:ea typeface="Lucida Sans"/>
                <a:cs typeface="Lucida Sans"/>
                <a:sym typeface="Lucida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20"/>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0"/>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0"/>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4">
  <p:cSld name="OBJECT_4">
    <p:bg>
      <p:bgPr>
        <a:solidFill>
          <a:schemeClr val="lt1"/>
        </a:solidFill>
        <a:effectLst/>
      </p:bgPr>
    </p:bg>
    <p:spTree>
      <p:nvGrpSpPr>
        <p:cNvPr id="1" name="Shape 176"/>
        <p:cNvGrpSpPr/>
        <p:nvPr/>
      </p:nvGrpSpPr>
      <p:grpSpPr>
        <a:xfrm>
          <a:off x="0" y="0"/>
          <a:ext cx="0" cy="0"/>
          <a:chOff x="0" y="0"/>
          <a:chExt cx="0" cy="0"/>
        </a:xfrm>
      </p:grpSpPr>
      <p:pic>
        <p:nvPicPr>
          <p:cNvPr id="177" name="Google Shape;177;p21"/>
          <p:cNvPicPr preferRelativeResize="0"/>
          <p:nvPr/>
        </p:nvPicPr>
        <p:blipFill rotWithShape="1">
          <a:blip r:embed="rId2">
            <a:alphaModFix/>
          </a:blip>
          <a:srcRect/>
          <a:stretch/>
        </p:blipFill>
        <p:spPr>
          <a:xfrm>
            <a:off x="0" y="0"/>
            <a:ext cx="14630398" cy="8229601"/>
          </a:xfrm>
          <a:prstGeom prst="rect">
            <a:avLst/>
          </a:prstGeom>
          <a:noFill/>
          <a:ln>
            <a:noFill/>
          </a:ln>
        </p:spPr>
      </p:pic>
      <p:pic>
        <p:nvPicPr>
          <p:cNvPr id="178" name="Google Shape;178;p21"/>
          <p:cNvPicPr preferRelativeResize="0"/>
          <p:nvPr/>
        </p:nvPicPr>
        <p:blipFill rotWithShape="1">
          <a:blip r:embed="rId3">
            <a:alphaModFix/>
          </a:blip>
          <a:srcRect/>
          <a:stretch/>
        </p:blipFill>
        <p:spPr>
          <a:xfrm>
            <a:off x="688957" y="512114"/>
            <a:ext cx="393037" cy="515721"/>
          </a:xfrm>
          <a:prstGeom prst="rect">
            <a:avLst/>
          </a:prstGeom>
          <a:noFill/>
          <a:ln>
            <a:noFill/>
          </a:ln>
        </p:spPr>
      </p:pic>
      <p:pic>
        <p:nvPicPr>
          <p:cNvPr id="179" name="Google Shape;179;p21"/>
          <p:cNvPicPr preferRelativeResize="0"/>
          <p:nvPr/>
        </p:nvPicPr>
        <p:blipFill rotWithShape="1">
          <a:blip r:embed="rId4">
            <a:alphaModFix/>
          </a:blip>
          <a:srcRect/>
          <a:stretch/>
        </p:blipFill>
        <p:spPr>
          <a:xfrm>
            <a:off x="1122396" y="612028"/>
            <a:ext cx="432705" cy="421686"/>
          </a:xfrm>
          <a:prstGeom prst="rect">
            <a:avLst/>
          </a:prstGeom>
          <a:noFill/>
          <a:ln>
            <a:noFill/>
          </a:ln>
        </p:spPr>
      </p:pic>
      <p:pic>
        <p:nvPicPr>
          <p:cNvPr id="180" name="Google Shape;180;p21"/>
          <p:cNvPicPr preferRelativeResize="0"/>
          <p:nvPr/>
        </p:nvPicPr>
        <p:blipFill rotWithShape="1">
          <a:blip r:embed="rId5">
            <a:alphaModFix/>
          </a:blip>
          <a:srcRect/>
          <a:stretch/>
        </p:blipFill>
        <p:spPr>
          <a:xfrm>
            <a:off x="1624158" y="612028"/>
            <a:ext cx="354832" cy="421686"/>
          </a:xfrm>
          <a:prstGeom prst="rect">
            <a:avLst/>
          </a:prstGeom>
          <a:noFill/>
          <a:ln>
            <a:noFill/>
          </a:ln>
        </p:spPr>
      </p:pic>
      <p:pic>
        <p:nvPicPr>
          <p:cNvPr id="181" name="Google Shape;181;p21"/>
          <p:cNvPicPr preferRelativeResize="0"/>
          <p:nvPr/>
        </p:nvPicPr>
        <p:blipFill rotWithShape="1">
          <a:blip r:embed="rId6">
            <a:alphaModFix/>
          </a:blip>
          <a:srcRect/>
          <a:stretch/>
        </p:blipFill>
        <p:spPr>
          <a:xfrm>
            <a:off x="2026008" y="517993"/>
            <a:ext cx="258594" cy="509842"/>
          </a:xfrm>
          <a:prstGeom prst="rect">
            <a:avLst/>
          </a:prstGeom>
          <a:noFill/>
          <a:ln>
            <a:noFill/>
          </a:ln>
        </p:spPr>
      </p:pic>
      <p:pic>
        <p:nvPicPr>
          <p:cNvPr id="182" name="Google Shape;182;p21"/>
          <p:cNvPicPr preferRelativeResize="0"/>
          <p:nvPr/>
        </p:nvPicPr>
        <p:blipFill rotWithShape="1">
          <a:blip r:embed="rId7">
            <a:alphaModFix/>
          </a:blip>
          <a:srcRect/>
          <a:stretch/>
        </p:blipFill>
        <p:spPr>
          <a:xfrm>
            <a:off x="2482959" y="512114"/>
            <a:ext cx="736848" cy="515721"/>
          </a:xfrm>
          <a:prstGeom prst="rect">
            <a:avLst/>
          </a:prstGeom>
          <a:noFill/>
          <a:ln>
            <a:noFill/>
          </a:ln>
        </p:spPr>
      </p:pic>
      <p:pic>
        <p:nvPicPr>
          <p:cNvPr id="183" name="Google Shape;183;p21"/>
          <p:cNvPicPr preferRelativeResize="0"/>
          <p:nvPr/>
        </p:nvPicPr>
        <p:blipFill rotWithShape="1">
          <a:blip r:embed="rId8">
            <a:alphaModFix/>
          </a:blip>
          <a:srcRect/>
          <a:stretch/>
        </p:blipFill>
        <p:spPr>
          <a:xfrm>
            <a:off x="3271232" y="439386"/>
            <a:ext cx="149134" cy="135907"/>
          </a:xfrm>
          <a:prstGeom prst="rect">
            <a:avLst/>
          </a:prstGeom>
          <a:noFill/>
          <a:ln>
            <a:noFill/>
          </a:ln>
        </p:spPr>
      </p:pic>
      <p:pic>
        <p:nvPicPr>
          <p:cNvPr id="184" name="Google Shape;184;p21"/>
          <p:cNvPicPr preferRelativeResize="0"/>
          <p:nvPr/>
        </p:nvPicPr>
        <p:blipFill rotWithShape="1">
          <a:blip r:embed="rId9">
            <a:alphaModFix/>
          </a:blip>
          <a:srcRect/>
          <a:stretch/>
        </p:blipFill>
        <p:spPr>
          <a:xfrm>
            <a:off x="3282988" y="617904"/>
            <a:ext cx="125624" cy="409931"/>
          </a:xfrm>
          <a:prstGeom prst="rect">
            <a:avLst/>
          </a:prstGeom>
          <a:noFill/>
          <a:ln>
            <a:noFill/>
          </a:ln>
        </p:spPr>
      </p:pic>
      <p:pic>
        <p:nvPicPr>
          <p:cNvPr id="185" name="Google Shape;185;p21"/>
          <p:cNvPicPr preferRelativeResize="0"/>
          <p:nvPr/>
        </p:nvPicPr>
        <p:blipFill rotWithShape="1">
          <a:blip r:embed="rId10">
            <a:alphaModFix/>
          </a:blip>
          <a:srcRect/>
          <a:stretch/>
        </p:blipFill>
        <p:spPr>
          <a:xfrm>
            <a:off x="3499707" y="613497"/>
            <a:ext cx="407729" cy="414338"/>
          </a:xfrm>
          <a:prstGeom prst="rect">
            <a:avLst/>
          </a:prstGeom>
          <a:noFill/>
          <a:ln>
            <a:noFill/>
          </a:ln>
        </p:spPr>
      </p:pic>
      <p:pic>
        <p:nvPicPr>
          <p:cNvPr id="186" name="Google Shape;186;p21"/>
          <p:cNvPicPr preferRelativeResize="0"/>
          <p:nvPr/>
        </p:nvPicPr>
        <p:blipFill rotWithShape="1">
          <a:blip r:embed="rId11">
            <a:alphaModFix/>
          </a:blip>
          <a:srcRect/>
          <a:stretch/>
        </p:blipFill>
        <p:spPr>
          <a:xfrm>
            <a:off x="3972819" y="612028"/>
            <a:ext cx="354834" cy="421686"/>
          </a:xfrm>
          <a:prstGeom prst="rect">
            <a:avLst/>
          </a:prstGeom>
          <a:noFill/>
          <a:ln>
            <a:noFill/>
          </a:ln>
        </p:spPr>
      </p:pic>
      <p:pic>
        <p:nvPicPr>
          <p:cNvPr id="187" name="Google Shape;187;p21"/>
          <p:cNvPicPr preferRelativeResize="0"/>
          <p:nvPr/>
        </p:nvPicPr>
        <p:blipFill rotWithShape="1">
          <a:blip r:embed="rId12">
            <a:alphaModFix/>
          </a:blip>
          <a:srcRect/>
          <a:stretch/>
        </p:blipFill>
        <p:spPr>
          <a:xfrm>
            <a:off x="7585592" y="7268616"/>
            <a:ext cx="335733" cy="515721"/>
          </a:xfrm>
          <a:prstGeom prst="rect">
            <a:avLst/>
          </a:prstGeom>
          <a:noFill/>
          <a:ln>
            <a:noFill/>
          </a:ln>
        </p:spPr>
      </p:pic>
      <p:pic>
        <p:nvPicPr>
          <p:cNvPr id="188" name="Google Shape;188;p21"/>
          <p:cNvPicPr preferRelativeResize="0"/>
          <p:nvPr/>
        </p:nvPicPr>
        <p:blipFill rotWithShape="1">
          <a:blip r:embed="rId13">
            <a:alphaModFix/>
          </a:blip>
          <a:srcRect/>
          <a:stretch/>
        </p:blipFill>
        <p:spPr>
          <a:xfrm>
            <a:off x="7983770" y="7374406"/>
            <a:ext cx="408463" cy="414337"/>
          </a:xfrm>
          <a:prstGeom prst="rect">
            <a:avLst/>
          </a:prstGeom>
          <a:noFill/>
          <a:ln>
            <a:noFill/>
          </a:ln>
        </p:spPr>
      </p:pic>
      <p:pic>
        <p:nvPicPr>
          <p:cNvPr id="189" name="Google Shape;189;p21"/>
          <p:cNvPicPr preferRelativeResize="0"/>
          <p:nvPr/>
        </p:nvPicPr>
        <p:blipFill rotWithShape="1">
          <a:blip r:embed="rId14">
            <a:alphaModFix/>
          </a:blip>
          <a:srcRect/>
          <a:stretch/>
        </p:blipFill>
        <p:spPr>
          <a:xfrm>
            <a:off x="8452472" y="7274495"/>
            <a:ext cx="258594" cy="509842"/>
          </a:xfrm>
          <a:prstGeom prst="rect">
            <a:avLst/>
          </a:prstGeom>
          <a:noFill/>
          <a:ln>
            <a:noFill/>
          </a:ln>
        </p:spPr>
      </p:pic>
      <p:pic>
        <p:nvPicPr>
          <p:cNvPr id="190" name="Google Shape;190;p21"/>
          <p:cNvPicPr preferRelativeResize="0"/>
          <p:nvPr/>
        </p:nvPicPr>
        <p:blipFill rotWithShape="1">
          <a:blip r:embed="rId15">
            <a:alphaModFix/>
          </a:blip>
          <a:srcRect/>
          <a:stretch/>
        </p:blipFill>
        <p:spPr>
          <a:xfrm>
            <a:off x="8777188" y="7374406"/>
            <a:ext cx="408463" cy="414337"/>
          </a:xfrm>
          <a:prstGeom prst="rect">
            <a:avLst/>
          </a:prstGeom>
          <a:noFill/>
          <a:ln>
            <a:noFill/>
          </a:ln>
        </p:spPr>
      </p:pic>
      <p:pic>
        <p:nvPicPr>
          <p:cNvPr id="191" name="Google Shape;191;p21"/>
          <p:cNvPicPr preferRelativeResize="0"/>
          <p:nvPr/>
        </p:nvPicPr>
        <p:blipFill rotWithShape="1">
          <a:blip r:embed="rId16">
            <a:alphaModFix/>
          </a:blip>
          <a:srcRect/>
          <a:stretch/>
        </p:blipFill>
        <p:spPr>
          <a:xfrm>
            <a:off x="9276011" y="7369999"/>
            <a:ext cx="254189" cy="414338"/>
          </a:xfrm>
          <a:prstGeom prst="rect">
            <a:avLst/>
          </a:prstGeom>
          <a:noFill/>
          <a:ln>
            <a:noFill/>
          </a:ln>
        </p:spPr>
      </p:pic>
      <p:pic>
        <p:nvPicPr>
          <p:cNvPr id="192" name="Google Shape;192;p21"/>
          <p:cNvPicPr preferRelativeResize="0"/>
          <p:nvPr/>
        </p:nvPicPr>
        <p:blipFill rotWithShape="1">
          <a:blip r:embed="rId17">
            <a:alphaModFix/>
          </a:blip>
          <a:srcRect/>
          <a:stretch/>
        </p:blipFill>
        <p:spPr>
          <a:xfrm>
            <a:off x="9565462" y="7368530"/>
            <a:ext cx="411401" cy="421686"/>
          </a:xfrm>
          <a:prstGeom prst="rect">
            <a:avLst/>
          </a:prstGeom>
          <a:noFill/>
          <a:ln>
            <a:noFill/>
          </a:ln>
        </p:spPr>
      </p:pic>
      <p:pic>
        <p:nvPicPr>
          <p:cNvPr id="193" name="Google Shape;193;p21"/>
          <p:cNvPicPr preferRelativeResize="0"/>
          <p:nvPr/>
        </p:nvPicPr>
        <p:blipFill rotWithShape="1">
          <a:blip r:embed="rId18">
            <a:alphaModFix/>
          </a:blip>
          <a:srcRect/>
          <a:stretch/>
        </p:blipFill>
        <p:spPr>
          <a:xfrm>
            <a:off x="10198724" y="7268616"/>
            <a:ext cx="584042" cy="515721"/>
          </a:xfrm>
          <a:prstGeom prst="rect">
            <a:avLst/>
          </a:prstGeom>
          <a:noFill/>
          <a:ln>
            <a:noFill/>
          </a:ln>
        </p:spPr>
      </p:pic>
      <p:pic>
        <p:nvPicPr>
          <p:cNvPr id="194" name="Google Shape;194;p21"/>
          <p:cNvPicPr preferRelativeResize="0"/>
          <p:nvPr/>
        </p:nvPicPr>
        <p:blipFill rotWithShape="1">
          <a:blip r:embed="rId19">
            <a:alphaModFix/>
          </a:blip>
          <a:srcRect/>
          <a:stretch/>
        </p:blipFill>
        <p:spPr>
          <a:xfrm>
            <a:off x="10861372" y="7195888"/>
            <a:ext cx="149133" cy="135907"/>
          </a:xfrm>
          <a:prstGeom prst="rect">
            <a:avLst/>
          </a:prstGeom>
          <a:noFill/>
          <a:ln>
            <a:noFill/>
          </a:ln>
        </p:spPr>
      </p:pic>
      <p:pic>
        <p:nvPicPr>
          <p:cNvPr id="195" name="Google Shape;195;p21"/>
          <p:cNvPicPr preferRelativeResize="0"/>
          <p:nvPr/>
        </p:nvPicPr>
        <p:blipFill rotWithShape="1">
          <a:blip r:embed="rId20">
            <a:alphaModFix/>
          </a:blip>
          <a:srcRect/>
          <a:stretch/>
        </p:blipFill>
        <p:spPr>
          <a:xfrm>
            <a:off x="10873126" y="7374406"/>
            <a:ext cx="125625" cy="409931"/>
          </a:xfrm>
          <a:prstGeom prst="rect">
            <a:avLst/>
          </a:prstGeom>
          <a:noFill/>
          <a:ln>
            <a:noFill/>
          </a:ln>
        </p:spPr>
      </p:pic>
      <p:pic>
        <p:nvPicPr>
          <p:cNvPr id="196" name="Google Shape;196;p21"/>
          <p:cNvPicPr preferRelativeResize="0"/>
          <p:nvPr/>
        </p:nvPicPr>
        <p:blipFill rotWithShape="1">
          <a:blip r:embed="rId21">
            <a:alphaModFix/>
          </a:blip>
          <a:srcRect/>
          <a:stretch/>
        </p:blipFill>
        <p:spPr>
          <a:xfrm>
            <a:off x="11089847" y="7240701"/>
            <a:ext cx="125625" cy="543636"/>
          </a:xfrm>
          <a:prstGeom prst="rect">
            <a:avLst/>
          </a:prstGeom>
          <a:noFill/>
          <a:ln>
            <a:noFill/>
          </a:ln>
        </p:spPr>
      </p:pic>
      <p:pic>
        <p:nvPicPr>
          <p:cNvPr id="197" name="Google Shape;197;p21"/>
          <p:cNvPicPr preferRelativeResize="0"/>
          <p:nvPr/>
        </p:nvPicPr>
        <p:blipFill rotWithShape="1">
          <a:blip r:embed="rId22">
            <a:alphaModFix/>
          </a:blip>
          <a:srcRect/>
          <a:stretch/>
        </p:blipFill>
        <p:spPr>
          <a:xfrm>
            <a:off x="11281590" y="7368530"/>
            <a:ext cx="411399" cy="421686"/>
          </a:xfrm>
          <a:prstGeom prst="rect">
            <a:avLst/>
          </a:prstGeom>
          <a:noFill/>
          <a:ln>
            <a:noFill/>
          </a:ln>
        </p:spPr>
      </p:pic>
      <p:pic>
        <p:nvPicPr>
          <p:cNvPr id="198" name="Google Shape;198;p21"/>
          <p:cNvPicPr preferRelativeResize="0"/>
          <p:nvPr/>
        </p:nvPicPr>
        <p:blipFill rotWithShape="1">
          <a:blip r:embed="rId23">
            <a:alphaModFix/>
          </a:blip>
          <a:srcRect/>
          <a:stretch/>
        </p:blipFill>
        <p:spPr>
          <a:xfrm>
            <a:off x="11737069" y="7368530"/>
            <a:ext cx="354834" cy="421686"/>
          </a:xfrm>
          <a:prstGeom prst="rect">
            <a:avLst/>
          </a:prstGeom>
          <a:noFill/>
          <a:ln>
            <a:noFill/>
          </a:ln>
        </p:spPr>
      </p:pic>
      <p:pic>
        <p:nvPicPr>
          <p:cNvPr id="199" name="Google Shape;199;p21"/>
          <p:cNvPicPr preferRelativeResize="0"/>
          <p:nvPr/>
        </p:nvPicPr>
        <p:blipFill rotWithShape="1">
          <a:blip r:embed="rId24">
            <a:alphaModFix/>
          </a:blip>
          <a:srcRect/>
          <a:stretch/>
        </p:blipFill>
        <p:spPr>
          <a:xfrm>
            <a:off x="12138918" y="7274495"/>
            <a:ext cx="258594" cy="509842"/>
          </a:xfrm>
          <a:prstGeom prst="rect">
            <a:avLst/>
          </a:prstGeom>
          <a:noFill/>
          <a:ln>
            <a:noFill/>
          </a:ln>
        </p:spPr>
      </p:pic>
      <p:pic>
        <p:nvPicPr>
          <p:cNvPr id="200" name="Google Shape;200;p21"/>
          <p:cNvPicPr preferRelativeResize="0"/>
          <p:nvPr/>
        </p:nvPicPr>
        <p:blipFill rotWithShape="1">
          <a:blip r:embed="rId25">
            <a:alphaModFix/>
          </a:blip>
          <a:srcRect/>
          <a:stretch/>
        </p:blipFill>
        <p:spPr>
          <a:xfrm>
            <a:off x="12442331" y="7368530"/>
            <a:ext cx="426092" cy="421686"/>
          </a:xfrm>
          <a:prstGeom prst="rect">
            <a:avLst/>
          </a:prstGeom>
          <a:noFill/>
          <a:ln>
            <a:noFill/>
          </a:ln>
        </p:spPr>
      </p:pic>
      <p:pic>
        <p:nvPicPr>
          <p:cNvPr id="201" name="Google Shape;201;p21"/>
          <p:cNvPicPr preferRelativeResize="0"/>
          <p:nvPr/>
        </p:nvPicPr>
        <p:blipFill rotWithShape="1">
          <a:blip r:embed="rId26">
            <a:alphaModFix/>
          </a:blip>
          <a:srcRect/>
          <a:stretch/>
        </p:blipFill>
        <p:spPr>
          <a:xfrm>
            <a:off x="12935274" y="7369998"/>
            <a:ext cx="407728" cy="414338"/>
          </a:xfrm>
          <a:prstGeom prst="rect">
            <a:avLst/>
          </a:prstGeom>
          <a:noFill/>
          <a:ln>
            <a:noFill/>
          </a:ln>
        </p:spPr>
      </p:pic>
      <p:pic>
        <p:nvPicPr>
          <p:cNvPr id="202" name="Google Shape;202;p21"/>
          <p:cNvPicPr preferRelativeResize="0"/>
          <p:nvPr/>
        </p:nvPicPr>
        <p:blipFill rotWithShape="1">
          <a:blip r:embed="rId27">
            <a:alphaModFix/>
          </a:blip>
          <a:srcRect/>
          <a:stretch/>
        </p:blipFill>
        <p:spPr>
          <a:xfrm>
            <a:off x="13405449" y="7368530"/>
            <a:ext cx="411401" cy="421686"/>
          </a:xfrm>
          <a:prstGeom prst="rect">
            <a:avLst/>
          </a:prstGeom>
          <a:noFill/>
          <a:ln>
            <a:noFill/>
          </a:ln>
        </p:spPr>
      </p:pic>
      <p:pic>
        <p:nvPicPr>
          <p:cNvPr id="203" name="Google Shape;203;p21"/>
          <p:cNvPicPr preferRelativeResize="0"/>
          <p:nvPr/>
        </p:nvPicPr>
        <p:blipFill rotWithShape="1">
          <a:blip r:embed="rId28">
            <a:alphaModFix/>
          </a:blip>
          <a:srcRect/>
          <a:stretch/>
        </p:blipFill>
        <p:spPr>
          <a:xfrm>
            <a:off x="13860929" y="7368530"/>
            <a:ext cx="354834" cy="421686"/>
          </a:xfrm>
          <a:prstGeom prst="rect">
            <a:avLst/>
          </a:prstGeom>
          <a:noFill/>
          <a:ln>
            <a:noFill/>
          </a:ln>
        </p:spPr>
      </p:pic>
      <p:sp>
        <p:nvSpPr>
          <p:cNvPr id="204" name="Google Shape;204;p21"/>
          <p:cNvSpPr/>
          <p:nvPr/>
        </p:nvSpPr>
        <p:spPr>
          <a:xfrm>
            <a:off x="1112770" y="3579407"/>
            <a:ext cx="12009755" cy="0"/>
          </a:xfrm>
          <a:custGeom>
            <a:avLst/>
            <a:gdLst/>
            <a:ahLst/>
            <a:cxnLst/>
            <a:rect l="l" t="t" r="r" b="b"/>
            <a:pathLst>
              <a:path w="12009755" h="120000" extrusionOk="0">
                <a:moveTo>
                  <a:pt x="0" y="0"/>
                </a:moveTo>
                <a:lnTo>
                  <a:pt x="12009128" y="0"/>
                </a:lnTo>
              </a:path>
            </a:pathLst>
          </a:custGeom>
          <a:noFill/>
          <a:ln w="12700" cap="flat" cmpd="sng">
            <a:solidFill>
              <a:srgbClr val="F4F4F4"/>
            </a:solidFill>
            <a:prstDash val="dot"/>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5" name="Google Shape;205;p21"/>
          <p:cNvSpPr/>
          <p:nvPr/>
        </p:nvSpPr>
        <p:spPr>
          <a:xfrm>
            <a:off x="12985034" y="3466939"/>
            <a:ext cx="137159" cy="241935"/>
          </a:xfrm>
          <a:custGeom>
            <a:avLst/>
            <a:gdLst/>
            <a:ahLst/>
            <a:cxnLst/>
            <a:rect l="l" t="t" r="r" b="b"/>
            <a:pathLst>
              <a:path w="137159" h="241935" extrusionOk="0">
                <a:moveTo>
                  <a:pt x="0" y="0"/>
                </a:moveTo>
                <a:lnTo>
                  <a:pt x="136864" y="112467"/>
                </a:lnTo>
                <a:lnTo>
                  <a:pt x="7425" y="241909"/>
                </a:lnTo>
              </a:path>
            </a:pathLst>
          </a:custGeom>
          <a:noFill/>
          <a:ln w="25400" cap="flat" cmpd="sng">
            <a:solidFill>
              <a:srgbClr val="67C7B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6" name="Google Shape;206;p21"/>
          <p:cNvSpPr/>
          <p:nvPr/>
        </p:nvSpPr>
        <p:spPr>
          <a:xfrm>
            <a:off x="1112770" y="2256066"/>
            <a:ext cx="0" cy="2646679"/>
          </a:xfrm>
          <a:custGeom>
            <a:avLst/>
            <a:gdLst/>
            <a:ahLst/>
            <a:cxnLst/>
            <a:rect l="l" t="t" r="r" b="b"/>
            <a:pathLst>
              <a:path w="120000" h="2646679" extrusionOk="0">
                <a:moveTo>
                  <a:pt x="0" y="2646676"/>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07" name="Google Shape;207;p21"/>
          <p:cNvPicPr preferRelativeResize="0"/>
          <p:nvPr/>
        </p:nvPicPr>
        <p:blipFill rotWithShape="1">
          <a:blip r:embed="rId29">
            <a:alphaModFix/>
          </a:blip>
          <a:srcRect/>
          <a:stretch/>
        </p:blipFill>
        <p:spPr>
          <a:xfrm>
            <a:off x="1023649" y="2195939"/>
            <a:ext cx="178243" cy="178243"/>
          </a:xfrm>
          <a:prstGeom prst="rect">
            <a:avLst/>
          </a:prstGeom>
          <a:noFill/>
          <a:ln>
            <a:noFill/>
          </a:ln>
        </p:spPr>
      </p:pic>
      <p:pic>
        <p:nvPicPr>
          <p:cNvPr id="208" name="Google Shape;208;p21"/>
          <p:cNvPicPr preferRelativeResize="0"/>
          <p:nvPr/>
        </p:nvPicPr>
        <p:blipFill rotWithShape="1">
          <a:blip r:embed="rId29">
            <a:alphaModFix/>
          </a:blip>
          <a:srcRect/>
          <a:stretch/>
        </p:blipFill>
        <p:spPr>
          <a:xfrm>
            <a:off x="1023649" y="4782300"/>
            <a:ext cx="178243" cy="178243"/>
          </a:xfrm>
          <a:prstGeom prst="rect">
            <a:avLst/>
          </a:prstGeom>
          <a:noFill/>
          <a:ln>
            <a:noFill/>
          </a:ln>
        </p:spPr>
      </p:pic>
      <p:pic>
        <p:nvPicPr>
          <p:cNvPr id="209" name="Google Shape;209;p21"/>
          <p:cNvPicPr preferRelativeResize="0"/>
          <p:nvPr/>
        </p:nvPicPr>
        <p:blipFill rotWithShape="1">
          <a:blip r:embed="rId30">
            <a:alphaModFix/>
          </a:blip>
          <a:srcRect/>
          <a:stretch/>
        </p:blipFill>
        <p:spPr>
          <a:xfrm>
            <a:off x="1023649" y="3490286"/>
            <a:ext cx="178243" cy="178243"/>
          </a:xfrm>
          <a:prstGeom prst="rect">
            <a:avLst/>
          </a:prstGeom>
          <a:noFill/>
          <a:ln>
            <a:noFill/>
          </a:ln>
        </p:spPr>
      </p:pic>
      <p:sp>
        <p:nvSpPr>
          <p:cNvPr id="210" name="Google Shape;210;p21"/>
          <p:cNvSpPr/>
          <p:nvPr/>
        </p:nvSpPr>
        <p:spPr>
          <a:xfrm>
            <a:off x="2469776"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11" name="Google Shape;211;p21"/>
          <p:cNvPicPr preferRelativeResize="0"/>
          <p:nvPr/>
        </p:nvPicPr>
        <p:blipFill rotWithShape="1">
          <a:blip r:embed="rId31">
            <a:alphaModFix/>
          </a:blip>
          <a:srcRect/>
          <a:stretch/>
        </p:blipFill>
        <p:spPr>
          <a:xfrm>
            <a:off x="2423440" y="4085535"/>
            <a:ext cx="92671" cy="92671"/>
          </a:xfrm>
          <a:prstGeom prst="rect">
            <a:avLst/>
          </a:prstGeom>
          <a:noFill/>
          <a:ln>
            <a:noFill/>
          </a:ln>
        </p:spPr>
      </p:pic>
      <p:pic>
        <p:nvPicPr>
          <p:cNvPr id="212" name="Google Shape;212;p21"/>
          <p:cNvPicPr preferRelativeResize="0"/>
          <p:nvPr/>
        </p:nvPicPr>
        <p:blipFill rotWithShape="1">
          <a:blip r:embed="rId32">
            <a:alphaModFix/>
          </a:blip>
          <a:srcRect/>
          <a:stretch/>
        </p:blipFill>
        <p:spPr>
          <a:xfrm>
            <a:off x="2423440" y="2987647"/>
            <a:ext cx="92671" cy="92671"/>
          </a:xfrm>
          <a:prstGeom prst="rect">
            <a:avLst/>
          </a:prstGeom>
          <a:noFill/>
          <a:ln>
            <a:noFill/>
          </a:ln>
        </p:spPr>
      </p:pic>
      <p:sp>
        <p:nvSpPr>
          <p:cNvPr id="213" name="Google Shape;213;p21"/>
          <p:cNvSpPr/>
          <p:nvPr/>
        </p:nvSpPr>
        <p:spPr>
          <a:xfrm>
            <a:off x="5041511"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14" name="Google Shape;214;p21"/>
          <p:cNvPicPr preferRelativeResize="0"/>
          <p:nvPr/>
        </p:nvPicPr>
        <p:blipFill rotWithShape="1">
          <a:blip r:embed="rId32">
            <a:alphaModFix/>
          </a:blip>
          <a:srcRect/>
          <a:stretch/>
        </p:blipFill>
        <p:spPr>
          <a:xfrm>
            <a:off x="4995176" y="2987647"/>
            <a:ext cx="92670" cy="92671"/>
          </a:xfrm>
          <a:prstGeom prst="rect">
            <a:avLst/>
          </a:prstGeom>
          <a:noFill/>
          <a:ln>
            <a:noFill/>
          </a:ln>
        </p:spPr>
      </p:pic>
      <p:pic>
        <p:nvPicPr>
          <p:cNvPr id="215" name="Google Shape;215;p21"/>
          <p:cNvPicPr preferRelativeResize="0"/>
          <p:nvPr/>
        </p:nvPicPr>
        <p:blipFill rotWithShape="1">
          <a:blip r:embed="rId31">
            <a:alphaModFix/>
          </a:blip>
          <a:srcRect/>
          <a:stretch/>
        </p:blipFill>
        <p:spPr>
          <a:xfrm>
            <a:off x="4995176" y="4085535"/>
            <a:ext cx="92670" cy="92671"/>
          </a:xfrm>
          <a:prstGeom prst="rect">
            <a:avLst/>
          </a:prstGeom>
          <a:noFill/>
          <a:ln>
            <a:noFill/>
          </a:ln>
        </p:spPr>
      </p:pic>
      <p:sp>
        <p:nvSpPr>
          <p:cNvPr id="216" name="Google Shape;216;p21"/>
          <p:cNvSpPr/>
          <p:nvPr/>
        </p:nvSpPr>
        <p:spPr>
          <a:xfrm>
            <a:off x="8293090"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17" name="Google Shape;217;p21"/>
          <p:cNvPicPr preferRelativeResize="0"/>
          <p:nvPr/>
        </p:nvPicPr>
        <p:blipFill rotWithShape="1">
          <a:blip r:embed="rId31">
            <a:alphaModFix/>
          </a:blip>
          <a:srcRect/>
          <a:stretch/>
        </p:blipFill>
        <p:spPr>
          <a:xfrm>
            <a:off x="8246754" y="4085535"/>
            <a:ext cx="92671" cy="92671"/>
          </a:xfrm>
          <a:prstGeom prst="rect">
            <a:avLst/>
          </a:prstGeom>
          <a:noFill/>
          <a:ln>
            <a:noFill/>
          </a:ln>
        </p:spPr>
      </p:pic>
      <p:pic>
        <p:nvPicPr>
          <p:cNvPr id="218" name="Google Shape;218;p21"/>
          <p:cNvPicPr preferRelativeResize="0"/>
          <p:nvPr/>
        </p:nvPicPr>
        <p:blipFill rotWithShape="1">
          <a:blip r:embed="rId32">
            <a:alphaModFix/>
          </a:blip>
          <a:srcRect/>
          <a:stretch/>
        </p:blipFill>
        <p:spPr>
          <a:xfrm>
            <a:off x="8246754" y="2987647"/>
            <a:ext cx="92671" cy="92671"/>
          </a:xfrm>
          <a:prstGeom prst="rect">
            <a:avLst/>
          </a:prstGeom>
          <a:noFill/>
          <a:ln>
            <a:noFill/>
          </a:ln>
        </p:spPr>
      </p:pic>
      <p:sp>
        <p:nvSpPr>
          <p:cNvPr id="219" name="Google Shape;219;p21"/>
          <p:cNvSpPr/>
          <p:nvPr/>
        </p:nvSpPr>
        <p:spPr>
          <a:xfrm>
            <a:off x="11277140"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20" name="Google Shape;220;p21"/>
          <p:cNvPicPr preferRelativeResize="0"/>
          <p:nvPr/>
        </p:nvPicPr>
        <p:blipFill rotWithShape="1">
          <a:blip r:embed="rId33">
            <a:alphaModFix/>
          </a:blip>
          <a:srcRect/>
          <a:stretch/>
        </p:blipFill>
        <p:spPr>
          <a:xfrm>
            <a:off x="11230804" y="4085535"/>
            <a:ext cx="92671" cy="92671"/>
          </a:xfrm>
          <a:prstGeom prst="rect">
            <a:avLst/>
          </a:prstGeom>
          <a:noFill/>
          <a:ln>
            <a:noFill/>
          </a:ln>
        </p:spPr>
      </p:pic>
      <p:pic>
        <p:nvPicPr>
          <p:cNvPr id="221" name="Google Shape;221;p21"/>
          <p:cNvPicPr preferRelativeResize="0"/>
          <p:nvPr/>
        </p:nvPicPr>
        <p:blipFill rotWithShape="1">
          <a:blip r:embed="rId34">
            <a:alphaModFix/>
          </a:blip>
          <a:srcRect/>
          <a:stretch/>
        </p:blipFill>
        <p:spPr>
          <a:xfrm>
            <a:off x="11230804" y="2987647"/>
            <a:ext cx="92671" cy="92671"/>
          </a:xfrm>
          <a:prstGeom prst="rect">
            <a:avLst/>
          </a:prstGeom>
          <a:noFill/>
          <a:ln>
            <a:noFill/>
          </a:ln>
        </p:spPr>
      </p:pic>
      <p:sp>
        <p:nvSpPr>
          <p:cNvPr id="222" name="Google Shape;222;p21"/>
          <p:cNvSpPr txBox="1">
            <a:spLocks noGrp="1"/>
          </p:cNvSpPr>
          <p:nvPr>
            <p:ph type="title"/>
          </p:nvPr>
        </p:nvSpPr>
        <p:spPr>
          <a:xfrm>
            <a:off x="680944" y="1652120"/>
            <a:ext cx="864900" cy="433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0" i="0">
                <a:solidFill>
                  <a:srgbClr val="67C7BE"/>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21"/>
          <p:cNvSpPr txBox="1">
            <a:spLocks noGrp="1"/>
          </p:cNvSpPr>
          <p:nvPr>
            <p:ph type="body" idx="1"/>
          </p:nvPr>
        </p:nvSpPr>
        <p:spPr>
          <a:xfrm>
            <a:off x="731520" y="1892808"/>
            <a:ext cx="13167300" cy="5431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21"/>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21"/>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21"/>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994520" y="4817282"/>
            <a:ext cx="3942715" cy="1577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31520" y="1892808"/>
            <a:ext cx="13167360" cy="543153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974336" y="7653528"/>
            <a:ext cx="4681728" cy="41148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731520" y="7653528"/>
            <a:ext cx="3364992" cy="4114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10533888" y="7653528"/>
            <a:ext cx="3364992" cy="41148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1">
  <p:cSld name="OBJECT_5">
    <p:spTree>
      <p:nvGrpSpPr>
        <p:cNvPr id="1" name="Shape 227"/>
        <p:cNvGrpSpPr/>
        <p:nvPr/>
      </p:nvGrpSpPr>
      <p:grpSpPr>
        <a:xfrm>
          <a:off x="0" y="0"/>
          <a:ext cx="0" cy="0"/>
          <a:chOff x="0" y="0"/>
          <a:chExt cx="0" cy="0"/>
        </a:xfrm>
      </p:grpSpPr>
      <p:sp>
        <p:nvSpPr>
          <p:cNvPr id="228" name="Google Shape;228;p22"/>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2"/>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2"/>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7"/>
        <p:cNvGrpSpPr/>
        <p:nvPr/>
      </p:nvGrpSpPr>
      <p:grpSpPr>
        <a:xfrm>
          <a:off x="0" y="0"/>
          <a:ext cx="0" cy="0"/>
          <a:chOff x="0" y="0"/>
          <a:chExt cx="0" cy="0"/>
        </a:xfrm>
      </p:grpSpPr>
      <p:sp>
        <p:nvSpPr>
          <p:cNvPr id="238" name="Google Shape;238;p24"/>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24"/>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rgbClr val="F4F4F4"/>
                </a:solidFill>
                <a:latin typeface="Lucida Sans"/>
                <a:ea typeface="Lucida Sans"/>
                <a:cs typeface="Lucida Sans"/>
                <a:sym typeface="Lucida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0" name="Google Shape;240;p24"/>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24"/>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24"/>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25"/>
          <p:cNvSpPr txBox="1">
            <a:spLocks noGrp="1"/>
          </p:cNvSpPr>
          <p:nvPr>
            <p:ph type="body" idx="1"/>
          </p:nvPr>
        </p:nvSpPr>
        <p:spPr>
          <a:xfrm>
            <a:off x="731520" y="1892808"/>
            <a:ext cx="6364200" cy="5431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6" name="Google Shape;246;p25"/>
          <p:cNvSpPr txBox="1">
            <a:spLocks noGrp="1"/>
          </p:cNvSpPr>
          <p:nvPr>
            <p:ph type="body" idx="2"/>
          </p:nvPr>
        </p:nvSpPr>
        <p:spPr>
          <a:xfrm>
            <a:off x="7534656" y="1892808"/>
            <a:ext cx="6364200" cy="5431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7" name="Google Shape;247;p25"/>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25"/>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25"/>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50"/>
        <p:cNvGrpSpPr/>
        <p:nvPr/>
      </p:nvGrpSpPr>
      <p:grpSpPr>
        <a:xfrm>
          <a:off x="0" y="0"/>
          <a:ext cx="0" cy="0"/>
          <a:chOff x="0" y="0"/>
          <a:chExt cx="0" cy="0"/>
        </a:xfrm>
      </p:grpSpPr>
      <p:sp>
        <p:nvSpPr>
          <p:cNvPr id="251" name="Google Shape;251;p26"/>
          <p:cNvSpPr/>
          <p:nvPr/>
        </p:nvSpPr>
        <p:spPr>
          <a:xfrm>
            <a:off x="0" y="0"/>
            <a:ext cx="14630400" cy="8229600"/>
          </a:xfrm>
          <a:custGeom>
            <a:avLst/>
            <a:gdLst/>
            <a:ahLst/>
            <a:cxnLst/>
            <a:rect l="l" t="t" r="r" b="b"/>
            <a:pathLst>
              <a:path w="14630400" h="8229600" extrusionOk="0">
                <a:moveTo>
                  <a:pt x="14630400" y="0"/>
                </a:moveTo>
                <a:lnTo>
                  <a:pt x="0" y="0"/>
                </a:lnTo>
                <a:lnTo>
                  <a:pt x="0" y="8229600"/>
                </a:lnTo>
                <a:lnTo>
                  <a:pt x="14630400" y="8229600"/>
                </a:lnTo>
                <a:lnTo>
                  <a:pt x="14630400" y="0"/>
                </a:lnTo>
                <a:close/>
              </a:path>
            </a:pathLst>
          </a:custGeom>
          <a:solidFill>
            <a:srgbClr val="0425B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52" name="Google Shape;252;p26"/>
          <p:cNvPicPr preferRelativeResize="0"/>
          <p:nvPr/>
        </p:nvPicPr>
        <p:blipFill rotWithShape="1">
          <a:blip r:embed="rId2">
            <a:alphaModFix/>
          </a:blip>
          <a:srcRect/>
          <a:stretch/>
        </p:blipFill>
        <p:spPr>
          <a:xfrm>
            <a:off x="0" y="0"/>
            <a:ext cx="8531420" cy="5692477"/>
          </a:xfrm>
          <a:prstGeom prst="rect">
            <a:avLst/>
          </a:prstGeom>
          <a:noFill/>
          <a:ln>
            <a:noFill/>
          </a:ln>
        </p:spPr>
      </p:pic>
      <p:pic>
        <p:nvPicPr>
          <p:cNvPr id="253" name="Google Shape;253;p26"/>
          <p:cNvPicPr preferRelativeResize="0"/>
          <p:nvPr/>
        </p:nvPicPr>
        <p:blipFill rotWithShape="1">
          <a:blip r:embed="rId3">
            <a:alphaModFix/>
          </a:blip>
          <a:srcRect/>
          <a:stretch/>
        </p:blipFill>
        <p:spPr>
          <a:xfrm>
            <a:off x="3085322" y="3461037"/>
            <a:ext cx="317559" cy="317558"/>
          </a:xfrm>
          <a:prstGeom prst="rect">
            <a:avLst/>
          </a:prstGeom>
          <a:noFill/>
          <a:ln>
            <a:noFill/>
          </a:ln>
        </p:spPr>
      </p:pic>
      <p:sp>
        <p:nvSpPr>
          <p:cNvPr id="254" name="Google Shape;254;p26"/>
          <p:cNvSpPr/>
          <p:nvPr/>
        </p:nvSpPr>
        <p:spPr>
          <a:xfrm>
            <a:off x="3085322" y="3461037"/>
            <a:ext cx="318135" cy="318135"/>
          </a:xfrm>
          <a:custGeom>
            <a:avLst/>
            <a:gdLst/>
            <a:ahLst/>
            <a:cxnLst/>
            <a:rect l="l" t="t" r="r" b="b"/>
            <a:pathLst>
              <a:path w="318135" h="318135" extrusionOk="0">
                <a:moveTo>
                  <a:pt x="158781" y="0"/>
                </a:moveTo>
                <a:lnTo>
                  <a:pt x="208968" y="8094"/>
                </a:lnTo>
                <a:lnTo>
                  <a:pt x="252554" y="30634"/>
                </a:lnTo>
                <a:lnTo>
                  <a:pt x="286925" y="65004"/>
                </a:lnTo>
                <a:lnTo>
                  <a:pt x="309465" y="108590"/>
                </a:lnTo>
                <a:lnTo>
                  <a:pt x="317559" y="158777"/>
                </a:lnTo>
                <a:lnTo>
                  <a:pt x="309465" y="208964"/>
                </a:lnTo>
                <a:lnTo>
                  <a:pt x="286925" y="252551"/>
                </a:lnTo>
                <a:lnTo>
                  <a:pt x="252554" y="286923"/>
                </a:lnTo>
                <a:lnTo>
                  <a:pt x="208968" y="309463"/>
                </a:lnTo>
                <a:lnTo>
                  <a:pt x="158781" y="317558"/>
                </a:lnTo>
                <a:lnTo>
                  <a:pt x="108594" y="309463"/>
                </a:lnTo>
                <a:lnTo>
                  <a:pt x="65006" y="286923"/>
                </a:lnTo>
                <a:lnTo>
                  <a:pt x="30635" y="252551"/>
                </a:lnTo>
                <a:lnTo>
                  <a:pt x="8094" y="208964"/>
                </a:lnTo>
                <a:lnTo>
                  <a:pt x="0" y="158777"/>
                </a:lnTo>
                <a:lnTo>
                  <a:pt x="8094" y="108590"/>
                </a:lnTo>
                <a:lnTo>
                  <a:pt x="30635" y="65004"/>
                </a:lnTo>
                <a:lnTo>
                  <a:pt x="65006" y="30634"/>
                </a:lnTo>
                <a:lnTo>
                  <a:pt x="108594" y="8094"/>
                </a:lnTo>
                <a:lnTo>
                  <a:pt x="158781" y="0"/>
                </a:lnTo>
                <a:close/>
              </a:path>
            </a:pathLst>
          </a:custGeom>
          <a:noFill/>
          <a:ln w="12700" cap="flat" cmpd="sng">
            <a:solidFill>
              <a:srgbClr val="67C7B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55" name="Google Shape;255;p26"/>
          <p:cNvPicPr preferRelativeResize="0"/>
          <p:nvPr/>
        </p:nvPicPr>
        <p:blipFill rotWithShape="1">
          <a:blip r:embed="rId4">
            <a:alphaModFix/>
          </a:blip>
          <a:srcRect/>
          <a:stretch/>
        </p:blipFill>
        <p:spPr>
          <a:xfrm>
            <a:off x="4013050" y="3404329"/>
            <a:ext cx="317559" cy="317559"/>
          </a:xfrm>
          <a:prstGeom prst="rect">
            <a:avLst/>
          </a:prstGeom>
          <a:noFill/>
          <a:ln>
            <a:noFill/>
          </a:ln>
        </p:spPr>
      </p:pic>
      <p:sp>
        <p:nvSpPr>
          <p:cNvPr id="256" name="Google Shape;256;p26"/>
          <p:cNvSpPr/>
          <p:nvPr/>
        </p:nvSpPr>
        <p:spPr>
          <a:xfrm>
            <a:off x="4013050" y="3404329"/>
            <a:ext cx="318135" cy="318135"/>
          </a:xfrm>
          <a:custGeom>
            <a:avLst/>
            <a:gdLst/>
            <a:ahLst/>
            <a:cxnLst/>
            <a:rect l="l" t="t" r="r" b="b"/>
            <a:pathLst>
              <a:path w="318135" h="318135" extrusionOk="0">
                <a:moveTo>
                  <a:pt x="158777" y="0"/>
                </a:moveTo>
                <a:lnTo>
                  <a:pt x="208965" y="8094"/>
                </a:lnTo>
                <a:lnTo>
                  <a:pt x="252552" y="30634"/>
                </a:lnTo>
                <a:lnTo>
                  <a:pt x="286923" y="65005"/>
                </a:lnTo>
                <a:lnTo>
                  <a:pt x="309464" y="108593"/>
                </a:lnTo>
                <a:lnTo>
                  <a:pt x="317559" y="158781"/>
                </a:lnTo>
                <a:lnTo>
                  <a:pt x="309464" y="208968"/>
                </a:lnTo>
                <a:lnTo>
                  <a:pt x="286923" y="252554"/>
                </a:lnTo>
                <a:lnTo>
                  <a:pt x="252552" y="286925"/>
                </a:lnTo>
                <a:lnTo>
                  <a:pt x="208965" y="309465"/>
                </a:lnTo>
                <a:lnTo>
                  <a:pt x="158777" y="317559"/>
                </a:lnTo>
                <a:lnTo>
                  <a:pt x="108590" y="309465"/>
                </a:lnTo>
                <a:lnTo>
                  <a:pt x="65004" y="286925"/>
                </a:lnTo>
                <a:lnTo>
                  <a:pt x="30634" y="252554"/>
                </a:lnTo>
                <a:lnTo>
                  <a:pt x="8094" y="208968"/>
                </a:lnTo>
                <a:lnTo>
                  <a:pt x="0" y="158781"/>
                </a:lnTo>
                <a:lnTo>
                  <a:pt x="8094" y="108593"/>
                </a:lnTo>
                <a:lnTo>
                  <a:pt x="30634" y="65005"/>
                </a:lnTo>
                <a:lnTo>
                  <a:pt x="65004" y="30634"/>
                </a:lnTo>
                <a:lnTo>
                  <a:pt x="108590" y="8094"/>
                </a:lnTo>
                <a:lnTo>
                  <a:pt x="158777" y="0"/>
                </a:lnTo>
                <a:close/>
              </a:path>
            </a:pathLst>
          </a:custGeom>
          <a:noFill/>
          <a:ln w="12700" cap="flat" cmpd="sng">
            <a:solidFill>
              <a:srgbClr val="67C7B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57" name="Google Shape;257;p26"/>
          <p:cNvPicPr preferRelativeResize="0"/>
          <p:nvPr/>
        </p:nvPicPr>
        <p:blipFill rotWithShape="1">
          <a:blip r:embed="rId5">
            <a:alphaModFix/>
          </a:blip>
          <a:srcRect/>
          <a:stretch/>
        </p:blipFill>
        <p:spPr>
          <a:xfrm>
            <a:off x="3201004" y="3141212"/>
            <a:ext cx="317559" cy="317559"/>
          </a:xfrm>
          <a:prstGeom prst="rect">
            <a:avLst/>
          </a:prstGeom>
          <a:noFill/>
          <a:ln>
            <a:noFill/>
          </a:ln>
        </p:spPr>
      </p:pic>
      <p:sp>
        <p:nvSpPr>
          <p:cNvPr id="258" name="Google Shape;258;p26"/>
          <p:cNvSpPr/>
          <p:nvPr/>
        </p:nvSpPr>
        <p:spPr>
          <a:xfrm>
            <a:off x="3201004" y="3141212"/>
            <a:ext cx="318135" cy="318135"/>
          </a:xfrm>
          <a:custGeom>
            <a:avLst/>
            <a:gdLst/>
            <a:ahLst/>
            <a:cxnLst/>
            <a:rect l="l" t="t" r="r" b="b"/>
            <a:pathLst>
              <a:path w="318135" h="318135" extrusionOk="0">
                <a:moveTo>
                  <a:pt x="158781" y="0"/>
                </a:moveTo>
                <a:lnTo>
                  <a:pt x="208968" y="8094"/>
                </a:lnTo>
                <a:lnTo>
                  <a:pt x="252554" y="30635"/>
                </a:lnTo>
                <a:lnTo>
                  <a:pt x="286925" y="65006"/>
                </a:lnTo>
                <a:lnTo>
                  <a:pt x="309465" y="108593"/>
                </a:lnTo>
                <a:lnTo>
                  <a:pt x="317559" y="158780"/>
                </a:lnTo>
                <a:lnTo>
                  <a:pt x="309465" y="208967"/>
                </a:lnTo>
                <a:lnTo>
                  <a:pt x="286925" y="252554"/>
                </a:lnTo>
                <a:lnTo>
                  <a:pt x="252554" y="286925"/>
                </a:lnTo>
                <a:lnTo>
                  <a:pt x="208968" y="309465"/>
                </a:lnTo>
                <a:lnTo>
                  <a:pt x="158781" y="317559"/>
                </a:lnTo>
                <a:lnTo>
                  <a:pt x="108594" y="309465"/>
                </a:lnTo>
                <a:lnTo>
                  <a:pt x="65007" y="286925"/>
                </a:lnTo>
                <a:lnTo>
                  <a:pt x="30635" y="252554"/>
                </a:lnTo>
                <a:lnTo>
                  <a:pt x="8094" y="208967"/>
                </a:lnTo>
                <a:lnTo>
                  <a:pt x="0" y="158780"/>
                </a:lnTo>
                <a:lnTo>
                  <a:pt x="8094" y="108593"/>
                </a:lnTo>
                <a:lnTo>
                  <a:pt x="30635" y="65006"/>
                </a:lnTo>
                <a:lnTo>
                  <a:pt x="65007" y="30635"/>
                </a:lnTo>
                <a:lnTo>
                  <a:pt x="108594" y="8094"/>
                </a:lnTo>
                <a:lnTo>
                  <a:pt x="158781" y="0"/>
                </a:lnTo>
                <a:close/>
              </a:path>
            </a:pathLst>
          </a:custGeom>
          <a:noFill/>
          <a:ln w="12700" cap="flat" cmpd="sng">
            <a:solidFill>
              <a:srgbClr val="67C7B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59" name="Google Shape;259;p26"/>
          <p:cNvPicPr preferRelativeResize="0"/>
          <p:nvPr/>
        </p:nvPicPr>
        <p:blipFill rotWithShape="1">
          <a:blip r:embed="rId6">
            <a:alphaModFix/>
          </a:blip>
          <a:srcRect/>
          <a:stretch/>
        </p:blipFill>
        <p:spPr>
          <a:xfrm>
            <a:off x="0" y="5206960"/>
            <a:ext cx="8439425" cy="3022639"/>
          </a:xfrm>
          <a:prstGeom prst="rect">
            <a:avLst/>
          </a:prstGeom>
          <a:noFill/>
          <a:ln>
            <a:noFill/>
          </a:ln>
        </p:spPr>
      </p:pic>
      <p:pic>
        <p:nvPicPr>
          <p:cNvPr id="260" name="Google Shape;260;p26"/>
          <p:cNvPicPr preferRelativeResize="0"/>
          <p:nvPr/>
        </p:nvPicPr>
        <p:blipFill rotWithShape="1">
          <a:blip r:embed="rId7">
            <a:alphaModFix/>
          </a:blip>
          <a:srcRect/>
          <a:stretch/>
        </p:blipFill>
        <p:spPr>
          <a:xfrm>
            <a:off x="7448824" y="0"/>
            <a:ext cx="7181576" cy="8229600"/>
          </a:xfrm>
          <a:prstGeom prst="rect">
            <a:avLst/>
          </a:prstGeom>
          <a:noFill/>
          <a:ln>
            <a:noFill/>
          </a:ln>
        </p:spPr>
      </p:pic>
      <p:pic>
        <p:nvPicPr>
          <p:cNvPr id="261" name="Google Shape;261;p26"/>
          <p:cNvPicPr preferRelativeResize="0"/>
          <p:nvPr/>
        </p:nvPicPr>
        <p:blipFill rotWithShape="1">
          <a:blip r:embed="rId8">
            <a:alphaModFix/>
          </a:blip>
          <a:srcRect/>
          <a:stretch/>
        </p:blipFill>
        <p:spPr>
          <a:xfrm>
            <a:off x="11170055" y="0"/>
            <a:ext cx="3460344" cy="3606936"/>
          </a:xfrm>
          <a:prstGeom prst="rect">
            <a:avLst/>
          </a:prstGeom>
          <a:noFill/>
          <a:ln>
            <a:noFill/>
          </a:ln>
        </p:spPr>
      </p:pic>
      <p:sp>
        <p:nvSpPr>
          <p:cNvPr id="262" name="Google Shape;262;p26"/>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26"/>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26"/>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5"/>
        <p:cNvGrpSpPr/>
        <p:nvPr/>
      </p:nvGrpSpPr>
      <p:grpSpPr>
        <a:xfrm>
          <a:off x="0" y="0"/>
          <a:ext cx="0" cy="0"/>
          <a:chOff x="0" y="0"/>
          <a:chExt cx="0" cy="0"/>
        </a:xfrm>
      </p:grpSpPr>
      <p:sp>
        <p:nvSpPr>
          <p:cNvPr id="266" name="Google Shape;266;p27"/>
          <p:cNvSpPr txBox="1">
            <a:spLocks noGrp="1"/>
          </p:cNvSpPr>
          <p:nvPr>
            <p:ph type="ctrTitle"/>
          </p:nvPr>
        </p:nvSpPr>
        <p:spPr>
          <a:xfrm>
            <a:off x="1097280" y="2551176"/>
            <a:ext cx="12435900" cy="172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27"/>
          <p:cNvSpPr txBox="1">
            <a:spLocks noGrp="1"/>
          </p:cNvSpPr>
          <p:nvPr>
            <p:ph type="subTitle" idx="1"/>
          </p:nvPr>
        </p:nvSpPr>
        <p:spPr>
          <a:xfrm>
            <a:off x="2194560" y="4608576"/>
            <a:ext cx="10241400" cy="205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100" b="0" i="0">
                <a:solidFill>
                  <a:srgbClr val="F4F4F4"/>
                </a:solidFill>
                <a:latin typeface="Lucida Sans"/>
                <a:ea typeface="Lucida Sans"/>
                <a:cs typeface="Lucida Sans"/>
                <a:sym typeface="Lucida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27"/>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27"/>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27"/>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28"/>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8"/>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28"/>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OBJECT_1">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1360041" y="2787888"/>
            <a:ext cx="3364800" cy="2438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7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29"/>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29"/>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29"/>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14630400" cy="8229600"/>
          </a:xfrm>
          <a:prstGeom prst="rect">
            <a:avLst/>
          </a:prstGeom>
          <a:noFill/>
          <a:ln>
            <a:noFill/>
          </a:ln>
        </p:spPr>
      </p:pic>
      <p:pic>
        <p:nvPicPr>
          <p:cNvPr id="24" name="Google Shape;24;p4"/>
          <p:cNvPicPr preferRelativeResize="0"/>
          <p:nvPr/>
        </p:nvPicPr>
        <p:blipFill rotWithShape="1">
          <a:blip r:embed="rId3">
            <a:alphaModFix/>
          </a:blip>
          <a:srcRect/>
          <a:stretch/>
        </p:blipFill>
        <p:spPr>
          <a:xfrm>
            <a:off x="766108" y="2485698"/>
            <a:ext cx="7164845" cy="4587570"/>
          </a:xfrm>
          <a:prstGeom prst="rect">
            <a:avLst/>
          </a:prstGeom>
          <a:noFill/>
          <a:ln>
            <a:noFill/>
          </a:ln>
        </p:spPr>
      </p:pic>
      <p:sp>
        <p:nvSpPr>
          <p:cNvPr id="25" name="Google Shape;25;p4"/>
          <p:cNvSpPr/>
          <p:nvPr/>
        </p:nvSpPr>
        <p:spPr>
          <a:xfrm>
            <a:off x="6900901" y="1319605"/>
            <a:ext cx="1682750" cy="5753735"/>
          </a:xfrm>
          <a:custGeom>
            <a:avLst/>
            <a:gdLst/>
            <a:ahLst/>
            <a:cxnLst/>
            <a:rect l="l" t="t" r="r" b="b"/>
            <a:pathLst>
              <a:path w="1682750" h="5753734" extrusionOk="0">
                <a:moveTo>
                  <a:pt x="1682559" y="4337609"/>
                </a:moveTo>
                <a:lnTo>
                  <a:pt x="1678241" y="4289869"/>
                </a:lnTo>
                <a:lnTo>
                  <a:pt x="1665808" y="4244873"/>
                </a:lnTo>
                <a:lnTo>
                  <a:pt x="1646034" y="4203369"/>
                </a:lnTo>
                <a:lnTo>
                  <a:pt x="1619681" y="4166158"/>
                </a:lnTo>
                <a:lnTo>
                  <a:pt x="1587500" y="4133989"/>
                </a:lnTo>
                <a:lnTo>
                  <a:pt x="1550289" y="4107624"/>
                </a:lnTo>
                <a:lnTo>
                  <a:pt x="1508798" y="4087850"/>
                </a:lnTo>
                <a:lnTo>
                  <a:pt x="1463789" y="4075417"/>
                </a:lnTo>
                <a:lnTo>
                  <a:pt x="1416050" y="4071112"/>
                </a:lnTo>
                <a:lnTo>
                  <a:pt x="266496" y="4071112"/>
                </a:lnTo>
                <a:lnTo>
                  <a:pt x="218757" y="4075417"/>
                </a:lnTo>
                <a:lnTo>
                  <a:pt x="173761" y="4087850"/>
                </a:lnTo>
                <a:lnTo>
                  <a:pt x="132257" y="4107624"/>
                </a:lnTo>
                <a:lnTo>
                  <a:pt x="95046" y="4133989"/>
                </a:lnTo>
                <a:lnTo>
                  <a:pt x="62877" y="4166158"/>
                </a:lnTo>
                <a:lnTo>
                  <a:pt x="36512" y="4203369"/>
                </a:lnTo>
                <a:lnTo>
                  <a:pt x="16738" y="4244873"/>
                </a:lnTo>
                <a:lnTo>
                  <a:pt x="4305" y="4289869"/>
                </a:lnTo>
                <a:lnTo>
                  <a:pt x="0" y="4337609"/>
                </a:lnTo>
                <a:lnTo>
                  <a:pt x="0" y="5487162"/>
                </a:lnTo>
                <a:lnTo>
                  <a:pt x="4305" y="5534914"/>
                </a:lnTo>
                <a:lnTo>
                  <a:pt x="16738" y="5579910"/>
                </a:lnTo>
                <a:lnTo>
                  <a:pt x="36512" y="5621401"/>
                </a:lnTo>
                <a:lnTo>
                  <a:pt x="62877" y="5658612"/>
                </a:lnTo>
                <a:lnTo>
                  <a:pt x="95046" y="5690794"/>
                </a:lnTo>
                <a:lnTo>
                  <a:pt x="132257" y="5717146"/>
                </a:lnTo>
                <a:lnTo>
                  <a:pt x="173761" y="5736920"/>
                </a:lnTo>
                <a:lnTo>
                  <a:pt x="218757" y="5749353"/>
                </a:lnTo>
                <a:lnTo>
                  <a:pt x="266496" y="5753671"/>
                </a:lnTo>
                <a:lnTo>
                  <a:pt x="1416050" y="5753671"/>
                </a:lnTo>
                <a:lnTo>
                  <a:pt x="1463789" y="5749353"/>
                </a:lnTo>
                <a:lnTo>
                  <a:pt x="1508798" y="5736920"/>
                </a:lnTo>
                <a:lnTo>
                  <a:pt x="1550289" y="5717146"/>
                </a:lnTo>
                <a:lnTo>
                  <a:pt x="1587500" y="5690794"/>
                </a:lnTo>
                <a:lnTo>
                  <a:pt x="1619681" y="5658612"/>
                </a:lnTo>
                <a:lnTo>
                  <a:pt x="1646034" y="5621401"/>
                </a:lnTo>
                <a:lnTo>
                  <a:pt x="1665808" y="5579910"/>
                </a:lnTo>
                <a:lnTo>
                  <a:pt x="1678241" y="5534914"/>
                </a:lnTo>
                <a:lnTo>
                  <a:pt x="1682559" y="5487162"/>
                </a:lnTo>
                <a:lnTo>
                  <a:pt x="1682559" y="4337609"/>
                </a:lnTo>
                <a:close/>
              </a:path>
              <a:path w="1682750" h="5753734" extrusionOk="0">
                <a:moveTo>
                  <a:pt x="1682559" y="2219248"/>
                </a:moveTo>
                <a:lnTo>
                  <a:pt x="1678241" y="2171509"/>
                </a:lnTo>
                <a:lnTo>
                  <a:pt x="1665808" y="2126513"/>
                </a:lnTo>
                <a:lnTo>
                  <a:pt x="1646034" y="2085022"/>
                </a:lnTo>
                <a:lnTo>
                  <a:pt x="1619681" y="2047798"/>
                </a:lnTo>
                <a:lnTo>
                  <a:pt x="1587500" y="2015629"/>
                </a:lnTo>
                <a:lnTo>
                  <a:pt x="1550289" y="1989277"/>
                </a:lnTo>
                <a:lnTo>
                  <a:pt x="1508798" y="1969490"/>
                </a:lnTo>
                <a:lnTo>
                  <a:pt x="1463789" y="1957057"/>
                </a:lnTo>
                <a:lnTo>
                  <a:pt x="1416050" y="1952752"/>
                </a:lnTo>
                <a:lnTo>
                  <a:pt x="266496" y="1952752"/>
                </a:lnTo>
                <a:lnTo>
                  <a:pt x="218757" y="1957057"/>
                </a:lnTo>
                <a:lnTo>
                  <a:pt x="173761" y="1969490"/>
                </a:lnTo>
                <a:lnTo>
                  <a:pt x="132257" y="1989277"/>
                </a:lnTo>
                <a:lnTo>
                  <a:pt x="95046" y="2015629"/>
                </a:lnTo>
                <a:lnTo>
                  <a:pt x="62877" y="2047798"/>
                </a:lnTo>
                <a:lnTo>
                  <a:pt x="36512" y="2085022"/>
                </a:lnTo>
                <a:lnTo>
                  <a:pt x="16738" y="2126513"/>
                </a:lnTo>
                <a:lnTo>
                  <a:pt x="4305" y="2171509"/>
                </a:lnTo>
                <a:lnTo>
                  <a:pt x="0" y="2219248"/>
                </a:lnTo>
                <a:lnTo>
                  <a:pt x="0" y="3368802"/>
                </a:lnTo>
                <a:lnTo>
                  <a:pt x="4305" y="3416554"/>
                </a:lnTo>
                <a:lnTo>
                  <a:pt x="16738" y="3461550"/>
                </a:lnTo>
                <a:lnTo>
                  <a:pt x="36512" y="3503041"/>
                </a:lnTo>
                <a:lnTo>
                  <a:pt x="62877" y="3540264"/>
                </a:lnTo>
                <a:lnTo>
                  <a:pt x="95046" y="3572433"/>
                </a:lnTo>
                <a:lnTo>
                  <a:pt x="132257" y="3598786"/>
                </a:lnTo>
                <a:lnTo>
                  <a:pt x="173761" y="3618560"/>
                </a:lnTo>
                <a:lnTo>
                  <a:pt x="218757" y="3630993"/>
                </a:lnTo>
                <a:lnTo>
                  <a:pt x="266496" y="3635311"/>
                </a:lnTo>
                <a:lnTo>
                  <a:pt x="1416050" y="3635311"/>
                </a:lnTo>
                <a:lnTo>
                  <a:pt x="1463789" y="3630993"/>
                </a:lnTo>
                <a:lnTo>
                  <a:pt x="1508798" y="3618560"/>
                </a:lnTo>
                <a:lnTo>
                  <a:pt x="1550289" y="3598786"/>
                </a:lnTo>
                <a:lnTo>
                  <a:pt x="1587500" y="3572433"/>
                </a:lnTo>
                <a:lnTo>
                  <a:pt x="1619681" y="3540264"/>
                </a:lnTo>
                <a:lnTo>
                  <a:pt x="1646034" y="3503041"/>
                </a:lnTo>
                <a:lnTo>
                  <a:pt x="1665808" y="3461550"/>
                </a:lnTo>
                <a:lnTo>
                  <a:pt x="1678241" y="3416554"/>
                </a:lnTo>
                <a:lnTo>
                  <a:pt x="1682559" y="3368802"/>
                </a:lnTo>
                <a:lnTo>
                  <a:pt x="1682559" y="2219248"/>
                </a:lnTo>
                <a:close/>
              </a:path>
              <a:path w="1682750" h="5753734" extrusionOk="0">
                <a:moveTo>
                  <a:pt x="1682559" y="266509"/>
                </a:moveTo>
                <a:lnTo>
                  <a:pt x="1678241" y="218770"/>
                </a:lnTo>
                <a:lnTo>
                  <a:pt x="1665808" y="173761"/>
                </a:lnTo>
                <a:lnTo>
                  <a:pt x="1646034" y="132270"/>
                </a:lnTo>
                <a:lnTo>
                  <a:pt x="1619681" y="95059"/>
                </a:lnTo>
                <a:lnTo>
                  <a:pt x="1587500" y="62890"/>
                </a:lnTo>
                <a:lnTo>
                  <a:pt x="1550289" y="36525"/>
                </a:lnTo>
                <a:lnTo>
                  <a:pt x="1508798" y="16751"/>
                </a:lnTo>
                <a:lnTo>
                  <a:pt x="1463789" y="4318"/>
                </a:lnTo>
                <a:lnTo>
                  <a:pt x="1416050" y="0"/>
                </a:lnTo>
                <a:lnTo>
                  <a:pt x="266496" y="0"/>
                </a:lnTo>
                <a:lnTo>
                  <a:pt x="218757" y="4318"/>
                </a:lnTo>
                <a:lnTo>
                  <a:pt x="173761" y="16751"/>
                </a:lnTo>
                <a:lnTo>
                  <a:pt x="132257" y="36525"/>
                </a:lnTo>
                <a:lnTo>
                  <a:pt x="95046" y="62890"/>
                </a:lnTo>
                <a:lnTo>
                  <a:pt x="62877" y="95059"/>
                </a:lnTo>
                <a:lnTo>
                  <a:pt x="36512" y="132270"/>
                </a:lnTo>
                <a:lnTo>
                  <a:pt x="16738" y="173761"/>
                </a:lnTo>
                <a:lnTo>
                  <a:pt x="4305" y="218770"/>
                </a:lnTo>
                <a:lnTo>
                  <a:pt x="0" y="266509"/>
                </a:lnTo>
                <a:lnTo>
                  <a:pt x="0" y="1416062"/>
                </a:lnTo>
                <a:lnTo>
                  <a:pt x="4305" y="1463802"/>
                </a:lnTo>
                <a:lnTo>
                  <a:pt x="16738" y="1508810"/>
                </a:lnTo>
                <a:lnTo>
                  <a:pt x="36512" y="1550301"/>
                </a:lnTo>
                <a:lnTo>
                  <a:pt x="62877" y="1587512"/>
                </a:lnTo>
                <a:lnTo>
                  <a:pt x="95046" y="1619681"/>
                </a:lnTo>
                <a:lnTo>
                  <a:pt x="132257" y="1646047"/>
                </a:lnTo>
                <a:lnTo>
                  <a:pt x="173761" y="1665820"/>
                </a:lnTo>
                <a:lnTo>
                  <a:pt x="218757" y="1678254"/>
                </a:lnTo>
                <a:lnTo>
                  <a:pt x="266496" y="1682559"/>
                </a:lnTo>
                <a:lnTo>
                  <a:pt x="1416050" y="1682559"/>
                </a:lnTo>
                <a:lnTo>
                  <a:pt x="1463789" y="1678254"/>
                </a:lnTo>
                <a:lnTo>
                  <a:pt x="1508798" y="1665820"/>
                </a:lnTo>
                <a:lnTo>
                  <a:pt x="1550289" y="1646047"/>
                </a:lnTo>
                <a:lnTo>
                  <a:pt x="1587500" y="1619681"/>
                </a:lnTo>
                <a:lnTo>
                  <a:pt x="1619681" y="1587512"/>
                </a:lnTo>
                <a:lnTo>
                  <a:pt x="1646034" y="1550301"/>
                </a:lnTo>
                <a:lnTo>
                  <a:pt x="1665808" y="1508810"/>
                </a:lnTo>
                <a:lnTo>
                  <a:pt x="1678241" y="1463802"/>
                </a:lnTo>
                <a:lnTo>
                  <a:pt x="1682559" y="1416062"/>
                </a:lnTo>
                <a:lnTo>
                  <a:pt x="1682559" y="266509"/>
                </a:lnTo>
                <a:close/>
              </a:path>
            </a:pathLst>
          </a:custGeom>
          <a:solidFill>
            <a:srgbClr val="86D4D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6" name="Google Shape;26;p4"/>
          <p:cNvPicPr preferRelativeResize="0"/>
          <p:nvPr/>
        </p:nvPicPr>
        <p:blipFill rotWithShape="1">
          <a:blip r:embed="rId4">
            <a:alphaModFix/>
          </a:blip>
          <a:srcRect/>
          <a:stretch/>
        </p:blipFill>
        <p:spPr>
          <a:xfrm>
            <a:off x="7327400" y="3683974"/>
            <a:ext cx="859308" cy="859308"/>
          </a:xfrm>
          <a:prstGeom prst="rect">
            <a:avLst/>
          </a:prstGeom>
          <a:noFill/>
          <a:ln>
            <a:noFill/>
          </a:ln>
        </p:spPr>
      </p:pic>
      <p:pic>
        <p:nvPicPr>
          <p:cNvPr id="27" name="Google Shape;27;p4"/>
          <p:cNvPicPr preferRelativeResize="0"/>
          <p:nvPr/>
        </p:nvPicPr>
        <p:blipFill rotWithShape="1">
          <a:blip r:embed="rId5">
            <a:alphaModFix/>
          </a:blip>
          <a:srcRect/>
          <a:stretch/>
        </p:blipFill>
        <p:spPr>
          <a:xfrm>
            <a:off x="7345932" y="5835741"/>
            <a:ext cx="792492" cy="792492"/>
          </a:xfrm>
          <a:prstGeom prst="rect">
            <a:avLst/>
          </a:prstGeom>
          <a:noFill/>
          <a:ln>
            <a:noFill/>
          </a:ln>
        </p:spPr>
      </p:pic>
      <p:pic>
        <p:nvPicPr>
          <p:cNvPr id="28" name="Google Shape;28;p4"/>
          <p:cNvPicPr preferRelativeResize="0"/>
          <p:nvPr/>
        </p:nvPicPr>
        <p:blipFill rotWithShape="1">
          <a:blip r:embed="rId6">
            <a:alphaModFix/>
          </a:blip>
          <a:srcRect/>
          <a:stretch/>
        </p:blipFill>
        <p:spPr>
          <a:xfrm>
            <a:off x="7380230" y="1798934"/>
            <a:ext cx="723902" cy="723902"/>
          </a:xfrm>
          <a:prstGeom prst="rect">
            <a:avLst/>
          </a:prstGeom>
          <a:noFill/>
          <a:ln>
            <a:noFill/>
          </a:ln>
        </p:spPr>
      </p:pic>
      <p:sp>
        <p:nvSpPr>
          <p:cNvPr id="29" name="Google Shape;29;p4"/>
          <p:cNvSpPr txBox="1">
            <a:spLocks noGrp="1"/>
          </p:cNvSpPr>
          <p:nvPr>
            <p:ph type="title"/>
          </p:nvPr>
        </p:nvSpPr>
        <p:spPr>
          <a:xfrm>
            <a:off x="7994520" y="4817282"/>
            <a:ext cx="3942715" cy="1577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731520" y="1892808"/>
            <a:ext cx="6364224" cy="543153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4"/>
          <p:cNvSpPr txBox="1">
            <a:spLocks noGrp="1"/>
          </p:cNvSpPr>
          <p:nvPr>
            <p:ph type="body" idx="2"/>
          </p:nvPr>
        </p:nvSpPr>
        <p:spPr>
          <a:xfrm>
            <a:off x="7534656" y="1892808"/>
            <a:ext cx="6364224" cy="543153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974336" y="7653528"/>
            <a:ext cx="4681728" cy="41148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731520" y="7653528"/>
            <a:ext cx="3364992" cy="4114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533888" y="7653528"/>
            <a:ext cx="3364992" cy="41148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5"/>
          <p:cNvSpPr txBox="1">
            <a:spLocks noGrp="1"/>
          </p:cNvSpPr>
          <p:nvPr>
            <p:ph type="ftr" idx="11"/>
          </p:nvPr>
        </p:nvSpPr>
        <p:spPr>
          <a:xfrm>
            <a:off x="4974336" y="7653528"/>
            <a:ext cx="4681728" cy="41148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dt" idx="10"/>
          </p:nvPr>
        </p:nvSpPr>
        <p:spPr>
          <a:xfrm>
            <a:off x="731520" y="7653528"/>
            <a:ext cx="3364992" cy="4114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10533888" y="7653528"/>
            <a:ext cx="3364992" cy="41148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9"/>
        <p:cNvGrpSpPr/>
        <p:nvPr/>
      </p:nvGrpSpPr>
      <p:grpSpPr>
        <a:xfrm>
          <a:off x="0" y="0"/>
          <a:ext cx="0" cy="0"/>
          <a:chOff x="0" y="0"/>
          <a:chExt cx="0" cy="0"/>
        </a:xfrm>
      </p:grpSpPr>
      <p:sp>
        <p:nvSpPr>
          <p:cNvPr id="40" name="Google Shape;40;p6"/>
          <p:cNvSpPr txBox="1">
            <a:spLocks noGrp="1"/>
          </p:cNvSpPr>
          <p:nvPr>
            <p:ph type="ctrTitle"/>
          </p:nvPr>
        </p:nvSpPr>
        <p:spPr>
          <a:xfrm>
            <a:off x="1097280" y="2551176"/>
            <a:ext cx="12435840" cy="172821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0" b="0" i="0">
                <a:solidFill>
                  <a:srgbClr val="FEFEFE"/>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subTitle" idx="1"/>
          </p:nvPr>
        </p:nvSpPr>
        <p:spPr>
          <a:xfrm>
            <a:off x="2194560" y="4608576"/>
            <a:ext cx="10241280" cy="205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974336" y="7653528"/>
            <a:ext cx="4681728" cy="41148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731520" y="7653528"/>
            <a:ext cx="3364992" cy="4114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533888" y="7653528"/>
            <a:ext cx="3364992" cy="41148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rgbClr val="F4F4F4"/>
                </a:solidFill>
                <a:latin typeface="Lucida Sans"/>
                <a:ea typeface="Lucida Sans"/>
                <a:cs typeface="Lucida Sans"/>
                <a:sym typeface="Lucida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rgbClr val="F4F4F4"/>
                </a:solidFill>
                <a:latin typeface="Lucida Sans"/>
                <a:ea typeface="Lucida Sans"/>
                <a:cs typeface="Lucida Sans"/>
                <a:sym typeface="Lucida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50" b="0" i="0">
                <a:solidFill>
                  <a:srgbClr val="F4F4F4"/>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rgbClr val="F4F4F4"/>
                </a:solidFill>
                <a:latin typeface="Lucida Sans"/>
                <a:ea typeface="Lucida Sans"/>
                <a:cs typeface="Lucida Sans"/>
                <a:sym typeface="Lucida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 4">
  <p:cSld name="OBJECT_4">
    <p:bg>
      <p:bgPr>
        <a:solidFill>
          <a:schemeClr val="lt1"/>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2">
            <a:alphaModFix/>
          </a:blip>
          <a:srcRect/>
          <a:stretch/>
        </p:blipFill>
        <p:spPr>
          <a:xfrm>
            <a:off x="0" y="0"/>
            <a:ext cx="14630398" cy="8229601"/>
          </a:xfrm>
          <a:prstGeom prst="rect">
            <a:avLst/>
          </a:prstGeom>
          <a:noFill/>
          <a:ln>
            <a:noFill/>
          </a:ln>
        </p:spPr>
      </p:pic>
      <p:pic>
        <p:nvPicPr>
          <p:cNvPr id="65" name="Google Shape;65;p10"/>
          <p:cNvPicPr preferRelativeResize="0"/>
          <p:nvPr/>
        </p:nvPicPr>
        <p:blipFill rotWithShape="1">
          <a:blip r:embed="rId3">
            <a:alphaModFix/>
          </a:blip>
          <a:srcRect/>
          <a:stretch/>
        </p:blipFill>
        <p:spPr>
          <a:xfrm>
            <a:off x="688957" y="512114"/>
            <a:ext cx="393037" cy="515721"/>
          </a:xfrm>
          <a:prstGeom prst="rect">
            <a:avLst/>
          </a:prstGeom>
          <a:noFill/>
          <a:ln>
            <a:noFill/>
          </a:ln>
        </p:spPr>
      </p:pic>
      <p:pic>
        <p:nvPicPr>
          <p:cNvPr id="66" name="Google Shape;66;p10"/>
          <p:cNvPicPr preferRelativeResize="0"/>
          <p:nvPr/>
        </p:nvPicPr>
        <p:blipFill rotWithShape="1">
          <a:blip r:embed="rId4">
            <a:alphaModFix/>
          </a:blip>
          <a:srcRect/>
          <a:stretch/>
        </p:blipFill>
        <p:spPr>
          <a:xfrm>
            <a:off x="1122396" y="612028"/>
            <a:ext cx="432705" cy="421686"/>
          </a:xfrm>
          <a:prstGeom prst="rect">
            <a:avLst/>
          </a:prstGeom>
          <a:noFill/>
          <a:ln>
            <a:noFill/>
          </a:ln>
        </p:spPr>
      </p:pic>
      <p:pic>
        <p:nvPicPr>
          <p:cNvPr id="67" name="Google Shape;67;p10"/>
          <p:cNvPicPr preferRelativeResize="0"/>
          <p:nvPr/>
        </p:nvPicPr>
        <p:blipFill rotWithShape="1">
          <a:blip r:embed="rId5">
            <a:alphaModFix/>
          </a:blip>
          <a:srcRect/>
          <a:stretch/>
        </p:blipFill>
        <p:spPr>
          <a:xfrm>
            <a:off x="1624158" y="612028"/>
            <a:ext cx="354832" cy="421686"/>
          </a:xfrm>
          <a:prstGeom prst="rect">
            <a:avLst/>
          </a:prstGeom>
          <a:noFill/>
          <a:ln>
            <a:noFill/>
          </a:ln>
        </p:spPr>
      </p:pic>
      <p:pic>
        <p:nvPicPr>
          <p:cNvPr id="68" name="Google Shape;68;p10"/>
          <p:cNvPicPr preferRelativeResize="0"/>
          <p:nvPr/>
        </p:nvPicPr>
        <p:blipFill rotWithShape="1">
          <a:blip r:embed="rId6">
            <a:alphaModFix/>
          </a:blip>
          <a:srcRect/>
          <a:stretch/>
        </p:blipFill>
        <p:spPr>
          <a:xfrm>
            <a:off x="2026008" y="517993"/>
            <a:ext cx="258594" cy="509842"/>
          </a:xfrm>
          <a:prstGeom prst="rect">
            <a:avLst/>
          </a:prstGeom>
          <a:noFill/>
          <a:ln>
            <a:noFill/>
          </a:ln>
        </p:spPr>
      </p:pic>
      <p:pic>
        <p:nvPicPr>
          <p:cNvPr id="69" name="Google Shape;69;p10"/>
          <p:cNvPicPr preferRelativeResize="0"/>
          <p:nvPr/>
        </p:nvPicPr>
        <p:blipFill rotWithShape="1">
          <a:blip r:embed="rId7">
            <a:alphaModFix/>
          </a:blip>
          <a:srcRect/>
          <a:stretch/>
        </p:blipFill>
        <p:spPr>
          <a:xfrm>
            <a:off x="2482959" y="512114"/>
            <a:ext cx="736848" cy="515721"/>
          </a:xfrm>
          <a:prstGeom prst="rect">
            <a:avLst/>
          </a:prstGeom>
          <a:noFill/>
          <a:ln>
            <a:noFill/>
          </a:ln>
        </p:spPr>
      </p:pic>
      <p:pic>
        <p:nvPicPr>
          <p:cNvPr id="70" name="Google Shape;70;p10"/>
          <p:cNvPicPr preferRelativeResize="0"/>
          <p:nvPr/>
        </p:nvPicPr>
        <p:blipFill rotWithShape="1">
          <a:blip r:embed="rId8">
            <a:alphaModFix/>
          </a:blip>
          <a:srcRect/>
          <a:stretch/>
        </p:blipFill>
        <p:spPr>
          <a:xfrm>
            <a:off x="3271232" y="439386"/>
            <a:ext cx="149134" cy="135907"/>
          </a:xfrm>
          <a:prstGeom prst="rect">
            <a:avLst/>
          </a:prstGeom>
          <a:noFill/>
          <a:ln>
            <a:noFill/>
          </a:ln>
        </p:spPr>
      </p:pic>
      <p:pic>
        <p:nvPicPr>
          <p:cNvPr id="71" name="Google Shape;71;p10"/>
          <p:cNvPicPr preferRelativeResize="0"/>
          <p:nvPr/>
        </p:nvPicPr>
        <p:blipFill rotWithShape="1">
          <a:blip r:embed="rId9">
            <a:alphaModFix/>
          </a:blip>
          <a:srcRect/>
          <a:stretch/>
        </p:blipFill>
        <p:spPr>
          <a:xfrm>
            <a:off x="3282988" y="617904"/>
            <a:ext cx="125624" cy="409931"/>
          </a:xfrm>
          <a:prstGeom prst="rect">
            <a:avLst/>
          </a:prstGeom>
          <a:noFill/>
          <a:ln>
            <a:noFill/>
          </a:ln>
        </p:spPr>
      </p:pic>
      <p:pic>
        <p:nvPicPr>
          <p:cNvPr id="72" name="Google Shape;72;p10"/>
          <p:cNvPicPr preferRelativeResize="0"/>
          <p:nvPr/>
        </p:nvPicPr>
        <p:blipFill rotWithShape="1">
          <a:blip r:embed="rId10">
            <a:alphaModFix/>
          </a:blip>
          <a:srcRect/>
          <a:stretch/>
        </p:blipFill>
        <p:spPr>
          <a:xfrm>
            <a:off x="3499707" y="613497"/>
            <a:ext cx="407729" cy="414338"/>
          </a:xfrm>
          <a:prstGeom prst="rect">
            <a:avLst/>
          </a:prstGeom>
          <a:noFill/>
          <a:ln>
            <a:noFill/>
          </a:ln>
        </p:spPr>
      </p:pic>
      <p:pic>
        <p:nvPicPr>
          <p:cNvPr id="73" name="Google Shape;73;p10"/>
          <p:cNvPicPr preferRelativeResize="0"/>
          <p:nvPr/>
        </p:nvPicPr>
        <p:blipFill rotWithShape="1">
          <a:blip r:embed="rId11">
            <a:alphaModFix/>
          </a:blip>
          <a:srcRect/>
          <a:stretch/>
        </p:blipFill>
        <p:spPr>
          <a:xfrm>
            <a:off x="3972819" y="612028"/>
            <a:ext cx="354834" cy="421686"/>
          </a:xfrm>
          <a:prstGeom prst="rect">
            <a:avLst/>
          </a:prstGeom>
          <a:noFill/>
          <a:ln>
            <a:noFill/>
          </a:ln>
        </p:spPr>
      </p:pic>
      <p:pic>
        <p:nvPicPr>
          <p:cNvPr id="74" name="Google Shape;74;p10"/>
          <p:cNvPicPr preferRelativeResize="0"/>
          <p:nvPr/>
        </p:nvPicPr>
        <p:blipFill rotWithShape="1">
          <a:blip r:embed="rId12">
            <a:alphaModFix/>
          </a:blip>
          <a:srcRect/>
          <a:stretch/>
        </p:blipFill>
        <p:spPr>
          <a:xfrm>
            <a:off x="7585592" y="7268616"/>
            <a:ext cx="335733" cy="515721"/>
          </a:xfrm>
          <a:prstGeom prst="rect">
            <a:avLst/>
          </a:prstGeom>
          <a:noFill/>
          <a:ln>
            <a:noFill/>
          </a:ln>
        </p:spPr>
      </p:pic>
      <p:pic>
        <p:nvPicPr>
          <p:cNvPr id="75" name="Google Shape;75;p10"/>
          <p:cNvPicPr preferRelativeResize="0"/>
          <p:nvPr/>
        </p:nvPicPr>
        <p:blipFill rotWithShape="1">
          <a:blip r:embed="rId13">
            <a:alphaModFix/>
          </a:blip>
          <a:srcRect/>
          <a:stretch/>
        </p:blipFill>
        <p:spPr>
          <a:xfrm>
            <a:off x="7983770" y="7374406"/>
            <a:ext cx="408463" cy="414337"/>
          </a:xfrm>
          <a:prstGeom prst="rect">
            <a:avLst/>
          </a:prstGeom>
          <a:noFill/>
          <a:ln>
            <a:noFill/>
          </a:ln>
        </p:spPr>
      </p:pic>
      <p:pic>
        <p:nvPicPr>
          <p:cNvPr id="76" name="Google Shape;76;p10"/>
          <p:cNvPicPr preferRelativeResize="0"/>
          <p:nvPr/>
        </p:nvPicPr>
        <p:blipFill rotWithShape="1">
          <a:blip r:embed="rId14">
            <a:alphaModFix/>
          </a:blip>
          <a:srcRect/>
          <a:stretch/>
        </p:blipFill>
        <p:spPr>
          <a:xfrm>
            <a:off x="8452472" y="7274495"/>
            <a:ext cx="258594" cy="509842"/>
          </a:xfrm>
          <a:prstGeom prst="rect">
            <a:avLst/>
          </a:prstGeom>
          <a:noFill/>
          <a:ln>
            <a:noFill/>
          </a:ln>
        </p:spPr>
      </p:pic>
      <p:pic>
        <p:nvPicPr>
          <p:cNvPr id="77" name="Google Shape;77;p10"/>
          <p:cNvPicPr preferRelativeResize="0"/>
          <p:nvPr/>
        </p:nvPicPr>
        <p:blipFill rotWithShape="1">
          <a:blip r:embed="rId15">
            <a:alphaModFix/>
          </a:blip>
          <a:srcRect/>
          <a:stretch/>
        </p:blipFill>
        <p:spPr>
          <a:xfrm>
            <a:off x="8777188" y="7374406"/>
            <a:ext cx="408463" cy="414337"/>
          </a:xfrm>
          <a:prstGeom prst="rect">
            <a:avLst/>
          </a:prstGeom>
          <a:noFill/>
          <a:ln>
            <a:noFill/>
          </a:ln>
        </p:spPr>
      </p:pic>
      <p:pic>
        <p:nvPicPr>
          <p:cNvPr id="78" name="Google Shape;78;p10"/>
          <p:cNvPicPr preferRelativeResize="0"/>
          <p:nvPr/>
        </p:nvPicPr>
        <p:blipFill rotWithShape="1">
          <a:blip r:embed="rId16">
            <a:alphaModFix/>
          </a:blip>
          <a:srcRect/>
          <a:stretch/>
        </p:blipFill>
        <p:spPr>
          <a:xfrm>
            <a:off x="9276011" y="7369999"/>
            <a:ext cx="254189" cy="414338"/>
          </a:xfrm>
          <a:prstGeom prst="rect">
            <a:avLst/>
          </a:prstGeom>
          <a:noFill/>
          <a:ln>
            <a:noFill/>
          </a:ln>
        </p:spPr>
      </p:pic>
      <p:pic>
        <p:nvPicPr>
          <p:cNvPr id="79" name="Google Shape;79;p10"/>
          <p:cNvPicPr preferRelativeResize="0"/>
          <p:nvPr/>
        </p:nvPicPr>
        <p:blipFill rotWithShape="1">
          <a:blip r:embed="rId17">
            <a:alphaModFix/>
          </a:blip>
          <a:srcRect/>
          <a:stretch/>
        </p:blipFill>
        <p:spPr>
          <a:xfrm>
            <a:off x="9565462" y="7368530"/>
            <a:ext cx="411401" cy="421686"/>
          </a:xfrm>
          <a:prstGeom prst="rect">
            <a:avLst/>
          </a:prstGeom>
          <a:noFill/>
          <a:ln>
            <a:noFill/>
          </a:ln>
        </p:spPr>
      </p:pic>
      <p:pic>
        <p:nvPicPr>
          <p:cNvPr id="80" name="Google Shape;80;p10"/>
          <p:cNvPicPr preferRelativeResize="0"/>
          <p:nvPr/>
        </p:nvPicPr>
        <p:blipFill rotWithShape="1">
          <a:blip r:embed="rId18">
            <a:alphaModFix/>
          </a:blip>
          <a:srcRect/>
          <a:stretch/>
        </p:blipFill>
        <p:spPr>
          <a:xfrm>
            <a:off x="10198724" y="7268616"/>
            <a:ext cx="584042" cy="515721"/>
          </a:xfrm>
          <a:prstGeom prst="rect">
            <a:avLst/>
          </a:prstGeom>
          <a:noFill/>
          <a:ln>
            <a:noFill/>
          </a:ln>
        </p:spPr>
      </p:pic>
      <p:pic>
        <p:nvPicPr>
          <p:cNvPr id="81" name="Google Shape;81;p10"/>
          <p:cNvPicPr preferRelativeResize="0"/>
          <p:nvPr/>
        </p:nvPicPr>
        <p:blipFill rotWithShape="1">
          <a:blip r:embed="rId19">
            <a:alphaModFix/>
          </a:blip>
          <a:srcRect/>
          <a:stretch/>
        </p:blipFill>
        <p:spPr>
          <a:xfrm>
            <a:off x="10861372" y="7195888"/>
            <a:ext cx="149133" cy="135907"/>
          </a:xfrm>
          <a:prstGeom prst="rect">
            <a:avLst/>
          </a:prstGeom>
          <a:noFill/>
          <a:ln>
            <a:noFill/>
          </a:ln>
        </p:spPr>
      </p:pic>
      <p:pic>
        <p:nvPicPr>
          <p:cNvPr id="82" name="Google Shape;82;p10"/>
          <p:cNvPicPr preferRelativeResize="0"/>
          <p:nvPr/>
        </p:nvPicPr>
        <p:blipFill rotWithShape="1">
          <a:blip r:embed="rId20">
            <a:alphaModFix/>
          </a:blip>
          <a:srcRect/>
          <a:stretch/>
        </p:blipFill>
        <p:spPr>
          <a:xfrm>
            <a:off x="10873126" y="7374406"/>
            <a:ext cx="125625" cy="409931"/>
          </a:xfrm>
          <a:prstGeom prst="rect">
            <a:avLst/>
          </a:prstGeom>
          <a:noFill/>
          <a:ln>
            <a:noFill/>
          </a:ln>
        </p:spPr>
      </p:pic>
      <p:pic>
        <p:nvPicPr>
          <p:cNvPr id="83" name="Google Shape;83;p10"/>
          <p:cNvPicPr preferRelativeResize="0"/>
          <p:nvPr/>
        </p:nvPicPr>
        <p:blipFill rotWithShape="1">
          <a:blip r:embed="rId21">
            <a:alphaModFix/>
          </a:blip>
          <a:srcRect/>
          <a:stretch/>
        </p:blipFill>
        <p:spPr>
          <a:xfrm>
            <a:off x="11089847" y="7240701"/>
            <a:ext cx="125625" cy="543636"/>
          </a:xfrm>
          <a:prstGeom prst="rect">
            <a:avLst/>
          </a:prstGeom>
          <a:noFill/>
          <a:ln>
            <a:noFill/>
          </a:ln>
        </p:spPr>
      </p:pic>
      <p:pic>
        <p:nvPicPr>
          <p:cNvPr id="84" name="Google Shape;84;p10"/>
          <p:cNvPicPr preferRelativeResize="0"/>
          <p:nvPr/>
        </p:nvPicPr>
        <p:blipFill rotWithShape="1">
          <a:blip r:embed="rId22">
            <a:alphaModFix/>
          </a:blip>
          <a:srcRect/>
          <a:stretch/>
        </p:blipFill>
        <p:spPr>
          <a:xfrm>
            <a:off x="11281590" y="7368530"/>
            <a:ext cx="411399" cy="421686"/>
          </a:xfrm>
          <a:prstGeom prst="rect">
            <a:avLst/>
          </a:prstGeom>
          <a:noFill/>
          <a:ln>
            <a:noFill/>
          </a:ln>
        </p:spPr>
      </p:pic>
      <p:pic>
        <p:nvPicPr>
          <p:cNvPr id="85" name="Google Shape;85;p10"/>
          <p:cNvPicPr preferRelativeResize="0"/>
          <p:nvPr/>
        </p:nvPicPr>
        <p:blipFill rotWithShape="1">
          <a:blip r:embed="rId23">
            <a:alphaModFix/>
          </a:blip>
          <a:srcRect/>
          <a:stretch/>
        </p:blipFill>
        <p:spPr>
          <a:xfrm>
            <a:off x="11737069" y="7368530"/>
            <a:ext cx="354834" cy="421686"/>
          </a:xfrm>
          <a:prstGeom prst="rect">
            <a:avLst/>
          </a:prstGeom>
          <a:noFill/>
          <a:ln>
            <a:noFill/>
          </a:ln>
        </p:spPr>
      </p:pic>
      <p:pic>
        <p:nvPicPr>
          <p:cNvPr id="86" name="Google Shape;86;p10"/>
          <p:cNvPicPr preferRelativeResize="0"/>
          <p:nvPr/>
        </p:nvPicPr>
        <p:blipFill rotWithShape="1">
          <a:blip r:embed="rId24">
            <a:alphaModFix/>
          </a:blip>
          <a:srcRect/>
          <a:stretch/>
        </p:blipFill>
        <p:spPr>
          <a:xfrm>
            <a:off x="12138918" y="7274495"/>
            <a:ext cx="258594" cy="509842"/>
          </a:xfrm>
          <a:prstGeom prst="rect">
            <a:avLst/>
          </a:prstGeom>
          <a:noFill/>
          <a:ln>
            <a:noFill/>
          </a:ln>
        </p:spPr>
      </p:pic>
      <p:pic>
        <p:nvPicPr>
          <p:cNvPr id="87" name="Google Shape;87;p10"/>
          <p:cNvPicPr preferRelativeResize="0"/>
          <p:nvPr/>
        </p:nvPicPr>
        <p:blipFill rotWithShape="1">
          <a:blip r:embed="rId25">
            <a:alphaModFix/>
          </a:blip>
          <a:srcRect/>
          <a:stretch/>
        </p:blipFill>
        <p:spPr>
          <a:xfrm>
            <a:off x="12442331" y="7368530"/>
            <a:ext cx="426092" cy="421686"/>
          </a:xfrm>
          <a:prstGeom prst="rect">
            <a:avLst/>
          </a:prstGeom>
          <a:noFill/>
          <a:ln>
            <a:noFill/>
          </a:ln>
        </p:spPr>
      </p:pic>
      <p:pic>
        <p:nvPicPr>
          <p:cNvPr id="88" name="Google Shape;88;p10"/>
          <p:cNvPicPr preferRelativeResize="0"/>
          <p:nvPr/>
        </p:nvPicPr>
        <p:blipFill rotWithShape="1">
          <a:blip r:embed="rId26">
            <a:alphaModFix/>
          </a:blip>
          <a:srcRect/>
          <a:stretch/>
        </p:blipFill>
        <p:spPr>
          <a:xfrm>
            <a:off x="12935274" y="7369998"/>
            <a:ext cx="407728" cy="414338"/>
          </a:xfrm>
          <a:prstGeom prst="rect">
            <a:avLst/>
          </a:prstGeom>
          <a:noFill/>
          <a:ln>
            <a:noFill/>
          </a:ln>
        </p:spPr>
      </p:pic>
      <p:pic>
        <p:nvPicPr>
          <p:cNvPr id="89" name="Google Shape;89;p10"/>
          <p:cNvPicPr preferRelativeResize="0"/>
          <p:nvPr/>
        </p:nvPicPr>
        <p:blipFill rotWithShape="1">
          <a:blip r:embed="rId27">
            <a:alphaModFix/>
          </a:blip>
          <a:srcRect/>
          <a:stretch/>
        </p:blipFill>
        <p:spPr>
          <a:xfrm>
            <a:off x="13405449" y="7368530"/>
            <a:ext cx="411401" cy="421686"/>
          </a:xfrm>
          <a:prstGeom prst="rect">
            <a:avLst/>
          </a:prstGeom>
          <a:noFill/>
          <a:ln>
            <a:noFill/>
          </a:ln>
        </p:spPr>
      </p:pic>
      <p:pic>
        <p:nvPicPr>
          <p:cNvPr id="90" name="Google Shape;90;p10"/>
          <p:cNvPicPr preferRelativeResize="0"/>
          <p:nvPr/>
        </p:nvPicPr>
        <p:blipFill rotWithShape="1">
          <a:blip r:embed="rId28">
            <a:alphaModFix/>
          </a:blip>
          <a:srcRect/>
          <a:stretch/>
        </p:blipFill>
        <p:spPr>
          <a:xfrm>
            <a:off x="13860929" y="7368530"/>
            <a:ext cx="354834" cy="421686"/>
          </a:xfrm>
          <a:prstGeom prst="rect">
            <a:avLst/>
          </a:prstGeom>
          <a:noFill/>
          <a:ln>
            <a:noFill/>
          </a:ln>
        </p:spPr>
      </p:pic>
      <p:sp>
        <p:nvSpPr>
          <p:cNvPr id="91" name="Google Shape;91;p10"/>
          <p:cNvSpPr/>
          <p:nvPr/>
        </p:nvSpPr>
        <p:spPr>
          <a:xfrm>
            <a:off x="1112770" y="3579407"/>
            <a:ext cx="12009755" cy="0"/>
          </a:xfrm>
          <a:custGeom>
            <a:avLst/>
            <a:gdLst/>
            <a:ahLst/>
            <a:cxnLst/>
            <a:rect l="l" t="t" r="r" b="b"/>
            <a:pathLst>
              <a:path w="12009755" h="120000" extrusionOk="0">
                <a:moveTo>
                  <a:pt x="0" y="0"/>
                </a:moveTo>
                <a:lnTo>
                  <a:pt x="12009128" y="0"/>
                </a:lnTo>
              </a:path>
            </a:pathLst>
          </a:custGeom>
          <a:noFill/>
          <a:ln w="12700" cap="flat" cmpd="sng">
            <a:solidFill>
              <a:srgbClr val="F4F4F4"/>
            </a:solidFill>
            <a:prstDash val="dot"/>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2" name="Google Shape;92;p10"/>
          <p:cNvSpPr/>
          <p:nvPr/>
        </p:nvSpPr>
        <p:spPr>
          <a:xfrm>
            <a:off x="12985034" y="3466939"/>
            <a:ext cx="137159" cy="241935"/>
          </a:xfrm>
          <a:custGeom>
            <a:avLst/>
            <a:gdLst/>
            <a:ahLst/>
            <a:cxnLst/>
            <a:rect l="l" t="t" r="r" b="b"/>
            <a:pathLst>
              <a:path w="137159" h="241935" extrusionOk="0">
                <a:moveTo>
                  <a:pt x="0" y="0"/>
                </a:moveTo>
                <a:lnTo>
                  <a:pt x="136864" y="112467"/>
                </a:lnTo>
                <a:lnTo>
                  <a:pt x="7425" y="241909"/>
                </a:lnTo>
              </a:path>
            </a:pathLst>
          </a:custGeom>
          <a:noFill/>
          <a:ln w="25400" cap="flat" cmpd="sng">
            <a:solidFill>
              <a:srgbClr val="67C7B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3" name="Google Shape;93;p10"/>
          <p:cNvSpPr/>
          <p:nvPr/>
        </p:nvSpPr>
        <p:spPr>
          <a:xfrm>
            <a:off x="1112770" y="2256066"/>
            <a:ext cx="0" cy="2646679"/>
          </a:xfrm>
          <a:custGeom>
            <a:avLst/>
            <a:gdLst/>
            <a:ahLst/>
            <a:cxnLst/>
            <a:rect l="l" t="t" r="r" b="b"/>
            <a:pathLst>
              <a:path w="120000" h="2646679" extrusionOk="0">
                <a:moveTo>
                  <a:pt x="0" y="2646676"/>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4" name="Google Shape;94;p10"/>
          <p:cNvPicPr preferRelativeResize="0"/>
          <p:nvPr/>
        </p:nvPicPr>
        <p:blipFill rotWithShape="1">
          <a:blip r:embed="rId29">
            <a:alphaModFix/>
          </a:blip>
          <a:srcRect/>
          <a:stretch/>
        </p:blipFill>
        <p:spPr>
          <a:xfrm>
            <a:off x="1023649" y="2195939"/>
            <a:ext cx="178243" cy="178243"/>
          </a:xfrm>
          <a:prstGeom prst="rect">
            <a:avLst/>
          </a:prstGeom>
          <a:noFill/>
          <a:ln>
            <a:noFill/>
          </a:ln>
        </p:spPr>
      </p:pic>
      <p:pic>
        <p:nvPicPr>
          <p:cNvPr id="95" name="Google Shape;95;p10"/>
          <p:cNvPicPr preferRelativeResize="0"/>
          <p:nvPr/>
        </p:nvPicPr>
        <p:blipFill rotWithShape="1">
          <a:blip r:embed="rId29">
            <a:alphaModFix/>
          </a:blip>
          <a:srcRect/>
          <a:stretch/>
        </p:blipFill>
        <p:spPr>
          <a:xfrm>
            <a:off x="1023649" y="4782300"/>
            <a:ext cx="178243" cy="178243"/>
          </a:xfrm>
          <a:prstGeom prst="rect">
            <a:avLst/>
          </a:prstGeom>
          <a:noFill/>
          <a:ln>
            <a:noFill/>
          </a:ln>
        </p:spPr>
      </p:pic>
      <p:pic>
        <p:nvPicPr>
          <p:cNvPr id="96" name="Google Shape;96;p10"/>
          <p:cNvPicPr preferRelativeResize="0"/>
          <p:nvPr/>
        </p:nvPicPr>
        <p:blipFill rotWithShape="1">
          <a:blip r:embed="rId30">
            <a:alphaModFix/>
          </a:blip>
          <a:srcRect/>
          <a:stretch/>
        </p:blipFill>
        <p:spPr>
          <a:xfrm>
            <a:off x="1023649" y="3490286"/>
            <a:ext cx="178243" cy="178243"/>
          </a:xfrm>
          <a:prstGeom prst="rect">
            <a:avLst/>
          </a:prstGeom>
          <a:noFill/>
          <a:ln>
            <a:noFill/>
          </a:ln>
        </p:spPr>
      </p:pic>
      <p:sp>
        <p:nvSpPr>
          <p:cNvPr id="97" name="Google Shape;97;p10"/>
          <p:cNvSpPr/>
          <p:nvPr/>
        </p:nvSpPr>
        <p:spPr>
          <a:xfrm>
            <a:off x="2469776"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8" name="Google Shape;98;p10"/>
          <p:cNvPicPr preferRelativeResize="0"/>
          <p:nvPr/>
        </p:nvPicPr>
        <p:blipFill rotWithShape="1">
          <a:blip r:embed="rId31">
            <a:alphaModFix/>
          </a:blip>
          <a:srcRect/>
          <a:stretch/>
        </p:blipFill>
        <p:spPr>
          <a:xfrm>
            <a:off x="2423440" y="4085535"/>
            <a:ext cx="92671" cy="92671"/>
          </a:xfrm>
          <a:prstGeom prst="rect">
            <a:avLst/>
          </a:prstGeom>
          <a:noFill/>
          <a:ln>
            <a:noFill/>
          </a:ln>
        </p:spPr>
      </p:pic>
      <p:pic>
        <p:nvPicPr>
          <p:cNvPr id="99" name="Google Shape;99;p10"/>
          <p:cNvPicPr preferRelativeResize="0"/>
          <p:nvPr/>
        </p:nvPicPr>
        <p:blipFill rotWithShape="1">
          <a:blip r:embed="rId32">
            <a:alphaModFix/>
          </a:blip>
          <a:srcRect/>
          <a:stretch/>
        </p:blipFill>
        <p:spPr>
          <a:xfrm>
            <a:off x="2423440" y="2987647"/>
            <a:ext cx="92671" cy="92671"/>
          </a:xfrm>
          <a:prstGeom prst="rect">
            <a:avLst/>
          </a:prstGeom>
          <a:noFill/>
          <a:ln>
            <a:noFill/>
          </a:ln>
        </p:spPr>
      </p:pic>
      <p:sp>
        <p:nvSpPr>
          <p:cNvPr id="100" name="Google Shape;100;p10"/>
          <p:cNvSpPr/>
          <p:nvPr/>
        </p:nvSpPr>
        <p:spPr>
          <a:xfrm>
            <a:off x="5041511"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1" name="Google Shape;101;p10"/>
          <p:cNvPicPr preferRelativeResize="0"/>
          <p:nvPr/>
        </p:nvPicPr>
        <p:blipFill rotWithShape="1">
          <a:blip r:embed="rId32">
            <a:alphaModFix/>
          </a:blip>
          <a:srcRect/>
          <a:stretch/>
        </p:blipFill>
        <p:spPr>
          <a:xfrm>
            <a:off x="4995176" y="2987647"/>
            <a:ext cx="92670" cy="92671"/>
          </a:xfrm>
          <a:prstGeom prst="rect">
            <a:avLst/>
          </a:prstGeom>
          <a:noFill/>
          <a:ln>
            <a:noFill/>
          </a:ln>
        </p:spPr>
      </p:pic>
      <p:pic>
        <p:nvPicPr>
          <p:cNvPr id="102" name="Google Shape;102;p10"/>
          <p:cNvPicPr preferRelativeResize="0"/>
          <p:nvPr/>
        </p:nvPicPr>
        <p:blipFill rotWithShape="1">
          <a:blip r:embed="rId31">
            <a:alphaModFix/>
          </a:blip>
          <a:srcRect/>
          <a:stretch/>
        </p:blipFill>
        <p:spPr>
          <a:xfrm>
            <a:off x="4995176" y="4085535"/>
            <a:ext cx="92670" cy="92671"/>
          </a:xfrm>
          <a:prstGeom prst="rect">
            <a:avLst/>
          </a:prstGeom>
          <a:noFill/>
          <a:ln>
            <a:noFill/>
          </a:ln>
        </p:spPr>
      </p:pic>
      <p:sp>
        <p:nvSpPr>
          <p:cNvPr id="103" name="Google Shape;103;p10"/>
          <p:cNvSpPr/>
          <p:nvPr/>
        </p:nvSpPr>
        <p:spPr>
          <a:xfrm>
            <a:off x="8293090"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4" name="Google Shape;104;p10"/>
          <p:cNvPicPr preferRelativeResize="0"/>
          <p:nvPr/>
        </p:nvPicPr>
        <p:blipFill rotWithShape="1">
          <a:blip r:embed="rId31">
            <a:alphaModFix/>
          </a:blip>
          <a:srcRect/>
          <a:stretch/>
        </p:blipFill>
        <p:spPr>
          <a:xfrm>
            <a:off x="8246754" y="4085535"/>
            <a:ext cx="92671" cy="92671"/>
          </a:xfrm>
          <a:prstGeom prst="rect">
            <a:avLst/>
          </a:prstGeom>
          <a:noFill/>
          <a:ln>
            <a:noFill/>
          </a:ln>
        </p:spPr>
      </p:pic>
      <p:pic>
        <p:nvPicPr>
          <p:cNvPr id="105" name="Google Shape;105;p10"/>
          <p:cNvPicPr preferRelativeResize="0"/>
          <p:nvPr/>
        </p:nvPicPr>
        <p:blipFill rotWithShape="1">
          <a:blip r:embed="rId32">
            <a:alphaModFix/>
          </a:blip>
          <a:srcRect/>
          <a:stretch/>
        </p:blipFill>
        <p:spPr>
          <a:xfrm>
            <a:off x="8246754" y="2987647"/>
            <a:ext cx="92671" cy="92671"/>
          </a:xfrm>
          <a:prstGeom prst="rect">
            <a:avLst/>
          </a:prstGeom>
          <a:noFill/>
          <a:ln>
            <a:noFill/>
          </a:ln>
        </p:spPr>
      </p:pic>
      <p:sp>
        <p:nvSpPr>
          <p:cNvPr id="106" name="Google Shape;106;p10"/>
          <p:cNvSpPr/>
          <p:nvPr/>
        </p:nvSpPr>
        <p:spPr>
          <a:xfrm>
            <a:off x="11277140" y="3026937"/>
            <a:ext cx="0" cy="1105535"/>
          </a:xfrm>
          <a:custGeom>
            <a:avLst/>
            <a:gdLst/>
            <a:ahLst/>
            <a:cxnLst/>
            <a:rect l="l" t="t" r="r" b="b"/>
            <a:pathLst>
              <a:path w="120000" h="1105535" extrusionOk="0">
                <a:moveTo>
                  <a:pt x="0" y="1104934"/>
                </a:moveTo>
                <a:lnTo>
                  <a:pt x="0" y="0"/>
                </a:lnTo>
              </a:path>
            </a:pathLst>
          </a:custGeom>
          <a:noFill/>
          <a:ln w="12700"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7" name="Google Shape;107;p10"/>
          <p:cNvPicPr preferRelativeResize="0"/>
          <p:nvPr/>
        </p:nvPicPr>
        <p:blipFill rotWithShape="1">
          <a:blip r:embed="rId33">
            <a:alphaModFix/>
          </a:blip>
          <a:srcRect/>
          <a:stretch/>
        </p:blipFill>
        <p:spPr>
          <a:xfrm>
            <a:off x="11230804" y="4085535"/>
            <a:ext cx="92671" cy="92671"/>
          </a:xfrm>
          <a:prstGeom prst="rect">
            <a:avLst/>
          </a:prstGeom>
          <a:noFill/>
          <a:ln>
            <a:noFill/>
          </a:ln>
        </p:spPr>
      </p:pic>
      <p:pic>
        <p:nvPicPr>
          <p:cNvPr id="108" name="Google Shape;108;p10"/>
          <p:cNvPicPr preferRelativeResize="0"/>
          <p:nvPr/>
        </p:nvPicPr>
        <p:blipFill rotWithShape="1">
          <a:blip r:embed="rId34">
            <a:alphaModFix/>
          </a:blip>
          <a:srcRect/>
          <a:stretch/>
        </p:blipFill>
        <p:spPr>
          <a:xfrm>
            <a:off x="11230804" y="2987647"/>
            <a:ext cx="92671" cy="92671"/>
          </a:xfrm>
          <a:prstGeom prst="rect">
            <a:avLst/>
          </a:prstGeom>
          <a:noFill/>
          <a:ln>
            <a:noFill/>
          </a:ln>
        </p:spPr>
      </p:pic>
      <p:sp>
        <p:nvSpPr>
          <p:cNvPr id="109" name="Google Shape;109;p10"/>
          <p:cNvSpPr txBox="1">
            <a:spLocks noGrp="1"/>
          </p:cNvSpPr>
          <p:nvPr>
            <p:ph type="title"/>
          </p:nvPr>
        </p:nvSpPr>
        <p:spPr>
          <a:xfrm>
            <a:off x="680944" y="1652120"/>
            <a:ext cx="864900" cy="433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0" i="0">
                <a:solidFill>
                  <a:srgbClr val="67C7BE"/>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0"/>
          <p:cNvSpPr txBox="1">
            <a:spLocks noGrp="1"/>
          </p:cNvSpPr>
          <p:nvPr>
            <p:ph type="body" idx="1"/>
          </p:nvPr>
        </p:nvSpPr>
        <p:spPr>
          <a:xfrm>
            <a:off x="731520" y="1892808"/>
            <a:ext cx="13167300" cy="5431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1" name="Google Shape;111;p10"/>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0"/>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0"/>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94520" y="4817282"/>
            <a:ext cx="3942715" cy="15779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300" b="0" i="0" u="none" strike="noStrike" cap="none">
                <a:solidFill>
                  <a:srgbClr val="FEFEFE"/>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892808"/>
            <a:ext cx="13167360" cy="5431536"/>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4974336" y="7653528"/>
            <a:ext cx="4681728" cy="41148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dt" idx="10"/>
          </p:nvPr>
        </p:nvSpPr>
        <p:spPr>
          <a:xfrm>
            <a:off x="731520" y="7653528"/>
            <a:ext cx="3364992" cy="4114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sldNum" idx="12"/>
          </p:nvPr>
        </p:nvSpPr>
        <p:spPr>
          <a:xfrm>
            <a:off x="10533888" y="7653528"/>
            <a:ext cx="3364992" cy="41148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2"/>
          <p:cNvSpPr txBox="1">
            <a:spLocks noGrp="1"/>
          </p:cNvSpPr>
          <p:nvPr>
            <p:ph type="title"/>
          </p:nvPr>
        </p:nvSpPr>
        <p:spPr>
          <a:xfrm>
            <a:off x="7994520" y="4817282"/>
            <a:ext cx="3942600" cy="1578000"/>
          </a:xfrm>
          <a:prstGeom prst="rect">
            <a:avLst/>
          </a:prstGeom>
          <a:noFill/>
          <a:ln>
            <a:noFill/>
          </a:ln>
        </p:spPr>
        <p:txBody>
          <a:bodyPr spcFirstLastPara="1" wrap="square" lIns="0" tIns="0" rIns="0" bIns="0" anchor="t" anchorCtr="0">
            <a:spAutoFit/>
          </a:bodyPr>
          <a:lstStyle>
            <a:lvl1pPr marR="0" lvl="0" algn="l">
              <a:spcBef>
                <a:spcPts val="0"/>
              </a:spcBef>
              <a:spcAft>
                <a:spcPts val="0"/>
              </a:spcAft>
              <a:buSzPts val="1400"/>
              <a:buNone/>
              <a:defRPr sz="2300" b="0" i="0" u="none" strike="noStrike" cap="none">
                <a:solidFill>
                  <a:srgbClr val="FEFEFE"/>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12"/>
          <p:cNvSpPr txBox="1">
            <a:spLocks noGrp="1"/>
          </p:cNvSpPr>
          <p:nvPr>
            <p:ph type="body" idx="1"/>
          </p:nvPr>
        </p:nvSpPr>
        <p:spPr>
          <a:xfrm>
            <a:off x="731520" y="1892808"/>
            <a:ext cx="13167300" cy="5431500"/>
          </a:xfrm>
          <a:prstGeom prst="rect">
            <a:avLst/>
          </a:prstGeom>
          <a:noFill/>
          <a:ln>
            <a:noFill/>
          </a:ln>
        </p:spPr>
        <p:txBody>
          <a:bodyPr spcFirstLastPara="1" wrap="square" lIns="0" tIns="0" rIns="0" bIns="0" anchor="t" anchorCtr="0">
            <a:spAutoFit/>
          </a:bodyPr>
          <a:lstStyle>
            <a:lvl1pPr marL="457200" marR="0" lvl="0" indent="-228600" algn="l">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1" name="Google Shape;121;p12"/>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12"/>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12"/>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1038726" y="515153"/>
            <a:ext cx="5417100" cy="1635000"/>
          </a:xfrm>
          <a:prstGeom prst="rect">
            <a:avLst/>
          </a:prstGeom>
          <a:noFill/>
          <a:ln>
            <a:noFill/>
          </a:ln>
        </p:spPr>
        <p:txBody>
          <a:bodyPr spcFirstLastPara="1" wrap="square" lIns="0" tIns="0" rIns="0" bIns="0" anchor="t" anchorCtr="0">
            <a:spAutoFit/>
          </a:bodyPr>
          <a:lstStyle>
            <a:lvl1pPr marR="0" lvl="0" algn="l">
              <a:spcBef>
                <a:spcPts val="0"/>
              </a:spcBef>
              <a:spcAft>
                <a:spcPts val="0"/>
              </a:spcAft>
              <a:buSzPts val="1400"/>
              <a:buNone/>
              <a:defRPr sz="4650" b="0" i="0" u="none" strike="noStrike" cap="none">
                <a:solidFill>
                  <a:srgbClr val="F4F4F4"/>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3" name="Google Shape;233;p23"/>
          <p:cNvSpPr txBox="1">
            <a:spLocks noGrp="1"/>
          </p:cNvSpPr>
          <p:nvPr>
            <p:ph type="body" idx="1"/>
          </p:nvPr>
        </p:nvSpPr>
        <p:spPr>
          <a:xfrm>
            <a:off x="1480637" y="3749737"/>
            <a:ext cx="6007200" cy="3198600"/>
          </a:xfrm>
          <a:prstGeom prst="rect">
            <a:avLst/>
          </a:prstGeom>
          <a:noFill/>
          <a:ln>
            <a:noFill/>
          </a:ln>
        </p:spPr>
        <p:txBody>
          <a:bodyPr spcFirstLastPara="1" wrap="square" lIns="0" tIns="0" rIns="0" bIns="0" anchor="t" anchorCtr="0">
            <a:spAutoFit/>
          </a:bodyPr>
          <a:lstStyle>
            <a:lvl1pPr marL="457200" marR="0" lvl="0" indent="-228600" algn="l">
              <a:spcBef>
                <a:spcPts val="0"/>
              </a:spcBef>
              <a:spcAft>
                <a:spcPts val="0"/>
              </a:spcAft>
              <a:buSzPts val="1400"/>
              <a:buNone/>
              <a:defRPr sz="3100" b="0" i="0" u="none" strike="noStrike" cap="none">
                <a:solidFill>
                  <a:srgbClr val="F4F4F4"/>
                </a:solidFill>
                <a:latin typeface="Lucida Sans"/>
                <a:ea typeface="Lucida Sans"/>
                <a:cs typeface="Lucida Sans"/>
                <a:sym typeface="Lucida Sans"/>
              </a:defRPr>
            </a:lvl1pPr>
            <a:lvl2pPr marL="914400" marR="0" lvl="1" indent="-228600" algn="l">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4" name="Google Shape;234;p23"/>
          <p:cNvSpPr txBox="1">
            <a:spLocks noGrp="1"/>
          </p:cNvSpPr>
          <p:nvPr>
            <p:ph type="ftr" idx="11"/>
          </p:nvPr>
        </p:nvSpPr>
        <p:spPr>
          <a:xfrm>
            <a:off x="4974336" y="7653528"/>
            <a:ext cx="4681800" cy="4116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5" name="Google Shape;235;p23"/>
          <p:cNvSpPr txBox="1">
            <a:spLocks noGrp="1"/>
          </p:cNvSpPr>
          <p:nvPr>
            <p:ph type="dt" idx="10"/>
          </p:nvPr>
        </p:nvSpPr>
        <p:spPr>
          <a:xfrm>
            <a:off x="731520" y="7653528"/>
            <a:ext cx="3365100" cy="411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23"/>
          <p:cNvSpPr txBox="1">
            <a:spLocks noGrp="1"/>
          </p:cNvSpPr>
          <p:nvPr>
            <p:ph type="sldNum" idx="12"/>
          </p:nvPr>
        </p:nvSpPr>
        <p:spPr>
          <a:xfrm>
            <a:off x="10533888" y="7653528"/>
            <a:ext cx="3365100" cy="2772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1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digai.ai/pt-B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g"/><Relationship Id="rId7"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media" Target="../media/media2.mp4"/><Relationship Id="rId7" Type="http://schemas.openxmlformats.org/officeDocument/2006/relationships/image" Target="../media/image48.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video" Target="../media/media2.mp4"/><Relationship Id="rId9"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8.jpg"/><Relationship Id="rId4" Type="http://schemas.openxmlformats.org/officeDocument/2006/relationships/image" Target="../media/image57.jpg"/></Relationships>
</file>

<file path=ppt/slides/_rels/slide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pic>
        <p:nvPicPr>
          <p:cNvPr id="285" name="Google Shape;285;p30"/>
          <p:cNvPicPr preferRelativeResize="0"/>
          <p:nvPr/>
        </p:nvPicPr>
        <p:blipFill rotWithShape="1">
          <a:blip r:embed="rId3">
            <a:alphaModFix/>
          </a:blip>
          <a:srcRect/>
          <a:stretch/>
        </p:blipFill>
        <p:spPr>
          <a:xfrm>
            <a:off x="0" y="0"/>
            <a:ext cx="14630398" cy="8229601"/>
          </a:xfrm>
          <a:prstGeom prst="rect">
            <a:avLst/>
          </a:prstGeom>
          <a:noFill/>
          <a:ln>
            <a:noFill/>
          </a:ln>
        </p:spPr>
      </p:pic>
      <p:sp>
        <p:nvSpPr>
          <p:cNvPr id="286" name="Google Shape;286;p30"/>
          <p:cNvSpPr txBox="1">
            <a:spLocks noGrp="1"/>
          </p:cNvSpPr>
          <p:nvPr>
            <p:ph type="title"/>
          </p:nvPr>
        </p:nvSpPr>
        <p:spPr>
          <a:xfrm>
            <a:off x="9894500" y="5579213"/>
            <a:ext cx="4390200" cy="855300"/>
          </a:xfrm>
          <a:prstGeom prst="rect">
            <a:avLst/>
          </a:prstGeom>
          <a:noFill/>
          <a:ln>
            <a:noFill/>
          </a:ln>
        </p:spPr>
        <p:txBody>
          <a:bodyPr spcFirstLastPara="1" wrap="square" lIns="0" tIns="12700" rIns="0" bIns="0" anchor="t" anchorCtr="0">
            <a:spAutoFit/>
          </a:bodyPr>
          <a:lstStyle/>
          <a:p>
            <a:pPr marL="12700" marR="5080" lvl="0" indent="0" algn="l" rtl="0">
              <a:lnSpc>
                <a:spcPct val="132900"/>
              </a:lnSpc>
              <a:spcBef>
                <a:spcPts val="0"/>
              </a:spcBef>
              <a:spcAft>
                <a:spcPts val="0"/>
              </a:spcAft>
              <a:buNone/>
            </a:pPr>
            <a:r>
              <a:rPr lang="pt-BR" sz="2350">
                <a:latin typeface="Poppins"/>
                <a:ea typeface="Poppins"/>
                <a:cs typeface="Poppins"/>
                <a:sym typeface="Poppins"/>
              </a:rPr>
              <a:t>From Frustrating Calls to </a:t>
            </a:r>
            <a:r>
              <a:rPr lang="pt-BR" sz="2350" b="1">
                <a:solidFill>
                  <a:srgbClr val="56C2BD"/>
                </a:solidFill>
                <a:latin typeface="Poppins"/>
                <a:ea typeface="Poppins"/>
                <a:cs typeface="Poppins"/>
                <a:sym typeface="Poppins"/>
              </a:rPr>
              <a:t>Instant Results</a:t>
            </a:r>
            <a:r>
              <a:rPr lang="pt-BR" sz="2350">
                <a:latin typeface="Poppins"/>
                <a:ea typeface="Poppins"/>
                <a:cs typeface="Poppins"/>
                <a:sym typeface="Poppins"/>
              </a:rPr>
              <a:t> </a:t>
            </a:r>
            <a:endParaRPr sz="2350" b="1">
              <a:latin typeface="Poppins"/>
              <a:ea typeface="Poppins"/>
              <a:cs typeface="Poppins"/>
              <a:sym typeface="Poppins"/>
            </a:endParaRPr>
          </a:p>
        </p:txBody>
      </p:sp>
      <p:sp>
        <p:nvSpPr>
          <p:cNvPr id="287" name="Google Shape;287;p30"/>
          <p:cNvSpPr/>
          <p:nvPr/>
        </p:nvSpPr>
        <p:spPr>
          <a:xfrm>
            <a:off x="9679578" y="5039136"/>
            <a:ext cx="60959" cy="1935479"/>
          </a:xfrm>
          <a:custGeom>
            <a:avLst/>
            <a:gdLst/>
            <a:ahLst/>
            <a:cxnLst/>
            <a:rect l="l" t="t" r="r" b="b"/>
            <a:pathLst>
              <a:path w="60959" h="1935479" extrusionOk="0">
                <a:moveTo>
                  <a:pt x="60958" y="0"/>
                </a:moveTo>
                <a:lnTo>
                  <a:pt x="0" y="0"/>
                </a:lnTo>
                <a:lnTo>
                  <a:pt x="0" y="1935482"/>
                </a:lnTo>
                <a:lnTo>
                  <a:pt x="60958" y="1935482"/>
                </a:lnTo>
                <a:lnTo>
                  <a:pt x="60958" y="0"/>
                </a:lnTo>
                <a:close/>
              </a:path>
            </a:pathLst>
          </a:custGeom>
          <a:solidFill>
            <a:srgbClr val="67C7B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88" name="Google Shape;288;p30"/>
          <p:cNvSpPr/>
          <p:nvPr/>
        </p:nvSpPr>
        <p:spPr>
          <a:xfrm>
            <a:off x="7898759" y="5873018"/>
            <a:ext cx="267970" cy="267970"/>
          </a:xfrm>
          <a:custGeom>
            <a:avLst/>
            <a:gdLst/>
            <a:ahLst/>
            <a:cxnLst/>
            <a:rect l="l" t="t" r="r" b="b"/>
            <a:pathLst>
              <a:path w="267970" h="267970" extrusionOk="0">
                <a:moveTo>
                  <a:pt x="133859" y="0"/>
                </a:moveTo>
                <a:lnTo>
                  <a:pt x="91547" y="6824"/>
                </a:lnTo>
                <a:lnTo>
                  <a:pt x="54801" y="25826"/>
                </a:lnTo>
                <a:lnTo>
                  <a:pt x="25825" y="54802"/>
                </a:lnTo>
                <a:lnTo>
                  <a:pt x="6823" y="91548"/>
                </a:lnTo>
                <a:lnTo>
                  <a:pt x="0" y="133859"/>
                </a:lnTo>
                <a:lnTo>
                  <a:pt x="6823" y="176171"/>
                </a:lnTo>
                <a:lnTo>
                  <a:pt x="25825" y="212917"/>
                </a:lnTo>
                <a:lnTo>
                  <a:pt x="54801" y="241894"/>
                </a:lnTo>
                <a:lnTo>
                  <a:pt x="91547" y="260897"/>
                </a:lnTo>
                <a:lnTo>
                  <a:pt x="133859" y="267721"/>
                </a:lnTo>
                <a:lnTo>
                  <a:pt x="176171" y="260897"/>
                </a:lnTo>
                <a:lnTo>
                  <a:pt x="212917" y="241894"/>
                </a:lnTo>
                <a:lnTo>
                  <a:pt x="241894" y="212917"/>
                </a:lnTo>
                <a:lnTo>
                  <a:pt x="260897" y="176171"/>
                </a:lnTo>
                <a:lnTo>
                  <a:pt x="267721" y="133859"/>
                </a:lnTo>
                <a:lnTo>
                  <a:pt x="260897" y="91548"/>
                </a:lnTo>
                <a:lnTo>
                  <a:pt x="241894" y="54802"/>
                </a:lnTo>
                <a:lnTo>
                  <a:pt x="212917" y="25826"/>
                </a:lnTo>
                <a:lnTo>
                  <a:pt x="176171" y="6824"/>
                </a:lnTo>
                <a:lnTo>
                  <a:pt x="133859" y="0"/>
                </a:lnTo>
                <a:close/>
              </a:path>
            </a:pathLst>
          </a:custGeom>
          <a:solidFill>
            <a:srgbClr val="67C7B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89" name="Google Shape;289;p30"/>
          <p:cNvSpPr/>
          <p:nvPr/>
        </p:nvSpPr>
        <p:spPr>
          <a:xfrm>
            <a:off x="8397694" y="5873018"/>
            <a:ext cx="267970" cy="267970"/>
          </a:xfrm>
          <a:custGeom>
            <a:avLst/>
            <a:gdLst/>
            <a:ahLst/>
            <a:cxnLst/>
            <a:rect l="l" t="t" r="r" b="b"/>
            <a:pathLst>
              <a:path w="267970" h="267970" extrusionOk="0">
                <a:moveTo>
                  <a:pt x="133863" y="0"/>
                </a:moveTo>
                <a:lnTo>
                  <a:pt x="91550" y="6824"/>
                </a:lnTo>
                <a:lnTo>
                  <a:pt x="54803" y="25826"/>
                </a:lnTo>
                <a:lnTo>
                  <a:pt x="25826" y="54802"/>
                </a:lnTo>
                <a:lnTo>
                  <a:pt x="6824" y="91548"/>
                </a:lnTo>
                <a:lnTo>
                  <a:pt x="0" y="133859"/>
                </a:lnTo>
                <a:lnTo>
                  <a:pt x="6824" y="176171"/>
                </a:lnTo>
                <a:lnTo>
                  <a:pt x="25826" y="212917"/>
                </a:lnTo>
                <a:lnTo>
                  <a:pt x="54803" y="241894"/>
                </a:lnTo>
                <a:lnTo>
                  <a:pt x="91550" y="260897"/>
                </a:lnTo>
                <a:lnTo>
                  <a:pt x="133863" y="267721"/>
                </a:lnTo>
                <a:lnTo>
                  <a:pt x="176173" y="260897"/>
                </a:lnTo>
                <a:lnTo>
                  <a:pt x="212918" y="241894"/>
                </a:lnTo>
                <a:lnTo>
                  <a:pt x="241894" y="212917"/>
                </a:lnTo>
                <a:lnTo>
                  <a:pt x="260897" y="176171"/>
                </a:lnTo>
                <a:lnTo>
                  <a:pt x="267721" y="133859"/>
                </a:lnTo>
                <a:lnTo>
                  <a:pt x="260897" y="91548"/>
                </a:lnTo>
                <a:lnTo>
                  <a:pt x="241894" y="54802"/>
                </a:lnTo>
                <a:lnTo>
                  <a:pt x="212918" y="25826"/>
                </a:lnTo>
                <a:lnTo>
                  <a:pt x="176173" y="6824"/>
                </a:lnTo>
                <a:lnTo>
                  <a:pt x="133863" y="0"/>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90" name="Google Shape;290;p30"/>
          <p:cNvSpPr/>
          <p:nvPr/>
        </p:nvSpPr>
        <p:spPr>
          <a:xfrm>
            <a:off x="8896629" y="5873018"/>
            <a:ext cx="267970" cy="267970"/>
          </a:xfrm>
          <a:custGeom>
            <a:avLst/>
            <a:gdLst/>
            <a:ahLst/>
            <a:cxnLst/>
            <a:rect l="l" t="t" r="r" b="b"/>
            <a:pathLst>
              <a:path w="267970" h="267970" extrusionOk="0">
                <a:moveTo>
                  <a:pt x="133863" y="0"/>
                </a:moveTo>
                <a:lnTo>
                  <a:pt x="91551" y="6824"/>
                </a:lnTo>
                <a:lnTo>
                  <a:pt x="54804" y="25826"/>
                </a:lnTo>
                <a:lnTo>
                  <a:pt x="25827" y="54802"/>
                </a:lnTo>
                <a:lnTo>
                  <a:pt x="6824" y="91548"/>
                </a:lnTo>
                <a:lnTo>
                  <a:pt x="0" y="133859"/>
                </a:lnTo>
                <a:lnTo>
                  <a:pt x="6824" y="176171"/>
                </a:lnTo>
                <a:lnTo>
                  <a:pt x="25827" y="212917"/>
                </a:lnTo>
                <a:lnTo>
                  <a:pt x="54804" y="241894"/>
                </a:lnTo>
                <a:lnTo>
                  <a:pt x="91551" y="260897"/>
                </a:lnTo>
                <a:lnTo>
                  <a:pt x="133863" y="267721"/>
                </a:lnTo>
                <a:lnTo>
                  <a:pt x="176174" y="260897"/>
                </a:lnTo>
                <a:lnTo>
                  <a:pt x="212920" y="241894"/>
                </a:lnTo>
                <a:lnTo>
                  <a:pt x="241895" y="212917"/>
                </a:lnTo>
                <a:lnTo>
                  <a:pt x="260897" y="176171"/>
                </a:lnTo>
                <a:lnTo>
                  <a:pt x="267721" y="133859"/>
                </a:lnTo>
                <a:lnTo>
                  <a:pt x="260897" y="91548"/>
                </a:lnTo>
                <a:lnTo>
                  <a:pt x="241895" y="54802"/>
                </a:lnTo>
                <a:lnTo>
                  <a:pt x="212920" y="25826"/>
                </a:lnTo>
                <a:lnTo>
                  <a:pt x="176174" y="6824"/>
                </a:lnTo>
                <a:lnTo>
                  <a:pt x="133863" y="0"/>
                </a:lnTo>
                <a:close/>
              </a:path>
            </a:pathLst>
          </a:custGeom>
          <a:solidFill>
            <a:srgbClr val="0425B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91" name="Google Shape;291;p30"/>
          <p:cNvPicPr preferRelativeResize="0"/>
          <p:nvPr/>
        </p:nvPicPr>
        <p:blipFill rotWithShape="1">
          <a:blip r:embed="rId4">
            <a:alphaModFix/>
          </a:blip>
          <a:srcRect/>
          <a:stretch/>
        </p:blipFill>
        <p:spPr>
          <a:xfrm>
            <a:off x="2597320" y="1966517"/>
            <a:ext cx="2449292" cy="1177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87"/>
        <p:cNvGrpSpPr/>
        <p:nvPr/>
      </p:nvGrpSpPr>
      <p:grpSpPr>
        <a:xfrm>
          <a:off x="0" y="0"/>
          <a:ext cx="0" cy="0"/>
          <a:chOff x="0" y="0"/>
          <a:chExt cx="0" cy="0"/>
        </a:xfrm>
      </p:grpSpPr>
      <p:pic>
        <p:nvPicPr>
          <p:cNvPr id="488" name="Google Shape;488;p39"/>
          <p:cNvPicPr preferRelativeResize="0"/>
          <p:nvPr/>
        </p:nvPicPr>
        <p:blipFill rotWithShape="1">
          <a:blip r:embed="rId3">
            <a:alphaModFix/>
          </a:blip>
          <a:srcRect/>
          <a:stretch/>
        </p:blipFill>
        <p:spPr>
          <a:xfrm>
            <a:off x="0" y="0"/>
            <a:ext cx="14630398" cy="8229601"/>
          </a:xfrm>
          <a:prstGeom prst="rect">
            <a:avLst/>
          </a:prstGeom>
          <a:noFill/>
          <a:ln>
            <a:noFill/>
          </a:ln>
        </p:spPr>
      </p:pic>
      <p:sp>
        <p:nvSpPr>
          <p:cNvPr id="489" name="Google Shape;489;p39"/>
          <p:cNvSpPr txBox="1"/>
          <p:nvPr/>
        </p:nvSpPr>
        <p:spPr>
          <a:xfrm>
            <a:off x="982625" y="1483500"/>
            <a:ext cx="4682100" cy="5370600"/>
          </a:xfrm>
          <a:prstGeom prst="rect">
            <a:avLst/>
          </a:prstGeom>
          <a:noFill/>
          <a:ln>
            <a:noFill/>
          </a:ln>
        </p:spPr>
        <p:txBody>
          <a:bodyPr spcFirstLastPara="1" wrap="square" lIns="0" tIns="12700" rIns="0" bIns="0" anchor="t" anchorCtr="0">
            <a:spAutoFit/>
          </a:bodyPr>
          <a:lstStyle/>
          <a:p>
            <a:pPr marL="0" marR="5080" lvl="0" indent="0" algn="l" rtl="0">
              <a:lnSpc>
                <a:spcPct val="115000"/>
              </a:lnSpc>
              <a:spcBef>
                <a:spcPts val="0"/>
              </a:spcBef>
              <a:spcAft>
                <a:spcPts val="0"/>
              </a:spcAft>
              <a:buClr>
                <a:srgbClr val="000000"/>
              </a:buClr>
              <a:buFont typeface="Arial"/>
              <a:buNone/>
            </a:pPr>
            <a:r>
              <a:rPr lang="pt-BR" sz="2550">
                <a:solidFill>
                  <a:srgbClr val="7F7F7F"/>
                </a:solidFill>
                <a:latin typeface="Poppins"/>
                <a:ea typeface="Poppins"/>
                <a:cs typeface="Poppins"/>
                <a:sym typeface="Poppins"/>
              </a:rPr>
              <a:t>By deriving valuable insights from human-to-AI conversational data we prepare DigAÍ to reap benefits from </a:t>
            </a:r>
            <a:r>
              <a:rPr lang="pt-BR" sz="2550" b="1">
                <a:solidFill>
                  <a:srgbClr val="7F7F7F"/>
                </a:solidFill>
                <a:latin typeface="Poppins"/>
                <a:ea typeface="Poppins"/>
                <a:cs typeface="Poppins"/>
                <a:sym typeface="Poppins"/>
              </a:rPr>
              <a:t>strong network effects.</a:t>
            </a:r>
            <a:endParaRPr sz="2550" b="1">
              <a:solidFill>
                <a:srgbClr val="7F7F7F"/>
              </a:solidFill>
              <a:latin typeface="Poppins"/>
              <a:ea typeface="Poppins"/>
              <a:cs typeface="Poppins"/>
              <a:sym typeface="Poppins"/>
            </a:endParaRPr>
          </a:p>
          <a:p>
            <a:pPr marL="0" marR="5080" lvl="0" indent="0" algn="l" rtl="0">
              <a:lnSpc>
                <a:spcPct val="115000"/>
              </a:lnSpc>
              <a:spcBef>
                <a:spcPts val="0"/>
              </a:spcBef>
              <a:spcAft>
                <a:spcPts val="0"/>
              </a:spcAft>
              <a:buClr>
                <a:srgbClr val="000000"/>
              </a:buClr>
              <a:buFont typeface="Arial"/>
              <a:buNone/>
            </a:pPr>
            <a:endParaRPr sz="2550">
              <a:solidFill>
                <a:srgbClr val="7F7F7F"/>
              </a:solidFill>
              <a:latin typeface="Poppins"/>
              <a:ea typeface="Poppins"/>
              <a:cs typeface="Poppins"/>
              <a:sym typeface="Poppins"/>
            </a:endParaRPr>
          </a:p>
          <a:p>
            <a:pPr marL="0" marR="5080" lvl="0" indent="0" algn="l" rtl="0">
              <a:lnSpc>
                <a:spcPct val="115000"/>
              </a:lnSpc>
              <a:spcBef>
                <a:spcPts val="0"/>
              </a:spcBef>
              <a:spcAft>
                <a:spcPts val="0"/>
              </a:spcAft>
              <a:buClr>
                <a:srgbClr val="000000"/>
              </a:buClr>
              <a:buFont typeface="Arial"/>
              <a:buNone/>
            </a:pPr>
            <a:r>
              <a:rPr lang="pt-BR" sz="2550" b="1">
                <a:solidFill>
                  <a:srgbClr val="60D0C2"/>
                </a:solidFill>
                <a:latin typeface="Poppins"/>
                <a:ea typeface="Poppins"/>
                <a:cs typeface="Poppins"/>
                <a:sym typeface="Poppins"/>
              </a:rPr>
              <a:t>Imagine how quickly DigAÍ will spread once managers can exchange best practices on AI agent workflow management</a:t>
            </a:r>
            <a:endParaRPr sz="2550" b="1">
              <a:solidFill>
                <a:srgbClr val="60D0C2"/>
              </a:solidFill>
              <a:latin typeface="Poppins"/>
              <a:ea typeface="Poppins"/>
              <a:cs typeface="Poppins"/>
              <a:sym typeface="Poppins"/>
            </a:endParaRPr>
          </a:p>
        </p:txBody>
      </p:sp>
      <p:pic>
        <p:nvPicPr>
          <p:cNvPr id="490" name="Google Shape;490;p39" title="Screenshot 2025-03-30 at 3.03.37 PM.png"/>
          <p:cNvPicPr preferRelativeResize="0"/>
          <p:nvPr/>
        </p:nvPicPr>
        <p:blipFill rotWithShape="1">
          <a:blip r:embed="rId4">
            <a:alphaModFix/>
          </a:blip>
          <a:srcRect t="129" b="139"/>
          <a:stretch/>
        </p:blipFill>
        <p:spPr>
          <a:xfrm>
            <a:off x="8136100" y="893475"/>
            <a:ext cx="5433900" cy="6245845"/>
          </a:xfrm>
          <a:prstGeom prst="rect">
            <a:avLst/>
          </a:prstGeom>
          <a:noFill/>
          <a:ln>
            <a:noFill/>
          </a:ln>
        </p:spPr>
      </p:pic>
      <p:sp>
        <p:nvSpPr>
          <p:cNvPr id="491" name="Google Shape;491;p39"/>
          <p:cNvSpPr txBox="1"/>
          <p:nvPr/>
        </p:nvSpPr>
        <p:spPr>
          <a:xfrm>
            <a:off x="8136100" y="7226300"/>
            <a:ext cx="5433900" cy="499500"/>
          </a:xfrm>
          <a:prstGeom prst="rect">
            <a:avLst/>
          </a:prstGeom>
          <a:noFill/>
          <a:ln>
            <a:noFill/>
          </a:ln>
        </p:spPr>
        <p:txBody>
          <a:bodyPr spcFirstLastPara="1" wrap="square" lIns="0" tIns="12700" rIns="0" bIns="0" anchor="t" anchorCtr="0">
            <a:spAutoFit/>
          </a:bodyPr>
          <a:lstStyle/>
          <a:p>
            <a:pPr marL="12700" marR="5080" lvl="0" indent="0" algn="l" rtl="0">
              <a:lnSpc>
                <a:spcPct val="118000"/>
              </a:lnSpc>
              <a:spcBef>
                <a:spcPts val="0"/>
              </a:spcBef>
              <a:spcAft>
                <a:spcPts val="0"/>
              </a:spcAft>
              <a:buNone/>
            </a:pPr>
            <a:r>
              <a:rPr lang="pt-BR" sz="1450">
                <a:solidFill>
                  <a:schemeClr val="lt1"/>
                </a:solidFill>
                <a:latin typeface="Poppins"/>
                <a:ea typeface="Poppins"/>
                <a:cs typeface="Poppins"/>
                <a:sym typeface="Poppins"/>
              </a:rPr>
              <a:t>Through connection with social networks such as LinkedIn, users can find out what questions their peers are asking.</a:t>
            </a:r>
            <a:endParaRPr sz="1450">
              <a:solidFill>
                <a:schemeClr val="lt1"/>
              </a:solidFill>
              <a:latin typeface="Poppins"/>
              <a:ea typeface="Poppins"/>
              <a:cs typeface="Poppins"/>
              <a:sym typeface="Poppins"/>
            </a:endParaRPr>
          </a:p>
        </p:txBody>
      </p:sp>
      <p:sp>
        <p:nvSpPr>
          <p:cNvPr id="492" name="Google Shape;492;p39"/>
          <p:cNvSpPr/>
          <p:nvPr/>
        </p:nvSpPr>
        <p:spPr>
          <a:xfrm>
            <a:off x="5744290" y="3267191"/>
            <a:ext cx="2051050" cy="1623695"/>
          </a:xfrm>
          <a:custGeom>
            <a:avLst/>
            <a:gdLst/>
            <a:ahLst/>
            <a:cxnLst/>
            <a:rect l="l" t="t" r="r" b="b"/>
            <a:pathLst>
              <a:path w="2051050" h="1623695" extrusionOk="0">
                <a:moveTo>
                  <a:pt x="1793721" y="0"/>
                </a:moveTo>
                <a:lnTo>
                  <a:pt x="257111" y="0"/>
                </a:lnTo>
                <a:lnTo>
                  <a:pt x="211049" y="4161"/>
                </a:lnTo>
                <a:lnTo>
                  <a:pt x="167632" y="16153"/>
                </a:lnTo>
                <a:lnTo>
                  <a:pt x="127602" y="35234"/>
                </a:lnTo>
                <a:lnTo>
                  <a:pt x="91698" y="60664"/>
                </a:lnTo>
                <a:lnTo>
                  <a:pt x="60661" y="91702"/>
                </a:lnTo>
                <a:lnTo>
                  <a:pt x="35233" y="127606"/>
                </a:lnTo>
                <a:lnTo>
                  <a:pt x="16152" y="167637"/>
                </a:lnTo>
                <a:lnTo>
                  <a:pt x="4161" y="211053"/>
                </a:lnTo>
                <a:lnTo>
                  <a:pt x="0" y="257115"/>
                </a:lnTo>
                <a:lnTo>
                  <a:pt x="0" y="1366160"/>
                </a:lnTo>
                <a:lnTo>
                  <a:pt x="4161" y="1412223"/>
                </a:lnTo>
                <a:lnTo>
                  <a:pt x="16152" y="1455640"/>
                </a:lnTo>
                <a:lnTo>
                  <a:pt x="35233" y="1495671"/>
                </a:lnTo>
                <a:lnTo>
                  <a:pt x="60661" y="1531575"/>
                </a:lnTo>
                <a:lnTo>
                  <a:pt x="91698" y="1562612"/>
                </a:lnTo>
                <a:lnTo>
                  <a:pt x="127602" y="1588042"/>
                </a:lnTo>
                <a:lnTo>
                  <a:pt x="167632" y="1607122"/>
                </a:lnTo>
                <a:lnTo>
                  <a:pt x="211049" y="1619114"/>
                </a:lnTo>
                <a:lnTo>
                  <a:pt x="257111" y="1623275"/>
                </a:lnTo>
                <a:lnTo>
                  <a:pt x="1793721" y="1623275"/>
                </a:lnTo>
                <a:lnTo>
                  <a:pt x="1839783" y="1619114"/>
                </a:lnTo>
                <a:lnTo>
                  <a:pt x="1883200" y="1607122"/>
                </a:lnTo>
                <a:lnTo>
                  <a:pt x="1923230" y="1588042"/>
                </a:lnTo>
                <a:lnTo>
                  <a:pt x="1959134" y="1562612"/>
                </a:lnTo>
                <a:lnTo>
                  <a:pt x="1990171" y="1531575"/>
                </a:lnTo>
                <a:lnTo>
                  <a:pt x="2015599" y="1495671"/>
                </a:lnTo>
                <a:lnTo>
                  <a:pt x="2034679" y="1455640"/>
                </a:lnTo>
                <a:lnTo>
                  <a:pt x="2046671" y="1412223"/>
                </a:lnTo>
                <a:lnTo>
                  <a:pt x="2050832" y="1366160"/>
                </a:lnTo>
                <a:lnTo>
                  <a:pt x="2050832" y="257115"/>
                </a:lnTo>
                <a:lnTo>
                  <a:pt x="2046671" y="211053"/>
                </a:lnTo>
                <a:lnTo>
                  <a:pt x="2034679" y="167637"/>
                </a:lnTo>
                <a:lnTo>
                  <a:pt x="2015599" y="127606"/>
                </a:lnTo>
                <a:lnTo>
                  <a:pt x="1990171" y="91702"/>
                </a:lnTo>
                <a:lnTo>
                  <a:pt x="1959134" y="60664"/>
                </a:lnTo>
                <a:lnTo>
                  <a:pt x="1923230" y="35234"/>
                </a:lnTo>
                <a:lnTo>
                  <a:pt x="1883200" y="16153"/>
                </a:lnTo>
                <a:lnTo>
                  <a:pt x="1839783" y="4161"/>
                </a:lnTo>
                <a:lnTo>
                  <a:pt x="1793721" y="0"/>
                </a:lnTo>
                <a:close/>
              </a:path>
            </a:pathLst>
          </a:custGeom>
          <a:solidFill>
            <a:srgbClr val="4EBEB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3" name="Google Shape;493;p39"/>
          <p:cNvSpPr txBox="1"/>
          <p:nvPr/>
        </p:nvSpPr>
        <p:spPr>
          <a:xfrm>
            <a:off x="5937165" y="3670425"/>
            <a:ext cx="1665300" cy="700800"/>
          </a:xfrm>
          <a:prstGeom prst="rect">
            <a:avLst/>
          </a:prstGeom>
          <a:noFill/>
          <a:ln>
            <a:noFill/>
          </a:ln>
        </p:spPr>
        <p:txBody>
          <a:bodyPr spcFirstLastPara="1" wrap="square" lIns="0" tIns="12050" rIns="0" bIns="0" anchor="t" anchorCtr="0">
            <a:spAutoFit/>
          </a:bodyPr>
          <a:lstStyle/>
          <a:p>
            <a:pPr marL="0" marR="5080" lvl="0" indent="0" algn="ctr" rtl="0">
              <a:lnSpc>
                <a:spcPct val="112999"/>
              </a:lnSpc>
              <a:spcBef>
                <a:spcPts val="0"/>
              </a:spcBef>
              <a:spcAft>
                <a:spcPts val="0"/>
              </a:spcAft>
              <a:buNone/>
            </a:pPr>
            <a:r>
              <a:rPr lang="pt-BR" sz="2100" b="1">
                <a:solidFill>
                  <a:srgbClr val="F4F4F4"/>
                </a:solidFill>
                <a:latin typeface="Poppins"/>
                <a:ea typeface="Poppins"/>
                <a:cs typeface="Poppins"/>
                <a:sym typeface="Poppins"/>
              </a:rPr>
              <a:t>Data</a:t>
            </a:r>
            <a:endParaRPr sz="2100" b="1">
              <a:solidFill>
                <a:srgbClr val="F4F4F4"/>
              </a:solidFill>
              <a:latin typeface="Poppins"/>
              <a:ea typeface="Poppins"/>
              <a:cs typeface="Poppins"/>
              <a:sym typeface="Poppins"/>
            </a:endParaRPr>
          </a:p>
          <a:p>
            <a:pPr marL="0" marR="5080" lvl="0" indent="0" algn="ctr" rtl="0">
              <a:lnSpc>
                <a:spcPct val="112999"/>
              </a:lnSpc>
              <a:spcBef>
                <a:spcPts val="0"/>
              </a:spcBef>
              <a:spcAft>
                <a:spcPts val="0"/>
              </a:spcAft>
              <a:buNone/>
            </a:pPr>
            <a:r>
              <a:rPr lang="pt-BR" sz="2100" b="1">
                <a:solidFill>
                  <a:srgbClr val="F4F4F4"/>
                </a:solidFill>
                <a:latin typeface="Poppins"/>
                <a:ea typeface="Poppins"/>
                <a:cs typeface="Poppins"/>
                <a:sym typeface="Poppins"/>
              </a:rPr>
              <a:t>Insights</a:t>
            </a:r>
            <a:endParaRPr sz="2100" b="1">
              <a:solidFill>
                <a:srgbClr val="F4F4F4"/>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97"/>
        <p:cNvGrpSpPr/>
        <p:nvPr/>
      </p:nvGrpSpPr>
      <p:grpSpPr>
        <a:xfrm>
          <a:off x="0" y="0"/>
          <a:ext cx="0" cy="0"/>
          <a:chOff x="0" y="0"/>
          <a:chExt cx="0" cy="0"/>
        </a:xfrm>
      </p:grpSpPr>
      <p:pic>
        <p:nvPicPr>
          <p:cNvPr id="498" name="Google Shape;498;p40"/>
          <p:cNvPicPr preferRelativeResize="0"/>
          <p:nvPr/>
        </p:nvPicPr>
        <p:blipFill rotWithShape="1">
          <a:blip r:embed="rId3">
            <a:alphaModFix/>
          </a:blip>
          <a:srcRect/>
          <a:stretch/>
        </p:blipFill>
        <p:spPr>
          <a:xfrm>
            <a:off x="0" y="0"/>
            <a:ext cx="14630398" cy="8229601"/>
          </a:xfrm>
          <a:prstGeom prst="rect">
            <a:avLst/>
          </a:prstGeom>
          <a:noFill/>
          <a:ln>
            <a:noFill/>
          </a:ln>
        </p:spPr>
      </p:pic>
      <p:sp>
        <p:nvSpPr>
          <p:cNvPr id="499" name="Google Shape;499;p40"/>
          <p:cNvSpPr txBox="1">
            <a:spLocks noGrp="1"/>
          </p:cNvSpPr>
          <p:nvPr>
            <p:ph type="title"/>
          </p:nvPr>
        </p:nvSpPr>
        <p:spPr>
          <a:xfrm>
            <a:off x="7994520" y="4664882"/>
            <a:ext cx="3942600" cy="2473500"/>
          </a:xfrm>
          <a:prstGeom prst="rect">
            <a:avLst/>
          </a:prstGeom>
          <a:noFill/>
          <a:ln>
            <a:noFill/>
          </a:ln>
        </p:spPr>
        <p:txBody>
          <a:bodyPr spcFirstLastPara="1" wrap="square" lIns="0" tIns="179050" rIns="0" bIns="0" anchor="t" anchorCtr="0">
            <a:spAutoFit/>
          </a:bodyPr>
          <a:lstStyle/>
          <a:p>
            <a:pPr marL="12700" lvl="0" indent="0" algn="l" rtl="0">
              <a:lnSpc>
                <a:spcPct val="100000"/>
              </a:lnSpc>
              <a:spcBef>
                <a:spcPts val="0"/>
              </a:spcBef>
              <a:spcAft>
                <a:spcPts val="0"/>
              </a:spcAft>
              <a:buNone/>
            </a:pPr>
            <a:endParaRPr b="1">
              <a:latin typeface="Poppins"/>
              <a:ea typeface="Poppins"/>
              <a:cs typeface="Poppins"/>
              <a:sym typeface="Poppins"/>
            </a:endParaRPr>
          </a:p>
          <a:p>
            <a:pPr marL="12700" lvl="0" indent="0" algn="l" rtl="0">
              <a:lnSpc>
                <a:spcPct val="100000"/>
              </a:lnSpc>
              <a:spcBef>
                <a:spcPts val="0"/>
              </a:spcBef>
              <a:spcAft>
                <a:spcPts val="0"/>
              </a:spcAft>
              <a:buNone/>
            </a:pPr>
            <a:endParaRPr>
              <a:latin typeface="Poppins"/>
              <a:ea typeface="Poppins"/>
              <a:cs typeface="Poppins"/>
              <a:sym typeface="Poppins"/>
            </a:endParaRPr>
          </a:p>
          <a:p>
            <a:pPr marL="12700" lvl="0" indent="0" algn="l" rtl="0">
              <a:lnSpc>
                <a:spcPct val="100000"/>
              </a:lnSpc>
              <a:spcBef>
                <a:spcPts val="0"/>
              </a:spcBef>
              <a:spcAft>
                <a:spcPts val="0"/>
              </a:spcAft>
              <a:buNone/>
            </a:pPr>
            <a:r>
              <a:rPr lang="pt-BR">
                <a:latin typeface="Poppins"/>
                <a:ea typeface="Poppins"/>
                <a:cs typeface="Poppins"/>
                <a:sym typeface="Poppins"/>
              </a:rPr>
              <a:t>+1 707 701 3715</a:t>
            </a:r>
            <a:endParaRPr>
              <a:latin typeface="Poppins"/>
              <a:ea typeface="Poppins"/>
              <a:cs typeface="Poppins"/>
              <a:sym typeface="Poppins"/>
            </a:endParaRPr>
          </a:p>
          <a:p>
            <a:pPr marL="12700" lvl="0" indent="0" algn="l" rtl="0">
              <a:lnSpc>
                <a:spcPct val="100000"/>
              </a:lnSpc>
              <a:spcBef>
                <a:spcPts val="0"/>
              </a:spcBef>
              <a:spcAft>
                <a:spcPts val="0"/>
              </a:spcAft>
              <a:buNone/>
            </a:pPr>
            <a:endParaRPr>
              <a:latin typeface="Poppins"/>
              <a:ea typeface="Poppins"/>
              <a:cs typeface="Poppins"/>
              <a:sym typeface="Poppins"/>
            </a:endParaRPr>
          </a:p>
          <a:p>
            <a:pPr marL="12700" marR="5080" lvl="0" indent="0" algn="l" rtl="0">
              <a:lnSpc>
                <a:spcPct val="147600"/>
              </a:lnSpc>
              <a:spcBef>
                <a:spcPts val="0"/>
              </a:spcBef>
              <a:spcAft>
                <a:spcPts val="0"/>
              </a:spcAft>
              <a:buNone/>
            </a:pPr>
            <a:r>
              <a:rPr lang="pt-BR">
                <a:latin typeface="Poppins"/>
                <a:ea typeface="Poppins"/>
                <a:cs typeface="Poppins"/>
                <a:sym typeface="Poppins"/>
              </a:rPr>
              <a:t>christian@digai.ai </a:t>
            </a:r>
            <a:endParaRPr>
              <a:latin typeface="Poppins"/>
              <a:ea typeface="Poppins"/>
              <a:cs typeface="Poppins"/>
              <a:sym typeface="Poppins"/>
            </a:endParaRPr>
          </a:p>
          <a:p>
            <a:pPr marL="0" marR="5080" lvl="0" indent="0" algn="l" rtl="0">
              <a:lnSpc>
                <a:spcPct val="147600"/>
              </a:lnSpc>
              <a:spcBef>
                <a:spcPts val="0"/>
              </a:spcBef>
              <a:spcAft>
                <a:spcPts val="0"/>
              </a:spcAft>
              <a:buNone/>
            </a:pPr>
            <a:r>
              <a:rPr lang="pt-BR" u="sng">
                <a:solidFill>
                  <a:schemeClr val="hlink"/>
                </a:solidFill>
                <a:latin typeface="Poppins"/>
                <a:ea typeface="Poppins"/>
                <a:cs typeface="Poppins"/>
                <a:sym typeface="Poppins"/>
                <a:hlinkClick r:id="rId4"/>
              </a:rPr>
              <a:t>https://www.</a:t>
            </a:r>
            <a:r>
              <a:rPr lang="pt-BR" u="sng"/>
              <a:t>digai.ai</a:t>
            </a:r>
            <a:endParaRPr u="sng"/>
          </a:p>
        </p:txBody>
      </p:sp>
      <p:sp>
        <p:nvSpPr>
          <p:cNvPr id="500" name="Google Shape;500;p40"/>
          <p:cNvSpPr/>
          <p:nvPr/>
        </p:nvSpPr>
        <p:spPr>
          <a:xfrm>
            <a:off x="7591811" y="6772183"/>
            <a:ext cx="299084" cy="297814"/>
          </a:xfrm>
          <a:custGeom>
            <a:avLst/>
            <a:gdLst/>
            <a:ahLst/>
            <a:cxnLst/>
            <a:rect l="l" t="t" r="r" b="b"/>
            <a:pathLst>
              <a:path w="299084" h="297814" extrusionOk="0">
                <a:moveTo>
                  <a:pt x="163785" y="0"/>
                </a:moveTo>
                <a:lnTo>
                  <a:pt x="86588" y="13444"/>
                </a:lnTo>
                <a:lnTo>
                  <a:pt x="50864" y="36566"/>
                </a:lnTo>
                <a:lnTo>
                  <a:pt x="24047" y="67669"/>
                </a:lnTo>
                <a:lnTo>
                  <a:pt x="6854" y="104374"/>
                </a:lnTo>
                <a:lnTo>
                  <a:pt x="0" y="144303"/>
                </a:lnTo>
                <a:lnTo>
                  <a:pt x="4201" y="185077"/>
                </a:lnTo>
                <a:lnTo>
                  <a:pt x="20176" y="224319"/>
                </a:lnTo>
                <a:lnTo>
                  <a:pt x="46842" y="257869"/>
                </a:lnTo>
                <a:lnTo>
                  <a:pt x="81987" y="282784"/>
                </a:lnTo>
                <a:lnTo>
                  <a:pt x="123617" y="296772"/>
                </a:lnTo>
                <a:lnTo>
                  <a:pt x="169741" y="297543"/>
                </a:lnTo>
                <a:lnTo>
                  <a:pt x="198612" y="290836"/>
                </a:lnTo>
                <a:lnTo>
                  <a:pt x="210630" y="285397"/>
                </a:lnTo>
                <a:lnTo>
                  <a:pt x="143656" y="285397"/>
                </a:lnTo>
                <a:lnTo>
                  <a:pt x="136951" y="281857"/>
                </a:lnTo>
                <a:lnTo>
                  <a:pt x="114849" y="281857"/>
                </a:lnTo>
                <a:lnTo>
                  <a:pt x="97642" y="276165"/>
                </a:lnTo>
                <a:lnTo>
                  <a:pt x="64428" y="256862"/>
                </a:lnTo>
                <a:lnTo>
                  <a:pt x="44782" y="236718"/>
                </a:lnTo>
                <a:lnTo>
                  <a:pt x="53716" y="233181"/>
                </a:lnTo>
                <a:lnTo>
                  <a:pt x="65204" y="229731"/>
                </a:lnTo>
                <a:lnTo>
                  <a:pt x="77026" y="226928"/>
                </a:lnTo>
                <a:lnTo>
                  <a:pt x="80687" y="226353"/>
                </a:lnTo>
                <a:lnTo>
                  <a:pt x="36311" y="226353"/>
                </a:lnTo>
                <a:lnTo>
                  <a:pt x="28072" y="213493"/>
                </a:lnTo>
                <a:lnTo>
                  <a:pt x="19962" y="194120"/>
                </a:lnTo>
                <a:lnTo>
                  <a:pt x="14144" y="172855"/>
                </a:lnTo>
                <a:lnTo>
                  <a:pt x="12804" y="154367"/>
                </a:lnTo>
                <a:lnTo>
                  <a:pt x="298700" y="154367"/>
                </a:lnTo>
                <a:lnTo>
                  <a:pt x="298444" y="142150"/>
                </a:lnTo>
                <a:lnTo>
                  <a:pt x="12350" y="142150"/>
                </a:lnTo>
                <a:lnTo>
                  <a:pt x="14164" y="127366"/>
                </a:lnTo>
                <a:lnTo>
                  <a:pt x="27495" y="86032"/>
                </a:lnTo>
                <a:lnTo>
                  <a:pt x="33925" y="75827"/>
                </a:lnTo>
                <a:lnTo>
                  <a:pt x="36027" y="71518"/>
                </a:lnTo>
                <a:lnTo>
                  <a:pt x="80544" y="71518"/>
                </a:lnTo>
                <a:lnTo>
                  <a:pt x="75551" y="70718"/>
                </a:lnTo>
                <a:lnTo>
                  <a:pt x="64731" y="67669"/>
                </a:lnTo>
                <a:lnTo>
                  <a:pt x="54528" y="64384"/>
                </a:lnTo>
                <a:lnTo>
                  <a:pt x="44433" y="61653"/>
                </a:lnTo>
                <a:lnTo>
                  <a:pt x="56106" y="48279"/>
                </a:lnTo>
                <a:lnTo>
                  <a:pt x="72940" y="34963"/>
                </a:lnTo>
                <a:lnTo>
                  <a:pt x="93226" y="23587"/>
                </a:lnTo>
                <a:lnTo>
                  <a:pt x="114997" y="16116"/>
                </a:lnTo>
                <a:lnTo>
                  <a:pt x="137826" y="16116"/>
                </a:lnTo>
                <a:lnTo>
                  <a:pt x="143656" y="12747"/>
                </a:lnTo>
                <a:lnTo>
                  <a:pt x="155813" y="12747"/>
                </a:lnTo>
                <a:lnTo>
                  <a:pt x="209875" y="12737"/>
                </a:lnTo>
                <a:lnTo>
                  <a:pt x="194914" y="6386"/>
                </a:lnTo>
                <a:lnTo>
                  <a:pt x="163785" y="0"/>
                </a:lnTo>
                <a:close/>
              </a:path>
              <a:path w="299084" h="297814" extrusionOk="0">
                <a:moveTo>
                  <a:pt x="244979" y="220065"/>
                </a:moveTo>
                <a:lnTo>
                  <a:pt x="132711" y="220065"/>
                </a:lnTo>
                <a:lnTo>
                  <a:pt x="143659" y="220155"/>
                </a:lnTo>
                <a:lnTo>
                  <a:pt x="143656" y="285397"/>
                </a:lnTo>
                <a:lnTo>
                  <a:pt x="155823" y="285397"/>
                </a:lnTo>
                <a:lnTo>
                  <a:pt x="155845" y="220155"/>
                </a:lnTo>
                <a:lnTo>
                  <a:pt x="244982" y="220066"/>
                </a:lnTo>
                <a:close/>
              </a:path>
              <a:path w="299084" h="297814" extrusionOk="0">
                <a:moveTo>
                  <a:pt x="244982" y="220066"/>
                </a:moveTo>
                <a:lnTo>
                  <a:pt x="166784" y="220066"/>
                </a:lnTo>
                <a:lnTo>
                  <a:pt x="178265" y="220756"/>
                </a:lnTo>
                <a:lnTo>
                  <a:pt x="189711" y="221880"/>
                </a:lnTo>
                <a:lnTo>
                  <a:pt x="200546" y="223096"/>
                </a:lnTo>
                <a:lnTo>
                  <a:pt x="194226" y="242615"/>
                </a:lnTo>
                <a:lnTo>
                  <a:pt x="183952" y="261937"/>
                </a:lnTo>
                <a:lnTo>
                  <a:pt x="170777" y="277452"/>
                </a:lnTo>
                <a:lnTo>
                  <a:pt x="155823" y="285397"/>
                </a:lnTo>
                <a:lnTo>
                  <a:pt x="210630" y="285397"/>
                </a:lnTo>
                <a:lnTo>
                  <a:pt x="218450" y="281857"/>
                </a:lnTo>
                <a:lnTo>
                  <a:pt x="184646" y="281857"/>
                </a:lnTo>
                <a:lnTo>
                  <a:pt x="190804" y="272589"/>
                </a:lnTo>
                <a:lnTo>
                  <a:pt x="198766" y="260862"/>
                </a:lnTo>
                <a:lnTo>
                  <a:pt x="206748" y="245377"/>
                </a:lnTo>
                <a:lnTo>
                  <a:pt x="212600" y="225370"/>
                </a:lnTo>
                <a:lnTo>
                  <a:pt x="260452" y="225370"/>
                </a:lnTo>
                <a:lnTo>
                  <a:pt x="252628" y="222554"/>
                </a:lnTo>
                <a:lnTo>
                  <a:pt x="244982" y="220066"/>
                </a:lnTo>
                <a:close/>
              </a:path>
              <a:path w="299084" h="297814" extrusionOk="0">
                <a:moveTo>
                  <a:pt x="99724" y="225382"/>
                </a:moveTo>
                <a:lnTo>
                  <a:pt x="86880" y="225382"/>
                </a:lnTo>
                <a:lnTo>
                  <a:pt x="92879" y="245608"/>
                </a:lnTo>
                <a:lnTo>
                  <a:pt x="100773" y="260925"/>
                </a:lnTo>
                <a:lnTo>
                  <a:pt x="108802" y="272723"/>
                </a:lnTo>
                <a:lnTo>
                  <a:pt x="114849" y="281857"/>
                </a:lnTo>
                <a:lnTo>
                  <a:pt x="136951" y="281857"/>
                </a:lnTo>
                <a:lnTo>
                  <a:pt x="128532" y="277413"/>
                </a:lnTo>
                <a:lnTo>
                  <a:pt x="115636" y="261932"/>
                </a:lnTo>
                <a:lnTo>
                  <a:pt x="105561" y="242569"/>
                </a:lnTo>
                <a:lnTo>
                  <a:pt x="99724" y="225382"/>
                </a:lnTo>
                <a:close/>
              </a:path>
              <a:path w="299084" h="297814" extrusionOk="0">
                <a:moveTo>
                  <a:pt x="260452" y="225370"/>
                </a:moveTo>
                <a:lnTo>
                  <a:pt x="212600" y="225370"/>
                </a:lnTo>
                <a:lnTo>
                  <a:pt x="222549" y="226937"/>
                </a:lnTo>
                <a:lnTo>
                  <a:pt x="234395" y="229747"/>
                </a:lnTo>
                <a:lnTo>
                  <a:pt x="245883" y="233217"/>
                </a:lnTo>
                <a:lnTo>
                  <a:pt x="254709" y="236718"/>
                </a:lnTo>
                <a:lnTo>
                  <a:pt x="249322" y="243697"/>
                </a:lnTo>
                <a:lnTo>
                  <a:pt x="215783" y="269525"/>
                </a:lnTo>
                <a:lnTo>
                  <a:pt x="184646" y="281857"/>
                </a:lnTo>
                <a:lnTo>
                  <a:pt x="218450" y="281857"/>
                </a:lnTo>
                <a:lnTo>
                  <a:pt x="223672" y="279494"/>
                </a:lnTo>
                <a:lnTo>
                  <a:pt x="245757" y="263799"/>
                </a:lnTo>
                <a:lnTo>
                  <a:pt x="265704" y="244033"/>
                </a:lnTo>
                <a:lnTo>
                  <a:pt x="277877" y="226353"/>
                </a:lnTo>
                <a:lnTo>
                  <a:pt x="263183" y="226353"/>
                </a:lnTo>
                <a:lnTo>
                  <a:pt x="260452" y="225370"/>
                </a:lnTo>
                <a:close/>
              </a:path>
              <a:path w="299084" h="297814" extrusionOk="0">
                <a:moveTo>
                  <a:pt x="89498" y="154367"/>
                </a:moveTo>
                <a:lnTo>
                  <a:pt x="12804" y="154367"/>
                </a:lnTo>
                <a:lnTo>
                  <a:pt x="76380" y="154490"/>
                </a:lnTo>
                <a:lnTo>
                  <a:pt x="77050" y="161841"/>
                </a:lnTo>
                <a:lnTo>
                  <a:pt x="82360" y="207644"/>
                </a:lnTo>
                <a:lnTo>
                  <a:pt x="83317" y="213408"/>
                </a:lnTo>
                <a:lnTo>
                  <a:pt x="71715" y="215263"/>
                </a:lnTo>
                <a:lnTo>
                  <a:pt x="59047" y="218618"/>
                </a:lnTo>
                <a:lnTo>
                  <a:pt x="46762" y="222605"/>
                </a:lnTo>
                <a:lnTo>
                  <a:pt x="36311" y="226353"/>
                </a:lnTo>
                <a:lnTo>
                  <a:pt x="80687" y="226353"/>
                </a:lnTo>
                <a:lnTo>
                  <a:pt x="86880" y="225382"/>
                </a:lnTo>
                <a:lnTo>
                  <a:pt x="99724" y="225382"/>
                </a:lnTo>
                <a:lnTo>
                  <a:pt x="98948" y="223096"/>
                </a:lnTo>
                <a:lnTo>
                  <a:pt x="109811" y="221877"/>
                </a:lnTo>
                <a:lnTo>
                  <a:pt x="121247" y="220753"/>
                </a:lnTo>
                <a:lnTo>
                  <a:pt x="132711" y="220065"/>
                </a:lnTo>
                <a:lnTo>
                  <a:pt x="244979" y="220065"/>
                </a:lnTo>
                <a:lnTo>
                  <a:pt x="240395" y="218573"/>
                </a:lnTo>
                <a:lnTo>
                  <a:pt x="227804" y="215248"/>
                </a:lnTo>
                <a:lnTo>
                  <a:pt x="216171" y="213415"/>
                </a:lnTo>
                <a:lnTo>
                  <a:pt x="216577" y="210991"/>
                </a:lnTo>
                <a:lnTo>
                  <a:pt x="204165" y="210991"/>
                </a:lnTo>
                <a:lnTo>
                  <a:pt x="200766" y="210715"/>
                </a:lnTo>
                <a:lnTo>
                  <a:pt x="95308" y="210715"/>
                </a:lnTo>
                <a:lnTo>
                  <a:pt x="93488" y="197642"/>
                </a:lnTo>
                <a:lnTo>
                  <a:pt x="90953" y="182951"/>
                </a:lnTo>
                <a:lnTo>
                  <a:pt x="89145" y="168082"/>
                </a:lnTo>
                <a:lnTo>
                  <a:pt x="89498" y="154367"/>
                </a:lnTo>
                <a:close/>
              </a:path>
              <a:path w="299084" h="297814" extrusionOk="0">
                <a:moveTo>
                  <a:pt x="298702" y="154465"/>
                </a:moveTo>
                <a:lnTo>
                  <a:pt x="286692" y="154465"/>
                </a:lnTo>
                <a:lnTo>
                  <a:pt x="285345" y="172892"/>
                </a:lnTo>
                <a:lnTo>
                  <a:pt x="279530" y="194120"/>
                </a:lnTo>
                <a:lnTo>
                  <a:pt x="271418" y="213493"/>
                </a:lnTo>
                <a:lnTo>
                  <a:pt x="263183" y="226353"/>
                </a:lnTo>
                <a:lnTo>
                  <a:pt x="277877" y="226353"/>
                </a:lnTo>
                <a:lnTo>
                  <a:pt x="281079" y="221703"/>
                </a:lnTo>
                <a:lnTo>
                  <a:pt x="292652" y="193880"/>
                </a:lnTo>
                <a:lnTo>
                  <a:pt x="298866" y="162349"/>
                </a:lnTo>
                <a:lnTo>
                  <a:pt x="298702" y="154465"/>
                </a:lnTo>
                <a:close/>
              </a:path>
              <a:path w="299084" h="297814" extrusionOk="0">
                <a:moveTo>
                  <a:pt x="286692" y="154465"/>
                </a:moveTo>
                <a:lnTo>
                  <a:pt x="209997" y="154465"/>
                </a:lnTo>
                <a:lnTo>
                  <a:pt x="210352" y="168082"/>
                </a:lnTo>
                <a:lnTo>
                  <a:pt x="208537" y="182997"/>
                </a:lnTo>
                <a:lnTo>
                  <a:pt x="205982" y="197864"/>
                </a:lnTo>
                <a:lnTo>
                  <a:pt x="204165" y="210991"/>
                </a:lnTo>
                <a:lnTo>
                  <a:pt x="216577" y="210991"/>
                </a:lnTo>
                <a:lnTo>
                  <a:pt x="217390" y="206146"/>
                </a:lnTo>
                <a:lnTo>
                  <a:pt x="218898" y="197642"/>
                </a:lnTo>
                <a:lnTo>
                  <a:pt x="219767" y="192514"/>
                </a:lnTo>
                <a:lnTo>
                  <a:pt x="220761" y="185321"/>
                </a:lnTo>
                <a:lnTo>
                  <a:pt x="221465" y="177602"/>
                </a:lnTo>
                <a:lnTo>
                  <a:pt x="222440" y="161841"/>
                </a:lnTo>
                <a:lnTo>
                  <a:pt x="223119" y="154544"/>
                </a:lnTo>
                <a:lnTo>
                  <a:pt x="286692" y="154465"/>
                </a:lnTo>
                <a:close/>
              </a:path>
              <a:path w="299084" h="297814" extrusionOk="0">
                <a:moveTo>
                  <a:pt x="298700" y="154367"/>
                </a:moveTo>
                <a:lnTo>
                  <a:pt x="89498" y="154367"/>
                </a:lnTo>
                <a:lnTo>
                  <a:pt x="143242" y="154487"/>
                </a:lnTo>
                <a:lnTo>
                  <a:pt x="143811" y="164951"/>
                </a:lnTo>
                <a:lnTo>
                  <a:pt x="143849" y="168040"/>
                </a:lnTo>
                <a:lnTo>
                  <a:pt x="143969" y="184269"/>
                </a:lnTo>
                <a:lnTo>
                  <a:pt x="143754" y="197642"/>
                </a:lnTo>
                <a:lnTo>
                  <a:pt x="142925" y="207644"/>
                </a:lnTo>
                <a:lnTo>
                  <a:pt x="95308" y="210715"/>
                </a:lnTo>
                <a:lnTo>
                  <a:pt x="200766" y="210715"/>
                </a:lnTo>
                <a:lnTo>
                  <a:pt x="156608" y="207118"/>
                </a:lnTo>
                <a:lnTo>
                  <a:pt x="155760" y="197642"/>
                </a:lnTo>
                <a:lnTo>
                  <a:pt x="155533" y="184269"/>
                </a:lnTo>
                <a:lnTo>
                  <a:pt x="155647" y="168040"/>
                </a:lnTo>
                <a:lnTo>
                  <a:pt x="155684" y="164951"/>
                </a:lnTo>
                <a:lnTo>
                  <a:pt x="156253" y="154473"/>
                </a:lnTo>
                <a:lnTo>
                  <a:pt x="298702" y="154465"/>
                </a:lnTo>
                <a:close/>
              </a:path>
              <a:path w="299084" h="297814" extrusionOk="0">
                <a:moveTo>
                  <a:pt x="80544" y="71518"/>
                </a:moveTo>
                <a:lnTo>
                  <a:pt x="36027" y="71518"/>
                </a:lnTo>
                <a:lnTo>
                  <a:pt x="47315" y="75092"/>
                </a:lnTo>
                <a:lnTo>
                  <a:pt x="58827" y="78989"/>
                </a:lnTo>
                <a:lnTo>
                  <a:pt x="70772" y="82379"/>
                </a:lnTo>
                <a:lnTo>
                  <a:pt x="83354" y="84445"/>
                </a:lnTo>
                <a:lnTo>
                  <a:pt x="80810" y="100815"/>
                </a:lnTo>
                <a:lnTo>
                  <a:pt x="78980" y="112983"/>
                </a:lnTo>
                <a:lnTo>
                  <a:pt x="77440" y="126720"/>
                </a:lnTo>
                <a:lnTo>
                  <a:pt x="76747" y="141811"/>
                </a:lnTo>
                <a:lnTo>
                  <a:pt x="12350" y="142150"/>
                </a:lnTo>
                <a:lnTo>
                  <a:pt x="298444" y="142150"/>
                </a:lnTo>
                <a:lnTo>
                  <a:pt x="89001" y="142138"/>
                </a:lnTo>
                <a:lnTo>
                  <a:pt x="90023" y="127319"/>
                </a:lnTo>
                <a:lnTo>
                  <a:pt x="91680" y="113865"/>
                </a:lnTo>
                <a:lnTo>
                  <a:pt x="93612" y="100715"/>
                </a:lnTo>
                <a:lnTo>
                  <a:pt x="95434" y="86998"/>
                </a:lnTo>
                <a:lnTo>
                  <a:pt x="216494" y="86998"/>
                </a:lnTo>
                <a:lnTo>
                  <a:pt x="216120" y="84445"/>
                </a:lnTo>
                <a:lnTo>
                  <a:pt x="228697" y="82365"/>
                </a:lnTo>
                <a:lnTo>
                  <a:pt x="240631" y="78972"/>
                </a:lnTo>
                <a:lnTo>
                  <a:pt x="244080" y="77808"/>
                </a:lnTo>
                <a:lnTo>
                  <a:pt x="132743" y="77805"/>
                </a:lnTo>
                <a:lnTo>
                  <a:pt x="121408" y="77100"/>
                </a:lnTo>
                <a:lnTo>
                  <a:pt x="110094" y="75981"/>
                </a:lnTo>
                <a:lnTo>
                  <a:pt x="99348" y="74775"/>
                </a:lnTo>
                <a:lnTo>
                  <a:pt x="99971" y="72525"/>
                </a:lnTo>
                <a:lnTo>
                  <a:pt x="86833" y="72525"/>
                </a:lnTo>
                <a:lnTo>
                  <a:pt x="80544" y="71518"/>
                </a:lnTo>
                <a:close/>
              </a:path>
              <a:path w="299084" h="297814" extrusionOk="0">
                <a:moveTo>
                  <a:pt x="278023" y="71528"/>
                </a:moveTo>
                <a:lnTo>
                  <a:pt x="263457" y="71528"/>
                </a:lnTo>
                <a:lnTo>
                  <a:pt x="267555" y="78989"/>
                </a:lnTo>
                <a:lnTo>
                  <a:pt x="270701" y="83964"/>
                </a:lnTo>
                <a:lnTo>
                  <a:pt x="274184" y="90537"/>
                </a:lnTo>
                <a:lnTo>
                  <a:pt x="286009" y="131614"/>
                </a:lnTo>
                <a:lnTo>
                  <a:pt x="287145" y="142142"/>
                </a:lnTo>
                <a:lnTo>
                  <a:pt x="298444" y="142142"/>
                </a:lnTo>
                <a:lnTo>
                  <a:pt x="298168" y="128897"/>
                </a:lnTo>
                <a:lnTo>
                  <a:pt x="290522" y="97555"/>
                </a:lnTo>
                <a:lnTo>
                  <a:pt x="278023" y="71528"/>
                </a:lnTo>
                <a:close/>
              </a:path>
              <a:path w="299084" h="297814" extrusionOk="0">
                <a:moveTo>
                  <a:pt x="216494" y="86998"/>
                </a:moveTo>
                <a:lnTo>
                  <a:pt x="95434" y="86998"/>
                </a:lnTo>
                <a:lnTo>
                  <a:pt x="143120" y="90742"/>
                </a:lnTo>
                <a:lnTo>
                  <a:pt x="143685" y="142001"/>
                </a:lnTo>
                <a:lnTo>
                  <a:pt x="89001" y="142138"/>
                </a:lnTo>
                <a:lnTo>
                  <a:pt x="280913" y="142138"/>
                </a:lnTo>
                <a:lnTo>
                  <a:pt x="155831" y="142121"/>
                </a:lnTo>
                <a:lnTo>
                  <a:pt x="155911" y="90248"/>
                </a:lnTo>
                <a:lnTo>
                  <a:pt x="204075" y="87177"/>
                </a:lnTo>
                <a:lnTo>
                  <a:pt x="216521" y="87177"/>
                </a:lnTo>
                <a:lnTo>
                  <a:pt x="216494" y="86998"/>
                </a:lnTo>
                <a:close/>
              </a:path>
              <a:path w="299084" h="297814" extrusionOk="0">
                <a:moveTo>
                  <a:pt x="216521" y="87177"/>
                </a:moveTo>
                <a:lnTo>
                  <a:pt x="204075" y="87177"/>
                </a:lnTo>
                <a:lnTo>
                  <a:pt x="205904" y="100815"/>
                </a:lnTo>
                <a:lnTo>
                  <a:pt x="207830" y="113902"/>
                </a:lnTo>
                <a:lnTo>
                  <a:pt x="209478" y="127319"/>
                </a:lnTo>
                <a:lnTo>
                  <a:pt x="210493" y="142095"/>
                </a:lnTo>
                <a:lnTo>
                  <a:pt x="155831" y="142121"/>
                </a:lnTo>
                <a:lnTo>
                  <a:pt x="251831" y="142121"/>
                </a:lnTo>
                <a:lnTo>
                  <a:pt x="222749" y="142103"/>
                </a:lnTo>
                <a:lnTo>
                  <a:pt x="222007" y="126720"/>
                </a:lnTo>
                <a:lnTo>
                  <a:pt x="220346" y="112616"/>
                </a:lnTo>
                <a:lnTo>
                  <a:pt x="218229" y="98838"/>
                </a:lnTo>
                <a:lnTo>
                  <a:pt x="216521" y="87177"/>
                </a:lnTo>
                <a:close/>
              </a:path>
              <a:path w="299084" h="297814" extrusionOk="0">
                <a:moveTo>
                  <a:pt x="155813" y="12747"/>
                </a:moveTo>
                <a:lnTo>
                  <a:pt x="143656" y="12747"/>
                </a:lnTo>
                <a:lnTo>
                  <a:pt x="143616" y="77767"/>
                </a:lnTo>
                <a:lnTo>
                  <a:pt x="132778" y="77808"/>
                </a:lnTo>
                <a:lnTo>
                  <a:pt x="244087" y="77805"/>
                </a:lnTo>
                <a:lnTo>
                  <a:pt x="166707" y="77805"/>
                </a:lnTo>
                <a:lnTo>
                  <a:pt x="155845" y="77767"/>
                </a:lnTo>
                <a:lnTo>
                  <a:pt x="155813" y="12747"/>
                </a:lnTo>
                <a:close/>
              </a:path>
              <a:path w="299084" h="297814" extrusionOk="0">
                <a:moveTo>
                  <a:pt x="209875" y="12737"/>
                </a:moveTo>
                <a:lnTo>
                  <a:pt x="155813" y="12737"/>
                </a:lnTo>
                <a:lnTo>
                  <a:pt x="172254" y="22240"/>
                </a:lnTo>
                <a:lnTo>
                  <a:pt x="186094" y="39903"/>
                </a:lnTo>
                <a:lnTo>
                  <a:pt x="195885" y="59506"/>
                </a:lnTo>
                <a:lnTo>
                  <a:pt x="200179" y="74830"/>
                </a:lnTo>
                <a:lnTo>
                  <a:pt x="189378" y="75994"/>
                </a:lnTo>
                <a:lnTo>
                  <a:pt x="178032" y="77102"/>
                </a:lnTo>
                <a:lnTo>
                  <a:pt x="166707" y="77805"/>
                </a:lnTo>
                <a:lnTo>
                  <a:pt x="244087" y="77805"/>
                </a:lnTo>
                <a:lnTo>
                  <a:pt x="252144" y="75086"/>
                </a:lnTo>
                <a:lnTo>
                  <a:pt x="260332" y="72511"/>
                </a:lnTo>
                <a:lnTo>
                  <a:pt x="212669" y="72511"/>
                </a:lnTo>
                <a:lnTo>
                  <a:pt x="206162" y="51539"/>
                </a:lnTo>
                <a:lnTo>
                  <a:pt x="198227" y="36322"/>
                </a:lnTo>
                <a:lnTo>
                  <a:pt x="190470" y="25100"/>
                </a:lnTo>
                <a:lnTo>
                  <a:pt x="184495" y="16116"/>
                </a:lnTo>
                <a:lnTo>
                  <a:pt x="217836" y="16116"/>
                </a:lnTo>
                <a:lnTo>
                  <a:pt x="209875" y="12737"/>
                </a:lnTo>
                <a:close/>
              </a:path>
              <a:path w="299084" h="297814" extrusionOk="0">
                <a:moveTo>
                  <a:pt x="112754" y="19256"/>
                </a:moveTo>
                <a:lnTo>
                  <a:pt x="90502" y="59885"/>
                </a:lnTo>
                <a:lnTo>
                  <a:pt x="86833" y="72525"/>
                </a:lnTo>
                <a:lnTo>
                  <a:pt x="99971" y="72525"/>
                </a:lnTo>
                <a:lnTo>
                  <a:pt x="103506" y="59755"/>
                </a:lnTo>
                <a:lnTo>
                  <a:pt x="113254" y="40116"/>
                </a:lnTo>
                <a:lnTo>
                  <a:pt x="127126" y="22301"/>
                </a:lnTo>
                <a:lnTo>
                  <a:pt x="131573" y="19731"/>
                </a:lnTo>
                <a:lnTo>
                  <a:pt x="113052" y="19731"/>
                </a:lnTo>
                <a:lnTo>
                  <a:pt x="112754" y="19256"/>
                </a:lnTo>
                <a:close/>
              </a:path>
              <a:path w="299084" h="297814" extrusionOk="0">
                <a:moveTo>
                  <a:pt x="217836" y="16116"/>
                </a:moveTo>
                <a:lnTo>
                  <a:pt x="184495" y="16116"/>
                </a:lnTo>
                <a:lnTo>
                  <a:pt x="206344" y="23609"/>
                </a:lnTo>
                <a:lnTo>
                  <a:pt x="226598" y="34963"/>
                </a:lnTo>
                <a:lnTo>
                  <a:pt x="243437" y="48279"/>
                </a:lnTo>
                <a:lnTo>
                  <a:pt x="255061" y="61653"/>
                </a:lnTo>
                <a:lnTo>
                  <a:pt x="244934" y="64392"/>
                </a:lnTo>
                <a:lnTo>
                  <a:pt x="234635" y="67713"/>
                </a:lnTo>
                <a:lnTo>
                  <a:pt x="223949" y="70718"/>
                </a:lnTo>
                <a:lnTo>
                  <a:pt x="212669" y="72511"/>
                </a:lnTo>
                <a:lnTo>
                  <a:pt x="260332" y="72511"/>
                </a:lnTo>
                <a:lnTo>
                  <a:pt x="263457" y="71528"/>
                </a:lnTo>
                <a:lnTo>
                  <a:pt x="278023" y="71528"/>
                </a:lnTo>
                <a:lnTo>
                  <a:pt x="262261" y="50312"/>
                </a:lnTo>
                <a:lnTo>
                  <a:pt x="244661" y="33181"/>
                </a:lnTo>
                <a:lnTo>
                  <a:pt x="222378" y="18044"/>
                </a:lnTo>
                <a:lnTo>
                  <a:pt x="217836" y="16116"/>
                </a:lnTo>
                <a:close/>
              </a:path>
              <a:path w="299084" h="297814" extrusionOk="0">
                <a:moveTo>
                  <a:pt x="137826" y="16116"/>
                </a:moveTo>
                <a:lnTo>
                  <a:pt x="114997" y="16116"/>
                </a:lnTo>
                <a:lnTo>
                  <a:pt x="113052" y="19731"/>
                </a:lnTo>
                <a:lnTo>
                  <a:pt x="131573" y="19731"/>
                </a:lnTo>
                <a:lnTo>
                  <a:pt x="137826" y="16116"/>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1" name="Google Shape;501;p40"/>
          <p:cNvSpPr/>
          <p:nvPr/>
        </p:nvSpPr>
        <p:spPr>
          <a:xfrm>
            <a:off x="7579319" y="6247147"/>
            <a:ext cx="325120" cy="323850"/>
          </a:xfrm>
          <a:custGeom>
            <a:avLst/>
            <a:gdLst/>
            <a:ahLst/>
            <a:cxnLst/>
            <a:rect l="l" t="t" r="r" b="b"/>
            <a:pathLst>
              <a:path w="325120" h="323850" extrusionOk="0">
                <a:moveTo>
                  <a:pt x="159970" y="0"/>
                </a:moveTo>
                <a:lnTo>
                  <a:pt x="116895" y="6368"/>
                </a:lnTo>
                <a:lnTo>
                  <a:pt x="76499" y="24134"/>
                </a:lnTo>
                <a:lnTo>
                  <a:pt x="41170" y="53090"/>
                </a:lnTo>
                <a:lnTo>
                  <a:pt x="10317" y="107114"/>
                </a:lnTo>
                <a:lnTo>
                  <a:pt x="0" y="167925"/>
                </a:lnTo>
                <a:lnTo>
                  <a:pt x="5862" y="201572"/>
                </a:lnTo>
                <a:lnTo>
                  <a:pt x="30367" y="254469"/>
                </a:lnTo>
                <a:lnTo>
                  <a:pt x="69372" y="294617"/>
                </a:lnTo>
                <a:lnTo>
                  <a:pt x="126874" y="319492"/>
                </a:lnTo>
                <a:lnTo>
                  <a:pt x="160428" y="323270"/>
                </a:lnTo>
                <a:lnTo>
                  <a:pt x="180397" y="322429"/>
                </a:lnTo>
                <a:lnTo>
                  <a:pt x="231402" y="308492"/>
                </a:lnTo>
                <a:lnTo>
                  <a:pt x="269891" y="283381"/>
                </a:lnTo>
                <a:lnTo>
                  <a:pt x="298445" y="250253"/>
                </a:lnTo>
                <a:lnTo>
                  <a:pt x="302270" y="242179"/>
                </a:lnTo>
                <a:lnTo>
                  <a:pt x="153311" y="242179"/>
                </a:lnTo>
                <a:lnTo>
                  <a:pt x="94356" y="241368"/>
                </a:lnTo>
                <a:lnTo>
                  <a:pt x="54099" y="237518"/>
                </a:lnTo>
                <a:lnTo>
                  <a:pt x="49644" y="204642"/>
                </a:lnTo>
                <a:lnTo>
                  <a:pt x="48900" y="167750"/>
                </a:lnTo>
                <a:lnTo>
                  <a:pt x="49942" y="127630"/>
                </a:lnTo>
                <a:lnTo>
                  <a:pt x="50667" y="93457"/>
                </a:lnTo>
                <a:lnTo>
                  <a:pt x="72672" y="93457"/>
                </a:lnTo>
                <a:lnTo>
                  <a:pt x="66829" y="84513"/>
                </a:lnTo>
                <a:lnTo>
                  <a:pt x="74679" y="79737"/>
                </a:lnTo>
                <a:lnTo>
                  <a:pt x="301737" y="79737"/>
                </a:lnTo>
                <a:lnTo>
                  <a:pt x="281410" y="51369"/>
                </a:lnTo>
                <a:lnTo>
                  <a:pt x="244613" y="22291"/>
                </a:lnTo>
                <a:lnTo>
                  <a:pt x="203338" y="5238"/>
                </a:lnTo>
                <a:lnTo>
                  <a:pt x="159970" y="0"/>
                </a:lnTo>
                <a:close/>
              </a:path>
              <a:path w="325120" h="323850" extrusionOk="0">
                <a:moveTo>
                  <a:pt x="309332" y="93457"/>
                </a:moveTo>
                <a:lnTo>
                  <a:pt x="273619" y="93457"/>
                </a:lnTo>
                <a:lnTo>
                  <a:pt x="273875" y="213765"/>
                </a:lnTo>
                <a:lnTo>
                  <a:pt x="273735" y="224279"/>
                </a:lnTo>
                <a:lnTo>
                  <a:pt x="272287" y="232927"/>
                </a:lnTo>
                <a:lnTo>
                  <a:pt x="268139" y="238790"/>
                </a:lnTo>
                <a:lnTo>
                  <a:pt x="259900" y="240948"/>
                </a:lnTo>
                <a:lnTo>
                  <a:pt x="153311" y="242179"/>
                </a:lnTo>
                <a:lnTo>
                  <a:pt x="302270" y="242179"/>
                </a:lnTo>
                <a:lnTo>
                  <a:pt x="316757" y="211596"/>
                </a:lnTo>
                <a:lnTo>
                  <a:pt x="324518" y="169893"/>
                </a:lnTo>
                <a:lnTo>
                  <a:pt x="321419" y="127630"/>
                </a:lnTo>
                <a:lnTo>
                  <a:pt x="309332" y="93457"/>
                </a:lnTo>
                <a:close/>
              </a:path>
              <a:path w="325120" h="323850" extrusionOk="0">
                <a:moveTo>
                  <a:pt x="72672" y="93457"/>
                </a:moveTo>
                <a:lnTo>
                  <a:pt x="50667" y="93457"/>
                </a:lnTo>
                <a:lnTo>
                  <a:pt x="74143" y="115118"/>
                </a:lnTo>
                <a:lnTo>
                  <a:pt x="107595" y="149870"/>
                </a:lnTo>
                <a:lnTo>
                  <a:pt x="140023" y="182141"/>
                </a:lnTo>
                <a:lnTo>
                  <a:pt x="160428" y="196358"/>
                </a:lnTo>
                <a:lnTo>
                  <a:pt x="172681" y="189789"/>
                </a:lnTo>
                <a:lnTo>
                  <a:pt x="184117" y="179208"/>
                </a:lnTo>
                <a:lnTo>
                  <a:pt x="160428" y="179208"/>
                </a:lnTo>
                <a:lnTo>
                  <a:pt x="147891" y="169056"/>
                </a:lnTo>
                <a:lnTo>
                  <a:pt x="134031" y="155550"/>
                </a:lnTo>
                <a:lnTo>
                  <a:pt x="124643" y="145762"/>
                </a:lnTo>
                <a:lnTo>
                  <a:pt x="108119" y="128614"/>
                </a:lnTo>
                <a:lnTo>
                  <a:pt x="90906" y="112393"/>
                </a:lnTo>
                <a:lnTo>
                  <a:pt x="74690" y="96546"/>
                </a:lnTo>
                <a:lnTo>
                  <a:pt x="72672" y="93457"/>
                </a:lnTo>
                <a:close/>
              </a:path>
              <a:path w="325120" h="323850" extrusionOk="0">
                <a:moveTo>
                  <a:pt x="301737" y="79737"/>
                </a:moveTo>
                <a:lnTo>
                  <a:pt x="249607" y="79737"/>
                </a:lnTo>
                <a:lnTo>
                  <a:pt x="258321" y="82759"/>
                </a:lnTo>
                <a:lnTo>
                  <a:pt x="255505" y="89867"/>
                </a:lnTo>
                <a:lnTo>
                  <a:pt x="247385" y="98128"/>
                </a:lnTo>
                <a:lnTo>
                  <a:pt x="240185" y="104606"/>
                </a:lnTo>
                <a:lnTo>
                  <a:pt x="200309" y="145764"/>
                </a:lnTo>
                <a:lnTo>
                  <a:pt x="176907" y="167925"/>
                </a:lnTo>
                <a:lnTo>
                  <a:pt x="160428" y="179208"/>
                </a:lnTo>
                <a:lnTo>
                  <a:pt x="184117" y="179208"/>
                </a:lnTo>
                <a:lnTo>
                  <a:pt x="189073" y="174623"/>
                </a:lnTo>
                <a:lnTo>
                  <a:pt x="205078" y="157676"/>
                </a:lnTo>
                <a:lnTo>
                  <a:pt x="216170" y="145762"/>
                </a:lnTo>
                <a:lnTo>
                  <a:pt x="243605" y="118326"/>
                </a:lnTo>
                <a:lnTo>
                  <a:pt x="256990" y="103721"/>
                </a:lnTo>
                <a:lnTo>
                  <a:pt x="264443" y="97564"/>
                </a:lnTo>
                <a:lnTo>
                  <a:pt x="273619" y="93457"/>
                </a:lnTo>
                <a:lnTo>
                  <a:pt x="309332" y="93457"/>
                </a:lnTo>
                <a:lnTo>
                  <a:pt x="307152" y="87294"/>
                </a:lnTo>
                <a:lnTo>
                  <a:pt x="301737" y="79737"/>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2" name="Google Shape;502;p40"/>
          <p:cNvSpPr/>
          <p:nvPr/>
        </p:nvSpPr>
        <p:spPr>
          <a:xfrm>
            <a:off x="7587169" y="5583375"/>
            <a:ext cx="309245" cy="309245"/>
          </a:xfrm>
          <a:custGeom>
            <a:avLst/>
            <a:gdLst/>
            <a:ahLst/>
            <a:cxnLst/>
            <a:rect l="l" t="t" r="r" b="b"/>
            <a:pathLst>
              <a:path w="309245" h="309245" extrusionOk="0">
                <a:moveTo>
                  <a:pt x="171500" y="0"/>
                </a:moveTo>
                <a:lnTo>
                  <a:pt x="131813" y="1054"/>
                </a:lnTo>
                <a:lnTo>
                  <a:pt x="73454" y="21482"/>
                </a:lnTo>
                <a:lnTo>
                  <a:pt x="41986" y="48851"/>
                </a:lnTo>
                <a:lnTo>
                  <a:pt x="11722" y="92933"/>
                </a:lnTo>
                <a:lnTo>
                  <a:pt x="0" y="154349"/>
                </a:lnTo>
                <a:lnTo>
                  <a:pt x="516" y="166209"/>
                </a:lnTo>
                <a:lnTo>
                  <a:pt x="14476" y="220584"/>
                </a:lnTo>
                <a:lnTo>
                  <a:pt x="19384" y="227390"/>
                </a:lnTo>
                <a:lnTo>
                  <a:pt x="19469" y="233311"/>
                </a:lnTo>
                <a:lnTo>
                  <a:pt x="13439" y="254897"/>
                </a:lnTo>
                <a:lnTo>
                  <a:pt x="0" y="308702"/>
                </a:lnTo>
                <a:lnTo>
                  <a:pt x="18767" y="305176"/>
                </a:lnTo>
                <a:lnTo>
                  <a:pt x="42206" y="298906"/>
                </a:lnTo>
                <a:lnTo>
                  <a:pt x="63676" y="292812"/>
                </a:lnTo>
                <a:lnTo>
                  <a:pt x="76539" y="289814"/>
                </a:lnTo>
                <a:lnTo>
                  <a:pt x="224114" y="289814"/>
                </a:lnTo>
                <a:lnTo>
                  <a:pt x="235690" y="284030"/>
                </a:lnTo>
                <a:lnTo>
                  <a:pt x="172772" y="284030"/>
                </a:lnTo>
                <a:lnTo>
                  <a:pt x="134428" y="281733"/>
                </a:lnTo>
                <a:lnTo>
                  <a:pt x="112755" y="274406"/>
                </a:lnTo>
                <a:lnTo>
                  <a:pt x="34300" y="274406"/>
                </a:lnTo>
                <a:lnTo>
                  <a:pt x="36238" y="266215"/>
                </a:lnTo>
                <a:lnTo>
                  <a:pt x="38205" y="258297"/>
                </a:lnTo>
                <a:lnTo>
                  <a:pt x="40355" y="250183"/>
                </a:lnTo>
                <a:lnTo>
                  <a:pt x="42847" y="241401"/>
                </a:lnTo>
                <a:lnTo>
                  <a:pt x="44496" y="222189"/>
                </a:lnTo>
                <a:lnTo>
                  <a:pt x="37511" y="210244"/>
                </a:lnTo>
                <a:lnTo>
                  <a:pt x="28485" y="190400"/>
                </a:lnTo>
                <a:lnTo>
                  <a:pt x="24011" y="147491"/>
                </a:lnTo>
                <a:lnTo>
                  <a:pt x="34425" y="100628"/>
                </a:lnTo>
                <a:lnTo>
                  <a:pt x="62397" y="61019"/>
                </a:lnTo>
                <a:lnTo>
                  <a:pt x="103020" y="33501"/>
                </a:lnTo>
                <a:lnTo>
                  <a:pt x="151390" y="22909"/>
                </a:lnTo>
                <a:lnTo>
                  <a:pt x="237735" y="22909"/>
                </a:lnTo>
                <a:lnTo>
                  <a:pt x="212042" y="8007"/>
                </a:lnTo>
                <a:lnTo>
                  <a:pt x="171500" y="0"/>
                </a:lnTo>
                <a:close/>
              </a:path>
              <a:path w="309245" h="309245" extrusionOk="0">
                <a:moveTo>
                  <a:pt x="224114" y="289814"/>
                </a:moveTo>
                <a:lnTo>
                  <a:pt x="76539" y="289814"/>
                </a:lnTo>
                <a:lnTo>
                  <a:pt x="87316" y="292459"/>
                </a:lnTo>
                <a:lnTo>
                  <a:pt x="104569" y="298986"/>
                </a:lnTo>
                <a:lnTo>
                  <a:pt x="127259" y="305649"/>
                </a:lnTo>
                <a:lnTo>
                  <a:pt x="154349" y="308702"/>
                </a:lnTo>
                <a:lnTo>
                  <a:pt x="201487" y="301119"/>
                </a:lnTo>
                <a:lnTo>
                  <a:pt x="224114" y="289814"/>
                </a:lnTo>
                <a:close/>
              </a:path>
              <a:path w="309245" h="309245" extrusionOk="0">
                <a:moveTo>
                  <a:pt x="237735" y="22909"/>
                </a:moveTo>
                <a:lnTo>
                  <a:pt x="151390" y="22909"/>
                </a:lnTo>
                <a:lnTo>
                  <a:pt x="193421" y="28630"/>
                </a:lnTo>
                <a:lnTo>
                  <a:pt x="228897" y="45236"/>
                </a:lnTo>
                <a:lnTo>
                  <a:pt x="256721" y="70515"/>
                </a:lnTo>
                <a:lnTo>
                  <a:pt x="275798" y="102256"/>
                </a:lnTo>
                <a:lnTo>
                  <a:pt x="284829" y="137447"/>
                </a:lnTo>
                <a:lnTo>
                  <a:pt x="284928" y="140629"/>
                </a:lnTo>
                <a:lnTo>
                  <a:pt x="283333" y="176277"/>
                </a:lnTo>
                <a:lnTo>
                  <a:pt x="269600" y="214133"/>
                </a:lnTo>
                <a:lnTo>
                  <a:pt x="242740" y="249605"/>
                </a:lnTo>
                <a:lnTo>
                  <a:pt x="209153" y="273809"/>
                </a:lnTo>
                <a:lnTo>
                  <a:pt x="172772" y="284030"/>
                </a:lnTo>
                <a:lnTo>
                  <a:pt x="235690" y="284030"/>
                </a:lnTo>
                <a:lnTo>
                  <a:pt x="243651" y="280052"/>
                </a:lnTo>
                <a:lnTo>
                  <a:pt x="277680" y="248029"/>
                </a:lnTo>
                <a:lnTo>
                  <a:pt x="300415" y="207574"/>
                </a:lnTo>
                <a:lnTo>
                  <a:pt x="308696" y="161215"/>
                </a:lnTo>
                <a:lnTo>
                  <a:pt x="308696" y="140629"/>
                </a:lnTo>
                <a:lnTo>
                  <a:pt x="300996" y="99531"/>
                </a:lnTo>
                <a:lnTo>
                  <a:pt x="280108" y="61346"/>
                </a:lnTo>
                <a:lnTo>
                  <a:pt x="249351" y="29647"/>
                </a:lnTo>
                <a:lnTo>
                  <a:pt x="237735" y="22909"/>
                </a:lnTo>
                <a:close/>
              </a:path>
              <a:path w="309245" h="309245" extrusionOk="0">
                <a:moveTo>
                  <a:pt x="80271" y="265223"/>
                </a:moveTo>
                <a:lnTo>
                  <a:pt x="66227" y="267609"/>
                </a:lnTo>
                <a:lnTo>
                  <a:pt x="51383" y="271888"/>
                </a:lnTo>
                <a:lnTo>
                  <a:pt x="34300" y="274406"/>
                </a:lnTo>
                <a:lnTo>
                  <a:pt x="112755" y="274406"/>
                </a:lnTo>
                <a:lnTo>
                  <a:pt x="94950" y="268386"/>
                </a:lnTo>
                <a:lnTo>
                  <a:pt x="80271" y="265223"/>
                </a:lnTo>
                <a:close/>
              </a:path>
              <a:path w="309245" h="309245" extrusionOk="0">
                <a:moveTo>
                  <a:pt x="113191" y="82321"/>
                </a:moveTo>
                <a:lnTo>
                  <a:pt x="98189" y="83613"/>
                </a:lnTo>
                <a:lnTo>
                  <a:pt x="86745" y="88872"/>
                </a:lnTo>
                <a:lnTo>
                  <a:pt x="79605" y="100170"/>
                </a:lnTo>
                <a:lnTo>
                  <a:pt x="77515" y="119580"/>
                </a:lnTo>
                <a:lnTo>
                  <a:pt x="80035" y="134796"/>
                </a:lnTo>
                <a:lnTo>
                  <a:pt x="101376" y="169595"/>
                </a:lnTo>
                <a:lnTo>
                  <a:pt x="141093" y="206495"/>
                </a:lnTo>
                <a:lnTo>
                  <a:pt x="195512" y="226382"/>
                </a:lnTo>
                <a:lnTo>
                  <a:pt x="203562" y="225731"/>
                </a:lnTo>
                <a:lnTo>
                  <a:pt x="232671" y="197562"/>
                </a:lnTo>
                <a:lnTo>
                  <a:pt x="233085" y="191085"/>
                </a:lnTo>
                <a:lnTo>
                  <a:pt x="165666" y="191085"/>
                </a:lnTo>
                <a:lnTo>
                  <a:pt x="138545" y="173588"/>
                </a:lnTo>
                <a:lnTo>
                  <a:pt x="119659" y="151998"/>
                </a:lnTo>
                <a:lnTo>
                  <a:pt x="117555" y="137447"/>
                </a:lnTo>
                <a:lnTo>
                  <a:pt x="123036" y="128440"/>
                </a:lnTo>
                <a:lnTo>
                  <a:pt x="126907" y="123479"/>
                </a:lnTo>
                <a:lnTo>
                  <a:pt x="125187" y="113720"/>
                </a:lnTo>
                <a:lnTo>
                  <a:pt x="121178" y="103172"/>
                </a:lnTo>
                <a:lnTo>
                  <a:pt x="116604" y="92489"/>
                </a:lnTo>
                <a:lnTo>
                  <a:pt x="113191" y="82321"/>
                </a:lnTo>
                <a:close/>
              </a:path>
              <a:path w="309245" h="309245" extrusionOk="0">
                <a:moveTo>
                  <a:pt x="198942" y="174931"/>
                </a:moveTo>
                <a:lnTo>
                  <a:pt x="187925" y="180483"/>
                </a:lnTo>
                <a:lnTo>
                  <a:pt x="179479" y="189626"/>
                </a:lnTo>
                <a:lnTo>
                  <a:pt x="165666" y="191085"/>
                </a:lnTo>
                <a:lnTo>
                  <a:pt x="233085" y="191085"/>
                </a:lnTo>
                <a:lnTo>
                  <a:pt x="233240" y="188654"/>
                </a:lnTo>
                <a:lnTo>
                  <a:pt x="223936" y="185333"/>
                </a:lnTo>
                <a:lnTo>
                  <a:pt x="214542" y="180746"/>
                </a:lnTo>
                <a:lnTo>
                  <a:pt x="205922" y="176683"/>
                </a:lnTo>
                <a:lnTo>
                  <a:pt x="198942" y="174931"/>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3" name="Google Shape;503;p40"/>
          <p:cNvSpPr/>
          <p:nvPr/>
        </p:nvSpPr>
        <p:spPr>
          <a:xfrm>
            <a:off x="7548707" y="2196575"/>
            <a:ext cx="267970" cy="267969"/>
          </a:xfrm>
          <a:custGeom>
            <a:avLst/>
            <a:gdLst/>
            <a:ahLst/>
            <a:cxnLst/>
            <a:rect l="l" t="t" r="r" b="b"/>
            <a:pathLst>
              <a:path w="267970" h="267969" extrusionOk="0">
                <a:moveTo>
                  <a:pt x="133857" y="0"/>
                </a:moveTo>
                <a:lnTo>
                  <a:pt x="91546" y="6824"/>
                </a:lnTo>
                <a:lnTo>
                  <a:pt x="54800" y="25826"/>
                </a:lnTo>
                <a:lnTo>
                  <a:pt x="25825" y="54803"/>
                </a:lnTo>
                <a:lnTo>
                  <a:pt x="6823" y="91549"/>
                </a:lnTo>
                <a:lnTo>
                  <a:pt x="0" y="133859"/>
                </a:lnTo>
                <a:lnTo>
                  <a:pt x="6823" y="176171"/>
                </a:lnTo>
                <a:lnTo>
                  <a:pt x="25825" y="212917"/>
                </a:lnTo>
                <a:lnTo>
                  <a:pt x="54800" y="241894"/>
                </a:lnTo>
                <a:lnTo>
                  <a:pt x="91546" y="260897"/>
                </a:lnTo>
                <a:lnTo>
                  <a:pt x="133857" y="267721"/>
                </a:lnTo>
                <a:lnTo>
                  <a:pt x="176170" y="260897"/>
                </a:lnTo>
                <a:lnTo>
                  <a:pt x="212916" y="241894"/>
                </a:lnTo>
                <a:lnTo>
                  <a:pt x="241893" y="212917"/>
                </a:lnTo>
                <a:lnTo>
                  <a:pt x="260896" y="176171"/>
                </a:lnTo>
                <a:lnTo>
                  <a:pt x="267721" y="133859"/>
                </a:lnTo>
                <a:lnTo>
                  <a:pt x="260896" y="91549"/>
                </a:lnTo>
                <a:lnTo>
                  <a:pt x="241893" y="54803"/>
                </a:lnTo>
                <a:lnTo>
                  <a:pt x="212916" y="25826"/>
                </a:lnTo>
                <a:lnTo>
                  <a:pt x="176170" y="6824"/>
                </a:lnTo>
                <a:lnTo>
                  <a:pt x="133857" y="0"/>
                </a:lnTo>
                <a:close/>
              </a:path>
            </a:pathLst>
          </a:custGeom>
          <a:solidFill>
            <a:srgbClr val="67C7B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4" name="Google Shape;504;p40"/>
          <p:cNvSpPr/>
          <p:nvPr/>
        </p:nvSpPr>
        <p:spPr>
          <a:xfrm>
            <a:off x="8047642" y="2196575"/>
            <a:ext cx="267970" cy="267969"/>
          </a:xfrm>
          <a:custGeom>
            <a:avLst/>
            <a:gdLst/>
            <a:ahLst/>
            <a:cxnLst/>
            <a:rect l="l" t="t" r="r" b="b"/>
            <a:pathLst>
              <a:path w="267970" h="267969" extrusionOk="0">
                <a:moveTo>
                  <a:pt x="133861" y="0"/>
                </a:moveTo>
                <a:lnTo>
                  <a:pt x="91549" y="6824"/>
                </a:lnTo>
                <a:lnTo>
                  <a:pt x="54803" y="25826"/>
                </a:lnTo>
                <a:lnTo>
                  <a:pt x="25826" y="54803"/>
                </a:lnTo>
                <a:lnTo>
                  <a:pt x="6824" y="91549"/>
                </a:lnTo>
                <a:lnTo>
                  <a:pt x="0" y="133859"/>
                </a:lnTo>
                <a:lnTo>
                  <a:pt x="6824" y="176171"/>
                </a:lnTo>
                <a:lnTo>
                  <a:pt x="25826" y="212917"/>
                </a:lnTo>
                <a:lnTo>
                  <a:pt x="54803" y="241894"/>
                </a:lnTo>
                <a:lnTo>
                  <a:pt x="91549" y="260897"/>
                </a:lnTo>
                <a:lnTo>
                  <a:pt x="133861" y="267721"/>
                </a:lnTo>
                <a:lnTo>
                  <a:pt x="176172" y="260897"/>
                </a:lnTo>
                <a:lnTo>
                  <a:pt x="212917" y="241894"/>
                </a:lnTo>
                <a:lnTo>
                  <a:pt x="241894" y="212917"/>
                </a:lnTo>
                <a:lnTo>
                  <a:pt x="260896" y="176171"/>
                </a:lnTo>
                <a:lnTo>
                  <a:pt x="267721" y="133859"/>
                </a:lnTo>
                <a:lnTo>
                  <a:pt x="260896" y="91549"/>
                </a:lnTo>
                <a:lnTo>
                  <a:pt x="241894" y="54803"/>
                </a:lnTo>
                <a:lnTo>
                  <a:pt x="212917" y="25826"/>
                </a:lnTo>
                <a:lnTo>
                  <a:pt x="176172" y="6824"/>
                </a:lnTo>
                <a:lnTo>
                  <a:pt x="133861" y="0"/>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5" name="Google Shape;505;p40"/>
          <p:cNvSpPr/>
          <p:nvPr/>
        </p:nvSpPr>
        <p:spPr>
          <a:xfrm>
            <a:off x="8546576" y="2196575"/>
            <a:ext cx="267970" cy="267969"/>
          </a:xfrm>
          <a:custGeom>
            <a:avLst/>
            <a:gdLst/>
            <a:ahLst/>
            <a:cxnLst/>
            <a:rect l="l" t="t" r="r" b="b"/>
            <a:pathLst>
              <a:path w="267970" h="267969" extrusionOk="0">
                <a:moveTo>
                  <a:pt x="133861" y="0"/>
                </a:moveTo>
                <a:lnTo>
                  <a:pt x="91549" y="6824"/>
                </a:lnTo>
                <a:lnTo>
                  <a:pt x="54803" y="25826"/>
                </a:lnTo>
                <a:lnTo>
                  <a:pt x="25826" y="54803"/>
                </a:lnTo>
                <a:lnTo>
                  <a:pt x="6824" y="91549"/>
                </a:lnTo>
                <a:lnTo>
                  <a:pt x="0" y="133859"/>
                </a:lnTo>
                <a:lnTo>
                  <a:pt x="6824" y="176171"/>
                </a:lnTo>
                <a:lnTo>
                  <a:pt x="25826" y="212917"/>
                </a:lnTo>
                <a:lnTo>
                  <a:pt x="54803" y="241894"/>
                </a:lnTo>
                <a:lnTo>
                  <a:pt x="91549" y="260897"/>
                </a:lnTo>
                <a:lnTo>
                  <a:pt x="133861" y="267721"/>
                </a:lnTo>
                <a:lnTo>
                  <a:pt x="176173" y="260897"/>
                </a:lnTo>
                <a:lnTo>
                  <a:pt x="212919" y="241894"/>
                </a:lnTo>
                <a:lnTo>
                  <a:pt x="241895" y="212917"/>
                </a:lnTo>
                <a:lnTo>
                  <a:pt x="260897" y="176171"/>
                </a:lnTo>
                <a:lnTo>
                  <a:pt x="267721" y="133859"/>
                </a:lnTo>
                <a:lnTo>
                  <a:pt x="260897" y="91549"/>
                </a:lnTo>
                <a:lnTo>
                  <a:pt x="241895" y="54803"/>
                </a:lnTo>
                <a:lnTo>
                  <a:pt x="212919" y="25826"/>
                </a:lnTo>
                <a:lnTo>
                  <a:pt x="176173" y="6824"/>
                </a:lnTo>
                <a:lnTo>
                  <a:pt x="133861" y="0"/>
                </a:lnTo>
                <a:close/>
              </a:path>
            </a:pathLst>
          </a:custGeom>
          <a:solidFill>
            <a:srgbClr val="0425B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6" name="Google Shape;506;p40"/>
          <p:cNvSpPr txBox="1">
            <a:spLocks noGrp="1"/>
          </p:cNvSpPr>
          <p:nvPr>
            <p:ph type="title"/>
          </p:nvPr>
        </p:nvSpPr>
        <p:spPr>
          <a:xfrm>
            <a:off x="7384920" y="4664882"/>
            <a:ext cx="3942600" cy="1242900"/>
          </a:xfrm>
          <a:prstGeom prst="rect">
            <a:avLst/>
          </a:prstGeom>
          <a:noFill/>
          <a:ln>
            <a:noFill/>
          </a:ln>
        </p:spPr>
        <p:txBody>
          <a:bodyPr spcFirstLastPara="1" wrap="square" lIns="0" tIns="179050" rIns="0" bIns="0" anchor="t" anchorCtr="0">
            <a:spAutoFit/>
          </a:bodyPr>
          <a:lstStyle/>
          <a:p>
            <a:pPr marL="12700" lvl="0" indent="0" algn="l" rtl="0">
              <a:lnSpc>
                <a:spcPct val="100000"/>
              </a:lnSpc>
              <a:spcBef>
                <a:spcPts val="0"/>
              </a:spcBef>
              <a:spcAft>
                <a:spcPts val="0"/>
              </a:spcAft>
              <a:buNone/>
            </a:pPr>
            <a:r>
              <a:rPr lang="pt-BR" b="1">
                <a:latin typeface="Poppins"/>
                <a:ea typeface="Poppins"/>
                <a:cs typeface="Poppins"/>
                <a:sym typeface="Poppins"/>
              </a:rPr>
              <a:t>   Christian Pedrosa, CEO</a:t>
            </a:r>
            <a:endParaRPr b="1">
              <a:latin typeface="Poppins"/>
              <a:ea typeface="Poppins"/>
              <a:cs typeface="Poppins"/>
              <a:sym typeface="Poppins"/>
            </a:endParaRPr>
          </a:p>
          <a:p>
            <a:pPr marL="12700" lvl="0" indent="0" algn="l" rtl="0">
              <a:lnSpc>
                <a:spcPct val="100000"/>
              </a:lnSpc>
              <a:spcBef>
                <a:spcPts val="0"/>
              </a:spcBef>
              <a:spcAft>
                <a:spcPts val="0"/>
              </a:spcAft>
              <a:buNone/>
            </a:pPr>
            <a:endParaRPr>
              <a:latin typeface="Poppins"/>
              <a:ea typeface="Poppins"/>
              <a:cs typeface="Poppins"/>
              <a:sym typeface="Poppins"/>
            </a:endParaRPr>
          </a:p>
          <a:p>
            <a:pPr marL="0" marR="5080" lvl="0" indent="0" algn="l" rtl="0">
              <a:lnSpc>
                <a:spcPct val="147600"/>
              </a:lnSpc>
              <a:spcBef>
                <a:spcPts val="0"/>
              </a:spcBef>
              <a:spcAft>
                <a:spcPts val="0"/>
              </a:spcAft>
              <a:buNone/>
            </a:pPr>
            <a:endParaRPr/>
          </a:p>
        </p:txBody>
      </p:sp>
      <p:sp>
        <p:nvSpPr>
          <p:cNvPr id="507" name="Google Shape;507;p40"/>
          <p:cNvSpPr txBox="1">
            <a:spLocks noGrp="1"/>
          </p:cNvSpPr>
          <p:nvPr>
            <p:ph type="title"/>
          </p:nvPr>
        </p:nvSpPr>
        <p:spPr>
          <a:xfrm>
            <a:off x="3892027" y="1873350"/>
            <a:ext cx="5145600" cy="2274300"/>
          </a:xfrm>
          <a:prstGeom prst="rect">
            <a:avLst/>
          </a:prstGeom>
          <a:noFill/>
          <a:ln>
            <a:noFill/>
          </a:ln>
        </p:spPr>
        <p:txBody>
          <a:bodyPr spcFirstLastPara="1" wrap="square" lIns="0" tIns="179050" rIns="0" bIns="0" anchor="t" anchorCtr="0">
            <a:spAutoFit/>
          </a:bodyPr>
          <a:lstStyle/>
          <a:p>
            <a:pPr marL="12700" marR="5080" lvl="0" indent="0" algn="l" rtl="0">
              <a:lnSpc>
                <a:spcPct val="100000"/>
              </a:lnSpc>
              <a:spcBef>
                <a:spcPts val="0"/>
              </a:spcBef>
              <a:spcAft>
                <a:spcPts val="0"/>
              </a:spcAft>
              <a:buNone/>
            </a:pPr>
            <a:r>
              <a:rPr lang="pt-BR" sz="6800" b="1">
                <a:solidFill>
                  <a:srgbClr val="0000FF"/>
                </a:solidFill>
                <a:latin typeface="Poppins"/>
                <a:ea typeface="Poppins"/>
                <a:cs typeface="Poppins"/>
                <a:sym typeface="Poppins"/>
              </a:rPr>
              <a:t>Get in </a:t>
            </a:r>
            <a:endParaRPr sz="6800" b="1">
              <a:solidFill>
                <a:srgbClr val="0000FF"/>
              </a:solidFill>
              <a:latin typeface="Poppins"/>
              <a:ea typeface="Poppins"/>
              <a:cs typeface="Poppins"/>
              <a:sym typeface="Poppins"/>
            </a:endParaRPr>
          </a:p>
          <a:p>
            <a:pPr marL="12700" marR="5080" lvl="0" indent="0" algn="l" rtl="0">
              <a:lnSpc>
                <a:spcPct val="100000"/>
              </a:lnSpc>
              <a:spcBef>
                <a:spcPts val="0"/>
              </a:spcBef>
              <a:spcAft>
                <a:spcPts val="0"/>
              </a:spcAft>
              <a:buNone/>
            </a:pPr>
            <a:r>
              <a:rPr lang="pt-BR" sz="6800" b="1">
                <a:solidFill>
                  <a:srgbClr val="0000FF"/>
                </a:solidFill>
                <a:latin typeface="Poppins"/>
                <a:ea typeface="Poppins"/>
                <a:cs typeface="Poppins"/>
                <a:sym typeface="Poppins"/>
              </a:rPr>
              <a:t>Touch</a:t>
            </a:r>
            <a:endParaRPr sz="6800" b="1">
              <a:solidFill>
                <a:srgbClr val="0000F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p:nvPr/>
        </p:nvSpPr>
        <p:spPr>
          <a:xfrm>
            <a:off x="435725" y="5704025"/>
            <a:ext cx="6517500" cy="946800"/>
          </a:xfrm>
          <a:prstGeom prst="rect">
            <a:avLst/>
          </a:prstGeom>
          <a:noFill/>
          <a:ln>
            <a:noFill/>
          </a:ln>
        </p:spPr>
        <p:txBody>
          <a:bodyPr spcFirstLastPara="1" wrap="square" lIns="0" tIns="12050" rIns="0" bIns="0" anchor="t" anchorCtr="0">
            <a:spAutoFit/>
          </a:bodyPr>
          <a:lstStyle/>
          <a:p>
            <a:pPr marL="12700" marR="5080" lvl="0" indent="0" algn="l" rtl="0">
              <a:lnSpc>
                <a:spcPct val="159400"/>
              </a:lnSpc>
              <a:spcBef>
                <a:spcPts val="0"/>
              </a:spcBef>
              <a:spcAft>
                <a:spcPts val="0"/>
              </a:spcAft>
              <a:buNone/>
            </a:pPr>
            <a:r>
              <a:rPr lang="pt-BR" sz="1450">
                <a:solidFill>
                  <a:srgbClr val="727375"/>
                </a:solidFill>
                <a:latin typeface="Poppins"/>
                <a:ea typeface="Poppins"/>
                <a:cs typeface="Poppins"/>
                <a:sym typeface="Poppins"/>
              </a:rPr>
              <a:t>ACTUAL PICTURE FROM THE DAY DIGAÍ WAS BORN FROM A DISCUSSION AMONG NUBANK SOFTWARE ENGINEERS (CO-FOUNDERS) AND NUBANK CHIEF SECURITY OFFICER (1ST ANGEL INVESTOR).</a:t>
            </a:r>
            <a:endParaRPr sz="1450">
              <a:latin typeface="Poppins"/>
              <a:ea typeface="Poppins"/>
              <a:cs typeface="Poppins"/>
              <a:sym typeface="Poppins"/>
            </a:endParaRPr>
          </a:p>
        </p:txBody>
      </p:sp>
      <p:sp>
        <p:nvSpPr>
          <p:cNvPr id="297" name="Google Shape;297;p31"/>
          <p:cNvSpPr txBox="1"/>
          <p:nvPr/>
        </p:nvSpPr>
        <p:spPr>
          <a:xfrm>
            <a:off x="8234200" y="2273950"/>
            <a:ext cx="5717700" cy="3492000"/>
          </a:xfrm>
          <a:prstGeom prst="rect">
            <a:avLst/>
          </a:prstGeom>
          <a:noFill/>
          <a:ln>
            <a:noFill/>
          </a:ln>
        </p:spPr>
        <p:txBody>
          <a:bodyPr spcFirstLastPara="1" wrap="square" lIns="0" tIns="12050" rIns="0" bIns="0" anchor="t" anchorCtr="0">
            <a:spAutoFit/>
          </a:bodyPr>
          <a:lstStyle/>
          <a:p>
            <a:pPr marL="12700" marR="43312" lvl="0" indent="0" algn="l" rtl="0">
              <a:lnSpc>
                <a:spcPct val="136700"/>
              </a:lnSpc>
              <a:spcBef>
                <a:spcPts val="0"/>
              </a:spcBef>
              <a:spcAft>
                <a:spcPts val="0"/>
              </a:spcAft>
              <a:buNone/>
            </a:pPr>
            <a:r>
              <a:rPr lang="pt-BR" sz="2200">
                <a:solidFill>
                  <a:srgbClr val="F4F4F4"/>
                </a:solidFill>
                <a:latin typeface="Poppins"/>
                <a:ea typeface="Poppins"/>
                <a:cs typeface="Poppins"/>
                <a:sym typeface="Poppins"/>
              </a:rPr>
              <a:t>Just like Nubank wasn't just another credit card, DigAÍ isn’t another AI chatbot.</a:t>
            </a:r>
            <a:endParaRPr sz="2200">
              <a:solidFill>
                <a:srgbClr val="F4F4F4"/>
              </a:solidFill>
              <a:latin typeface="Poppins"/>
              <a:ea typeface="Poppins"/>
              <a:cs typeface="Poppins"/>
              <a:sym typeface="Poppins"/>
            </a:endParaRPr>
          </a:p>
          <a:p>
            <a:pPr marL="0" marR="756920" lvl="0" indent="0" algn="l" rtl="0">
              <a:lnSpc>
                <a:spcPct val="136700"/>
              </a:lnSpc>
              <a:spcBef>
                <a:spcPts val="0"/>
              </a:spcBef>
              <a:spcAft>
                <a:spcPts val="0"/>
              </a:spcAft>
              <a:buNone/>
            </a:pPr>
            <a:endParaRPr sz="2200">
              <a:solidFill>
                <a:srgbClr val="F4F4F4"/>
              </a:solidFill>
              <a:latin typeface="Poppins"/>
              <a:ea typeface="Poppins"/>
              <a:cs typeface="Poppins"/>
              <a:sym typeface="Poppins"/>
            </a:endParaRPr>
          </a:p>
          <a:p>
            <a:pPr marL="0" lvl="0" indent="0" algn="l" rtl="0">
              <a:lnSpc>
                <a:spcPct val="100000"/>
              </a:lnSpc>
              <a:spcBef>
                <a:spcPts val="195"/>
              </a:spcBef>
              <a:spcAft>
                <a:spcPts val="0"/>
              </a:spcAft>
              <a:buNone/>
            </a:pPr>
            <a:endParaRPr sz="2200">
              <a:latin typeface="Poppins"/>
              <a:ea typeface="Poppins"/>
              <a:cs typeface="Poppins"/>
              <a:sym typeface="Poppins"/>
            </a:endParaRPr>
          </a:p>
          <a:p>
            <a:pPr marL="12700" marR="5080" lvl="0" indent="0" algn="l" rtl="0">
              <a:lnSpc>
                <a:spcPct val="136700"/>
              </a:lnSpc>
              <a:spcBef>
                <a:spcPts val="0"/>
              </a:spcBef>
              <a:spcAft>
                <a:spcPts val="0"/>
              </a:spcAft>
              <a:buNone/>
            </a:pPr>
            <a:r>
              <a:rPr lang="pt-BR" sz="2200" b="1">
                <a:solidFill>
                  <a:srgbClr val="67C7BE"/>
                </a:solidFill>
                <a:latin typeface="Poppins"/>
                <a:ea typeface="Poppins"/>
                <a:cs typeface="Poppins"/>
                <a:sym typeface="Poppins"/>
              </a:rPr>
              <a:t>It's building the foundational infra</a:t>
            </a:r>
            <a:endParaRPr sz="2200" b="1">
              <a:solidFill>
                <a:srgbClr val="67C7BE"/>
              </a:solidFill>
              <a:latin typeface="Poppins"/>
              <a:ea typeface="Poppins"/>
              <a:cs typeface="Poppins"/>
              <a:sym typeface="Poppins"/>
            </a:endParaRPr>
          </a:p>
          <a:p>
            <a:pPr marL="12700" marR="5080" lvl="0" indent="0" algn="l" rtl="0">
              <a:lnSpc>
                <a:spcPct val="136700"/>
              </a:lnSpc>
              <a:spcBef>
                <a:spcPts val="0"/>
              </a:spcBef>
              <a:spcAft>
                <a:spcPts val="0"/>
              </a:spcAft>
              <a:buNone/>
            </a:pPr>
            <a:r>
              <a:rPr lang="pt-BR" sz="2200" b="1">
                <a:solidFill>
                  <a:srgbClr val="67C7BE"/>
                </a:solidFill>
                <a:latin typeface="Poppins"/>
                <a:ea typeface="Poppins"/>
                <a:cs typeface="Poppins"/>
                <a:sym typeface="Poppins"/>
              </a:rPr>
              <a:t>for AI agent success in Brazil and will become "the AWS of AI Agents".</a:t>
            </a:r>
            <a:endParaRPr sz="2200">
              <a:solidFill>
                <a:srgbClr val="F4F4F4"/>
              </a:solidFill>
              <a:latin typeface="Poppins"/>
              <a:ea typeface="Poppins"/>
              <a:cs typeface="Poppins"/>
              <a:sym typeface="Poppins"/>
            </a:endParaRPr>
          </a:p>
        </p:txBody>
      </p:sp>
      <p:grpSp>
        <p:nvGrpSpPr>
          <p:cNvPr id="298" name="Google Shape;298;p31"/>
          <p:cNvGrpSpPr/>
          <p:nvPr/>
        </p:nvGrpSpPr>
        <p:grpSpPr>
          <a:xfrm>
            <a:off x="435723" y="4999917"/>
            <a:ext cx="1886277" cy="399414"/>
            <a:chOff x="435723" y="4999917"/>
            <a:chExt cx="1886277" cy="399414"/>
          </a:xfrm>
        </p:grpSpPr>
        <p:sp>
          <p:nvSpPr>
            <p:cNvPr id="299" name="Google Shape;299;p31"/>
            <p:cNvSpPr/>
            <p:nvPr/>
          </p:nvSpPr>
          <p:spPr>
            <a:xfrm>
              <a:off x="435723" y="4999917"/>
              <a:ext cx="399415" cy="399414"/>
            </a:xfrm>
            <a:custGeom>
              <a:avLst/>
              <a:gdLst/>
              <a:ahLst/>
              <a:cxnLst/>
              <a:rect l="l" t="t" r="r" b="b"/>
              <a:pathLst>
                <a:path w="399415" h="399414" extrusionOk="0">
                  <a:moveTo>
                    <a:pt x="199457" y="0"/>
                  </a:moveTo>
                  <a:lnTo>
                    <a:pt x="153721" y="5267"/>
                  </a:lnTo>
                  <a:lnTo>
                    <a:pt x="111738" y="20272"/>
                  </a:lnTo>
                  <a:lnTo>
                    <a:pt x="74704" y="43817"/>
                  </a:lnTo>
                  <a:lnTo>
                    <a:pt x="43816" y="74705"/>
                  </a:lnTo>
                  <a:lnTo>
                    <a:pt x="20271" y="111739"/>
                  </a:lnTo>
                  <a:lnTo>
                    <a:pt x="5267" y="153722"/>
                  </a:lnTo>
                  <a:lnTo>
                    <a:pt x="0" y="199458"/>
                  </a:lnTo>
                  <a:lnTo>
                    <a:pt x="5267" y="245194"/>
                  </a:lnTo>
                  <a:lnTo>
                    <a:pt x="20271" y="287176"/>
                  </a:lnTo>
                  <a:lnTo>
                    <a:pt x="43816" y="324210"/>
                  </a:lnTo>
                  <a:lnTo>
                    <a:pt x="74704" y="355097"/>
                  </a:lnTo>
                  <a:lnTo>
                    <a:pt x="111738" y="378640"/>
                  </a:lnTo>
                  <a:lnTo>
                    <a:pt x="153721" y="393644"/>
                  </a:lnTo>
                  <a:lnTo>
                    <a:pt x="199457" y="398912"/>
                  </a:lnTo>
                  <a:lnTo>
                    <a:pt x="245191" y="393644"/>
                  </a:lnTo>
                  <a:lnTo>
                    <a:pt x="287174" y="378640"/>
                  </a:lnTo>
                  <a:lnTo>
                    <a:pt x="324207" y="355097"/>
                  </a:lnTo>
                  <a:lnTo>
                    <a:pt x="355095" y="324210"/>
                  </a:lnTo>
                  <a:lnTo>
                    <a:pt x="378639" y="287176"/>
                  </a:lnTo>
                  <a:lnTo>
                    <a:pt x="393644" y="245194"/>
                  </a:lnTo>
                  <a:lnTo>
                    <a:pt x="398912" y="199458"/>
                  </a:lnTo>
                  <a:lnTo>
                    <a:pt x="393644" y="153722"/>
                  </a:lnTo>
                  <a:lnTo>
                    <a:pt x="378639" y="111739"/>
                  </a:lnTo>
                  <a:lnTo>
                    <a:pt x="355095" y="74705"/>
                  </a:lnTo>
                  <a:lnTo>
                    <a:pt x="324207" y="43817"/>
                  </a:lnTo>
                  <a:lnTo>
                    <a:pt x="287174" y="20272"/>
                  </a:lnTo>
                  <a:lnTo>
                    <a:pt x="245191" y="5267"/>
                  </a:lnTo>
                  <a:lnTo>
                    <a:pt x="199457" y="0"/>
                  </a:lnTo>
                  <a:close/>
                </a:path>
              </a:pathLst>
            </a:custGeom>
            <a:solidFill>
              <a:srgbClr val="011B8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00" name="Google Shape;300;p31"/>
            <p:cNvSpPr/>
            <p:nvPr/>
          </p:nvSpPr>
          <p:spPr>
            <a:xfrm>
              <a:off x="1179154" y="4999917"/>
              <a:ext cx="399415" cy="399414"/>
            </a:xfrm>
            <a:custGeom>
              <a:avLst/>
              <a:gdLst/>
              <a:ahLst/>
              <a:cxnLst/>
              <a:rect l="l" t="t" r="r" b="b"/>
              <a:pathLst>
                <a:path w="399415" h="399414" extrusionOk="0">
                  <a:moveTo>
                    <a:pt x="199458" y="0"/>
                  </a:moveTo>
                  <a:lnTo>
                    <a:pt x="153722" y="5267"/>
                  </a:lnTo>
                  <a:lnTo>
                    <a:pt x="111739" y="20272"/>
                  </a:lnTo>
                  <a:lnTo>
                    <a:pt x="74705" y="43817"/>
                  </a:lnTo>
                  <a:lnTo>
                    <a:pt x="43817" y="74705"/>
                  </a:lnTo>
                  <a:lnTo>
                    <a:pt x="20272" y="111739"/>
                  </a:lnTo>
                  <a:lnTo>
                    <a:pt x="5267" y="153722"/>
                  </a:lnTo>
                  <a:lnTo>
                    <a:pt x="0" y="199458"/>
                  </a:lnTo>
                  <a:lnTo>
                    <a:pt x="5267" y="245194"/>
                  </a:lnTo>
                  <a:lnTo>
                    <a:pt x="20272" y="287176"/>
                  </a:lnTo>
                  <a:lnTo>
                    <a:pt x="43817" y="324210"/>
                  </a:lnTo>
                  <a:lnTo>
                    <a:pt x="74705" y="355097"/>
                  </a:lnTo>
                  <a:lnTo>
                    <a:pt x="111739" y="378640"/>
                  </a:lnTo>
                  <a:lnTo>
                    <a:pt x="153722" y="393644"/>
                  </a:lnTo>
                  <a:lnTo>
                    <a:pt x="199458" y="398912"/>
                  </a:lnTo>
                  <a:lnTo>
                    <a:pt x="245192" y="393644"/>
                  </a:lnTo>
                  <a:lnTo>
                    <a:pt x="287175" y="378640"/>
                  </a:lnTo>
                  <a:lnTo>
                    <a:pt x="324209" y="355097"/>
                  </a:lnTo>
                  <a:lnTo>
                    <a:pt x="355096" y="324210"/>
                  </a:lnTo>
                  <a:lnTo>
                    <a:pt x="378641" y="287176"/>
                  </a:lnTo>
                  <a:lnTo>
                    <a:pt x="393645" y="245194"/>
                  </a:lnTo>
                  <a:lnTo>
                    <a:pt x="398913" y="199458"/>
                  </a:lnTo>
                  <a:lnTo>
                    <a:pt x="393645" y="153722"/>
                  </a:lnTo>
                  <a:lnTo>
                    <a:pt x="378641" y="111739"/>
                  </a:lnTo>
                  <a:lnTo>
                    <a:pt x="355096" y="74705"/>
                  </a:lnTo>
                  <a:lnTo>
                    <a:pt x="324209" y="43817"/>
                  </a:lnTo>
                  <a:lnTo>
                    <a:pt x="287175" y="20272"/>
                  </a:lnTo>
                  <a:lnTo>
                    <a:pt x="245192" y="5267"/>
                  </a:lnTo>
                  <a:lnTo>
                    <a:pt x="199458" y="0"/>
                  </a:lnTo>
                  <a:close/>
                </a:path>
              </a:pathLst>
            </a:custGeom>
            <a:solidFill>
              <a:srgbClr val="0E3BF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01" name="Google Shape;301;p31"/>
            <p:cNvSpPr/>
            <p:nvPr/>
          </p:nvSpPr>
          <p:spPr>
            <a:xfrm>
              <a:off x="1922586" y="4999917"/>
              <a:ext cx="399414" cy="399414"/>
            </a:xfrm>
            <a:custGeom>
              <a:avLst/>
              <a:gdLst/>
              <a:ahLst/>
              <a:cxnLst/>
              <a:rect l="l" t="t" r="r" b="b"/>
              <a:pathLst>
                <a:path w="399414" h="399414" extrusionOk="0">
                  <a:moveTo>
                    <a:pt x="199454" y="0"/>
                  </a:moveTo>
                  <a:lnTo>
                    <a:pt x="153720" y="5267"/>
                  </a:lnTo>
                  <a:lnTo>
                    <a:pt x="111737" y="20272"/>
                  </a:lnTo>
                  <a:lnTo>
                    <a:pt x="74704" y="43817"/>
                  </a:lnTo>
                  <a:lnTo>
                    <a:pt x="43816" y="74705"/>
                  </a:lnTo>
                  <a:lnTo>
                    <a:pt x="20272" y="111739"/>
                  </a:lnTo>
                  <a:lnTo>
                    <a:pt x="5267" y="153722"/>
                  </a:lnTo>
                  <a:lnTo>
                    <a:pt x="0" y="199458"/>
                  </a:lnTo>
                  <a:lnTo>
                    <a:pt x="5267" y="245194"/>
                  </a:lnTo>
                  <a:lnTo>
                    <a:pt x="20272" y="287176"/>
                  </a:lnTo>
                  <a:lnTo>
                    <a:pt x="43816" y="324210"/>
                  </a:lnTo>
                  <a:lnTo>
                    <a:pt x="74704" y="355097"/>
                  </a:lnTo>
                  <a:lnTo>
                    <a:pt x="111737" y="378640"/>
                  </a:lnTo>
                  <a:lnTo>
                    <a:pt x="153720" y="393644"/>
                  </a:lnTo>
                  <a:lnTo>
                    <a:pt x="199454" y="398912"/>
                  </a:lnTo>
                  <a:lnTo>
                    <a:pt x="245190" y="393644"/>
                  </a:lnTo>
                  <a:lnTo>
                    <a:pt x="287173" y="378640"/>
                  </a:lnTo>
                  <a:lnTo>
                    <a:pt x="324207" y="355097"/>
                  </a:lnTo>
                  <a:lnTo>
                    <a:pt x="355095" y="324210"/>
                  </a:lnTo>
                  <a:lnTo>
                    <a:pt x="378640" y="287176"/>
                  </a:lnTo>
                  <a:lnTo>
                    <a:pt x="393644" y="245194"/>
                  </a:lnTo>
                  <a:lnTo>
                    <a:pt x="398912" y="199458"/>
                  </a:lnTo>
                  <a:lnTo>
                    <a:pt x="393644" y="153722"/>
                  </a:lnTo>
                  <a:lnTo>
                    <a:pt x="378640" y="111739"/>
                  </a:lnTo>
                  <a:lnTo>
                    <a:pt x="355095" y="74705"/>
                  </a:lnTo>
                  <a:lnTo>
                    <a:pt x="324207" y="43817"/>
                  </a:lnTo>
                  <a:lnTo>
                    <a:pt x="287173" y="20272"/>
                  </a:lnTo>
                  <a:lnTo>
                    <a:pt x="245190" y="5267"/>
                  </a:lnTo>
                  <a:lnTo>
                    <a:pt x="199454" y="0"/>
                  </a:lnTo>
                  <a:close/>
                </a:path>
              </a:pathLst>
            </a:custGeom>
            <a:solidFill>
              <a:srgbClr val="67C7B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05"/>
        <p:cNvGrpSpPr/>
        <p:nvPr/>
      </p:nvGrpSpPr>
      <p:grpSpPr>
        <a:xfrm>
          <a:off x="0" y="0"/>
          <a:ext cx="0" cy="0"/>
          <a:chOff x="0" y="0"/>
          <a:chExt cx="0" cy="0"/>
        </a:xfrm>
      </p:grpSpPr>
      <p:pic>
        <p:nvPicPr>
          <p:cNvPr id="306" name="Google Shape;306;p32"/>
          <p:cNvPicPr preferRelativeResize="0"/>
          <p:nvPr/>
        </p:nvPicPr>
        <p:blipFill rotWithShape="1">
          <a:blip r:embed="rId3">
            <a:alphaModFix/>
          </a:blip>
          <a:srcRect/>
          <a:stretch/>
        </p:blipFill>
        <p:spPr>
          <a:xfrm>
            <a:off x="0" y="0"/>
            <a:ext cx="14630398" cy="8229601"/>
          </a:xfrm>
          <a:prstGeom prst="rect">
            <a:avLst/>
          </a:prstGeom>
          <a:noFill/>
          <a:ln>
            <a:noFill/>
          </a:ln>
        </p:spPr>
      </p:pic>
      <p:sp>
        <p:nvSpPr>
          <p:cNvPr id="307" name="Google Shape;307;p32"/>
          <p:cNvSpPr txBox="1"/>
          <p:nvPr/>
        </p:nvSpPr>
        <p:spPr>
          <a:xfrm>
            <a:off x="1204500" y="436250"/>
            <a:ext cx="12221400" cy="973800"/>
          </a:xfrm>
          <a:prstGeom prst="rect">
            <a:avLst/>
          </a:prstGeom>
          <a:noFill/>
          <a:ln>
            <a:noFill/>
          </a:ln>
        </p:spPr>
        <p:txBody>
          <a:bodyPr spcFirstLastPara="1" wrap="square" lIns="91425" tIns="91425" rIns="91425" bIns="91425" anchor="t" anchorCtr="0">
            <a:spAutoFit/>
          </a:bodyPr>
          <a:lstStyle/>
          <a:p>
            <a:pPr marL="0" marR="5080" lvl="0" indent="0" algn="ctr" rtl="0">
              <a:lnSpc>
                <a:spcPct val="133000"/>
              </a:lnSpc>
              <a:spcBef>
                <a:spcPts val="0"/>
              </a:spcBef>
              <a:spcAft>
                <a:spcPts val="0"/>
              </a:spcAft>
              <a:buNone/>
            </a:pPr>
            <a:r>
              <a:rPr lang="pt-BR" sz="2200">
                <a:solidFill>
                  <a:schemeClr val="lt1"/>
                </a:solidFill>
                <a:latin typeface="Poppins"/>
                <a:ea typeface="Poppins"/>
                <a:cs typeface="Poppins"/>
                <a:sym typeface="Poppins"/>
              </a:rPr>
              <a:t>Meet DigAÍ (</a:t>
            </a:r>
            <a:r>
              <a:rPr lang="pt-BR" sz="2200" i="1">
                <a:solidFill>
                  <a:schemeClr val="lt1"/>
                </a:solidFill>
                <a:latin typeface="Poppins"/>
                <a:ea typeface="Poppins"/>
                <a:cs typeface="Poppins"/>
                <a:sym typeface="Poppins"/>
              </a:rPr>
              <a:t>diga aí</a:t>
            </a:r>
            <a:r>
              <a:rPr lang="pt-BR" sz="2200">
                <a:solidFill>
                  <a:schemeClr val="lt1"/>
                </a:solidFill>
                <a:latin typeface="Poppins"/>
                <a:ea typeface="Poppins"/>
                <a:cs typeface="Poppins"/>
                <a:sym typeface="Poppins"/>
              </a:rPr>
              <a:t> or "Tell Me Now" in portuguese). </a:t>
            </a:r>
            <a:endParaRPr sz="2200">
              <a:solidFill>
                <a:schemeClr val="lt1"/>
              </a:solidFill>
              <a:latin typeface="Poppins"/>
              <a:ea typeface="Poppins"/>
              <a:cs typeface="Poppins"/>
              <a:sym typeface="Poppins"/>
            </a:endParaRPr>
          </a:p>
          <a:p>
            <a:pPr marL="0" marR="5080" lvl="0" indent="0" algn="ctr" rtl="0">
              <a:lnSpc>
                <a:spcPct val="133000"/>
              </a:lnSpc>
              <a:spcBef>
                <a:spcPts val="0"/>
              </a:spcBef>
              <a:spcAft>
                <a:spcPts val="0"/>
              </a:spcAft>
              <a:buNone/>
            </a:pPr>
            <a:r>
              <a:rPr lang="pt-BR" sz="2200" b="1">
                <a:solidFill>
                  <a:srgbClr val="60D0C2"/>
                </a:solidFill>
                <a:latin typeface="Poppins"/>
                <a:ea typeface="Poppins"/>
                <a:cs typeface="Poppins"/>
                <a:sym typeface="Poppins"/>
              </a:rPr>
              <a:t>It lives where AI meets the people - where true value generation is.</a:t>
            </a:r>
            <a:endParaRPr sz="1500" b="1">
              <a:solidFill>
                <a:srgbClr val="60D0C2"/>
              </a:solidFill>
            </a:endParaRPr>
          </a:p>
        </p:txBody>
      </p:sp>
      <p:sp>
        <p:nvSpPr>
          <p:cNvPr id="308" name="Google Shape;308;p32"/>
          <p:cNvSpPr/>
          <p:nvPr/>
        </p:nvSpPr>
        <p:spPr>
          <a:xfrm>
            <a:off x="5738850" y="1936275"/>
            <a:ext cx="4219500" cy="4219500"/>
          </a:xfrm>
          <a:prstGeom prst="roundRect">
            <a:avLst>
              <a:gd name="adj" fmla="val 16667"/>
            </a:avLst>
          </a:prstGeom>
          <a:noFill/>
          <a:ln w="76200" cap="flat" cmpd="sng">
            <a:solidFill>
              <a:srgbClr val="56C2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09" name="Google Shape;309;p32"/>
          <p:cNvSpPr/>
          <p:nvPr/>
        </p:nvSpPr>
        <p:spPr>
          <a:xfrm>
            <a:off x="5927403" y="3085150"/>
            <a:ext cx="1099200" cy="1099200"/>
          </a:xfrm>
          <a:prstGeom prst="roundRect">
            <a:avLst>
              <a:gd name="adj" fmla="val 16667"/>
            </a:avLst>
          </a:prstGeom>
          <a:noFill/>
          <a:ln w="38100" cap="flat" cmpd="sng">
            <a:solidFill>
              <a:srgbClr val="56C2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1200">
                <a:solidFill>
                  <a:schemeClr val="lt1"/>
                </a:solidFill>
                <a:latin typeface="Poppins SemiBold"/>
                <a:ea typeface="Poppins SemiBold"/>
                <a:cs typeface="Poppins SemiBold"/>
                <a:sym typeface="Poppins SemiBold"/>
              </a:rPr>
              <a:t>AI</a:t>
            </a:r>
            <a:endParaRPr sz="1200">
              <a:solidFill>
                <a:schemeClr val="lt1"/>
              </a:solidFill>
              <a:latin typeface="Poppins SemiBold"/>
              <a:ea typeface="Poppins SemiBold"/>
              <a:cs typeface="Poppins SemiBold"/>
              <a:sym typeface="Poppins SemiBold"/>
            </a:endParaRPr>
          </a:p>
          <a:p>
            <a:pPr marL="0" lvl="0" indent="0" algn="ctr" rtl="0">
              <a:spcBef>
                <a:spcPts val="0"/>
              </a:spcBef>
              <a:spcAft>
                <a:spcPts val="0"/>
              </a:spcAft>
              <a:buNone/>
            </a:pPr>
            <a:r>
              <a:rPr lang="pt-BR" sz="1200">
                <a:solidFill>
                  <a:schemeClr val="lt1"/>
                </a:solidFill>
                <a:latin typeface="Poppins SemiBold"/>
                <a:ea typeface="Poppins SemiBold"/>
                <a:cs typeface="Poppins SemiBold"/>
                <a:sym typeface="Poppins SemiBold"/>
              </a:rPr>
              <a:t>Agents</a:t>
            </a:r>
            <a:endParaRPr sz="1200">
              <a:solidFill>
                <a:schemeClr val="lt1"/>
              </a:solidFill>
              <a:latin typeface="Poppins SemiBold"/>
              <a:ea typeface="Poppins SemiBold"/>
              <a:cs typeface="Poppins SemiBold"/>
              <a:sym typeface="Poppins SemiBold"/>
            </a:endParaRPr>
          </a:p>
        </p:txBody>
      </p:sp>
      <p:sp>
        <p:nvSpPr>
          <p:cNvPr id="310" name="Google Shape;310;p32"/>
          <p:cNvSpPr/>
          <p:nvPr/>
        </p:nvSpPr>
        <p:spPr>
          <a:xfrm>
            <a:off x="7299003" y="3085150"/>
            <a:ext cx="1099200" cy="1099200"/>
          </a:xfrm>
          <a:prstGeom prst="roundRect">
            <a:avLst>
              <a:gd name="adj" fmla="val 16667"/>
            </a:avLst>
          </a:prstGeom>
          <a:noFill/>
          <a:ln w="38100" cap="flat" cmpd="sng">
            <a:solidFill>
              <a:srgbClr val="56C2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pt-BR" sz="1200">
                <a:solidFill>
                  <a:schemeClr val="lt1"/>
                </a:solidFill>
                <a:latin typeface="Poppins SemiBold"/>
                <a:ea typeface="Poppins SemiBold"/>
                <a:cs typeface="Poppins SemiBold"/>
                <a:sym typeface="Poppins SemiBold"/>
              </a:rPr>
              <a:t>Agent Tasks</a:t>
            </a:r>
            <a:endParaRPr sz="1200">
              <a:solidFill>
                <a:schemeClr val="lt1"/>
              </a:solidFill>
              <a:latin typeface="Poppins SemiBold"/>
              <a:ea typeface="Poppins SemiBold"/>
              <a:cs typeface="Poppins SemiBold"/>
              <a:sym typeface="Poppins SemiBold"/>
            </a:endParaRPr>
          </a:p>
        </p:txBody>
      </p:sp>
      <p:sp>
        <p:nvSpPr>
          <p:cNvPr id="311" name="Google Shape;311;p32"/>
          <p:cNvSpPr/>
          <p:nvPr/>
        </p:nvSpPr>
        <p:spPr>
          <a:xfrm>
            <a:off x="8670603" y="3085150"/>
            <a:ext cx="1099200" cy="1099200"/>
          </a:xfrm>
          <a:prstGeom prst="roundRect">
            <a:avLst>
              <a:gd name="adj" fmla="val 16667"/>
            </a:avLst>
          </a:prstGeom>
          <a:noFill/>
          <a:ln w="38100" cap="flat" cmpd="sng">
            <a:solidFill>
              <a:srgbClr val="56C2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1200">
                <a:solidFill>
                  <a:schemeClr val="lt1"/>
                </a:solidFill>
                <a:latin typeface="Poppins SemiBold"/>
                <a:ea typeface="Poppins SemiBold"/>
                <a:cs typeface="Poppins SemiBold"/>
                <a:sym typeface="Poppins SemiBold"/>
              </a:rPr>
              <a:t>Convers-ation History</a:t>
            </a:r>
            <a:endParaRPr sz="1200">
              <a:solidFill>
                <a:schemeClr val="lt1"/>
              </a:solidFill>
              <a:latin typeface="Poppins SemiBold"/>
              <a:ea typeface="Poppins SemiBold"/>
              <a:cs typeface="Poppins SemiBold"/>
              <a:sym typeface="Poppins SemiBold"/>
            </a:endParaRPr>
          </a:p>
        </p:txBody>
      </p:sp>
      <p:sp>
        <p:nvSpPr>
          <p:cNvPr id="312" name="Google Shape;312;p32"/>
          <p:cNvSpPr/>
          <p:nvPr/>
        </p:nvSpPr>
        <p:spPr>
          <a:xfrm>
            <a:off x="5927391" y="4799850"/>
            <a:ext cx="1099200" cy="1099200"/>
          </a:xfrm>
          <a:prstGeom prst="roundRect">
            <a:avLst>
              <a:gd name="adj" fmla="val 16667"/>
            </a:avLst>
          </a:prstGeom>
          <a:noFill/>
          <a:ln w="38100" cap="flat" cmpd="sng">
            <a:solidFill>
              <a:srgbClr val="56C2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1200">
                <a:solidFill>
                  <a:schemeClr val="lt1"/>
                </a:solidFill>
                <a:latin typeface="Poppins SemiBold"/>
                <a:ea typeface="Poppins SemiBold"/>
                <a:cs typeface="Poppins SemiBold"/>
                <a:sym typeface="Poppins SemiBold"/>
              </a:rPr>
              <a:t>Data Insights</a:t>
            </a:r>
            <a:endParaRPr sz="1200">
              <a:solidFill>
                <a:schemeClr val="lt1"/>
              </a:solidFill>
              <a:latin typeface="Poppins SemiBold"/>
              <a:ea typeface="Poppins SemiBold"/>
              <a:cs typeface="Poppins SemiBold"/>
              <a:sym typeface="Poppins SemiBold"/>
            </a:endParaRPr>
          </a:p>
        </p:txBody>
      </p:sp>
      <p:sp>
        <p:nvSpPr>
          <p:cNvPr id="313" name="Google Shape;313;p32"/>
          <p:cNvSpPr/>
          <p:nvPr/>
        </p:nvSpPr>
        <p:spPr>
          <a:xfrm>
            <a:off x="7298991" y="4799850"/>
            <a:ext cx="1099200" cy="1099200"/>
          </a:xfrm>
          <a:prstGeom prst="roundRect">
            <a:avLst>
              <a:gd name="adj" fmla="val 16667"/>
            </a:avLst>
          </a:prstGeom>
          <a:noFill/>
          <a:ln w="38100" cap="flat" cmpd="sng">
            <a:solidFill>
              <a:srgbClr val="56C2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1200">
                <a:solidFill>
                  <a:schemeClr val="lt1"/>
                </a:solidFill>
                <a:latin typeface="Poppins SemiBold"/>
                <a:ea typeface="Poppins SemiBold"/>
                <a:cs typeface="Poppins SemiBold"/>
                <a:sym typeface="Poppins SemiBold"/>
              </a:rPr>
              <a:t>Payments</a:t>
            </a:r>
            <a:endParaRPr sz="1200">
              <a:solidFill>
                <a:schemeClr val="lt1"/>
              </a:solidFill>
              <a:latin typeface="Poppins SemiBold"/>
              <a:ea typeface="Poppins SemiBold"/>
              <a:cs typeface="Poppins SemiBold"/>
              <a:sym typeface="Poppins SemiBold"/>
            </a:endParaRPr>
          </a:p>
        </p:txBody>
      </p:sp>
      <p:sp>
        <p:nvSpPr>
          <p:cNvPr id="314" name="Google Shape;314;p32"/>
          <p:cNvSpPr/>
          <p:nvPr/>
        </p:nvSpPr>
        <p:spPr>
          <a:xfrm>
            <a:off x="8670591" y="4799850"/>
            <a:ext cx="1099200" cy="1099200"/>
          </a:xfrm>
          <a:prstGeom prst="roundRect">
            <a:avLst>
              <a:gd name="adj" fmla="val 16667"/>
            </a:avLst>
          </a:prstGeom>
          <a:noFill/>
          <a:ln w="38100" cap="flat" cmpd="sng">
            <a:solidFill>
              <a:srgbClr val="56C2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1200">
                <a:solidFill>
                  <a:schemeClr val="lt1"/>
                </a:solidFill>
                <a:latin typeface="Poppins SemiBold"/>
                <a:ea typeface="Poppins SemiBold"/>
                <a:cs typeface="Poppins SemiBold"/>
                <a:sym typeface="Poppins SemiBold"/>
              </a:rPr>
              <a:t>Voice</a:t>
            </a:r>
            <a:endParaRPr sz="1200">
              <a:solidFill>
                <a:schemeClr val="lt1"/>
              </a:solidFill>
              <a:latin typeface="Poppins SemiBold"/>
              <a:ea typeface="Poppins SemiBold"/>
              <a:cs typeface="Poppins SemiBold"/>
              <a:sym typeface="Poppins SemiBold"/>
            </a:endParaRPr>
          </a:p>
        </p:txBody>
      </p:sp>
      <p:sp>
        <p:nvSpPr>
          <p:cNvPr id="315" name="Google Shape;315;p32"/>
          <p:cNvSpPr/>
          <p:nvPr/>
        </p:nvSpPr>
        <p:spPr>
          <a:xfrm>
            <a:off x="10195625" y="1936275"/>
            <a:ext cx="4219500" cy="42195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6" name="Google Shape;316;p32"/>
          <p:cNvSpPr txBox="1"/>
          <p:nvPr/>
        </p:nvSpPr>
        <p:spPr>
          <a:xfrm>
            <a:off x="6356988" y="2073663"/>
            <a:ext cx="2983200" cy="8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800">
                <a:solidFill>
                  <a:schemeClr val="lt1"/>
                </a:solidFill>
                <a:latin typeface="Poppins SemiBold"/>
                <a:ea typeface="Poppins SemiBold"/>
                <a:cs typeface="Poppins SemiBold"/>
                <a:sym typeface="Poppins SemiBold"/>
              </a:rPr>
              <a:t>Business Agnostic AI Infrastructure</a:t>
            </a:r>
            <a:endParaRPr sz="1800">
              <a:solidFill>
                <a:schemeClr val="lt1"/>
              </a:solidFill>
              <a:latin typeface="Poppins SemiBold"/>
              <a:ea typeface="Poppins SemiBold"/>
              <a:cs typeface="Poppins SemiBold"/>
              <a:sym typeface="Poppins SemiBold"/>
            </a:endParaRPr>
          </a:p>
        </p:txBody>
      </p:sp>
      <p:sp>
        <p:nvSpPr>
          <p:cNvPr id="317" name="Google Shape;317;p32"/>
          <p:cNvSpPr txBox="1"/>
          <p:nvPr/>
        </p:nvSpPr>
        <p:spPr>
          <a:xfrm>
            <a:off x="10813788" y="2073663"/>
            <a:ext cx="2983200" cy="8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800">
                <a:solidFill>
                  <a:schemeClr val="lt1"/>
                </a:solidFill>
                <a:latin typeface="Poppins SemiBold"/>
                <a:ea typeface="Poppins SemiBold"/>
                <a:cs typeface="Poppins SemiBold"/>
                <a:sym typeface="Poppins SemiBold"/>
              </a:rPr>
              <a:t>Third-party AI Apps &amp; Integrations</a:t>
            </a:r>
            <a:endParaRPr sz="1800">
              <a:solidFill>
                <a:schemeClr val="lt1"/>
              </a:solidFill>
              <a:latin typeface="Poppins SemiBold"/>
              <a:ea typeface="Poppins SemiBold"/>
              <a:cs typeface="Poppins SemiBold"/>
              <a:sym typeface="Poppins SemiBold"/>
            </a:endParaRPr>
          </a:p>
        </p:txBody>
      </p:sp>
      <p:pic>
        <p:nvPicPr>
          <p:cNvPr id="318" name="Google Shape;318;p32"/>
          <p:cNvPicPr preferRelativeResize="0"/>
          <p:nvPr/>
        </p:nvPicPr>
        <p:blipFill>
          <a:blip r:embed="rId4">
            <a:alphaModFix/>
          </a:blip>
          <a:stretch>
            <a:fillRect/>
          </a:stretch>
        </p:blipFill>
        <p:spPr>
          <a:xfrm>
            <a:off x="12267975" y="4110587"/>
            <a:ext cx="1870945" cy="567130"/>
          </a:xfrm>
          <a:prstGeom prst="rect">
            <a:avLst/>
          </a:prstGeom>
          <a:noFill/>
          <a:ln>
            <a:noFill/>
          </a:ln>
        </p:spPr>
      </p:pic>
      <p:pic>
        <p:nvPicPr>
          <p:cNvPr id="319" name="Google Shape;319;p32"/>
          <p:cNvPicPr preferRelativeResize="0"/>
          <p:nvPr/>
        </p:nvPicPr>
        <p:blipFill>
          <a:blip r:embed="rId5">
            <a:alphaModFix/>
          </a:blip>
          <a:stretch>
            <a:fillRect/>
          </a:stretch>
        </p:blipFill>
        <p:spPr>
          <a:xfrm>
            <a:off x="13075800" y="2905100"/>
            <a:ext cx="852562" cy="836700"/>
          </a:xfrm>
          <a:prstGeom prst="rect">
            <a:avLst/>
          </a:prstGeom>
          <a:noFill/>
          <a:ln>
            <a:noFill/>
          </a:ln>
        </p:spPr>
      </p:pic>
      <p:pic>
        <p:nvPicPr>
          <p:cNvPr id="320" name="Google Shape;320;p32"/>
          <p:cNvPicPr preferRelativeResize="0"/>
          <p:nvPr/>
        </p:nvPicPr>
        <p:blipFill>
          <a:blip r:embed="rId6">
            <a:alphaModFix/>
          </a:blip>
          <a:stretch>
            <a:fillRect/>
          </a:stretch>
        </p:blipFill>
        <p:spPr>
          <a:xfrm>
            <a:off x="10663450" y="4423427"/>
            <a:ext cx="1145954" cy="1145953"/>
          </a:xfrm>
          <a:prstGeom prst="rect">
            <a:avLst/>
          </a:prstGeom>
          <a:noFill/>
          <a:ln>
            <a:noFill/>
          </a:ln>
        </p:spPr>
      </p:pic>
      <p:pic>
        <p:nvPicPr>
          <p:cNvPr id="321" name="Google Shape;321;p32"/>
          <p:cNvPicPr preferRelativeResize="0"/>
          <p:nvPr/>
        </p:nvPicPr>
        <p:blipFill>
          <a:blip r:embed="rId7">
            <a:alphaModFix/>
          </a:blip>
          <a:stretch>
            <a:fillRect/>
          </a:stretch>
        </p:blipFill>
        <p:spPr>
          <a:xfrm>
            <a:off x="12894475" y="5046500"/>
            <a:ext cx="852549" cy="852549"/>
          </a:xfrm>
          <a:prstGeom prst="rect">
            <a:avLst/>
          </a:prstGeom>
          <a:noFill/>
          <a:ln>
            <a:noFill/>
          </a:ln>
        </p:spPr>
      </p:pic>
      <p:pic>
        <p:nvPicPr>
          <p:cNvPr id="322" name="Google Shape;322;p32"/>
          <p:cNvPicPr preferRelativeResize="0"/>
          <p:nvPr/>
        </p:nvPicPr>
        <p:blipFill>
          <a:blip r:embed="rId8">
            <a:alphaModFix/>
          </a:blip>
          <a:stretch>
            <a:fillRect/>
          </a:stretch>
        </p:blipFill>
        <p:spPr>
          <a:xfrm>
            <a:off x="10534788" y="3193057"/>
            <a:ext cx="1964575" cy="688706"/>
          </a:xfrm>
          <a:prstGeom prst="rect">
            <a:avLst/>
          </a:prstGeom>
          <a:noFill/>
          <a:ln>
            <a:noFill/>
          </a:ln>
        </p:spPr>
      </p:pic>
      <p:sp>
        <p:nvSpPr>
          <p:cNvPr id="323" name="Google Shape;323;p32"/>
          <p:cNvSpPr/>
          <p:nvPr/>
        </p:nvSpPr>
        <p:spPr>
          <a:xfrm>
            <a:off x="1282075" y="1936275"/>
            <a:ext cx="4219500" cy="42195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4" name="Google Shape;324;p32"/>
          <p:cNvSpPr txBox="1"/>
          <p:nvPr/>
        </p:nvSpPr>
        <p:spPr>
          <a:xfrm>
            <a:off x="1937388" y="2073663"/>
            <a:ext cx="2983200" cy="8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800">
                <a:solidFill>
                  <a:schemeClr val="lt1"/>
                </a:solidFill>
                <a:latin typeface="Poppins SemiBold"/>
                <a:ea typeface="Poppins SemiBold"/>
                <a:cs typeface="Poppins SemiBold"/>
                <a:sym typeface="Poppins SemiBold"/>
              </a:rPr>
              <a:t>Business Application Layer</a:t>
            </a:r>
            <a:endParaRPr sz="1800">
              <a:solidFill>
                <a:schemeClr val="lt1"/>
              </a:solidFill>
              <a:latin typeface="Poppins SemiBold"/>
              <a:ea typeface="Poppins SemiBold"/>
              <a:cs typeface="Poppins SemiBold"/>
              <a:sym typeface="Poppins SemiBold"/>
            </a:endParaRPr>
          </a:p>
        </p:txBody>
      </p:sp>
      <p:sp>
        <p:nvSpPr>
          <p:cNvPr id="325" name="Google Shape;325;p32"/>
          <p:cNvSpPr/>
          <p:nvPr/>
        </p:nvSpPr>
        <p:spPr>
          <a:xfrm>
            <a:off x="183200" y="3485625"/>
            <a:ext cx="937800" cy="9378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chemeClr val="lt1"/>
                </a:solidFill>
                <a:latin typeface="Poppins SemiBold"/>
                <a:ea typeface="Poppins SemiBold"/>
                <a:cs typeface="Poppins SemiBold"/>
                <a:sym typeface="Poppins SemiBold"/>
              </a:rPr>
              <a:t>Client</a:t>
            </a:r>
            <a:endParaRPr>
              <a:solidFill>
                <a:schemeClr val="lt1"/>
              </a:solidFill>
              <a:latin typeface="Poppins SemiBold"/>
              <a:ea typeface="Poppins SemiBold"/>
              <a:cs typeface="Poppins SemiBold"/>
              <a:sym typeface="Poppins SemiBold"/>
            </a:endParaRPr>
          </a:p>
        </p:txBody>
      </p:sp>
      <p:sp>
        <p:nvSpPr>
          <p:cNvPr id="326" name="Google Shape;326;p32"/>
          <p:cNvSpPr/>
          <p:nvPr/>
        </p:nvSpPr>
        <p:spPr>
          <a:xfrm>
            <a:off x="2476375" y="2910375"/>
            <a:ext cx="1871100" cy="5670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chemeClr val="lt1"/>
                </a:solidFill>
                <a:latin typeface="Poppins SemiBold"/>
                <a:ea typeface="Poppins SemiBold"/>
                <a:cs typeface="Poppins SemiBold"/>
                <a:sym typeface="Poppins SemiBold"/>
              </a:rPr>
              <a:t>HR</a:t>
            </a:r>
            <a:endParaRPr>
              <a:solidFill>
                <a:schemeClr val="lt1"/>
              </a:solidFill>
              <a:latin typeface="Poppins SemiBold"/>
              <a:ea typeface="Poppins SemiBold"/>
              <a:cs typeface="Poppins SemiBold"/>
              <a:sym typeface="Poppins SemiBold"/>
            </a:endParaRPr>
          </a:p>
        </p:txBody>
      </p:sp>
      <p:sp>
        <p:nvSpPr>
          <p:cNvPr id="327" name="Google Shape;327;p32"/>
          <p:cNvSpPr/>
          <p:nvPr/>
        </p:nvSpPr>
        <p:spPr>
          <a:xfrm>
            <a:off x="2476375" y="3596175"/>
            <a:ext cx="1871100" cy="5670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chemeClr val="lt1"/>
                </a:solidFill>
                <a:latin typeface="Poppins SemiBold"/>
                <a:ea typeface="Poppins SemiBold"/>
                <a:cs typeface="Poppins SemiBold"/>
                <a:sym typeface="Poppins SemiBold"/>
              </a:rPr>
              <a:t>Debt Collections</a:t>
            </a:r>
            <a:endParaRPr>
              <a:solidFill>
                <a:schemeClr val="lt1"/>
              </a:solidFill>
              <a:latin typeface="Poppins SemiBold"/>
              <a:ea typeface="Poppins SemiBold"/>
              <a:cs typeface="Poppins SemiBold"/>
              <a:sym typeface="Poppins SemiBold"/>
            </a:endParaRPr>
          </a:p>
        </p:txBody>
      </p:sp>
      <p:sp>
        <p:nvSpPr>
          <p:cNvPr id="328" name="Google Shape;328;p32"/>
          <p:cNvSpPr/>
          <p:nvPr/>
        </p:nvSpPr>
        <p:spPr>
          <a:xfrm>
            <a:off x="2476375" y="4281975"/>
            <a:ext cx="1871100" cy="5670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chemeClr val="lt1"/>
                </a:solidFill>
                <a:latin typeface="Poppins SemiBold"/>
                <a:ea typeface="Poppins SemiBold"/>
                <a:cs typeface="Poppins SemiBold"/>
                <a:sym typeface="Poppins SemiBold"/>
              </a:rPr>
              <a:t>CX</a:t>
            </a:r>
            <a:endParaRPr>
              <a:solidFill>
                <a:schemeClr val="lt1"/>
              </a:solidFill>
              <a:latin typeface="Poppins SemiBold"/>
              <a:ea typeface="Poppins SemiBold"/>
              <a:cs typeface="Poppins SemiBold"/>
              <a:sym typeface="Poppins SemiBold"/>
            </a:endParaRPr>
          </a:p>
        </p:txBody>
      </p:sp>
      <p:sp>
        <p:nvSpPr>
          <p:cNvPr id="329" name="Google Shape;329;p32"/>
          <p:cNvSpPr/>
          <p:nvPr/>
        </p:nvSpPr>
        <p:spPr>
          <a:xfrm>
            <a:off x="2476375" y="5196375"/>
            <a:ext cx="1871100" cy="5670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chemeClr val="lt1"/>
                </a:solidFill>
                <a:latin typeface="Poppins SemiBold"/>
                <a:ea typeface="Poppins SemiBold"/>
                <a:cs typeface="Poppins SemiBold"/>
                <a:sym typeface="Poppins SemiBold"/>
              </a:rPr>
              <a:t>Business Need</a:t>
            </a:r>
            <a:endParaRPr>
              <a:solidFill>
                <a:schemeClr val="lt1"/>
              </a:solidFill>
              <a:latin typeface="Poppins SemiBold"/>
              <a:ea typeface="Poppins SemiBold"/>
              <a:cs typeface="Poppins SemiBold"/>
              <a:sym typeface="Poppins SemiBold"/>
            </a:endParaRPr>
          </a:p>
        </p:txBody>
      </p:sp>
      <p:cxnSp>
        <p:nvCxnSpPr>
          <p:cNvPr id="330" name="Google Shape;330;p32"/>
          <p:cNvCxnSpPr>
            <a:stCxn id="325" idx="3"/>
            <a:endCxn id="329" idx="1"/>
          </p:cNvCxnSpPr>
          <p:nvPr/>
        </p:nvCxnSpPr>
        <p:spPr>
          <a:xfrm>
            <a:off x="1121000" y="3954525"/>
            <a:ext cx="1355400" cy="15255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1" name="Google Shape;331;p32"/>
          <p:cNvCxnSpPr>
            <a:stCxn id="325" idx="3"/>
            <a:endCxn id="328" idx="1"/>
          </p:cNvCxnSpPr>
          <p:nvPr/>
        </p:nvCxnSpPr>
        <p:spPr>
          <a:xfrm>
            <a:off x="1121000" y="3954525"/>
            <a:ext cx="1355400" cy="6111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2" name="Google Shape;332;p32"/>
          <p:cNvCxnSpPr>
            <a:stCxn id="325" idx="3"/>
            <a:endCxn id="327" idx="1"/>
          </p:cNvCxnSpPr>
          <p:nvPr/>
        </p:nvCxnSpPr>
        <p:spPr>
          <a:xfrm rot="10800000" flipH="1">
            <a:off x="1121000" y="3879825"/>
            <a:ext cx="1355400" cy="747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3" name="Google Shape;333;p32"/>
          <p:cNvCxnSpPr>
            <a:stCxn id="325" idx="3"/>
            <a:endCxn id="326" idx="1"/>
          </p:cNvCxnSpPr>
          <p:nvPr/>
        </p:nvCxnSpPr>
        <p:spPr>
          <a:xfrm rot="10800000" flipH="1">
            <a:off x="1121000" y="3194025"/>
            <a:ext cx="1355400" cy="7605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4" name="Google Shape;334;p32"/>
          <p:cNvCxnSpPr>
            <a:stCxn id="326" idx="3"/>
            <a:endCxn id="308" idx="1"/>
          </p:cNvCxnSpPr>
          <p:nvPr/>
        </p:nvCxnSpPr>
        <p:spPr>
          <a:xfrm>
            <a:off x="4347475" y="3193875"/>
            <a:ext cx="1391400" cy="8523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5" name="Google Shape;335;p32"/>
          <p:cNvCxnSpPr>
            <a:stCxn id="327" idx="3"/>
            <a:endCxn id="308" idx="1"/>
          </p:cNvCxnSpPr>
          <p:nvPr/>
        </p:nvCxnSpPr>
        <p:spPr>
          <a:xfrm>
            <a:off x="4347475" y="3879675"/>
            <a:ext cx="1391400" cy="1665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6" name="Google Shape;336;p32"/>
          <p:cNvCxnSpPr>
            <a:stCxn id="328" idx="3"/>
            <a:endCxn id="308" idx="1"/>
          </p:cNvCxnSpPr>
          <p:nvPr/>
        </p:nvCxnSpPr>
        <p:spPr>
          <a:xfrm rot="10800000" flipH="1">
            <a:off x="4347475" y="4046175"/>
            <a:ext cx="1391400" cy="5193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7" name="Google Shape;337;p32"/>
          <p:cNvCxnSpPr>
            <a:stCxn id="329" idx="3"/>
            <a:endCxn id="308" idx="1"/>
          </p:cNvCxnSpPr>
          <p:nvPr/>
        </p:nvCxnSpPr>
        <p:spPr>
          <a:xfrm rot="10800000" flipH="1">
            <a:off x="4347475" y="4046175"/>
            <a:ext cx="1391400" cy="1433700"/>
          </a:xfrm>
          <a:prstGeom prst="curvedConnector3">
            <a:avLst>
              <a:gd name="adj1" fmla="val 49999"/>
            </a:avLst>
          </a:prstGeom>
          <a:noFill/>
          <a:ln w="9525" cap="flat" cmpd="sng">
            <a:solidFill>
              <a:schemeClr val="lt1"/>
            </a:solidFill>
            <a:prstDash val="solid"/>
            <a:round/>
            <a:headEnd type="none" w="med" len="med"/>
            <a:tailEnd type="none" w="med" len="med"/>
          </a:ln>
        </p:spPr>
      </p:cxnSp>
      <p:cxnSp>
        <p:nvCxnSpPr>
          <p:cNvPr id="338" name="Google Shape;338;p32"/>
          <p:cNvCxnSpPr>
            <a:stCxn id="328" idx="2"/>
            <a:endCxn id="329" idx="0"/>
          </p:cNvCxnSpPr>
          <p:nvPr/>
        </p:nvCxnSpPr>
        <p:spPr>
          <a:xfrm>
            <a:off x="3411925" y="4848975"/>
            <a:ext cx="0" cy="347400"/>
          </a:xfrm>
          <a:prstGeom prst="straightConnector1">
            <a:avLst/>
          </a:prstGeom>
          <a:noFill/>
          <a:ln w="9525" cap="flat" cmpd="sng">
            <a:solidFill>
              <a:schemeClr val="lt1"/>
            </a:solidFill>
            <a:prstDash val="lgDash"/>
            <a:round/>
            <a:headEnd type="none" w="med" len="med"/>
            <a:tailEnd type="none" w="med" len="med"/>
          </a:ln>
        </p:spPr>
      </p:cxnSp>
      <p:sp>
        <p:nvSpPr>
          <p:cNvPr id="339" name="Google Shape;339;p32"/>
          <p:cNvSpPr txBox="1"/>
          <p:nvPr/>
        </p:nvSpPr>
        <p:spPr>
          <a:xfrm>
            <a:off x="1204500" y="6644175"/>
            <a:ext cx="12221400" cy="937800"/>
          </a:xfrm>
          <a:prstGeom prst="rect">
            <a:avLst/>
          </a:prstGeom>
          <a:noFill/>
          <a:ln>
            <a:noFill/>
          </a:ln>
        </p:spPr>
        <p:txBody>
          <a:bodyPr spcFirstLastPara="1" wrap="square" lIns="91425" tIns="91425" rIns="91425" bIns="91425" anchor="t" anchorCtr="0">
            <a:spAutoFit/>
          </a:bodyPr>
          <a:lstStyle/>
          <a:p>
            <a:pPr marL="0" marR="5080" lvl="0" indent="0" algn="ctr" rtl="0">
              <a:lnSpc>
                <a:spcPct val="133000"/>
              </a:lnSpc>
              <a:spcBef>
                <a:spcPts val="0"/>
              </a:spcBef>
              <a:spcAft>
                <a:spcPts val="0"/>
              </a:spcAft>
              <a:buNone/>
            </a:pPr>
            <a:r>
              <a:rPr lang="pt-BR" sz="2100">
                <a:solidFill>
                  <a:schemeClr val="lt1"/>
                </a:solidFill>
                <a:latin typeface="Poppins"/>
                <a:ea typeface="Poppins"/>
                <a:cs typeface="Poppins"/>
                <a:sym typeface="Poppins"/>
              </a:rPr>
              <a:t>DigAÍ is an uncoupled and flexible AI infrastructure that scales vertically and </a:t>
            </a:r>
            <a:endParaRPr sz="2100">
              <a:solidFill>
                <a:schemeClr val="lt1"/>
              </a:solidFill>
              <a:latin typeface="Poppins"/>
              <a:ea typeface="Poppins"/>
              <a:cs typeface="Poppins"/>
              <a:sym typeface="Poppins"/>
            </a:endParaRPr>
          </a:p>
          <a:p>
            <a:pPr marL="0" marR="5080" lvl="0" indent="0" algn="ctr" rtl="0">
              <a:lnSpc>
                <a:spcPct val="133000"/>
              </a:lnSpc>
              <a:spcBef>
                <a:spcPts val="0"/>
              </a:spcBef>
              <a:spcAft>
                <a:spcPts val="0"/>
              </a:spcAft>
              <a:buNone/>
            </a:pPr>
            <a:r>
              <a:rPr lang="pt-BR" sz="2100">
                <a:solidFill>
                  <a:schemeClr val="lt1"/>
                </a:solidFill>
                <a:latin typeface="Poppins"/>
                <a:ea typeface="Poppins"/>
                <a:cs typeface="Poppins"/>
                <a:sym typeface="Poppins"/>
              </a:rPr>
              <a:t>deploys voice-based agents with minimal effort in any industry.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pic>
        <p:nvPicPr>
          <p:cNvPr id="344" name="Google Shape;344;p33"/>
          <p:cNvPicPr preferRelativeResize="0"/>
          <p:nvPr/>
        </p:nvPicPr>
        <p:blipFill rotWithShape="1">
          <a:blip r:embed="rId7">
            <a:alphaModFix/>
          </a:blip>
          <a:srcRect/>
          <a:stretch/>
        </p:blipFill>
        <p:spPr>
          <a:xfrm>
            <a:off x="0" y="0"/>
            <a:ext cx="14630398" cy="8229601"/>
          </a:xfrm>
          <a:prstGeom prst="rect">
            <a:avLst/>
          </a:prstGeom>
          <a:noFill/>
          <a:ln>
            <a:noFill/>
          </a:ln>
        </p:spPr>
      </p:pic>
      <p:sp>
        <p:nvSpPr>
          <p:cNvPr id="345" name="Google Shape;345;p33"/>
          <p:cNvSpPr/>
          <p:nvPr/>
        </p:nvSpPr>
        <p:spPr>
          <a:xfrm>
            <a:off x="1480449" y="903156"/>
            <a:ext cx="3813175" cy="554989"/>
          </a:xfrm>
          <a:custGeom>
            <a:avLst/>
            <a:gdLst/>
            <a:ahLst/>
            <a:cxnLst/>
            <a:rect l="l" t="t" r="r" b="b"/>
            <a:pathLst>
              <a:path w="3813175" h="554989" extrusionOk="0">
                <a:moveTo>
                  <a:pt x="277380" y="0"/>
                </a:moveTo>
                <a:lnTo>
                  <a:pt x="3535549" y="0"/>
                </a:lnTo>
                <a:lnTo>
                  <a:pt x="3585242" y="4489"/>
                </a:lnTo>
                <a:lnTo>
                  <a:pt x="3632081" y="17426"/>
                </a:lnTo>
                <a:lnTo>
                  <a:pt x="3675268" y="38011"/>
                </a:lnTo>
                <a:lnTo>
                  <a:pt x="3714003" y="65444"/>
                </a:lnTo>
                <a:lnTo>
                  <a:pt x="3747487" y="98927"/>
                </a:lnTo>
                <a:lnTo>
                  <a:pt x="3774921" y="137662"/>
                </a:lnTo>
                <a:lnTo>
                  <a:pt x="3795506" y="180848"/>
                </a:lnTo>
                <a:lnTo>
                  <a:pt x="3808443" y="227687"/>
                </a:lnTo>
                <a:lnTo>
                  <a:pt x="3812933" y="277380"/>
                </a:lnTo>
                <a:lnTo>
                  <a:pt x="3808443" y="327073"/>
                </a:lnTo>
                <a:lnTo>
                  <a:pt x="3795506" y="373912"/>
                </a:lnTo>
                <a:lnTo>
                  <a:pt x="3774921" y="417098"/>
                </a:lnTo>
                <a:lnTo>
                  <a:pt x="3747487" y="455832"/>
                </a:lnTo>
                <a:lnTo>
                  <a:pt x="3714003" y="489315"/>
                </a:lnTo>
                <a:lnTo>
                  <a:pt x="3675268" y="516749"/>
                </a:lnTo>
                <a:lnTo>
                  <a:pt x="3632081" y="537333"/>
                </a:lnTo>
                <a:lnTo>
                  <a:pt x="3585242" y="550270"/>
                </a:lnTo>
                <a:lnTo>
                  <a:pt x="3535549" y="554760"/>
                </a:lnTo>
                <a:lnTo>
                  <a:pt x="277380" y="554760"/>
                </a:lnTo>
                <a:lnTo>
                  <a:pt x="227688" y="550270"/>
                </a:lnTo>
                <a:lnTo>
                  <a:pt x="180849" y="537333"/>
                </a:lnTo>
                <a:lnTo>
                  <a:pt x="137663" y="516749"/>
                </a:lnTo>
                <a:lnTo>
                  <a:pt x="98929" y="489315"/>
                </a:lnTo>
                <a:lnTo>
                  <a:pt x="65445" y="455832"/>
                </a:lnTo>
                <a:lnTo>
                  <a:pt x="38011" y="417098"/>
                </a:lnTo>
                <a:lnTo>
                  <a:pt x="17426" y="373912"/>
                </a:lnTo>
                <a:lnTo>
                  <a:pt x="4489" y="327073"/>
                </a:lnTo>
                <a:lnTo>
                  <a:pt x="0" y="277380"/>
                </a:lnTo>
                <a:lnTo>
                  <a:pt x="4489" y="227687"/>
                </a:lnTo>
                <a:lnTo>
                  <a:pt x="17426" y="180848"/>
                </a:lnTo>
                <a:lnTo>
                  <a:pt x="38011" y="137662"/>
                </a:lnTo>
                <a:lnTo>
                  <a:pt x="65445" y="98927"/>
                </a:lnTo>
                <a:lnTo>
                  <a:pt x="98929" y="65444"/>
                </a:lnTo>
                <a:lnTo>
                  <a:pt x="137663" y="38011"/>
                </a:lnTo>
                <a:lnTo>
                  <a:pt x="180849" y="17426"/>
                </a:lnTo>
                <a:lnTo>
                  <a:pt x="227688" y="4489"/>
                </a:lnTo>
                <a:lnTo>
                  <a:pt x="277380" y="0"/>
                </a:lnTo>
                <a:close/>
              </a:path>
            </a:pathLst>
          </a:custGeom>
          <a:noFill/>
          <a:ln w="9525" cap="flat" cmpd="sng">
            <a:solidFill>
              <a:srgbClr val="F4F4F4"/>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46" name="Google Shape;346;p33"/>
          <p:cNvSpPr txBox="1"/>
          <p:nvPr/>
        </p:nvSpPr>
        <p:spPr>
          <a:xfrm>
            <a:off x="1839000" y="1008750"/>
            <a:ext cx="3407100" cy="345000"/>
          </a:xfrm>
          <a:prstGeom prst="rect">
            <a:avLst/>
          </a:prstGeom>
          <a:noFill/>
          <a:ln>
            <a:noFill/>
          </a:ln>
        </p:spPr>
        <p:txBody>
          <a:bodyPr spcFirstLastPara="1" wrap="square" lIns="0" tIns="13950" rIns="0" bIns="0" anchor="t" anchorCtr="0">
            <a:spAutoFit/>
          </a:bodyPr>
          <a:lstStyle/>
          <a:p>
            <a:pPr marL="12700" lvl="0" indent="0" algn="l" rtl="0">
              <a:spcBef>
                <a:spcPts val="0"/>
              </a:spcBef>
              <a:spcAft>
                <a:spcPts val="0"/>
              </a:spcAft>
              <a:buNone/>
            </a:pPr>
            <a:r>
              <a:rPr lang="pt-BR" sz="2150" b="1">
                <a:solidFill>
                  <a:srgbClr val="F4F4F4"/>
                </a:solidFill>
                <a:latin typeface="Poppins"/>
                <a:ea typeface="Poppins"/>
                <a:cs typeface="Poppins"/>
                <a:sym typeface="Poppins"/>
              </a:rPr>
              <a:t>Where we're starting</a:t>
            </a:r>
            <a:endParaRPr sz="2150" b="1">
              <a:solidFill>
                <a:srgbClr val="FEFEFE"/>
              </a:solidFill>
              <a:latin typeface="Poppins"/>
              <a:ea typeface="Poppins"/>
              <a:cs typeface="Poppins"/>
              <a:sym typeface="Poppins"/>
            </a:endParaRPr>
          </a:p>
        </p:txBody>
      </p:sp>
      <p:sp>
        <p:nvSpPr>
          <p:cNvPr id="347" name="Google Shape;347;p33"/>
          <p:cNvSpPr/>
          <p:nvPr/>
        </p:nvSpPr>
        <p:spPr>
          <a:xfrm>
            <a:off x="5619351" y="1039182"/>
            <a:ext cx="267970" cy="267969"/>
          </a:xfrm>
          <a:custGeom>
            <a:avLst/>
            <a:gdLst/>
            <a:ahLst/>
            <a:cxnLst/>
            <a:rect l="l" t="t" r="r" b="b"/>
            <a:pathLst>
              <a:path w="267970" h="267969" extrusionOk="0">
                <a:moveTo>
                  <a:pt x="133859" y="0"/>
                </a:moveTo>
                <a:lnTo>
                  <a:pt x="91547" y="6824"/>
                </a:lnTo>
                <a:lnTo>
                  <a:pt x="54801" y="25826"/>
                </a:lnTo>
                <a:lnTo>
                  <a:pt x="25825" y="54803"/>
                </a:lnTo>
                <a:lnTo>
                  <a:pt x="6823" y="91549"/>
                </a:lnTo>
                <a:lnTo>
                  <a:pt x="0" y="133859"/>
                </a:lnTo>
                <a:lnTo>
                  <a:pt x="6823" y="176171"/>
                </a:lnTo>
                <a:lnTo>
                  <a:pt x="25825" y="212918"/>
                </a:lnTo>
                <a:lnTo>
                  <a:pt x="54801" y="241895"/>
                </a:lnTo>
                <a:lnTo>
                  <a:pt x="91547" y="260898"/>
                </a:lnTo>
                <a:lnTo>
                  <a:pt x="133859" y="267722"/>
                </a:lnTo>
                <a:lnTo>
                  <a:pt x="176171" y="260898"/>
                </a:lnTo>
                <a:lnTo>
                  <a:pt x="212917" y="241895"/>
                </a:lnTo>
                <a:lnTo>
                  <a:pt x="241894" y="212918"/>
                </a:lnTo>
                <a:lnTo>
                  <a:pt x="260897" y="176171"/>
                </a:lnTo>
                <a:lnTo>
                  <a:pt x="267721" y="133859"/>
                </a:lnTo>
                <a:lnTo>
                  <a:pt x="260897" y="91549"/>
                </a:lnTo>
                <a:lnTo>
                  <a:pt x="241894" y="54803"/>
                </a:lnTo>
                <a:lnTo>
                  <a:pt x="212917" y="25826"/>
                </a:lnTo>
                <a:lnTo>
                  <a:pt x="176171" y="6824"/>
                </a:lnTo>
                <a:lnTo>
                  <a:pt x="133859" y="0"/>
                </a:lnTo>
                <a:close/>
              </a:path>
            </a:pathLst>
          </a:custGeom>
          <a:solidFill>
            <a:srgbClr val="67C7B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48" name="Google Shape;348;p33"/>
          <p:cNvSpPr/>
          <p:nvPr/>
        </p:nvSpPr>
        <p:spPr>
          <a:xfrm>
            <a:off x="6118285" y="1039182"/>
            <a:ext cx="267970" cy="267969"/>
          </a:xfrm>
          <a:custGeom>
            <a:avLst/>
            <a:gdLst/>
            <a:ahLst/>
            <a:cxnLst/>
            <a:rect l="l" t="t" r="r" b="b"/>
            <a:pathLst>
              <a:path w="267970" h="267969" extrusionOk="0">
                <a:moveTo>
                  <a:pt x="133863" y="0"/>
                </a:moveTo>
                <a:lnTo>
                  <a:pt x="91551" y="6824"/>
                </a:lnTo>
                <a:lnTo>
                  <a:pt x="54804" y="25826"/>
                </a:lnTo>
                <a:lnTo>
                  <a:pt x="25827" y="54803"/>
                </a:lnTo>
                <a:lnTo>
                  <a:pt x="6824" y="91549"/>
                </a:lnTo>
                <a:lnTo>
                  <a:pt x="0" y="133859"/>
                </a:lnTo>
                <a:lnTo>
                  <a:pt x="6824" y="176171"/>
                </a:lnTo>
                <a:lnTo>
                  <a:pt x="25827" y="212918"/>
                </a:lnTo>
                <a:lnTo>
                  <a:pt x="54804" y="241895"/>
                </a:lnTo>
                <a:lnTo>
                  <a:pt x="91551" y="260898"/>
                </a:lnTo>
                <a:lnTo>
                  <a:pt x="133863" y="267722"/>
                </a:lnTo>
                <a:lnTo>
                  <a:pt x="176173" y="260898"/>
                </a:lnTo>
                <a:lnTo>
                  <a:pt x="212918" y="241895"/>
                </a:lnTo>
                <a:lnTo>
                  <a:pt x="241894" y="212918"/>
                </a:lnTo>
                <a:lnTo>
                  <a:pt x="260897" y="176171"/>
                </a:lnTo>
                <a:lnTo>
                  <a:pt x="267721" y="133859"/>
                </a:lnTo>
                <a:lnTo>
                  <a:pt x="260897" y="91549"/>
                </a:lnTo>
                <a:lnTo>
                  <a:pt x="241894" y="54803"/>
                </a:lnTo>
                <a:lnTo>
                  <a:pt x="212918" y="25826"/>
                </a:lnTo>
                <a:lnTo>
                  <a:pt x="176173" y="6824"/>
                </a:lnTo>
                <a:lnTo>
                  <a:pt x="133863" y="0"/>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49" name="Google Shape;349;p33"/>
          <p:cNvSpPr/>
          <p:nvPr/>
        </p:nvSpPr>
        <p:spPr>
          <a:xfrm>
            <a:off x="6617220" y="1039182"/>
            <a:ext cx="267970" cy="267969"/>
          </a:xfrm>
          <a:custGeom>
            <a:avLst/>
            <a:gdLst/>
            <a:ahLst/>
            <a:cxnLst/>
            <a:rect l="l" t="t" r="r" b="b"/>
            <a:pathLst>
              <a:path w="267970" h="267969" extrusionOk="0">
                <a:moveTo>
                  <a:pt x="133863" y="0"/>
                </a:moveTo>
                <a:lnTo>
                  <a:pt x="91551" y="6824"/>
                </a:lnTo>
                <a:lnTo>
                  <a:pt x="54804" y="25826"/>
                </a:lnTo>
                <a:lnTo>
                  <a:pt x="25827" y="54803"/>
                </a:lnTo>
                <a:lnTo>
                  <a:pt x="6824" y="91549"/>
                </a:lnTo>
                <a:lnTo>
                  <a:pt x="0" y="133859"/>
                </a:lnTo>
                <a:lnTo>
                  <a:pt x="6824" y="176171"/>
                </a:lnTo>
                <a:lnTo>
                  <a:pt x="25827" y="212918"/>
                </a:lnTo>
                <a:lnTo>
                  <a:pt x="54804" y="241895"/>
                </a:lnTo>
                <a:lnTo>
                  <a:pt x="91551" y="260898"/>
                </a:lnTo>
                <a:lnTo>
                  <a:pt x="133863" y="267722"/>
                </a:lnTo>
                <a:lnTo>
                  <a:pt x="176174" y="260898"/>
                </a:lnTo>
                <a:lnTo>
                  <a:pt x="212920" y="241895"/>
                </a:lnTo>
                <a:lnTo>
                  <a:pt x="241895" y="212918"/>
                </a:lnTo>
                <a:lnTo>
                  <a:pt x="260897" y="176171"/>
                </a:lnTo>
                <a:lnTo>
                  <a:pt x="267721" y="133859"/>
                </a:lnTo>
                <a:lnTo>
                  <a:pt x="260897" y="91549"/>
                </a:lnTo>
                <a:lnTo>
                  <a:pt x="241895" y="54803"/>
                </a:lnTo>
                <a:lnTo>
                  <a:pt x="212920" y="25826"/>
                </a:lnTo>
                <a:lnTo>
                  <a:pt x="176174" y="6824"/>
                </a:lnTo>
                <a:lnTo>
                  <a:pt x="133863" y="0"/>
                </a:lnTo>
                <a:close/>
              </a:path>
            </a:pathLst>
          </a:custGeom>
          <a:solidFill>
            <a:srgbClr val="0425B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52" name="Google Shape;352;p33"/>
          <p:cNvSpPr txBox="1"/>
          <p:nvPr/>
        </p:nvSpPr>
        <p:spPr>
          <a:xfrm>
            <a:off x="1480450" y="5074500"/>
            <a:ext cx="11859300" cy="2914800"/>
          </a:xfrm>
          <a:prstGeom prst="rect">
            <a:avLst/>
          </a:prstGeom>
          <a:noFill/>
          <a:ln>
            <a:noFill/>
          </a:ln>
        </p:spPr>
        <p:txBody>
          <a:bodyPr spcFirstLastPara="1" wrap="square" lIns="0" tIns="12050" rIns="0" bIns="0" anchor="t" anchorCtr="0">
            <a:spAutoFit/>
          </a:bodyPr>
          <a:lstStyle/>
          <a:p>
            <a:pPr marL="0" marR="5080" lvl="0" indent="0" algn="l" rtl="0">
              <a:lnSpc>
                <a:spcPct val="133000"/>
              </a:lnSpc>
              <a:spcBef>
                <a:spcPts val="0"/>
              </a:spcBef>
              <a:spcAft>
                <a:spcPts val="0"/>
              </a:spcAft>
              <a:buNone/>
            </a:pPr>
            <a:r>
              <a:rPr lang="pt-BR" sz="2100">
                <a:solidFill>
                  <a:srgbClr val="F4F4F4"/>
                </a:solidFill>
                <a:latin typeface="Poppins"/>
                <a:ea typeface="Poppins"/>
                <a:cs typeface="Poppins"/>
                <a:sym typeface="Poppins"/>
              </a:rPr>
              <a:t>DigAÍ's first agent was an </a:t>
            </a:r>
            <a:r>
              <a:rPr lang="pt-BR" sz="2100" b="1">
                <a:solidFill>
                  <a:srgbClr val="F4F4F4"/>
                </a:solidFill>
                <a:latin typeface="Poppins"/>
                <a:ea typeface="Poppins"/>
                <a:cs typeface="Poppins"/>
                <a:sym typeface="Poppins"/>
              </a:rPr>
              <a:t>AI interviewer </a:t>
            </a:r>
            <a:r>
              <a:rPr lang="pt-BR" sz="2100">
                <a:solidFill>
                  <a:srgbClr val="F4F4F4"/>
                </a:solidFill>
                <a:latin typeface="Poppins"/>
                <a:ea typeface="Poppins"/>
                <a:cs typeface="Poppins"/>
                <a:sym typeface="Poppins"/>
              </a:rPr>
              <a:t>and after strong signs of PMF it released an </a:t>
            </a:r>
            <a:endParaRPr sz="2100">
              <a:solidFill>
                <a:srgbClr val="F4F4F4"/>
              </a:solidFill>
              <a:latin typeface="Poppins"/>
              <a:ea typeface="Poppins"/>
              <a:cs typeface="Poppins"/>
              <a:sym typeface="Poppins"/>
            </a:endParaRPr>
          </a:p>
          <a:p>
            <a:pPr marL="0" marR="5080" lvl="0" indent="0" algn="l" rtl="0">
              <a:lnSpc>
                <a:spcPct val="133000"/>
              </a:lnSpc>
              <a:spcBef>
                <a:spcPts val="0"/>
              </a:spcBef>
              <a:spcAft>
                <a:spcPts val="0"/>
              </a:spcAft>
              <a:buNone/>
            </a:pPr>
            <a:r>
              <a:rPr lang="pt-BR" sz="2100" b="1">
                <a:solidFill>
                  <a:srgbClr val="F4F4F4"/>
                </a:solidFill>
                <a:latin typeface="Poppins"/>
                <a:ea typeface="Poppins"/>
                <a:cs typeface="Poppins"/>
                <a:sym typeface="Poppins"/>
              </a:rPr>
              <a:t>AI debt negotiator</a:t>
            </a:r>
            <a:r>
              <a:rPr lang="pt-BR" sz="2100">
                <a:solidFill>
                  <a:srgbClr val="F4F4F4"/>
                </a:solidFill>
                <a:latin typeface="Poppins"/>
                <a:ea typeface="Poppins"/>
                <a:cs typeface="Poppins"/>
                <a:sym typeface="Poppins"/>
              </a:rPr>
              <a:t>. </a:t>
            </a:r>
            <a:endParaRPr sz="2100">
              <a:solidFill>
                <a:srgbClr val="F4F4F4"/>
              </a:solidFill>
              <a:latin typeface="Poppins"/>
              <a:ea typeface="Poppins"/>
              <a:cs typeface="Poppins"/>
              <a:sym typeface="Poppins"/>
            </a:endParaRPr>
          </a:p>
          <a:p>
            <a:pPr marL="0" marR="5080" lvl="0" indent="0" algn="l" rtl="0">
              <a:lnSpc>
                <a:spcPct val="133000"/>
              </a:lnSpc>
              <a:spcBef>
                <a:spcPts val="0"/>
              </a:spcBef>
              <a:spcAft>
                <a:spcPts val="0"/>
              </a:spcAft>
              <a:buNone/>
            </a:pPr>
            <a:endParaRPr sz="2100">
              <a:solidFill>
                <a:srgbClr val="F4F4F4"/>
              </a:solidFill>
              <a:latin typeface="Poppins"/>
              <a:ea typeface="Poppins"/>
              <a:cs typeface="Poppins"/>
              <a:sym typeface="Poppins"/>
            </a:endParaRPr>
          </a:p>
          <a:p>
            <a:pPr marL="0" marR="5080" lvl="0" indent="0" algn="l" rtl="0">
              <a:lnSpc>
                <a:spcPct val="133000"/>
              </a:lnSpc>
              <a:spcBef>
                <a:spcPts val="0"/>
              </a:spcBef>
              <a:spcAft>
                <a:spcPts val="0"/>
              </a:spcAft>
              <a:buNone/>
            </a:pPr>
            <a:r>
              <a:rPr lang="pt-BR" sz="2100">
                <a:solidFill>
                  <a:srgbClr val="F4F4F4"/>
                </a:solidFill>
                <a:latin typeface="Poppins"/>
                <a:ea typeface="Poppins"/>
                <a:cs typeface="Poppins"/>
                <a:sym typeface="Poppins"/>
              </a:rPr>
              <a:t>It's </a:t>
            </a:r>
            <a:r>
              <a:rPr lang="pt-BR" sz="2100" b="1">
                <a:solidFill>
                  <a:srgbClr val="60D0C2"/>
                </a:solidFill>
                <a:latin typeface="Poppins"/>
                <a:ea typeface="Poppins"/>
                <a:cs typeface="Poppins"/>
                <a:sym typeface="Poppins"/>
              </a:rPr>
              <a:t>Go-To-Market strategy</a:t>
            </a:r>
            <a:r>
              <a:rPr lang="pt-BR" sz="2100">
                <a:solidFill>
                  <a:srgbClr val="F4F4F4"/>
                </a:solidFill>
                <a:latin typeface="Poppins"/>
                <a:ea typeface="Poppins"/>
                <a:cs typeface="Poppins"/>
                <a:sym typeface="Poppins"/>
              </a:rPr>
              <a:t> relies on the fact that Enterprise AI adoption is driven by efficiency. Managers today need to show they can use AI to cut costs. If DigAÍ can quickly fulfill that need for different parts of an organization it will become that organization's </a:t>
            </a:r>
            <a:r>
              <a:rPr lang="pt-BR" sz="2100" b="1">
                <a:solidFill>
                  <a:srgbClr val="F4F4F4"/>
                </a:solidFill>
                <a:latin typeface="Poppins"/>
                <a:ea typeface="Poppins"/>
                <a:cs typeface="Poppins"/>
                <a:sym typeface="Poppins"/>
              </a:rPr>
              <a:t>go-to AI agent provider </a:t>
            </a:r>
            <a:r>
              <a:rPr lang="pt-BR" sz="2100">
                <a:solidFill>
                  <a:srgbClr val="F4F4F4"/>
                </a:solidFill>
                <a:latin typeface="Poppins"/>
                <a:ea typeface="Poppins"/>
                <a:cs typeface="Poppins"/>
                <a:sym typeface="Poppins"/>
              </a:rPr>
              <a:t>and gain insights into where </a:t>
            </a:r>
            <a:r>
              <a:rPr lang="pt-BR" sz="2100" b="1">
                <a:solidFill>
                  <a:srgbClr val="F4F4F4"/>
                </a:solidFill>
                <a:latin typeface="Poppins"/>
                <a:ea typeface="Poppins"/>
                <a:cs typeface="Poppins"/>
                <a:sym typeface="Poppins"/>
              </a:rPr>
              <a:t>skills and talent are allocated.</a:t>
            </a:r>
            <a:endParaRPr sz="2100">
              <a:solidFill>
                <a:srgbClr val="F4F4F4"/>
              </a:solidFill>
              <a:latin typeface="Poppins"/>
              <a:ea typeface="Poppins"/>
              <a:cs typeface="Poppins"/>
              <a:sym typeface="Poppins"/>
            </a:endParaRPr>
          </a:p>
        </p:txBody>
      </p:sp>
      <p:pic>
        <p:nvPicPr>
          <p:cNvPr id="2" name="digi ai esquerda">
            <a:hlinkClick r:id="" action="ppaction://media"/>
            <a:extLst>
              <a:ext uri="{FF2B5EF4-FFF2-40B4-BE49-F238E27FC236}">
                <a16:creationId xmlns:a16="http://schemas.microsoft.com/office/drawing/2014/main" id="{96FEA76B-D26F-B69A-F77C-FF27581AEE8D}"/>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049867" y="1732474"/>
            <a:ext cx="6096000" cy="3009900"/>
          </a:xfrm>
          <a:prstGeom prst="rect">
            <a:avLst/>
          </a:prstGeom>
        </p:spPr>
      </p:pic>
      <p:pic>
        <p:nvPicPr>
          <p:cNvPr id="3" name="digi ai direita">
            <a:hlinkClick r:id="" action="ppaction://media"/>
            <a:extLst>
              <a:ext uri="{FF2B5EF4-FFF2-40B4-BE49-F238E27FC236}">
                <a16:creationId xmlns:a16="http://schemas.microsoft.com/office/drawing/2014/main" id="{7088CA1F-2294-040C-47CF-9B46925237C1}"/>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7410100" y="1824299"/>
            <a:ext cx="6096000" cy="3009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6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3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pic>
        <p:nvPicPr>
          <p:cNvPr id="357" name="Google Shape;357;p34"/>
          <p:cNvPicPr preferRelativeResize="0"/>
          <p:nvPr/>
        </p:nvPicPr>
        <p:blipFill rotWithShape="1">
          <a:blip r:embed="rId3">
            <a:alphaModFix/>
          </a:blip>
          <a:srcRect/>
          <a:stretch/>
        </p:blipFill>
        <p:spPr>
          <a:xfrm>
            <a:off x="0" y="0"/>
            <a:ext cx="14630398" cy="8229601"/>
          </a:xfrm>
          <a:prstGeom prst="rect">
            <a:avLst/>
          </a:prstGeom>
          <a:noFill/>
          <a:ln>
            <a:noFill/>
          </a:ln>
        </p:spPr>
      </p:pic>
      <p:grpSp>
        <p:nvGrpSpPr>
          <p:cNvPr id="358" name="Google Shape;358;p34"/>
          <p:cNvGrpSpPr/>
          <p:nvPr/>
        </p:nvGrpSpPr>
        <p:grpSpPr>
          <a:xfrm>
            <a:off x="1287439" y="1553359"/>
            <a:ext cx="463998" cy="613894"/>
            <a:chOff x="603240" y="238125"/>
            <a:chExt cx="396885" cy="525100"/>
          </a:xfrm>
        </p:grpSpPr>
        <p:sp>
          <p:nvSpPr>
            <p:cNvPr id="359" name="Google Shape;359;p34"/>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60" name="Google Shape;360;p34"/>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61" name="Google Shape;361;p34"/>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62" name="Google Shape;362;p34"/>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63" name="Google Shape;363;p34"/>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64" name="Google Shape;364;p34"/>
            <p:cNvSpPr/>
            <p:nvPr/>
          </p:nvSpPr>
          <p:spPr>
            <a:xfrm>
              <a:off x="603240" y="299174"/>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grpSp>
      <p:sp>
        <p:nvSpPr>
          <p:cNvPr id="365" name="Google Shape;365;p34"/>
          <p:cNvSpPr txBox="1"/>
          <p:nvPr/>
        </p:nvSpPr>
        <p:spPr>
          <a:xfrm>
            <a:off x="1871375" y="1579348"/>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1</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Manager has a position to fill</a:t>
            </a:r>
            <a:endParaRPr sz="500">
              <a:solidFill>
                <a:srgbClr val="FFFFFF"/>
              </a:solidFill>
              <a:latin typeface="Poppins"/>
              <a:ea typeface="Poppins"/>
              <a:cs typeface="Poppins"/>
              <a:sym typeface="Poppins"/>
            </a:endParaRPr>
          </a:p>
        </p:txBody>
      </p:sp>
      <p:sp>
        <p:nvSpPr>
          <p:cNvPr id="366" name="Google Shape;366;p34"/>
          <p:cNvSpPr txBox="1"/>
          <p:nvPr/>
        </p:nvSpPr>
        <p:spPr>
          <a:xfrm>
            <a:off x="1858512" y="2457619"/>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2</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HR scours CV database for ideal candidate</a:t>
            </a:r>
            <a:endParaRPr sz="500">
              <a:solidFill>
                <a:srgbClr val="FFFFFF"/>
              </a:solidFill>
              <a:latin typeface="Poppins"/>
              <a:ea typeface="Poppins"/>
              <a:cs typeface="Poppins"/>
              <a:sym typeface="Poppins"/>
            </a:endParaRPr>
          </a:p>
        </p:txBody>
      </p:sp>
      <p:sp>
        <p:nvSpPr>
          <p:cNvPr id="367" name="Google Shape;367;p34"/>
          <p:cNvSpPr txBox="1"/>
          <p:nvPr/>
        </p:nvSpPr>
        <p:spPr>
          <a:xfrm>
            <a:off x="1794989" y="4405725"/>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4</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Top matches are interviewed by Manager</a:t>
            </a:r>
            <a:endParaRPr sz="500">
              <a:solidFill>
                <a:srgbClr val="FFFFFF"/>
              </a:solidFill>
              <a:latin typeface="Poppins"/>
              <a:ea typeface="Poppins"/>
              <a:cs typeface="Poppins"/>
              <a:sym typeface="Poppins"/>
            </a:endParaRPr>
          </a:p>
        </p:txBody>
      </p:sp>
      <p:sp>
        <p:nvSpPr>
          <p:cNvPr id="368" name="Google Shape;368;p34"/>
          <p:cNvSpPr txBox="1"/>
          <p:nvPr/>
        </p:nvSpPr>
        <p:spPr>
          <a:xfrm>
            <a:off x="1824927" y="3431683"/>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3</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HR screens dozens of applicants over the phone</a:t>
            </a:r>
            <a:endParaRPr sz="500">
              <a:solidFill>
                <a:srgbClr val="FFFFFF"/>
              </a:solidFill>
              <a:latin typeface="Poppins"/>
              <a:ea typeface="Poppins"/>
              <a:cs typeface="Poppins"/>
              <a:sym typeface="Poppins"/>
            </a:endParaRPr>
          </a:p>
        </p:txBody>
      </p:sp>
      <p:sp>
        <p:nvSpPr>
          <p:cNvPr id="369" name="Google Shape;369;p34"/>
          <p:cNvSpPr/>
          <p:nvPr/>
        </p:nvSpPr>
        <p:spPr>
          <a:xfrm>
            <a:off x="1266028" y="4549205"/>
            <a:ext cx="485425" cy="554974"/>
          </a:xfrm>
          <a:custGeom>
            <a:avLst/>
            <a:gdLst/>
            <a:ahLst/>
            <a:cxnLst/>
            <a:rect l="l" t="t" r="r" b="b"/>
            <a:pathLst>
              <a:path w="5202" h="5947" extrusionOk="0">
                <a:moveTo>
                  <a:pt x="2610" y="0"/>
                </a:moveTo>
                <a:lnTo>
                  <a:pt x="2461" y="19"/>
                </a:lnTo>
                <a:lnTo>
                  <a:pt x="2312" y="37"/>
                </a:lnTo>
                <a:lnTo>
                  <a:pt x="2163" y="75"/>
                </a:lnTo>
                <a:lnTo>
                  <a:pt x="2033" y="130"/>
                </a:lnTo>
                <a:lnTo>
                  <a:pt x="1902" y="186"/>
                </a:lnTo>
                <a:lnTo>
                  <a:pt x="1772" y="261"/>
                </a:lnTo>
                <a:lnTo>
                  <a:pt x="1660" y="336"/>
                </a:lnTo>
                <a:lnTo>
                  <a:pt x="1567" y="447"/>
                </a:lnTo>
                <a:lnTo>
                  <a:pt x="1455" y="541"/>
                </a:lnTo>
                <a:lnTo>
                  <a:pt x="1380" y="652"/>
                </a:lnTo>
                <a:lnTo>
                  <a:pt x="1306" y="783"/>
                </a:lnTo>
                <a:lnTo>
                  <a:pt x="1231" y="913"/>
                </a:lnTo>
                <a:lnTo>
                  <a:pt x="1194" y="1044"/>
                </a:lnTo>
                <a:lnTo>
                  <a:pt x="1156" y="1193"/>
                </a:lnTo>
                <a:lnTo>
                  <a:pt x="1138" y="1342"/>
                </a:lnTo>
                <a:lnTo>
                  <a:pt x="1119" y="1491"/>
                </a:lnTo>
                <a:lnTo>
                  <a:pt x="1138" y="1640"/>
                </a:lnTo>
                <a:lnTo>
                  <a:pt x="1156" y="1789"/>
                </a:lnTo>
                <a:lnTo>
                  <a:pt x="1194" y="1939"/>
                </a:lnTo>
                <a:lnTo>
                  <a:pt x="1231" y="2069"/>
                </a:lnTo>
                <a:lnTo>
                  <a:pt x="1306" y="2200"/>
                </a:lnTo>
                <a:lnTo>
                  <a:pt x="1380" y="2311"/>
                </a:lnTo>
                <a:lnTo>
                  <a:pt x="1455" y="2442"/>
                </a:lnTo>
                <a:lnTo>
                  <a:pt x="1567" y="2535"/>
                </a:lnTo>
                <a:lnTo>
                  <a:pt x="1660" y="2628"/>
                </a:lnTo>
                <a:lnTo>
                  <a:pt x="1772" y="2721"/>
                </a:lnTo>
                <a:lnTo>
                  <a:pt x="1902" y="2796"/>
                </a:lnTo>
                <a:lnTo>
                  <a:pt x="2033" y="2852"/>
                </a:lnTo>
                <a:lnTo>
                  <a:pt x="2163" y="2908"/>
                </a:lnTo>
                <a:lnTo>
                  <a:pt x="2312" y="2945"/>
                </a:lnTo>
                <a:lnTo>
                  <a:pt x="2461" y="2964"/>
                </a:lnTo>
                <a:lnTo>
                  <a:pt x="2610" y="2982"/>
                </a:lnTo>
                <a:lnTo>
                  <a:pt x="2760" y="2964"/>
                </a:lnTo>
                <a:lnTo>
                  <a:pt x="2909" y="2945"/>
                </a:lnTo>
                <a:lnTo>
                  <a:pt x="3058" y="2908"/>
                </a:lnTo>
                <a:lnTo>
                  <a:pt x="3188" y="2852"/>
                </a:lnTo>
                <a:lnTo>
                  <a:pt x="3319" y="2796"/>
                </a:lnTo>
                <a:lnTo>
                  <a:pt x="3431" y="2721"/>
                </a:lnTo>
                <a:lnTo>
                  <a:pt x="3561" y="2628"/>
                </a:lnTo>
                <a:lnTo>
                  <a:pt x="3654" y="2535"/>
                </a:lnTo>
                <a:lnTo>
                  <a:pt x="3747" y="2442"/>
                </a:lnTo>
                <a:lnTo>
                  <a:pt x="3841" y="2311"/>
                </a:lnTo>
                <a:lnTo>
                  <a:pt x="3915" y="2200"/>
                </a:lnTo>
                <a:lnTo>
                  <a:pt x="3971" y="2069"/>
                </a:lnTo>
                <a:lnTo>
                  <a:pt x="4027" y="1939"/>
                </a:lnTo>
                <a:lnTo>
                  <a:pt x="4064" y="1789"/>
                </a:lnTo>
                <a:lnTo>
                  <a:pt x="4083" y="1640"/>
                </a:lnTo>
                <a:lnTo>
                  <a:pt x="4102" y="1491"/>
                </a:lnTo>
                <a:lnTo>
                  <a:pt x="4083" y="1342"/>
                </a:lnTo>
                <a:lnTo>
                  <a:pt x="4064" y="1193"/>
                </a:lnTo>
                <a:lnTo>
                  <a:pt x="4027" y="1044"/>
                </a:lnTo>
                <a:lnTo>
                  <a:pt x="3971" y="913"/>
                </a:lnTo>
                <a:lnTo>
                  <a:pt x="3915" y="783"/>
                </a:lnTo>
                <a:lnTo>
                  <a:pt x="3841" y="652"/>
                </a:lnTo>
                <a:lnTo>
                  <a:pt x="3747" y="541"/>
                </a:lnTo>
                <a:lnTo>
                  <a:pt x="3654" y="447"/>
                </a:lnTo>
                <a:lnTo>
                  <a:pt x="3561" y="336"/>
                </a:lnTo>
                <a:lnTo>
                  <a:pt x="3431" y="261"/>
                </a:lnTo>
                <a:lnTo>
                  <a:pt x="3319" y="186"/>
                </a:lnTo>
                <a:lnTo>
                  <a:pt x="3188" y="130"/>
                </a:lnTo>
                <a:lnTo>
                  <a:pt x="3058" y="75"/>
                </a:lnTo>
                <a:lnTo>
                  <a:pt x="2909" y="37"/>
                </a:lnTo>
                <a:lnTo>
                  <a:pt x="2760" y="19"/>
                </a:lnTo>
                <a:lnTo>
                  <a:pt x="2610" y="0"/>
                </a:lnTo>
                <a:close/>
                <a:moveTo>
                  <a:pt x="2051" y="3337"/>
                </a:moveTo>
                <a:lnTo>
                  <a:pt x="2424" y="3989"/>
                </a:lnTo>
                <a:lnTo>
                  <a:pt x="2051" y="5573"/>
                </a:lnTo>
                <a:lnTo>
                  <a:pt x="1492" y="3355"/>
                </a:lnTo>
                <a:lnTo>
                  <a:pt x="1343" y="3355"/>
                </a:lnTo>
                <a:lnTo>
                  <a:pt x="1194" y="3392"/>
                </a:lnTo>
                <a:lnTo>
                  <a:pt x="1045" y="3430"/>
                </a:lnTo>
                <a:lnTo>
                  <a:pt x="914" y="3486"/>
                </a:lnTo>
                <a:lnTo>
                  <a:pt x="784" y="3560"/>
                </a:lnTo>
                <a:lnTo>
                  <a:pt x="672" y="3635"/>
                </a:lnTo>
                <a:lnTo>
                  <a:pt x="541" y="3728"/>
                </a:lnTo>
                <a:lnTo>
                  <a:pt x="448" y="3821"/>
                </a:lnTo>
                <a:lnTo>
                  <a:pt x="355" y="3933"/>
                </a:lnTo>
                <a:lnTo>
                  <a:pt x="262" y="4045"/>
                </a:lnTo>
                <a:lnTo>
                  <a:pt x="187" y="4175"/>
                </a:lnTo>
                <a:lnTo>
                  <a:pt x="131" y="4306"/>
                </a:lnTo>
                <a:lnTo>
                  <a:pt x="75" y="4455"/>
                </a:lnTo>
                <a:lnTo>
                  <a:pt x="38" y="4604"/>
                </a:lnTo>
                <a:lnTo>
                  <a:pt x="19" y="4753"/>
                </a:lnTo>
                <a:lnTo>
                  <a:pt x="1" y="4902"/>
                </a:lnTo>
                <a:lnTo>
                  <a:pt x="1" y="5387"/>
                </a:lnTo>
                <a:lnTo>
                  <a:pt x="19" y="5499"/>
                </a:lnTo>
                <a:lnTo>
                  <a:pt x="57" y="5592"/>
                </a:lnTo>
                <a:lnTo>
                  <a:pt x="113" y="5685"/>
                </a:lnTo>
                <a:lnTo>
                  <a:pt x="169" y="5778"/>
                </a:lnTo>
                <a:lnTo>
                  <a:pt x="262" y="5853"/>
                </a:lnTo>
                <a:lnTo>
                  <a:pt x="355" y="5890"/>
                </a:lnTo>
                <a:lnTo>
                  <a:pt x="448" y="5927"/>
                </a:lnTo>
                <a:lnTo>
                  <a:pt x="560" y="5946"/>
                </a:lnTo>
                <a:lnTo>
                  <a:pt x="4642" y="5946"/>
                </a:lnTo>
                <a:lnTo>
                  <a:pt x="4754" y="5927"/>
                </a:lnTo>
                <a:lnTo>
                  <a:pt x="4866" y="5890"/>
                </a:lnTo>
                <a:lnTo>
                  <a:pt x="4959" y="5853"/>
                </a:lnTo>
                <a:lnTo>
                  <a:pt x="5052" y="5778"/>
                </a:lnTo>
                <a:lnTo>
                  <a:pt x="5108" y="5685"/>
                </a:lnTo>
                <a:lnTo>
                  <a:pt x="5164" y="5592"/>
                </a:lnTo>
                <a:lnTo>
                  <a:pt x="5201" y="5499"/>
                </a:lnTo>
                <a:lnTo>
                  <a:pt x="5201" y="5387"/>
                </a:lnTo>
                <a:lnTo>
                  <a:pt x="5201" y="4902"/>
                </a:lnTo>
                <a:lnTo>
                  <a:pt x="5201" y="4753"/>
                </a:lnTo>
                <a:lnTo>
                  <a:pt x="5183" y="4604"/>
                </a:lnTo>
                <a:lnTo>
                  <a:pt x="5145" y="4455"/>
                </a:lnTo>
                <a:lnTo>
                  <a:pt x="5089" y="4306"/>
                </a:lnTo>
                <a:lnTo>
                  <a:pt x="5034" y="4175"/>
                </a:lnTo>
                <a:lnTo>
                  <a:pt x="4959" y="4045"/>
                </a:lnTo>
                <a:lnTo>
                  <a:pt x="4866" y="3933"/>
                </a:lnTo>
                <a:lnTo>
                  <a:pt x="4773" y="3821"/>
                </a:lnTo>
                <a:lnTo>
                  <a:pt x="4661" y="3728"/>
                </a:lnTo>
                <a:lnTo>
                  <a:pt x="4549" y="3635"/>
                </a:lnTo>
                <a:lnTo>
                  <a:pt x="4437" y="3560"/>
                </a:lnTo>
                <a:lnTo>
                  <a:pt x="4307" y="3486"/>
                </a:lnTo>
                <a:lnTo>
                  <a:pt x="4158" y="3430"/>
                </a:lnTo>
                <a:lnTo>
                  <a:pt x="4027" y="3392"/>
                </a:lnTo>
                <a:lnTo>
                  <a:pt x="3878" y="3355"/>
                </a:lnTo>
                <a:lnTo>
                  <a:pt x="3710" y="3355"/>
                </a:lnTo>
                <a:lnTo>
                  <a:pt x="3170" y="5573"/>
                </a:lnTo>
                <a:lnTo>
                  <a:pt x="2797" y="3989"/>
                </a:lnTo>
                <a:lnTo>
                  <a:pt x="3170" y="3337"/>
                </a:lnTo>
                <a:close/>
              </a:path>
            </a:pathLst>
          </a:custGeom>
          <a:solidFill>
            <a:srgbClr val="86D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1266021" y="3658705"/>
            <a:ext cx="485444" cy="387884"/>
          </a:xfrm>
          <a:custGeom>
            <a:avLst/>
            <a:gdLst/>
            <a:ahLst/>
            <a:cxnLst/>
            <a:rect l="l" t="t" r="r" b="b"/>
            <a:pathLst>
              <a:path w="7419" h="5928" extrusionOk="0">
                <a:moveTo>
                  <a:pt x="1845" y="1473"/>
                </a:moveTo>
                <a:lnTo>
                  <a:pt x="1734" y="1492"/>
                </a:lnTo>
                <a:lnTo>
                  <a:pt x="1622" y="1510"/>
                </a:lnTo>
                <a:lnTo>
                  <a:pt x="1417" y="1566"/>
                </a:lnTo>
                <a:lnTo>
                  <a:pt x="1230" y="1678"/>
                </a:lnTo>
                <a:lnTo>
                  <a:pt x="1063" y="1809"/>
                </a:lnTo>
                <a:lnTo>
                  <a:pt x="932" y="1976"/>
                </a:lnTo>
                <a:lnTo>
                  <a:pt x="820" y="2163"/>
                </a:lnTo>
                <a:lnTo>
                  <a:pt x="764" y="2368"/>
                </a:lnTo>
                <a:lnTo>
                  <a:pt x="746" y="2480"/>
                </a:lnTo>
                <a:lnTo>
                  <a:pt x="746" y="2591"/>
                </a:lnTo>
                <a:lnTo>
                  <a:pt x="746" y="2703"/>
                </a:lnTo>
                <a:lnTo>
                  <a:pt x="764" y="2815"/>
                </a:lnTo>
                <a:lnTo>
                  <a:pt x="820" y="3020"/>
                </a:lnTo>
                <a:lnTo>
                  <a:pt x="932" y="3207"/>
                </a:lnTo>
                <a:lnTo>
                  <a:pt x="1063" y="3374"/>
                </a:lnTo>
                <a:lnTo>
                  <a:pt x="1230" y="3523"/>
                </a:lnTo>
                <a:lnTo>
                  <a:pt x="1417" y="3617"/>
                </a:lnTo>
                <a:lnTo>
                  <a:pt x="1622" y="3691"/>
                </a:lnTo>
                <a:lnTo>
                  <a:pt x="1734" y="3691"/>
                </a:lnTo>
                <a:lnTo>
                  <a:pt x="1845" y="3710"/>
                </a:lnTo>
                <a:lnTo>
                  <a:pt x="1957" y="3691"/>
                </a:lnTo>
                <a:lnTo>
                  <a:pt x="2069" y="3691"/>
                </a:lnTo>
                <a:lnTo>
                  <a:pt x="2293" y="3617"/>
                </a:lnTo>
                <a:lnTo>
                  <a:pt x="2479" y="3523"/>
                </a:lnTo>
                <a:lnTo>
                  <a:pt x="2628" y="3374"/>
                </a:lnTo>
                <a:lnTo>
                  <a:pt x="2777" y="3207"/>
                </a:lnTo>
                <a:lnTo>
                  <a:pt x="2871" y="3020"/>
                </a:lnTo>
                <a:lnTo>
                  <a:pt x="2945" y="2815"/>
                </a:lnTo>
                <a:lnTo>
                  <a:pt x="2964" y="2703"/>
                </a:lnTo>
                <a:lnTo>
                  <a:pt x="2964" y="2591"/>
                </a:lnTo>
                <a:lnTo>
                  <a:pt x="2964" y="2480"/>
                </a:lnTo>
                <a:lnTo>
                  <a:pt x="2945" y="2368"/>
                </a:lnTo>
                <a:lnTo>
                  <a:pt x="2871" y="2163"/>
                </a:lnTo>
                <a:lnTo>
                  <a:pt x="2777" y="1976"/>
                </a:lnTo>
                <a:lnTo>
                  <a:pt x="2628" y="1809"/>
                </a:lnTo>
                <a:lnTo>
                  <a:pt x="2479" y="1678"/>
                </a:lnTo>
                <a:lnTo>
                  <a:pt x="2293" y="1566"/>
                </a:lnTo>
                <a:lnTo>
                  <a:pt x="2069" y="1510"/>
                </a:lnTo>
                <a:lnTo>
                  <a:pt x="1957" y="1492"/>
                </a:lnTo>
                <a:lnTo>
                  <a:pt x="1845" y="1473"/>
                </a:lnTo>
                <a:close/>
                <a:moveTo>
                  <a:pt x="2293" y="0"/>
                </a:moveTo>
                <a:lnTo>
                  <a:pt x="2200" y="38"/>
                </a:lnTo>
                <a:lnTo>
                  <a:pt x="2106" y="94"/>
                </a:lnTo>
                <a:lnTo>
                  <a:pt x="2013" y="168"/>
                </a:lnTo>
                <a:lnTo>
                  <a:pt x="1939" y="243"/>
                </a:lnTo>
                <a:lnTo>
                  <a:pt x="1901" y="336"/>
                </a:lnTo>
                <a:lnTo>
                  <a:pt x="1864" y="448"/>
                </a:lnTo>
                <a:lnTo>
                  <a:pt x="1845" y="560"/>
                </a:lnTo>
                <a:lnTo>
                  <a:pt x="1845" y="1100"/>
                </a:lnTo>
                <a:lnTo>
                  <a:pt x="2050" y="1119"/>
                </a:lnTo>
                <a:lnTo>
                  <a:pt x="2237" y="1156"/>
                </a:lnTo>
                <a:lnTo>
                  <a:pt x="2423" y="1231"/>
                </a:lnTo>
                <a:lnTo>
                  <a:pt x="2591" y="1305"/>
                </a:lnTo>
                <a:lnTo>
                  <a:pt x="2591" y="727"/>
                </a:lnTo>
                <a:lnTo>
                  <a:pt x="6673" y="727"/>
                </a:lnTo>
                <a:lnTo>
                  <a:pt x="6673" y="4083"/>
                </a:lnTo>
                <a:lnTo>
                  <a:pt x="5928" y="4083"/>
                </a:lnTo>
                <a:lnTo>
                  <a:pt x="5928" y="3337"/>
                </a:lnTo>
                <a:lnTo>
                  <a:pt x="4455" y="3337"/>
                </a:lnTo>
                <a:lnTo>
                  <a:pt x="4455" y="4083"/>
                </a:lnTo>
                <a:lnTo>
                  <a:pt x="3560" y="4083"/>
                </a:lnTo>
                <a:lnTo>
                  <a:pt x="3728" y="4232"/>
                </a:lnTo>
                <a:lnTo>
                  <a:pt x="3859" y="4418"/>
                </a:lnTo>
                <a:lnTo>
                  <a:pt x="3952" y="4605"/>
                </a:lnTo>
                <a:lnTo>
                  <a:pt x="4026" y="4828"/>
                </a:lnTo>
                <a:lnTo>
                  <a:pt x="6860" y="4828"/>
                </a:lnTo>
                <a:lnTo>
                  <a:pt x="6971" y="4810"/>
                </a:lnTo>
                <a:lnTo>
                  <a:pt x="7083" y="4772"/>
                </a:lnTo>
                <a:lnTo>
                  <a:pt x="7176" y="4716"/>
                </a:lnTo>
                <a:lnTo>
                  <a:pt x="7251" y="4642"/>
                </a:lnTo>
                <a:lnTo>
                  <a:pt x="7326" y="4567"/>
                </a:lnTo>
                <a:lnTo>
                  <a:pt x="7381" y="4474"/>
                </a:lnTo>
                <a:lnTo>
                  <a:pt x="7400" y="4362"/>
                </a:lnTo>
                <a:lnTo>
                  <a:pt x="7419" y="4250"/>
                </a:lnTo>
                <a:lnTo>
                  <a:pt x="7419" y="560"/>
                </a:lnTo>
                <a:lnTo>
                  <a:pt x="7400" y="448"/>
                </a:lnTo>
                <a:lnTo>
                  <a:pt x="7381" y="336"/>
                </a:lnTo>
                <a:lnTo>
                  <a:pt x="7326" y="243"/>
                </a:lnTo>
                <a:lnTo>
                  <a:pt x="7251" y="168"/>
                </a:lnTo>
                <a:lnTo>
                  <a:pt x="7176" y="94"/>
                </a:lnTo>
                <a:lnTo>
                  <a:pt x="7083" y="38"/>
                </a:lnTo>
                <a:lnTo>
                  <a:pt x="6971" y="0"/>
                </a:lnTo>
                <a:close/>
                <a:moveTo>
                  <a:pt x="1156" y="4083"/>
                </a:moveTo>
                <a:lnTo>
                  <a:pt x="1025" y="4101"/>
                </a:lnTo>
                <a:lnTo>
                  <a:pt x="913" y="4139"/>
                </a:lnTo>
                <a:lnTo>
                  <a:pt x="783" y="4176"/>
                </a:lnTo>
                <a:lnTo>
                  <a:pt x="671" y="4232"/>
                </a:lnTo>
                <a:lnTo>
                  <a:pt x="559" y="4306"/>
                </a:lnTo>
                <a:lnTo>
                  <a:pt x="466" y="4381"/>
                </a:lnTo>
                <a:lnTo>
                  <a:pt x="373" y="4455"/>
                </a:lnTo>
                <a:lnTo>
                  <a:pt x="280" y="4549"/>
                </a:lnTo>
                <a:lnTo>
                  <a:pt x="205" y="4660"/>
                </a:lnTo>
                <a:lnTo>
                  <a:pt x="149" y="4754"/>
                </a:lnTo>
                <a:lnTo>
                  <a:pt x="93" y="4884"/>
                </a:lnTo>
                <a:lnTo>
                  <a:pt x="56" y="4996"/>
                </a:lnTo>
                <a:lnTo>
                  <a:pt x="19" y="5126"/>
                </a:lnTo>
                <a:lnTo>
                  <a:pt x="0" y="5257"/>
                </a:lnTo>
                <a:lnTo>
                  <a:pt x="0" y="5387"/>
                </a:lnTo>
                <a:lnTo>
                  <a:pt x="0" y="5499"/>
                </a:lnTo>
                <a:lnTo>
                  <a:pt x="37" y="5592"/>
                </a:lnTo>
                <a:lnTo>
                  <a:pt x="93" y="5686"/>
                </a:lnTo>
                <a:lnTo>
                  <a:pt x="168" y="5779"/>
                </a:lnTo>
                <a:lnTo>
                  <a:pt x="242" y="5835"/>
                </a:lnTo>
                <a:lnTo>
                  <a:pt x="336" y="5891"/>
                </a:lnTo>
                <a:lnTo>
                  <a:pt x="447" y="5928"/>
                </a:lnTo>
                <a:lnTo>
                  <a:pt x="3262" y="5928"/>
                </a:lnTo>
                <a:lnTo>
                  <a:pt x="3374" y="5891"/>
                </a:lnTo>
                <a:lnTo>
                  <a:pt x="3467" y="5835"/>
                </a:lnTo>
                <a:lnTo>
                  <a:pt x="3542" y="5779"/>
                </a:lnTo>
                <a:lnTo>
                  <a:pt x="3616" y="5686"/>
                </a:lnTo>
                <a:lnTo>
                  <a:pt x="3653" y="5592"/>
                </a:lnTo>
                <a:lnTo>
                  <a:pt x="3691" y="5499"/>
                </a:lnTo>
                <a:lnTo>
                  <a:pt x="3709" y="5387"/>
                </a:lnTo>
                <a:lnTo>
                  <a:pt x="3709" y="5257"/>
                </a:lnTo>
                <a:lnTo>
                  <a:pt x="3672" y="5126"/>
                </a:lnTo>
                <a:lnTo>
                  <a:pt x="3653" y="4996"/>
                </a:lnTo>
                <a:lnTo>
                  <a:pt x="3598" y="4884"/>
                </a:lnTo>
                <a:lnTo>
                  <a:pt x="3560" y="4754"/>
                </a:lnTo>
                <a:lnTo>
                  <a:pt x="3486" y="4660"/>
                </a:lnTo>
                <a:lnTo>
                  <a:pt x="3411" y="4549"/>
                </a:lnTo>
                <a:lnTo>
                  <a:pt x="3337" y="4455"/>
                </a:lnTo>
                <a:lnTo>
                  <a:pt x="3243" y="4381"/>
                </a:lnTo>
                <a:lnTo>
                  <a:pt x="3132" y="4306"/>
                </a:lnTo>
                <a:lnTo>
                  <a:pt x="3020" y="4232"/>
                </a:lnTo>
                <a:lnTo>
                  <a:pt x="2908" y="4176"/>
                </a:lnTo>
                <a:lnTo>
                  <a:pt x="2796" y="4139"/>
                </a:lnTo>
                <a:lnTo>
                  <a:pt x="2666" y="4101"/>
                </a:lnTo>
                <a:lnTo>
                  <a:pt x="2535" y="4083"/>
                </a:lnTo>
                <a:lnTo>
                  <a:pt x="2330" y="4083"/>
                </a:lnTo>
                <a:lnTo>
                  <a:pt x="2088" y="4157"/>
                </a:lnTo>
                <a:lnTo>
                  <a:pt x="1845" y="4176"/>
                </a:lnTo>
                <a:lnTo>
                  <a:pt x="1603" y="4157"/>
                </a:lnTo>
                <a:lnTo>
                  <a:pt x="1379" y="4083"/>
                </a:lnTo>
                <a:close/>
              </a:path>
            </a:pathLst>
          </a:custGeom>
          <a:solidFill>
            <a:srgbClr val="86D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txBox="1"/>
          <p:nvPr/>
        </p:nvSpPr>
        <p:spPr>
          <a:xfrm>
            <a:off x="1824927" y="5379787"/>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chemeClr val="lt1"/>
                </a:solidFill>
                <a:latin typeface="Poppins"/>
                <a:ea typeface="Poppins"/>
                <a:cs typeface="Poppins"/>
                <a:sym typeface="Poppins"/>
              </a:rPr>
              <a:t>Step 5</a:t>
            </a:r>
            <a:br>
              <a:rPr lang="pt-BR" sz="1000" b="1">
                <a:solidFill>
                  <a:schemeClr val="lt1"/>
                </a:solidFill>
                <a:latin typeface="Poppins"/>
                <a:ea typeface="Poppins"/>
                <a:cs typeface="Poppins"/>
                <a:sym typeface="Poppins"/>
              </a:rPr>
            </a:br>
            <a:r>
              <a:rPr lang="pt-BR" sz="1000">
                <a:solidFill>
                  <a:srgbClr val="FFFFFF"/>
                </a:solidFill>
                <a:latin typeface="Poppins"/>
                <a:ea typeface="Poppins"/>
                <a:cs typeface="Poppins"/>
                <a:sym typeface="Poppins"/>
              </a:rPr>
              <a:t>Manager provides feedback to HR and candidate</a:t>
            </a:r>
            <a:endParaRPr sz="500">
              <a:solidFill>
                <a:srgbClr val="FFFFFF"/>
              </a:solidFill>
              <a:latin typeface="Poppins"/>
              <a:ea typeface="Poppins"/>
              <a:cs typeface="Poppins"/>
              <a:sym typeface="Poppins"/>
            </a:endParaRPr>
          </a:p>
        </p:txBody>
      </p:sp>
      <p:sp>
        <p:nvSpPr>
          <p:cNvPr id="372" name="Google Shape;372;p34"/>
          <p:cNvSpPr/>
          <p:nvPr/>
        </p:nvSpPr>
        <p:spPr>
          <a:xfrm>
            <a:off x="1283101" y="2689434"/>
            <a:ext cx="485433" cy="378295"/>
          </a:xfrm>
          <a:custGeom>
            <a:avLst/>
            <a:gdLst/>
            <a:ahLst/>
            <a:cxnLst/>
            <a:rect l="l" t="t" r="r" b="b"/>
            <a:pathLst>
              <a:path w="6674" h="5201" extrusionOk="0">
                <a:moveTo>
                  <a:pt x="1585" y="3281"/>
                </a:moveTo>
                <a:lnTo>
                  <a:pt x="1790" y="3300"/>
                </a:lnTo>
                <a:lnTo>
                  <a:pt x="1995" y="3318"/>
                </a:lnTo>
                <a:lnTo>
                  <a:pt x="2200" y="3374"/>
                </a:lnTo>
                <a:lnTo>
                  <a:pt x="2386" y="3430"/>
                </a:lnTo>
                <a:lnTo>
                  <a:pt x="2349" y="3915"/>
                </a:lnTo>
                <a:lnTo>
                  <a:pt x="2330" y="4026"/>
                </a:lnTo>
                <a:lnTo>
                  <a:pt x="2293" y="4120"/>
                </a:lnTo>
                <a:lnTo>
                  <a:pt x="2237" y="4213"/>
                </a:lnTo>
                <a:lnTo>
                  <a:pt x="2162" y="4287"/>
                </a:lnTo>
                <a:lnTo>
                  <a:pt x="2088" y="4362"/>
                </a:lnTo>
                <a:lnTo>
                  <a:pt x="1976" y="4399"/>
                </a:lnTo>
                <a:lnTo>
                  <a:pt x="1883" y="4437"/>
                </a:lnTo>
                <a:lnTo>
                  <a:pt x="1771" y="4455"/>
                </a:lnTo>
                <a:lnTo>
                  <a:pt x="1342" y="4455"/>
                </a:lnTo>
                <a:lnTo>
                  <a:pt x="1212" y="4437"/>
                </a:lnTo>
                <a:lnTo>
                  <a:pt x="1100" y="4399"/>
                </a:lnTo>
                <a:lnTo>
                  <a:pt x="1007" y="4343"/>
                </a:lnTo>
                <a:lnTo>
                  <a:pt x="914" y="4269"/>
                </a:lnTo>
                <a:lnTo>
                  <a:pt x="839" y="4194"/>
                </a:lnTo>
                <a:lnTo>
                  <a:pt x="783" y="4101"/>
                </a:lnTo>
                <a:lnTo>
                  <a:pt x="746" y="3989"/>
                </a:lnTo>
                <a:lnTo>
                  <a:pt x="746" y="3877"/>
                </a:lnTo>
                <a:lnTo>
                  <a:pt x="746" y="3430"/>
                </a:lnTo>
                <a:lnTo>
                  <a:pt x="914" y="3374"/>
                </a:lnTo>
                <a:lnTo>
                  <a:pt x="1119" y="3337"/>
                </a:lnTo>
                <a:lnTo>
                  <a:pt x="1342" y="3300"/>
                </a:lnTo>
                <a:lnTo>
                  <a:pt x="1585" y="3281"/>
                </a:lnTo>
                <a:close/>
                <a:moveTo>
                  <a:pt x="5089" y="3281"/>
                </a:moveTo>
                <a:lnTo>
                  <a:pt x="5331" y="3300"/>
                </a:lnTo>
                <a:lnTo>
                  <a:pt x="5555" y="3318"/>
                </a:lnTo>
                <a:lnTo>
                  <a:pt x="5760" y="3374"/>
                </a:lnTo>
                <a:lnTo>
                  <a:pt x="5928" y="3430"/>
                </a:lnTo>
                <a:lnTo>
                  <a:pt x="5928" y="3859"/>
                </a:lnTo>
                <a:lnTo>
                  <a:pt x="5928" y="3989"/>
                </a:lnTo>
                <a:lnTo>
                  <a:pt x="5890" y="4101"/>
                </a:lnTo>
                <a:lnTo>
                  <a:pt x="5834" y="4194"/>
                </a:lnTo>
                <a:lnTo>
                  <a:pt x="5760" y="4269"/>
                </a:lnTo>
                <a:lnTo>
                  <a:pt x="5667" y="4343"/>
                </a:lnTo>
                <a:lnTo>
                  <a:pt x="5573" y="4399"/>
                </a:lnTo>
                <a:lnTo>
                  <a:pt x="5462" y="4437"/>
                </a:lnTo>
                <a:lnTo>
                  <a:pt x="5350" y="4455"/>
                </a:lnTo>
                <a:lnTo>
                  <a:pt x="4902" y="4455"/>
                </a:lnTo>
                <a:lnTo>
                  <a:pt x="4791" y="4437"/>
                </a:lnTo>
                <a:lnTo>
                  <a:pt x="4697" y="4399"/>
                </a:lnTo>
                <a:lnTo>
                  <a:pt x="4586" y="4362"/>
                </a:lnTo>
                <a:lnTo>
                  <a:pt x="4511" y="4287"/>
                </a:lnTo>
                <a:lnTo>
                  <a:pt x="4436" y="4213"/>
                </a:lnTo>
                <a:lnTo>
                  <a:pt x="4381" y="4120"/>
                </a:lnTo>
                <a:lnTo>
                  <a:pt x="4343" y="4026"/>
                </a:lnTo>
                <a:lnTo>
                  <a:pt x="4325" y="3915"/>
                </a:lnTo>
                <a:lnTo>
                  <a:pt x="4287" y="3430"/>
                </a:lnTo>
                <a:lnTo>
                  <a:pt x="4474" y="3355"/>
                </a:lnTo>
                <a:lnTo>
                  <a:pt x="4679" y="3318"/>
                </a:lnTo>
                <a:lnTo>
                  <a:pt x="4884" y="3281"/>
                </a:lnTo>
                <a:close/>
                <a:moveTo>
                  <a:pt x="1435" y="0"/>
                </a:moveTo>
                <a:lnTo>
                  <a:pt x="1230" y="38"/>
                </a:lnTo>
                <a:lnTo>
                  <a:pt x="1044" y="112"/>
                </a:lnTo>
                <a:lnTo>
                  <a:pt x="876" y="243"/>
                </a:lnTo>
                <a:lnTo>
                  <a:pt x="727" y="392"/>
                </a:lnTo>
                <a:lnTo>
                  <a:pt x="615" y="578"/>
                </a:lnTo>
                <a:lnTo>
                  <a:pt x="541" y="764"/>
                </a:lnTo>
                <a:lnTo>
                  <a:pt x="19" y="2889"/>
                </a:lnTo>
                <a:lnTo>
                  <a:pt x="0" y="3057"/>
                </a:lnTo>
                <a:lnTo>
                  <a:pt x="0" y="3877"/>
                </a:lnTo>
                <a:lnTo>
                  <a:pt x="0" y="4008"/>
                </a:lnTo>
                <a:lnTo>
                  <a:pt x="19" y="4138"/>
                </a:lnTo>
                <a:lnTo>
                  <a:pt x="56" y="4269"/>
                </a:lnTo>
                <a:lnTo>
                  <a:pt x="93" y="4381"/>
                </a:lnTo>
                <a:lnTo>
                  <a:pt x="168" y="4511"/>
                </a:lnTo>
                <a:lnTo>
                  <a:pt x="224" y="4623"/>
                </a:lnTo>
                <a:lnTo>
                  <a:pt x="298" y="4716"/>
                </a:lnTo>
                <a:lnTo>
                  <a:pt x="392" y="4809"/>
                </a:lnTo>
                <a:lnTo>
                  <a:pt x="485" y="4903"/>
                </a:lnTo>
                <a:lnTo>
                  <a:pt x="597" y="4977"/>
                </a:lnTo>
                <a:lnTo>
                  <a:pt x="708" y="5033"/>
                </a:lnTo>
                <a:lnTo>
                  <a:pt x="820" y="5089"/>
                </a:lnTo>
                <a:lnTo>
                  <a:pt x="951" y="5145"/>
                </a:lnTo>
                <a:lnTo>
                  <a:pt x="1063" y="5182"/>
                </a:lnTo>
                <a:lnTo>
                  <a:pt x="1212" y="5201"/>
                </a:lnTo>
                <a:lnTo>
                  <a:pt x="1901" y="5201"/>
                </a:lnTo>
                <a:lnTo>
                  <a:pt x="2032" y="5182"/>
                </a:lnTo>
                <a:lnTo>
                  <a:pt x="2162" y="5145"/>
                </a:lnTo>
                <a:lnTo>
                  <a:pt x="2274" y="5108"/>
                </a:lnTo>
                <a:lnTo>
                  <a:pt x="2386" y="5052"/>
                </a:lnTo>
                <a:lnTo>
                  <a:pt x="2498" y="4996"/>
                </a:lnTo>
                <a:lnTo>
                  <a:pt x="2591" y="4921"/>
                </a:lnTo>
                <a:lnTo>
                  <a:pt x="2684" y="4847"/>
                </a:lnTo>
                <a:lnTo>
                  <a:pt x="2777" y="4753"/>
                </a:lnTo>
                <a:lnTo>
                  <a:pt x="2852" y="4660"/>
                </a:lnTo>
                <a:lnTo>
                  <a:pt x="2927" y="4567"/>
                </a:lnTo>
                <a:lnTo>
                  <a:pt x="2983" y="4455"/>
                </a:lnTo>
                <a:lnTo>
                  <a:pt x="3038" y="4343"/>
                </a:lnTo>
                <a:lnTo>
                  <a:pt x="3076" y="4232"/>
                </a:lnTo>
                <a:lnTo>
                  <a:pt x="3094" y="4101"/>
                </a:lnTo>
                <a:lnTo>
                  <a:pt x="3113" y="3971"/>
                </a:lnTo>
                <a:lnTo>
                  <a:pt x="3150" y="3523"/>
                </a:lnTo>
                <a:lnTo>
                  <a:pt x="3579" y="3523"/>
                </a:lnTo>
                <a:lnTo>
                  <a:pt x="3598" y="3971"/>
                </a:lnTo>
                <a:lnTo>
                  <a:pt x="3616" y="4101"/>
                </a:lnTo>
                <a:lnTo>
                  <a:pt x="3654" y="4232"/>
                </a:lnTo>
                <a:lnTo>
                  <a:pt x="3691" y="4343"/>
                </a:lnTo>
                <a:lnTo>
                  <a:pt x="3728" y="4455"/>
                </a:lnTo>
                <a:lnTo>
                  <a:pt x="3803" y="4567"/>
                </a:lnTo>
                <a:lnTo>
                  <a:pt x="3859" y="4660"/>
                </a:lnTo>
                <a:lnTo>
                  <a:pt x="3952" y="4753"/>
                </a:lnTo>
                <a:lnTo>
                  <a:pt x="4026" y="4847"/>
                </a:lnTo>
                <a:lnTo>
                  <a:pt x="4120" y="4921"/>
                </a:lnTo>
                <a:lnTo>
                  <a:pt x="4231" y="4996"/>
                </a:lnTo>
                <a:lnTo>
                  <a:pt x="4325" y="5052"/>
                </a:lnTo>
                <a:lnTo>
                  <a:pt x="4455" y="5108"/>
                </a:lnTo>
                <a:lnTo>
                  <a:pt x="4567" y="5145"/>
                </a:lnTo>
                <a:lnTo>
                  <a:pt x="4697" y="5182"/>
                </a:lnTo>
                <a:lnTo>
                  <a:pt x="4809" y="5201"/>
                </a:lnTo>
                <a:lnTo>
                  <a:pt x="5480" y="5201"/>
                </a:lnTo>
                <a:lnTo>
                  <a:pt x="5611" y="5182"/>
                </a:lnTo>
                <a:lnTo>
                  <a:pt x="5741" y="5145"/>
                </a:lnTo>
                <a:lnTo>
                  <a:pt x="5872" y="5089"/>
                </a:lnTo>
                <a:lnTo>
                  <a:pt x="5984" y="5033"/>
                </a:lnTo>
                <a:lnTo>
                  <a:pt x="6095" y="4977"/>
                </a:lnTo>
                <a:lnTo>
                  <a:pt x="6189" y="4903"/>
                </a:lnTo>
                <a:lnTo>
                  <a:pt x="6282" y="4809"/>
                </a:lnTo>
                <a:lnTo>
                  <a:pt x="6375" y="4716"/>
                </a:lnTo>
                <a:lnTo>
                  <a:pt x="6450" y="4623"/>
                </a:lnTo>
                <a:lnTo>
                  <a:pt x="6524" y="4511"/>
                </a:lnTo>
                <a:lnTo>
                  <a:pt x="6580" y="4399"/>
                </a:lnTo>
                <a:lnTo>
                  <a:pt x="6617" y="4269"/>
                </a:lnTo>
                <a:lnTo>
                  <a:pt x="6655" y="4138"/>
                </a:lnTo>
                <a:lnTo>
                  <a:pt x="6673" y="4008"/>
                </a:lnTo>
                <a:lnTo>
                  <a:pt x="6673" y="3877"/>
                </a:lnTo>
                <a:lnTo>
                  <a:pt x="6673" y="3057"/>
                </a:lnTo>
                <a:lnTo>
                  <a:pt x="6655" y="2889"/>
                </a:lnTo>
                <a:lnTo>
                  <a:pt x="6133" y="764"/>
                </a:lnTo>
                <a:lnTo>
                  <a:pt x="6058" y="578"/>
                </a:lnTo>
                <a:lnTo>
                  <a:pt x="5946" y="392"/>
                </a:lnTo>
                <a:lnTo>
                  <a:pt x="5797" y="243"/>
                </a:lnTo>
                <a:lnTo>
                  <a:pt x="5629" y="112"/>
                </a:lnTo>
                <a:lnTo>
                  <a:pt x="5443" y="38"/>
                </a:lnTo>
                <a:lnTo>
                  <a:pt x="5238" y="0"/>
                </a:lnTo>
                <a:lnTo>
                  <a:pt x="5014" y="0"/>
                </a:lnTo>
                <a:lnTo>
                  <a:pt x="4809" y="38"/>
                </a:lnTo>
                <a:lnTo>
                  <a:pt x="4641" y="112"/>
                </a:lnTo>
                <a:lnTo>
                  <a:pt x="4586" y="149"/>
                </a:lnTo>
                <a:lnTo>
                  <a:pt x="4530" y="205"/>
                </a:lnTo>
                <a:lnTo>
                  <a:pt x="4511" y="261"/>
                </a:lnTo>
                <a:lnTo>
                  <a:pt x="4530" y="336"/>
                </a:lnTo>
                <a:lnTo>
                  <a:pt x="4586" y="522"/>
                </a:lnTo>
                <a:lnTo>
                  <a:pt x="4623" y="578"/>
                </a:lnTo>
                <a:lnTo>
                  <a:pt x="4679" y="615"/>
                </a:lnTo>
                <a:lnTo>
                  <a:pt x="4735" y="634"/>
                </a:lnTo>
                <a:lnTo>
                  <a:pt x="4809" y="634"/>
                </a:lnTo>
                <a:lnTo>
                  <a:pt x="4977" y="578"/>
                </a:lnTo>
                <a:lnTo>
                  <a:pt x="5070" y="559"/>
                </a:lnTo>
                <a:lnTo>
                  <a:pt x="5257" y="559"/>
                </a:lnTo>
                <a:lnTo>
                  <a:pt x="5350" y="597"/>
                </a:lnTo>
                <a:lnTo>
                  <a:pt x="5443" y="653"/>
                </a:lnTo>
                <a:lnTo>
                  <a:pt x="5499" y="727"/>
                </a:lnTo>
                <a:lnTo>
                  <a:pt x="5555" y="802"/>
                </a:lnTo>
                <a:lnTo>
                  <a:pt x="5592" y="895"/>
                </a:lnTo>
                <a:lnTo>
                  <a:pt x="6039" y="2684"/>
                </a:lnTo>
                <a:lnTo>
                  <a:pt x="6039" y="2684"/>
                </a:lnTo>
                <a:lnTo>
                  <a:pt x="5834" y="2628"/>
                </a:lnTo>
                <a:lnTo>
                  <a:pt x="5611" y="2591"/>
                </a:lnTo>
                <a:lnTo>
                  <a:pt x="5368" y="2554"/>
                </a:lnTo>
                <a:lnTo>
                  <a:pt x="4791" y="2554"/>
                </a:lnTo>
                <a:lnTo>
                  <a:pt x="4455" y="2610"/>
                </a:lnTo>
                <a:lnTo>
                  <a:pt x="4120" y="2703"/>
                </a:lnTo>
                <a:lnTo>
                  <a:pt x="3933" y="2778"/>
                </a:lnTo>
                <a:lnTo>
                  <a:pt x="3765" y="2852"/>
                </a:lnTo>
                <a:lnTo>
                  <a:pt x="2908" y="2852"/>
                </a:lnTo>
                <a:lnTo>
                  <a:pt x="2740" y="2778"/>
                </a:lnTo>
                <a:lnTo>
                  <a:pt x="2554" y="2703"/>
                </a:lnTo>
                <a:lnTo>
                  <a:pt x="2218" y="2610"/>
                </a:lnTo>
                <a:lnTo>
                  <a:pt x="1901" y="2554"/>
                </a:lnTo>
                <a:lnTo>
                  <a:pt x="1324" y="2554"/>
                </a:lnTo>
                <a:lnTo>
                  <a:pt x="1063" y="2591"/>
                </a:lnTo>
                <a:lnTo>
                  <a:pt x="839" y="2628"/>
                </a:lnTo>
                <a:lnTo>
                  <a:pt x="634" y="2684"/>
                </a:lnTo>
                <a:lnTo>
                  <a:pt x="1081" y="895"/>
                </a:lnTo>
                <a:lnTo>
                  <a:pt x="1119" y="802"/>
                </a:lnTo>
                <a:lnTo>
                  <a:pt x="1174" y="727"/>
                </a:lnTo>
                <a:lnTo>
                  <a:pt x="1230" y="653"/>
                </a:lnTo>
                <a:lnTo>
                  <a:pt x="1324" y="597"/>
                </a:lnTo>
                <a:lnTo>
                  <a:pt x="1417" y="559"/>
                </a:lnTo>
                <a:lnTo>
                  <a:pt x="1603" y="559"/>
                </a:lnTo>
                <a:lnTo>
                  <a:pt x="1715" y="578"/>
                </a:lnTo>
                <a:lnTo>
                  <a:pt x="1864" y="634"/>
                </a:lnTo>
                <a:lnTo>
                  <a:pt x="1939" y="634"/>
                </a:lnTo>
                <a:lnTo>
                  <a:pt x="1995" y="615"/>
                </a:lnTo>
                <a:lnTo>
                  <a:pt x="2051" y="578"/>
                </a:lnTo>
                <a:lnTo>
                  <a:pt x="2088" y="522"/>
                </a:lnTo>
                <a:lnTo>
                  <a:pt x="2144" y="336"/>
                </a:lnTo>
                <a:lnTo>
                  <a:pt x="2162" y="261"/>
                </a:lnTo>
                <a:lnTo>
                  <a:pt x="2144" y="205"/>
                </a:lnTo>
                <a:lnTo>
                  <a:pt x="2106" y="149"/>
                </a:lnTo>
                <a:lnTo>
                  <a:pt x="2032" y="112"/>
                </a:lnTo>
                <a:lnTo>
                  <a:pt x="1864" y="38"/>
                </a:lnTo>
                <a:lnTo>
                  <a:pt x="1659" y="0"/>
                </a:lnTo>
                <a:close/>
              </a:path>
            </a:pathLst>
          </a:custGeom>
          <a:solidFill>
            <a:srgbClr val="86D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1283100" y="5612061"/>
            <a:ext cx="485427" cy="377249"/>
          </a:xfrm>
          <a:custGeom>
            <a:avLst/>
            <a:gdLst/>
            <a:ahLst/>
            <a:cxnLst/>
            <a:rect l="l" t="t" r="r" b="b"/>
            <a:pathLst>
              <a:path w="6693" h="5202" extrusionOk="0">
                <a:moveTo>
                  <a:pt x="2424" y="1"/>
                </a:moveTo>
                <a:lnTo>
                  <a:pt x="2163" y="19"/>
                </a:lnTo>
                <a:lnTo>
                  <a:pt x="1939" y="38"/>
                </a:lnTo>
                <a:lnTo>
                  <a:pt x="1697" y="94"/>
                </a:lnTo>
                <a:lnTo>
                  <a:pt x="1473" y="150"/>
                </a:lnTo>
                <a:lnTo>
                  <a:pt x="1268" y="224"/>
                </a:lnTo>
                <a:lnTo>
                  <a:pt x="1063" y="318"/>
                </a:lnTo>
                <a:lnTo>
                  <a:pt x="877" y="429"/>
                </a:lnTo>
                <a:lnTo>
                  <a:pt x="709" y="541"/>
                </a:lnTo>
                <a:lnTo>
                  <a:pt x="560" y="672"/>
                </a:lnTo>
                <a:lnTo>
                  <a:pt x="411" y="821"/>
                </a:lnTo>
                <a:lnTo>
                  <a:pt x="299" y="970"/>
                </a:lnTo>
                <a:lnTo>
                  <a:pt x="187" y="1138"/>
                </a:lnTo>
                <a:lnTo>
                  <a:pt x="113" y="1305"/>
                </a:lnTo>
                <a:lnTo>
                  <a:pt x="57" y="1492"/>
                </a:lnTo>
                <a:lnTo>
                  <a:pt x="19" y="1678"/>
                </a:lnTo>
                <a:lnTo>
                  <a:pt x="1" y="1865"/>
                </a:lnTo>
                <a:lnTo>
                  <a:pt x="19" y="2014"/>
                </a:lnTo>
                <a:lnTo>
                  <a:pt x="38" y="2144"/>
                </a:lnTo>
                <a:lnTo>
                  <a:pt x="75" y="2293"/>
                </a:lnTo>
                <a:lnTo>
                  <a:pt x="131" y="2424"/>
                </a:lnTo>
                <a:lnTo>
                  <a:pt x="187" y="2554"/>
                </a:lnTo>
                <a:lnTo>
                  <a:pt x="262" y="2685"/>
                </a:lnTo>
                <a:lnTo>
                  <a:pt x="355" y="2815"/>
                </a:lnTo>
                <a:lnTo>
                  <a:pt x="448" y="2927"/>
                </a:lnTo>
                <a:lnTo>
                  <a:pt x="318" y="3169"/>
                </a:lnTo>
                <a:lnTo>
                  <a:pt x="187" y="3375"/>
                </a:lnTo>
                <a:lnTo>
                  <a:pt x="38" y="3561"/>
                </a:lnTo>
                <a:lnTo>
                  <a:pt x="1" y="3617"/>
                </a:lnTo>
                <a:lnTo>
                  <a:pt x="19" y="3654"/>
                </a:lnTo>
                <a:lnTo>
                  <a:pt x="57" y="3710"/>
                </a:lnTo>
                <a:lnTo>
                  <a:pt x="262" y="3710"/>
                </a:lnTo>
                <a:lnTo>
                  <a:pt x="411" y="3691"/>
                </a:lnTo>
                <a:lnTo>
                  <a:pt x="672" y="3635"/>
                </a:lnTo>
                <a:lnTo>
                  <a:pt x="914" y="3542"/>
                </a:lnTo>
                <a:lnTo>
                  <a:pt x="1119" y="3430"/>
                </a:lnTo>
                <a:lnTo>
                  <a:pt x="1417" y="3542"/>
                </a:lnTo>
                <a:lnTo>
                  <a:pt x="1734" y="3635"/>
                </a:lnTo>
                <a:lnTo>
                  <a:pt x="2070" y="3691"/>
                </a:lnTo>
                <a:lnTo>
                  <a:pt x="2424" y="3710"/>
                </a:lnTo>
                <a:lnTo>
                  <a:pt x="2666" y="3710"/>
                </a:lnTo>
                <a:lnTo>
                  <a:pt x="2909" y="3673"/>
                </a:lnTo>
                <a:lnTo>
                  <a:pt x="3132" y="3635"/>
                </a:lnTo>
                <a:lnTo>
                  <a:pt x="3356" y="3580"/>
                </a:lnTo>
                <a:lnTo>
                  <a:pt x="3561" y="3486"/>
                </a:lnTo>
                <a:lnTo>
                  <a:pt x="3766" y="3393"/>
                </a:lnTo>
                <a:lnTo>
                  <a:pt x="3952" y="3300"/>
                </a:lnTo>
                <a:lnTo>
                  <a:pt x="4120" y="3169"/>
                </a:lnTo>
                <a:lnTo>
                  <a:pt x="4288" y="3039"/>
                </a:lnTo>
                <a:lnTo>
                  <a:pt x="4418" y="2890"/>
                </a:lnTo>
                <a:lnTo>
                  <a:pt x="4549" y="2741"/>
                </a:lnTo>
                <a:lnTo>
                  <a:pt x="4642" y="2592"/>
                </a:lnTo>
                <a:lnTo>
                  <a:pt x="4717" y="2405"/>
                </a:lnTo>
                <a:lnTo>
                  <a:pt x="4791" y="2237"/>
                </a:lnTo>
                <a:lnTo>
                  <a:pt x="4810" y="2051"/>
                </a:lnTo>
                <a:lnTo>
                  <a:pt x="4828" y="1865"/>
                </a:lnTo>
                <a:lnTo>
                  <a:pt x="4810" y="1678"/>
                </a:lnTo>
                <a:lnTo>
                  <a:pt x="4791" y="1492"/>
                </a:lnTo>
                <a:lnTo>
                  <a:pt x="4717" y="1305"/>
                </a:lnTo>
                <a:lnTo>
                  <a:pt x="4642" y="1138"/>
                </a:lnTo>
                <a:lnTo>
                  <a:pt x="4549" y="970"/>
                </a:lnTo>
                <a:lnTo>
                  <a:pt x="4418" y="821"/>
                </a:lnTo>
                <a:lnTo>
                  <a:pt x="4288" y="672"/>
                </a:lnTo>
                <a:lnTo>
                  <a:pt x="4120" y="541"/>
                </a:lnTo>
                <a:lnTo>
                  <a:pt x="3952" y="429"/>
                </a:lnTo>
                <a:lnTo>
                  <a:pt x="3766" y="318"/>
                </a:lnTo>
                <a:lnTo>
                  <a:pt x="3561" y="224"/>
                </a:lnTo>
                <a:lnTo>
                  <a:pt x="3356" y="150"/>
                </a:lnTo>
                <a:lnTo>
                  <a:pt x="3132" y="94"/>
                </a:lnTo>
                <a:lnTo>
                  <a:pt x="2909" y="38"/>
                </a:lnTo>
                <a:lnTo>
                  <a:pt x="2666" y="19"/>
                </a:lnTo>
                <a:lnTo>
                  <a:pt x="2424" y="1"/>
                </a:lnTo>
                <a:close/>
                <a:moveTo>
                  <a:pt x="5183" y="1622"/>
                </a:moveTo>
                <a:lnTo>
                  <a:pt x="5201" y="1865"/>
                </a:lnTo>
                <a:lnTo>
                  <a:pt x="5183" y="2088"/>
                </a:lnTo>
                <a:lnTo>
                  <a:pt x="5145" y="2312"/>
                </a:lnTo>
                <a:lnTo>
                  <a:pt x="5071" y="2517"/>
                </a:lnTo>
                <a:lnTo>
                  <a:pt x="4978" y="2722"/>
                </a:lnTo>
                <a:lnTo>
                  <a:pt x="4866" y="2927"/>
                </a:lnTo>
                <a:lnTo>
                  <a:pt x="4735" y="3114"/>
                </a:lnTo>
                <a:lnTo>
                  <a:pt x="4568" y="3281"/>
                </a:lnTo>
                <a:lnTo>
                  <a:pt x="4381" y="3430"/>
                </a:lnTo>
                <a:lnTo>
                  <a:pt x="4195" y="3580"/>
                </a:lnTo>
                <a:lnTo>
                  <a:pt x="3971" y="3710"/>
                </a:lnTo>
                <a:lnTo>
                  <a:pt x="3747" y="3822"/>
                </a:lnTo>
                <a:lnTo>
                  <a:pt x="3505" y="3915"/>
                </a:lnTo>
                <a:lnTo>
                  <a:pt x="3244" y="3990"/>
                </a:lnTo>
                <a:lnTo>
                  <a:pt x="2983" y="4046"/>
                </a:lnTo>
                <a:lnTo>
                  <a:pt x="2704" y="4083"/>
                </a:lnTo>
                <a:lnTo>
                  <a:pt x="2238" y="4083"/>
                </a:lnTo>
                <a:lnTo>
                  <a:pt x="2051" y="4064"/>
                </a:lnTo>
                <a:lnTo>
                  <a:pt x="2126" y="4195"/>
                </a:lnTo>
                <a:lnTo>
                  <a:pt x="2219" y="4306"/>
                </a:lnTo>
                <a:lnTo>
                  <a:pt x="2312" y="4418"/>
                </a:lnTo>
                <a:lnTo>
                  <a:pt x="2405" y="4530"/>
                </a:lnTo>
                <a:lnTo>
                  <a:pt x="2648" y="4717"/>
                </a:lnTo>
                <a:lnTo>
                  <a:pt x="2927" y="4884"/>
                </a:lnTo>
                <a:lnTo>
                  <a:pt x="3225" y="5015"/>
                </a:lnTo>
                <a:lnTo>
                  <a:pt x="3561" y="5127"/>
                </a:lnTo>
                <a:lnTo>
                  <a:pt x="3915" y="5183"/>
                </a:lnTo>
                <a:lnTo>
                  <a:pt x="4269" y="5201"/>
                </a:lnTo>
                <a:lnTo>
                  <a:pt x="4623" y="5183"/>
                </a:lnTo>
                <a:lnTo>
                  <a:pt x="4959" y="5127"/>
                </a:lnTo>
                <a:lnTo>
                  <a:pt x="5276" y="5033"/>
                </a:lnTo>
                <a:lnTo>
                  <a:pt x="5574" y="4903"/>
                </a:lnTo>
                <a:lnTo>
                  <a:pt x="5779" y="5015"/>
                </a:lnTo>
                <a:lnTo>
                  <a:pt x="6021" y="5108"/>
                </a:lnTo>
                <a:lnTo>
                  <a:pt x="6282" y="5183"/>
                </a:lnTo>
                <a:lnTo>
                  <a:pt x="6432" y="5201"/>
                </a:lnTo>
                <a:lnTo>
                  <a:pt x="6599" y="5201"/>
                </a:lnTo>
                <a:lnTo>
                  <a:pt x="6655" y="5183"/>
                </a:lnTo>
                <a:lnTo>
                  <a:pt x="6674" y="5145"/>
                </a:lnTo>
                <a:lnTo>
                  <a:pt x="6692" y="5089"/>
                </a:lnTo>
                <a:lnTo>
                  <a:pt x="6655" y="5052"/>
                </a:lnTo>
                <a:lnTo>
                  <a:pt x="6506" y="4866"/>
                </a:lnTo>
                <a:lnTo>
                  <a:pt x="6376" y="4661"/>
                </a:lnTo>
                <a:lnTo>
                  <a:pt x="6245" y="4418"/>
                </a:lnTo>
                <a:lnTo>
                  <a:pt x="6338" y="4288"/>
                </a:lnTo>
                <a:lnTo>
                  <a:pt x="6432" y="4176"/>
                </a:lnTo>
                <a:lnTo>
                  <a:pt x="6506" y="4046"/>
                </a:lnTo>
                <a:lnTo>
                  <a:pt x="6562" y="3915"/>
                </a:lnTo>
                <a:lnTo>
                  <a:pt x="6618" y="3785"/>
                </a:lnTo>
                <a:lnTo>
                  <a:pt x="6655" y="3635"/>
                </a:lnTo>
                <a:lnTo>
                  <a:pt x="6674" y="3486"/>
                </a:lnTo>
                <a:lnTo>
                  <a:pt x="6692" y="3337"/>
                </a:lnTo>
                <a:lnTo>
                  <a:pt x="6674" y="3207"/>
                </a:lnTo>
                <a:lnTo>
                  <a:pt x="6655" y="3058"/>
                </a:lnTo>
                <a:lnTo>
                  <a:pt x="6618" y="2927"/>
                </a:lnTo>
                <a:lnTo>
                  <a:pt x="6581" y="2797"/>
                </a:lnTo>
                <a:lnTo>
                  <a:pt x="6525" y="2666"/>
                </a:lnTo>
                <a:lnTo>
                  <a:pt x="6450" y="2536"/>
                </a:lnTo>
                <a:lnTo>
                  <a:pt x="6357" y="2405"/>
                </a:lnTo>
                <a:lnTo>
                  <a:pt x="6264" y="2293"/>
                </a:lnTo>
                <a:lnTo>
                  <a:pt x="6171" y="2200"/>
                </a:lnTo>
                <a:lnTo>
                  <a:pt x="6040" y="2088"/>
                </a:lnTo>
                <a:lnTo>
                  <a:pt x="5798" y="1902"/>
                </a:lnTo>
                <a:lnTo>
                  <a:pt x="5500" y="1753"/>
                </a:lnTo>
                <a:lnTo>
                  <a:pt x="5183" y="1622"/>
                </a:lnTo>
                <a:close/>
              </a:path>
            </a:pathLst>
          </a:custGeom>
          <a:solidFill>
            <a:srgbClr val="86D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rot="-5400000">
            <a:off x="1813175" y="4478151"/>
            <a:ext cx="3769200" cy="752400"/>
          </a:xfrm>
          <a:prstGeom prst="curvedUpArrow">
            <a:avLst>
              <a:gd name="adj1" fmla="val 14423"/>
              <a:gd name="adj2" fmla="val 33345"/>
              <a:gd name="adj3" fmla="val 20238"/>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5" name="Google Shape;375;p34"/>
          <p:cNvSpPr txBox="1"/>
          <p:nvPr/>
        </p:nvSpPr>
        <p:spPr>
          <a:xfrm>
            <a:off x="1824914" y="6353816"/>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chemeClr val="lt1"/>
                </a:solidFill>
                <a:latin typeface="Poppins"/>
                <a:ea typeface="Poppins"/>
                <a:cs typeface="Poppins"/>
                <a:sym typeface="Poppins"/>
              </a:rPr>
              <a:t>Step 6</a:t>
            </a:r>
            <a:br>
              <a:rPr lang="pt-BR" sz="1000" b="1">
                <a:solidFill>
                  <a:schemeClr val="lt1"/>
                </a:solidFill>
                <a:latin typeface="Poppins"/>
                <a:ea typeface="Poppins"/>
                <a:cs typeface="Poppins"/>
                <a:sym typeface="Poppins"/>
              </a:rPr>
            </a:br>
            <a:r>
              <a:rPr lang="pt-BR" sz="1000">
                <a:solidFill>
                  <a:srgbClr val="FFFFFF"/>
                </a:solidFill>
                <a:latin typeface="Poppins"/>
                <a:ea typeface="Poppins"/>
                <a:cs typeface="Poppins"/>
                <a:sym typeface="Poppins"/>
              </a:rPr>
              <a:t>HR goes back to step 2 if no candidate found</a:t>
            </a:r>
            <a:endParaRPr sz="500">
              <a:solidFill>
                <a:srgbClr val="FFFFFF"/>
              </a:solidFill>
              <a:latin typeface="Poppins"/>
              <a:ea typeface="Poppins"/>
              <a:cs typeface="Poppins"/>
              <a:sym typeface="Poppins"/>
            </a:endParaRPr>
          </a:p>
        </p:txBody>
      </p:sp>
      <p:sp>
        <p:nvSpPr>
          <p:cNvPr id="376" name="Google Shape;376;p34"/>
          <p:cNvSpPr/>
          <p:nvPr/>
        </p:nvSpPr>
        <p:spPr>
          <a:xfrm rot="-5401444" flipH="1">
            <a:off x="508752" y="2272405"/>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77" name="Google Shape;377;p34"/>
          <p:cNvSpPr/>
          <p:nvPr/>
        </p:nvSpPr>
        <p:spPr>
          <a:xfrm rot="-5401444" flipH="1">
            <a:off x="508752" y="3249080"/>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78" name="Google Shape;378;p34"/>
          <p:cNvSpPr/>
          <p:nvPr/>
        </p:nvSpPr>
        <p:spPr>
          <a:xfrm rot="-5401444" flipH="1">
            <a:off x="515377" y="4225755"/>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79" name="Google Shape;379;p34"/>
          <p:cNvSpPr/>
          <p:nvPr/>
        </p:nvSpPr>
        <p:spPr>
          <a:xfrm rot="-5401444" flipH="1">
            <a:off x="515377" y="5202430"/>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80" name="Google Shape;380;p34"/>
          <p:cNvSpPr/>
          <p:nvPr/>
        </p:nvSpPr>
        <p:spPr>
          <a:xfrm rot="-5401444" flipH="1">
            <a:off x="575227" y="6259705"/>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81" name="Google Shape;381;p34"/>
          <p:cNvSpPr/>
          <p:nvPr/>
        </p:nvSpPr>
        <p:spPr>
          <a:xfrm>
            <a:off x="1273288" y="6585650"/>
            <a:ext cx="386669" cy="387893"/>
          </a:xfrm>
          <a:custGeom>
            <a:avLst/>
            <a:gdLst/>
            <a:ahLst/>
            <a:cxnLst/>
            <a:rect l="l" t="t" r="r" b="b"/>
            <a:pathLst>
              <a:path w="5928" h="5947" extrusionOk="0">
                <a:moveTo>
                  <a:pt x="2405" y="932"/>
                </a:moveTo>
                <a:lnTo>
                  <a:pt x="2554" y="951"/>
                </a:lnTo>
                <a:lnTo>
                  <a:pt x="2703" y="969"/>
                </a:lnTo>
                <a:lnTo>
                  <a:pt x="2852" y="1007"/>
                </a:lnTo>
                <a:lnTo>
                  <a:pt x="2982" y="1044"/>
                </a:lnTo>
                <a:lnTo>
                  <a:pt x="3113" y="1118"/>
                </a:lnTo>
                <a:lnTo>
                  <a:pt x="3243" y="1193"/>
                </a:lnTo>
                <a:lnTo>
                  <a:pt x="3355" y="1268"/>
                </a:lnTo>
                <a:lnTo>
                  <a:pt x="3467" y="1361"/>
                </a:lnTo>
                <a:lnTo>
                  <a:pt x="3560" y="1473"/>
                </a:lnTo>
                <a:lnTo>
                  <a:pt x="3635" y="1584"/>
                </a:lnTo>
                <a:lnTo>
                  <a:pt x="3709" y="1715"/>
                </a:lnTo>
                <a:lnTo>
                  <a:pt x="3784" y="1845"/>
                </a:lnTo>
                <a:lnTo>
                  <a:pt x="3821" y="1976"/>
                </a:lnTo>
                <a:lnTo>
                  <a:pt x="3858" y="2125"/>
                </a:lnTo>
                <a:lnTo>
                  <a:pt x="3877" y="2274"/>
                </a:lnTo>
                <a:lnTo>
                  <a:pt x="3896" y="2423"/>
                </a:lnTo>
                <a:lnTo>
                  <a:pt x="3877" y="2572"/>
                </a:lnTo>
                <a:lnTo>
                  <a:pt x="3858" y="2721"/>
                </a:lnTo>
                <a:lnTo>
                  <a:pt x="3821" y="2852"/>
                </a:lnTo>
                <a:lnTo>
                  <a:pt x="3784" y="3001"/>
                </a:lnTo>
                <a:lnTo>
                  <a:pt x="3709" y="3132"/>
                </a:lnTo>
                <a:lnTo>
                  <a:pt x="3635" y="3243"/>
                </a:lnTo>
                <a:lnTo>
                  <a:pt x="3560" y="3355"/>
                </a:lnTo>
                <a:lnTo>
                  <a:pt x="3467" y="3467"/>
                </a:lnTo>
                <a:lnTo>
                  <a:pt x="3355" y="3560"/>
                </a:lnTo>
                <a:lnTo>
                  <a:pt x="3243" y="3653"/>
                </a:lnTo>
                <a:lnTo>
                  <a:pt x="3113" y="3728"/>
                </a:lnTo>
                <a:lnTo>
                  <a:pt x="2982" y="3784"/>
                </a:lnTo>
                <a:lnTo>
                  <a:pt x="2852" y="3840"/>
                </a:lnTo>
                <a:lnTo>
                  <a:pt x="2703" y="3877"/>
                </a:lnTo>
                <a:lnTo>
                  <a:pt x="2554" y="3896"/>
                </a:lnTo>
                <a:lnTo>
                  <a:pt x="2255" y="3896"/>
                </a:lnTo>
                <a:lnTo>
                  <a:pt x="2106" y="3877"/>
                </a:lnTo>
                <a:lnTo>
                  <a:pt x="1976" y="3840"/>
                </a:lnTo>
                <a:lnTo>
                  <a:pt x="1827" y="3784"/>
                </a:lnTo>
                <a:lnTo>
                  <a:pt x="1696" y="3728"/>
                </a:lnTo>
                <a:lnTo>
                  <a:pt x="1584" y="3653"/>
                </a:lnTo>
                <a:lnTo>
                  <a:pt x="1473" y="3560"/>
                </a:lnTo>
                <a:lnTo>
                  <a:pt x="1361" y="3467"/>
                </a:lnTo>
                <a:lnTo>
                  <a:pt x="1268" y="3355"/>
                </a:lnTo>
                <a:lnTo>
                  <a:pt x="1174" y="3243"/>
                </a:lnTo>
                <a:lnTo>
                  <a:pt x="1100" y="3132"/>
                </a:lnTo>
                <a:lnTo>
                  <a:pt x="1044" y="3001"/>
                </a:lnTo>
                <a:lnTo>
                  <a:pt x="988" y="2852"/>
                </a:lnTo>
                <a:lnTo>
                  <a:pt x="951" y="2721"/>
                </a:lnTo>
                <a:lnTo>
                  <a:pt x="932" y="2572"/>
                </a:lnTo>
                <a:lnTo>
                  <a:pt x="932" y="2423"/>
                </a:lnTo>
                <a:lnTo>
                  <a:pt x="932" y="2274"/>
                </a:lnTo>
                <a:lnTo>
                  <a:pt x="951" y="2125"/>
                </a:lnTo>
                <a:lnTo>
                  <a:pt x="988" y="1976"/>
                </a:lnTo>
                <a:lnTo>
                  <a:pt x="1044" y="1845"/>
                </a:lnTo>
                <a:lnTo>
                  <a:pt x="1100" y="1715"/>
                </a:lnTo>
                <a:lnTo>
                  <a:pt x="1174" y="1584"/>
                </a:lnTo>
                <a:lnTo>
                  <a:pt x="1268" y="1473"/>
                </a:lnTo>
                <a:lnTo>
                  <a:pt x="1361" y="1361"/>
                </a:lnTo>
                <a:lnTo>
                  <a:pt x="1473" y="1268"/>
                </a:lnTo>
                <a:lnTo>
                  <a:pt x="1584" y="1193"/>
                </a:lnTo>
                <a:lnTo>
                  <a:pt x="1696" y="1118"/>
                </a:lnTo>
                <a:lnTo>
                  <a:pt x="1827" y="1044"/>
                </a:lnTo>
                <a:lnTo>
                  <a:pt x="1976" y="1007"/>
                </a:lnTo>
                <a:lnTo>
                  <a:pt x="2106" y="969"/>
                </a:lnTo>
                <a:lnTo>
                  <a:pt x="2255" y="951"/>
                </a:lnTo>
                <a:lnTo>
                  <a:pt x="2405" y="932"/>
                </a:lnTo>
                <a:close/>
                <a:moveTo>
                  <a:pt x="2330" y="0"/>
                </a:moveTo>
                <a:lnTo>
                  <a:pt x="2013" y="37"/>
                </a:lnTo>
                <a:lnTo>
                  <a:pt x="1715" y="93"/>
                </a:lnTo>
                <a:lnTo>
                  <a:pt x="1435" y="205"/>
                </a:lnTo>
                <a:lnTo>
                  <a:pt x="1174" y="336"/>
                </a:lnTo>
                <a:lnTo>
                  <a:pt x="932" y="503"/>
                </a:lnTo>
                <a:lnTo>
                  <a:pt x="708" y="708"/>
                </a:lnTo>
                <a:lnTo>
                  <a:pt x="503" y="932"/>
                </a:lnTo>
                <a:lnTo>
                  <a:pt x="336" y="1174"/>
                </a:lnTo>
                <a:lnTo>
                  <a:pt x="205" y="1435"/>
                </a:lnTo>
                <a:lnTo>
                  <a:pt x="93" y="1715"/>
                </a:lnTo>
                <a:lnTo>
                  <a:pt x="37" y="2013"/>
                </a:lnTo>
                <a:lnTo>
                  <a:pt x="0" y="2330"/>
                </a:lnTo>
                <a:lnTo>
                  <a:pt x="0" y="2647"/>
                </a:lnTo>
                <a:lnTo>
                  <a:pt x="56" y="2982"/>
                </a:lnTo>
                <a:lnTo>
                  <a:pt x="112" y="3132"/>
                </a:lnTo>
                <a:lnTo>
                  <a:pt x="168" y="3299"/>
                </a:lnTo>
                <a:lnTo>
                  <a:pt x="224" y="3448"/>
                </a:lnTo>
                <a:lnTo>
                  <a:pt x="317" y="3598"/>
                </a:lnTo>
                <a:lnTo>
                  <a:pt x="410" y="3747"/>
                </a:lnTo>
                <a:lnTo>
                  <a:pt x="522" y="3877"/>
                </a:lnTo>
                <a:lnTo>
                  <a:pt x="634" y="4008"/>
                </a:lnTo>
                <a:lnTo>
                  <a:pt x="764" y="4138"/>
                </a:lnTo>
                <a:lnTo>
                  <a:pt x="895" y="4269"/>
                </a:lnTo>
                <a:lnTo>
                  <a:pt x="1044" y="4362"/>
                </a:lnTo>
                <a:lnTo>
                  <a:pt x="1174" y="4474"/>
                </a:lnTo>
                <a:lnTo>
                  <a:pt x="1342" y="4567"/>
                </a:lnTo>
                <a:lnTo>
                  <a:pt x="1491" y="4641"/>
                </a:lnTo>
                <a:lnTo>
                  <a:pt x="1640" y="4697"/>
                </a:lnTo>
                <a:lnTo>
                  <a:pt x="1808" y="4753"/>
                </a:lnTo>
                <a:lnTo>
                  <a:pt x="1957" y="4791"/>
                </a:lnTo>
                <a:lnTo>
                  <a:pt x="2237" y="4828"/>
                </a:lnTo>
                <a:lnTo>
                  <a:pt x="2498" y="4828"/>
                </a:lnTo>
                <a:lnTo>
                  <a:pt x="2759" y="4809"/>
                </a:lnTo>
                <a:lnTo>
                  <a:pt x="3001" y="4753"/>
                </a:lnTo>
                <a:lnTo>
                  <a:pt x="3243" y="4679"/>
                </a:lnTo>
                <a:lnTo>
                  <a:pt x="3486" y="4585"/>
                </a:lnTo>
                <a:lnTo>
                  <a:pt x="3691" y="4455"/>
                </a:lnTo>
                <a:lnTo>
                  <a:pt x="3896" y="4325"/>
                </a:lnTo>
                <a:lnTo>
                  <a:pt x="3896" y="4511"/>
                </a:lnTo>
                <a:lnTo>
                  <a:pt x="3914" y="4604"/>
                </a:lnTo>
                <a:lnTo>
                  <a:pt x="3970" y="4697"/>
                </a:lnTo>
                <a:lnTo>
                  <a:pt x="5126" y="5853"/>
                </a:lnTo>
                <a:lnTo>
                  <a:pt x="5182" y="5890"/>
                </a:lnTo>
                <a:lnTo>
                  <a:pt x="5219" y="5928"/>
                </a:lnTo>
                <a:lnTo>
                  <a:pt x="5331" y="5946"/>
                </a:lnTo>
                <a:lnTo>
                  <a:pt x="5424" y="5928"/>
                </a:lnTo>
                <a:lnTo>
                  <a:pt x="5480" y="5890"/>
                </a:lnTo>
                <a:lnTo>
                  <a:pt x="5517" y="5853"/>
                </a:lnTo>
                <a:lnTo>
                  <a:pt x="5853" y="5536"/>
                </a:lnTo>
                <a:lnTo>
                  <a:pt x="5890" y="5480"/>
                </a:lnTo>
                <a:lnTo>
                  <a:pt x="5909" y="5443"/>
                </a:lnTo>
                <a:lnTo>
                  <a:pt x="5928" y="5331"/>
                </a:lnTo>
                <a:lnTo>
                  <a:pt x="5909" y="5238"/>
                </a:lnTo>
                <a:lnTo>
                  <a:pt x="5890" y="5182"/>
                </a:lnTo>
                <a:lnTo>
                  <a:pt x="5853" y="5145"/>
                </a:lnTo>
                <a:lnTo>
                  <a:pt x="4697" y="3989"/>
                </a:lnTo>
                <a:lnTo>
                  <a:pt x="4604" y="3914"/>
                </a:lnTo>
                <a:lnTo>
                  <a:pt x="4492" y="3896"/>
                </a:lnTo>
                <a:lnTo>
                  <a:pt x="4306" y="3896"/>
                </a:lnTo>
                <a:lnTo>
                  <a:pt x="4455" y="3691"/>
                </a:lnTo>
                <a:lnTo>
                  <a:pt x="4567" y="3486"/>
                </a:lnTo>
                <a:lnTo>
                  <a:pt x="4679" y="3262"/>
                </a:lnTo>
                <a:lnTo>
                  <a:pt x="4753" y="3020"/>
                </a:lnTo>
                <a:lnTo>
                  <a:pt x="4790" y="2759"/>
                </a:lnTo>
                <a:lnTo>
                  <a:pt x="4828" y="2498"/>
                </a:lnTo>
                <a:lnTo>
                  <a:pt x="4809" y="2237"/>
                </a:lnTo>
                <a:lnTo>
                  <a:pt x="4790" y="1976"/>
                </a:lnTo>
                <a:lnTo>
                  <a:pt x="4753" y="1808"/>
                </a:lnTo>
                <a:lnTo>
                  <a:pt x="4697" y="1659"/>
                </a:lnTo>
                <a:lnTo>
                  <a:pt x="4623" y="1491"/>
                </a:lnTo>
                <a:lnTo>
                  <a:pt x="4548" y="1342"/>
                </a:lnTo>
                <a:lnTo>
                  <a:pt x="4474" y="1193"/>
                </a:lnTo>
                <a:lnTo>
                  <a:pt x="4362" y="1044"/>
                </a:lnTo>
                <a:lnTo>
                  <a:pt x="4250" y="895"/>
                </a:lnTo>
                <a:lnTo>
                  <a:pt x="4138" y="764"/>
                </a:lnTo>
                <a:lnTo>
                  <a:pt x="4008" y="652"/>
                </a:lnTo>
                <a:lnTo>
                  <a:pt x="3877" y="522"/>
                </a:lnTo>
                <a:lnTo>
                  <a:pt x="3728" y="410"/>
                </a:lnTo>
                <a:lnTo>
                  <a:pt x="3598" y="317"/>
                </a:lnTo>
                <a:lnTo>
                  <a:pt x="3430" y="242"/>
                </a:lnTo>
                <a:lnTo>
                  <a:pt x="3281" y="168"/>
                </a:lnTo>
                <a:lnTo>
                  <a:pt x="3132" y="112"/>
                </a:lnTo>
                <a:lnTo>
                  <a:pt x="2964" y="56"/>
                </a:lnTo>
                <a:lnTo>
                  <a:pt x="2647" y="19"/>
                </a:lnTo>
                <a:lnTo>
                  <a:pt x="2330"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382" name="Google Shape;382;p34"/>
          <p:cNvGrpSpPr/>
          <p:nvPr/>
        </p:nvGrpSpPr>
        <p:grpSpPr>
          <a:xfrm>
            <a:off x="11650639" y="1705759"/>
            <a:ext cx="463998" cy="613894"/>
            <a:chOff x="603240" y="238125"/>
            <a:chExt cx="396885" cy="525100"/>
          </a:xfrm>
        </p:grpSpPr>
        <p:sp>
          <p:nvSpPr>
            <p:cNvPr id="383" name="Google Shape;383;p34"/>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84" name="Google Shape;384;p34"/>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85" name="Google Shape;385;p34"/>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86" name="Google Shape;386;p34"/>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87" name="Google Shape;387;p34"/>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388" name="Google Shape;388;p34"/>
            <p:cNvSpPr/>
            <p:nvPr/>
          </p:nvSpPr>
          <p:spPr>
            <a:xfrm>
              <a:off x="603240" y="299174"/>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grpSp>
      <p:sp>
        <p:nvSpPr>
          <p:cNvPr id="389" name="Google Shape;389;p34"/>
          <p:cNvSpPr txBox="1"/>
          <p:nvPr/>
        </p:nvSpPr>
        <p:spPr>
          <a:xfrm>
            <a:off x="12234575" y="1731748"/>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1</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Manager has a position to fill</a:t>
            </a:r>
            <a:endParaRPr sz="500">
              <a:solidFill>
                <a:srgbClr val="FFFFFF"/>
              </a:solidFill>
              <a:latin typeface="Poppins"/>
              <a:ea typeface="Poppins"/>
              <a:cs typeface="Poppins"/>
              <a:sym typeface="Poppins"/>
            </a:endParaRPr>
          </a:p>
        </p:txBody>
      </p:sp>
      <p:sp>
        <p:nvSpPr>
          <p:cNvPr id="390" name="Google Shape;390;p34"/>
          <p:cNvSpPr txBox="1"/>
          <p:nvPr/>
        </p:nvSpPr>
        <p:spPr>
          <a:xfrm>
            <a:off x="12221712" y="2610019"/>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A4C2F4"/>
                </a:solidFill>
                <a:latin typeface="Poppins"/>
                <a:ea typeface="Poppins"/>
                <a:cs typeface="Poppins"/>
                <a:sym typeface="Poppins"/>
              </a:rPr>
              <a:t>Step 2</a:t>
            </a:r>
            <a:br>
              <a:rPr lang="pt-BR" sz="1000" b="1">
                <a:solidFill>
                  <a:srgbClr val="A4C2F4"/>
                </a:solidFill>
                <a:latin typeface="Poppins"/>
                <a:ea typeface="Poppins"/>
                <a:cs typeface="Poppins"/>
                <a:sym typeface="Poppins"/>
              </a:rPr>
            </a:br>
            <a:r>
              <a:rPr lang="pt-BR" sz="1000">
                <a:solidFill>
                  <a:srgbClr val="A4C2F4"/>
                </a:solidFill>
                <a:latin typeface="Poppins"/>
                <a:ea typeface="Poppins"/>
                <a:cs typeface="Poppins"/>
                <a:sym typeface="Poppins"/>
              </a:rPr>
              <a:t>HR scours CV database for ideal candidate</a:t>
            </a:r>
            <a:endParaRPr sz="500">
              <a:solidFill>
                <a:srgbClr val="A4C2F4"/>
              </a:solidFill>
              <a:latin typeface="Poppins"/>
              <a:ea typeface="Poppins"/>
              <a:cs typeface="Poppins"/>
              <a:sym typeface="Poppins"/>
            </a:endParaRPr>
          </a:p>
        </p:txBody>
      </p:sp>
      <p:sp>
        <p:nvSpPr>
          <p:cNvPr id="391" name="Google Shape;391;p34"/>
          <p:cNvSpPr txBox="1"/>
          <p:nvPr/>
        </p:nvSpPr>
        <p:spPr>
          <a:xfrm>
            <a:off x="12158189" y="4558125"/>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4</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Top matches are interviewed by Manager</a:t>
            </a:r>
            <a:endParaRPr sz="500">
              <a:solidFill>
                <a:srgbClr val="FFFFFF"/>
              </a:solidFill>
              <a:latin typeface="Poppins"/>
              <a:ea typeface="Poppins"/>
              <a:cs typeface="Poppins"/>
              <a:sym typeface="Poppins"/>
            </a:endParaRPr>
          </a:p>
        </p:txBody>
      </p:sp>
      <p:sp>
        <p:nvSpPr>
          <p:cNvPr id="392" name="Google Shape;392;p34"/>
          <p:cNvSpPr txBox="1"/>
          <p:nvPr/>
        </p:nvSpPr>
        <p:spPr>
          <a:xfrm>
            <a:off x="12188127" y="3584083"/>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A4C2F4"/>
                </a:solidFill>
                <a:latin typeface="Poppins"/>
                <a:ea typeface="Poppins"/>
                <a:cs typeface="Poppins"/>
                <a:sym typeface="Poppins"/>
              </a:rPr>
              <a:t>Step 3</a:t>
            </a:r>
            <a:br>
              <a:rPr lang="pt-BR" sz="1000" b="1">
                <a:solidFill>
                  <a:srgbClr val="A4C2F4"/>
                </a:solidFill>
                <a:latin typeface="Poppins"/>
                <a:ea typeface="Poppins"/>
                <a:cs typeface="Poppins"/>
                <a:sym typeface="Poppins"/>
              </a:rPr>
            </a:br>
            <a:r>
              <a:rPr lang="pt-BR" sz="1000">
                <a:solidFill>
                  <a:srgbClr val="A4C2F4"/>
                </a:solidFill>
                <a:latin typeface="Poppins"/>
                <a:ea typeface="Poppins"/>
                <a:cs typeface="Poppins"/>
                <a:sym typeface="Poppins"/>
              </a:rPr>
              <a:t>HR screens dozens of applicants over the phone</a:t>
            </a:r>
            <a:endParaRPr sz="500">
              <a:solidFill>
                <a:srgbClr val="A4C2F4"/>
              </a:solidFill>
              <a:latin typeface="Poppins"/>
              <a:ea typeface="Poppins"/>
              <a:cs typeface="Poppins"/>
              <a:sym typeface="Poppins"/>
            </a:endParaRPr>
          </a:p>
        </p:txBody>
      </p:sp>
      <p:sp>
        <p:nvSpPr>
          <p:cNvPr id="393" name="Google Shape;393;p34"/>
          <p:cNvSpPr/>
          <p:nvPr/>
        </p:nvSpPr>
        <p:spPr>
          <a:xfrm>
            <a:off x="11629228" y="4701605"/>
            <a:ext cx="485425" cy="554974"/>
          </a:xfrm>
          <a:custGeom>
            <a:avLst/>
            <a:gdLst/>
            <a:ahLst/>
            <a:cxnLst/>
            <a:rect l="l" t="t" r="r" b="b"/>
            <a:pathLst>
              <a:path w="5202" h="5947" extrusionOk="0">
                <a:moveTo>
                  <a:pt x="2610" y="0"/>
                </a:moveTo>
                <a:lnTo>
                  <a:pt x="2461" y="19"/>
                </a:lnTo>
                <a:lnTo>
                  <a:pt x="2312" y="37"/>
                </a:lnTo>
                <a:lnTo>
                  <a:pt x="2163" y="75"/>
                </a:lnTo>
                <a:lnTo>
                  <a:pt x="2033" y="130"/>
                </a:lnTo>
                <a:lnTo>
                  <a:pt x="1902" y="186"/>
                </a:lnTo>
                <a:lnTo>
                  <a:pt x="1772" y="261"/>
                </a:lnTo>
                <a:lnTo>
                  <a:pt x="1660" y="336"/>
                </a:lnTo>
                <a:lnTo>
                  <a:pt x="1567" y="447"/>
                </a:lnTo>
                <a:lnTo>
                  <a:pt x="1455" y="541"/>
                </a:lnTo>
                <a:lnTo>
                  <a:pt x="1380" y="652"/>
                </a:lnTo>
                <a:lnTo>
                  <a:pt x="1306" y="783"/>
                </a:lnTo>
                <a:lnTo>
                  <a:pt x="1231" y="913"/>
                </a:lnTo>
                <a:lnTo>
                  <a:pt x="1194" y="1044"/>
                </a:lnTo>
                <a:lnTo>
                  <a:pt x="1156" y="1193"/>
                </a:lnTo>
                <a:lnTo>
                  <a:pt x="1138" y="1342"/>
                </a:lnTo>
                <a:lnTo>
                  <a:pt x="1119" y="1491"/>
                </a:lnTo>
                <a:lnTo>
                  <a:pt x="1138" y="1640"/>
                </a:lnTo>
                <a:lnTo>
                  <a:pt x="1156" y="1789"/>
                </a:lnTo>
                <a:lnTo>
                  <a:pt x="1194" y="1939"/>
                </a:lnTo>
                <a:lnTo>
                  <a:pt x="1231" y="2069"/>
                </a:lnTo>
                <a:lnTo>
                  <a:pt x="1306" y="2200"/>
                </a:lnTo>
                <a:lnTo>
                  <a:pt x="1380" y="2311"/>
                </a:lnTo>
                <a:lnTo>
                  <a:pt x="1455" y="2442"/>
                </a:lnTo>
                <a:lnTo>
                  <a:pt x="1567" y="2535"/>
                </a:lnTo>
                <a:lnTo>
                  <a:pt x="1660" y="2628"/>
                </a:lnTo>
                <a:lnTo>
                  <a:pt x="1772" y="2721"/>
                </a:lnTo>
                <a:lnTo>
                  <a:pt x="1902" y="2796"/>
                </a:lnTo>
                <a:lnTo>
                  <a:pt x="2033" y="2852"/>
                </a:lnTo>
                <a:lnTo>
                  <a:pt x="2163" y="2908"/>
                </a:lnTo>
                <a:lnTo>
                  <a:pt x="2312" y="2945"/>
                </a:lnTo>
                <a:lnTo>
                  <a:pt x="2461" y="2964"/>
                </a:lnTo>
                <a:lnTo>
                  <a:pt x="2610" y="2982"/>
                </a:lnTo>
                <a:lnTo>
                  <a:pt x="2760" y="2964"/>
                </a:lnTo>
                <a:lnTo>
                  <a:pt x="2909" y="2945"/>
                </a:lnTo>
                <a:lnTo>
                  <a:pt x="3058" y="2908"/>
                </a:lnTo>
                <a:lnTo>
                  <a:pt x="3188" y="2852"/>
                </a:lnTo>
                <a:lnTo>
                  <a:pt x="3319" y="2796"/>
                </a:lnTo>
                <a:lnTo>
                  <a:pt x="3431" y="2721"/>
                </a:lnTo>
                <a:lnTo>
                  <a:pt x="3561" y="2628"/>
                </a:lnTo>
                <a:lnTo>
                  <a:pt x="3654" y="2535"/>
                </a:lnTo>
                <a:lnTo>
                  <a:pt x="3747" y="2442"/>
                </a:lnTo>
                <a:lnTo>
                  <a:pt x="3841" y="2311"/>
                </a:lnTo>
                <a:lnTo>
                  <a:pt x="3915" y="2200"/>
                </a:lnTo>
                <a:lnTo>
                  <a:pt x="3971" y="2069"/>
                </a:lnTo>
                <a:lnTo>
                  <a:pt x="4027" y="1939"/>
                </a:lnTo>
                <a:lnTo>
                  <a:pt x="4064" y="1789"/>
                </a:lnTo>
                <a:lnTo>
                  <a:pt x="4083" y="1640"/>
                </a:lnTo>
                <a:lnTo>
                  <a:pt x="4102" y="1491"/>
                </a:lnTo>
                <a:lnTo>
                  <a:pt x="4083" y="1342"/>
                </a:lnTo>
                <a:lnTo>
                  <a:pt x="4064" y="1193"/>
                </a:lnTo>
                <a:lnTo>
                  <a:pt x="4027" y="1044"/>
                </a:lnTo>
                <a:lnTo>
                  <a:pt x="3971" y="913"/>
                </a:lnTo>
                <a:lnTo>
                  <a:pt x="3915" y="783"/>
                </a:lnTo>
                <a:lnTo>
                  <a:pt x="3841" y="652"/>
                </a:lnTo>
                <a:lnTo>
                  <a:pt x="3747" y="541"/>
                </a:lnTo>
                <a:lnTo>
                  <a:pt x="3654" y="447"/>
                </a:lnTo>
                <a:lnTo>
                  <a:pt x="3561" y="336"/>
                </a:lnTo>
                <a:lnTo>
                  <a:pt x="3431" y="261"/>
                </a:lnTo>
                <a:lnTo>
                  <a:pt x="3319" y="186"/>
                </a:lnTo>
                <a:lnTo>
                  <a:pt x="3188" y="130"/>
                </a:lnTo>
                <a:lnTo>
                  <a:pt x="3058" y="75"/>
                </a:lnTo>
                <a:lnTo>
                  <a:pt x="2909" y="37"/>
                </a:lnTo>
                <a:lnTo>
                  <a:pt x="2760" y="19"/>
                </a:lnTo>
                <a:lnTo>
                  <a:pt x="2610" y="0"/>
                </a:lnTo>
                <a:close/>
                <a:moveTo>
                  <a:pt x="2051" y="3337"/>
                </a:moveTo>
                <a:lnTo>
                  <a:pt x="2424" y="3989"/>
                </a:lnTo>
                <a:lnTo>
                  <a:pt x="2051" y="5573"/>
                </a:lnTo>
                <a:lnTo>
                  <a:pt x="1492" y="3355"/>
                </a:lnTo>
                <a:lnTo>
                  <a:pt x="1343" y="3355"/>
                </a:lnTo>
                <a:lnTo>
                  <a:pt x="1194" y="3392"/>
                </a:lnTo>
                <a:lnTo>
                  <a:pt x="1045" y="3430"/>
                </a:lnTo>
                <a:lnTo>
                  <a:pt x="914" y="3486"/>
                </a:lnTo>
                <a:lnTo>
                  <a:pt x="784" y="3560"/>
                </a:lnTo>
                <a:lnTo>
                  <a:pt x="672" y="3635"/>
                </a:lnTo>
                <a:lnTo>
                  <a:pt x="541" y="3728"/>
                </a:lnTo>
                <a:lnTo>
                  <a:pt x="448" y="3821"/>
                </a:lnTo>
                <a:lnTo>
                  <a:pt x="355" y="3933"/>
                </a:lnTo>
                <a:lnTo>
                  <a:pt x="262" y="4045"/>
                </a:lnTo>
                <a:lnTo>
                  <a:pt x="187" y="4175"/>
                </a:lnTo>
                <a:lnTo>
                  <a:pt x="131" y="4306"/>
                </a:lnTo>
                <a:lnTo>
                  <a:pt x="75" y="4455"/>
                </a:lnTo>
                <a:lnTo>
                  <a:pt x="38" y="4604"/>
                </a:lnTo>
                <a:lnTo>
                  <a:pt x="19" y="4753"/>
                </a:lnTo>
                <a:lnTo>
                  <a:pt x="1" y="4902"/>
                </a:lnTo>
                <a:lnTo>
                  <a:pt x="1" y="5387"/>
                </a:lnTo>
                <a:lnTo>
                  <a:pt x="19" y="5499"/>
                </a:lnTo>
                <a:lnTo>
                  <a:pt x="57" y="5592"/>
                </a:lnTo>
                <a:lnTo>
                  <a:pt x="113" y="5685"/>
                </a:lnTo>
                <a:lnTo>
                  <a:pt x="169" y="5778"/>
                </a:lnTo>
                <a:lnTo>
                  <a:pt x="262" y="5853"/>
                </a:lnTo>
                <a:lnTo>
                  <a:pt x="355" y="5890"/>
                </a:lnTo>
                <a:lnTo>
                  <a:pt x="448" y="5927"/>
                </a:lnTo>
                <a:lnTo>
                  <a:pt x="560" y="5946"/>
                </a:lnTo>
                <a:lnTo>
                  <a:pt x="4642" y="5946"/>
                </a:lnTo>
                <a:lnTo>
                  <a:pt x="4754" y="5927"/>
                </a:lnTo>
                <a:lnTo>
                  <a:pt x="4866" y="5890"/>
                </a:lnTo>
                <a:lnTo>
                  <a:pt x="4959" y="5853"/>
                </a:lnTo>
                <a:lnTo>
                  <a:pt x="5052" y="5778"/>
                </a:lnTo>
                <a:lnTo>
                  <a:pt x="5108" y="5685"/>
                </a:lnTo>
                <a:lnTo>
                  <a:pt x="5164" y="5592"/>
                </a:lnTo>
                <a:lnTo>
                  <a:pt x="5201" y="5499"/>
                </a:lnTo>
                <a:lnTo>
                  <a:pt x="5201" y="5387"/>
                </a:lnTo>
                <a:lnTo>
                  <a:pt x="5201" y="4902"/>
                </a:lnTo>
                <a:lnTo>
                  <a:pt x="5201" y="4753"/>
                </a:lnTo>
                <a:lnTo>
                  <a:pt x="5183" y="4604"/>
                </a:lnTo>
                <a:lnTo>
                  <a:pt x="5145" y="4455"/>
                </a:lnTo>
                <a:lnTo>
                  <a:pt x="5089" y="4306"/>
                </a:lnTo>
                <a:lnTo>
                  <a:pt x="5034" y="4175"/>
                </a:lnTo>
                <a:lnTo>
                  <a:pt x="4959" y="4045"/>
                </a:lnTo>
                <a:lnTo>
                  <a:pt x="4866" y="3933"/>
                </a:lnTo>
                <a:lnTo>
                  <a:pt x="4773" y="3821"/>
                </a:lnTo>
                <a:lnTo>
                  <a:pt x="4661" y="3728"/>
                </a:lnTo>
                <a:lnTo>
                  <a:pt x="4549" y="3635"/>
                </a:lnTo>
                <a:lnTo>
                  <a:pt x="4437" y="3560"/>
                </a:lnTo>
                <a:lnTo>
                  <a:pt x="4307" y="3486"/>
                </a:lnTo>
                <a:lnTo>
                  <a:pt x="4158" y="3430"/>
                </a:lnTo>
                <a:lnTo>
                  <a:pt x="4027" y="3392"/>
                </a:lnTo>
                <a:lnTo>
                  <a:pt x="3878" y="3355"/>
                </a:lnTo>
                <a:lnTo>
                  <a:pt x="3710" y="3355"/>
                </a:lnTo>
                <a:lnTo>
                  <a:pt x="3170" y="5573"/>
                </a:lnTo>
                <a:lnTo>
                  <a:pt x="2797" y="3989"/>
                </a:lnTo>
                <a:lnTo>
                  <a:pt x="3170" y="3337"/>
                </a:lnTo>
                <a:close/>
              </a:path>
            </a:pathLst>
          </a:custGeom>
          <a:solidFill>
            <a:srgbClr val="86D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a:off x="11629221" y="3811105"/>
            <a:ext cx="485444" cy="387884"/>
          </a:xfrm>
          <a:custGeom>
            <a:avLst/>
            <a:gdLst/>
            <a:ahLst/>
            <a:cxnLst/>
            <a:rect l="l" t="t" r="r" b="b"/>
            <a:pathLst>
              <a:path w="7419" h="5928" extrusionOk="0">
                <a:moveTo>
                  <a:pt x="1845" y="1473"/>
                </a:moveTo>
                <a:lnTo>
                  <a:pt x="1734" y="1492"/>
                </a:lnTo>
                <a:lnTo>
                  <a:pt x="1622" y="1510"/>
                </a:lnTo>
                <a:lnTo>
                  <a:pt x="1417" y="1566"/>
                </a:lnTo>
                <a:lnTo>
                  <a:pt x="1230" y="1678"/>
                </a:lnTo>
                <a:lnTo>
                  <a:pt x="1063" y="1809"/>
                </a:lnTo>
                <a:lnTo>
                  <a:pt x="932" y="1976"/>
                </a:lnTo>
                <a:lnTo>
                  <a:pt x="820" y="2163"/>
                </a:lnTo>
                <a:lnTo>
                  <a:pt x="764" y="2368"/>
                </a:lnTo>
                <a:lnTo>
                  <a:pt x="746" y="2480"/>
                </a:lnTo>
                <a:lnTo>
                  <a:pt x="746" y="2591"/>
                </a:lnTo>
                <a:lnTo>
                  <a:pt x="746" y="2703"/>
                </a:lnTo>
                <a:lnTo>
                  <a:pt x="764" y="2815"/>
                </a:lnTo>
                <a:lnTo>
                  <a:pt x="820" y="3020"/>
                </a:lnTo>
                <a:lnTo>
                  <a:pt x="932" y="3207"/>
                </a:lnTo>
                <a:lnTo>
                  <a:pt x="1063" y="3374"/>
                </a:lnTo>
                <a:lnTo>
                  <a:pt x="1230" y="3523"/>
                </a:lnTo>
                <a:lnTo>
                  <a:pt x="1417" y="3617"/>
                </a:lnTo>
                <a:lnTo>
                  <a:pt x="1622" y="3691"/>
                </a:lnTo>
                <a:lnTo>
                  <a:pt x="1734" y="3691"/>
                </a:lnTo>
                <a:lnTo>
                  <a:pt x="1845" y="3710"/>
                </a:lnTo>
                <a:lnTo>
                  <a:pt x="1957" y="3691"/>
                </a:lnTo>
                <a:lnTo>
                  <a:pt x="2069" y="3691"/>
                </a:lnTo>
                <a:lnTo>
                  <a:pt x="2293" y="3617"/>
                </a:lnTo>
                <a:lnTo>
                  <a:pt x="2479" y="3523"/>
                </a:lnTo>
                <a:lnTo>
                  <a:pt x="2628" y="3374"/>
                </a:lnTo>
                <a:lnTo>
                  <a:pt x="2777" y="3207"/>
                </a:lnTo>
                <a:lnTo>
                  <a:pt x="2871" y="3020"/>
                </a:lnTo>
                <a:lnTo>
                  <a:pt x="2945" y="2815"/>
                </a:lnTo>
                <a:lnTo>
                  <a:pt x="2964" y="2703"/>
                </a:lnTo>
                <a:lnTo>
                  <a:pt x="2964" y="2591"/>
                </a:lnTo>
                <a:lnTo>
                  <a:pt x="2964" y="2480"/>
                </a:lnTo>
                <a:lnTo>
                  <a:pt x="2945" y="2368"/>
                </a:lnTo>
                <a:lnTo>
                  <a:pt x="2871" y="2163"/>
                </a:lnTo>
                <a:lnTo>
                  <a:pt x="2777" y="1976"/>
                </a:lnTo>
                <a:lnTo>
                  <a:pt x="2628" y="1809"/>
                </a:lnTo>
                <a:lnTo>
                  <a:pt x="2479" y="1678"/>
                </a:lnTo>
                <a:lnTo>
                  <a:pt x="2293" y="1566"/>
                </a:lnTo>
                <a:lnTo>
                  <a:pt x="2069" y="1510"/>
                </a:lnTo>
                <a:lnTo>
                  <a:pt x="1957" y="1492"/>
                </a:lnTo>
                <a:lnTo>
                  <a:pt x="1845" y="1473"/>
                </a:lnTo>
                <a:close/>
                <a:moveTo>
                  <a:pt x="2293" y="0"/>
                </a:moveTo>
                <a:lnTo>
                  <a:pt x="2200" y="38"/>
                </a:lnTo>
                <a:lnTo>
                  <a:pt x="2106" y="94"/>
                </a:lnTo>
                <a:lnTo>
                  <a:pt x="2013" y="168"/>
                </a:lnTo>
                <a:lnTo>
                  <a:pt x="1939" y="243"/>
                </a:lnTo>
                <a:lnTo>
                  <a:pt x="1901" y="336"/>
                </a:lnTo>
                <a:lnTo>
                  <a:pt x="1864" y="448"/>
                </a:lnTo>
                <a:lnTo>
                  <a:pt x="1845" y="560"/>
                </a:lnTo>
                <a:lnTo>
                  <a:pt x="1845" y="1100"/>
                </a:lnTo>
                <a:lnTo>
                  <a:pt x="2050" y="1119"/>
                </a:lnTo>
                <a:lnTo>
                  <a:pt x="2237" y="1156"/>
                </a:lnTo>
                <a:lnTo>
                  <a:pt x="2423" y="1231"/>
                </a:lnTo>
                <a:lnTo>
                  <a:pt x="2591" y="1305"/>
                </a:lnTo>
                <a:lnTo>
                  <a:pt x="2591" y="727"/>
                </a:lnTo>
                <a:lnTo>
                  <a:pt x="6673" y="727"/>
                </a:lnTo>
                <a:lnTo>
                  <a:pt x="6673" y="4083"/>
                </a:lnTo>
                <a:lnTo>
                  <a:pt x="5928" y="4083"/>
                </a:lnTo>
                <a:lnTo>
                  <a:pt x="5928" y="3337"/>
                </a:lnTo>
                <a:lnTo>
                  <a:pt x="4455" y="3337"/>
                </a:lnTo>
                <a:lnTo>
                  <a:pt x="4455" y="4083"/>
                </a:lnTo>
                <a:lnTo>
                  <a:pt x="3560" y="4083"/>
                </a:lnTo>
                <a:lnTo>
                  <a:pt x="3728" y="4232"/>
                </a:lnTo>
                <a:lnTo>
                  <a:pt x="3859" y="4418"/>
                </a:lnTo>
                <a:lnTo>
                  <a:pt x="3952" y="4605"/>
                </a:lnTo>
                <a:lnTo>
                  <a:pt x="4026" y="4828"/>
                </a:lnTo>
                <a:lnTo>
                  <a:pt x="6860" y="4828"/>
                </a:lnTo>
                <a:lnTo>
                  <a:pt x="6971" y="4810"/>
                </a:lnTo>
                <a:lnTo>
                  <a:pt x="7083" y="4772"/>
                </a:lnTo>
                <a:lnTo>
                  <a:pt x="7176" y="4716"/>
                </a:lnTo>
                <a:lnTo>
                  <a:pt x="7251" y="4642"/>
                </a:lnTo>
                <a:lnTo>
                  <a:pt x="7326" y="4567"/>
                </a:lnTo>
                <a:lnTo>
                  <a:pt x="7381" y="4474"/>
                </a:lnTo>
                <a:lnTo>
                  <a:pt x="7400" y="4362"/>
                </a:lnTo>
                <a:lnTo>
                  <a:pt x="7419" y="4250"/>
                </a:lnTo>
                <a:lnTo>
                  <a:pt x="7419" y="560"/>
                </a:lnTo>
                <a:lnTo>
                  <a:pt x="7400" y="448"/>
                </a:lnTo>
                <a:lnTo>
                  <a:pt x="7381" y="336"/>
                </a:lnTo>
                <a:lnTo>
                  <a:pt x="7326" y="243"/>
                </a:lnTo>
                <a:lnTo>
                  <a:pt x="7251" y="168"/>
                </a:lnTo>
                <a:lnTo>
                  <a:pt x="7176" y="94"/>
                </a:lnTo>
                <a:lnTo>
                  <a:pt x="7083" y="38"/>
                </a:lnTo>
                <a:lnTo>
                  <a:pt x="6971" y="0"/>
                </a:lnTo>
                <a:close/>
                <a:moveTo>
                  <a:pt x="1156" y="4083"/>
                </a:moveTo>
                <a:lnTo>
                  <a:pt x="1025" y="4101"/>
                </a:lnTo>
                <a:lnTo>
                  <a:pt x="913" y="4139"/>
                </a:lnTo>
                <a:lnTo>
                  <a:pt x="783" y="4176"/>
                </a:lnTo>
                <a:lnTo>
                  <a:pt x="671" y="4232"/>
                </a:lnTo>
                <a:lnTo>
                  <a:pt x="559" y="4306"/>
                </a:lnTo>
                <a:lnTo>
                  <a:pt x="466" y="4381"/>
                </a:lnTo>
                <a:lnTo>
                  <a:pt x="373" y="4455"/>
                </a:lnTo>
                <a:lnTo>
                  <a:pt x="280" y="4549"/>
                </a:lnTo>
                <a:lnTo>
                  <a:pt x="205" y="4660"/>
                </a:lnTo>
                <a:lnTo>
                  <a:pt x="149" y="4754"/>
                </a:lnTo>
                <a:lnTo>
                  <a:pt x="93" y="4884"/>
                </a:lnTo>
                <a:lnTo>
                  <a:pt x="56" y="4996"/>
                </a:lnTo>
                <a:lnTo>
                  <a:pt x="19" y="5126"/>
                </a:lnTo>
                <a:lnTo>
                  <a:pt x="0" y="5257"/>
                </a:lnTo>
                <a:lnTo>
                  <a:pt x="0" y="5387"/>
                </a:lnTo>
                <a:lnTo>
                  <a:pt x="0" y="5499"/>
                </a:lnTo>
                <a:lnTo>
                  <a:pt x="37" y="5592"/>
                </a:lnTo>
                <a:lnTo>
                  <a:pt x="93" y="5686"/>
                </a:lnTo>
                <a:lnTo>
                  <a:pt x="168" y="5779"/>
                </a:lnTo>
                <a:lnTo>
                  <a:pt x="242" y="5835"/>
                </a:lnTo>
                <a:lnTo>
                  <a:pt x="336" y="5891"/>
                </a:lnTo>
                <a:lnTo>
                  <a:pt x="447" y="5928"/>
                </a:lnTo>
                <a:lnTo>
                  <a:pt x="3262" y="5928"/>
                </a:lnTo>
                <a:lnTo>
                  <a:pt x="3374" y="5891"/>
                </a:lnTo>
                <a:lnTo>
                  <a:pt x="3467" y="5835"/>
                </a:lnTo>
                <a:lnTo>
                  <a:pt x="3542" y="5779"/>
                </a:lnTo>
                <a:lnTo>
                  <a:pt x="3616" y="5686"/>
                </a:lnTo>
                <a:lnTo>
                  <a:pt x="3653" y="5592"/>
                </a:lnTo>
                <a:lnTo>
                  <a:pt x="3691" y="5499"/>
                </a:lnTo>
                <a:lnTo>
                  <a:pt x="3709" y="5387"/>
                </a:lnTo>
                <a:lnTo>
                  <a:pt x="3709" y="5257"/>
                </a:lnTo>
                <a:lnTo>
                  <a:pt x="3672" y="5126"/>
                </a:lnTo>
                <a:lnTo>
                  <a:pt x="3653" y="4996"/>
                </a:lnTo>
                <a:lnTo>
                  <a:pt x="3598" y="4884"/>
                </a:lnTo>
                <a:lnTo>
                  <a:pt x="3560" y="4754"/>
                </a:lnTo>
                <a:lnTo>
                  <a:pt x="3486" y="4660"/>
                </a:lnTo>
                <a:lnTo>
                  <a:pt x="3411" y="4549"/>
                </a:lnTo>
                <a:lnTo>
                  <a:pt x="3337" y="4455"/>
                </a:lnTo>
                <a:lnTo>
                  <a:pt x="3243" y="4381"/>
                </a:lnTo>
                <a:lnTo>
                  <a:pt x="3132" y="4306"/>
                </a:lnTo>
                <a:lnTo>
                  <a:pt x="3020" y="4232"/>
                </a:lnTo>
                <a:lnTo>
                  <a:pt x="2908" y="4176"/>
                </a:lnTo>
                <a:lnTo>
                  <a:pt x="2796" y="4139"/>
                </a:lnTo>
                <a:lnTo>
                  <a:pt x="2666" y="4101"/>
                </a:lnTo>
                <a:lnTo>
                  <a:pt x="2535" y="4083"/>
                </a:lnTo>
                <a:lnTo>
                  <a:pt x="2330" y="4083"/>
                </a:lnTo>
                <a:lnTo>
                  <a:pt x="2088" y="4157"/>
                </a:lnTo>
                <a:lnTo>
                  <a:pt x="1845" y="4176"/>
                </a:lnTo>
                <a:lnTo>
                  <a:pt x="1603" y="4157"/>
                </a:lnTo>
                <a:lnTo>
                  <a:pt x="1379" y="4083"/>
                </a:lnTo>
                <a:close/>
              </a:path>
            </a:pathLst>
          </a:custGeom>
          <a:solidFill>
            <a:srgbClr val="22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txBox="1"/>
          <p:nvPr/>
        </p:nvSpPr>
        <p:spPr>
          <a:xfrm>
            <a:off x="12188127" y="5532187"/>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A4C2F4"/>
                </a:solidFill>
                <a:latin typeface="Poppins"/>
                <a:ea typeface="Poppins"/>
                <a:cs typeface="Poppins"/>
                <a:sym typeface="Poppins"/>
              </a:rPr>
              <a:t>Step 5</a:t>
            </a:r>
            <a:br>
              <a:rPr lang="pt-BR" sz="1000" b="1">
                <a:solidFill>
                  <a:srgbClr val="A4C2F4"/>
                </a:solidFill>
                <a:latin typeface="Poppins"/>
                <a:ea typeface="Poppins"/>
                <a:cs typeface="Poppins"/>
                <a:sym typeface="Poppins"/>
              </a:rPr>
            </a:br>
            <a:r>
              <a:rPr lang="pt-BR" sz="1000">
                <a:solidFill>
                  <a:srgbClr val="A4C2F4"/>
                </a:solidFill>
                <a:latin typeface="Poppins"/>
                <a:ea typeface="Poppins"/>
                <a:cs typeface="Poppins"/>
                <a:sym typeface="Poppins"/>
              </a:rPr>
              <a:t>Manager provides feedback to HR and candidate</a:t>
            </a:r>
            <a:endParaRPr sz="500">
              <a:solidFill>
                <a:srgbClr val="A4C2F4"/>
              </a:solidFill>
              <a:latin typeface="Poppins"/>
              <a:ea typeface="Poppins"/>
              <a:cs typeface="Poppins"/>
              <a:sym typeface="Poppins"/>
            </a:endParaRPr>
          </a:p>
        </p:txBody>
      </p:sp>
      <p:sp>
        <p:nvSpPr>
          <p:cNvPr id="396" name="Google Shape;396;p34"/>
          <p:cNvSpPr/>
          <p:nvPr/>
        </p:nvSpPr>
        <p:spPr>
          <a:xfrm>
            <a:off x="11646301" y="2841834"/>
            <a:ext cx="485433" cy="378295"/>
          </a:xfrm>
          <a:custGeom>
            <a:avLst/>
            <a:gdLst/>
            <a:ahLst/>
            <a:cxnLst/>
            <a:rect l="l" t="t" r="r" b="b"/>
            <a:pathLst>
              <a:path w="6674" h="5201" extrusionOk="0">
                <a:moveTo>
                  <a:pt x="1585" y="3281"/>
                </a:moveTo>
                <a:lnTo>
                  <a:pt x="1790" y="3300"/>
                </a:lnTo>
                <a:lnTo>
                  <a:pt x="1995" y="3318"/>
                </a:lnTo>
                <a:lnTo>
                  <a:pt x="2200" y="3374"/>
                </a:lnTo>
                <a:lnTo>
                  <a:pt x="2386" y="3430"/>
                </a:lnTo>
                <a:lnTo>
                  <a:pt x="2349" y="3915"/>
                </a:lnTo>
                <a:lnTo>
                  <a:pt x="2330" y="4026"/>
                </a:lnTo>
                <a:lnTo>
                  <a:pt x="2293" y="4120"/>
                </a:lnTo>
                <a:lnTo>
                  <a:pt x="2237" y="4213"/>
                </a:lnTo>
                <a:lnTo>
                  <a:pt x="2162" y="4287"/>
                </a:lnTo>
                <a:lnTo>
                  <a:pt x="2088" y="4362"/>
                </a:lnTo>
                <a:lnTo>
                  <a:pt x="1976" y="4399"/>
                </a:lnTo>
                <a:lnTo>
                  <a:pt x="1883" y="4437"/>
                </a:lnTo>
                <a:lnTo>
                  <a:pt x="1771" y="4455"/>
                </a:lnTo>
                <a:lnTo>
                  <a:pt x="1342" y="4455"/>
                </a:lnTo>
                <a:lnTo>
                  <a:pt x="1212" y="4437"/>
                </a:lnTo>
                <a:lnTo>
                  <a:pt x="1100" y="4399"/>
                </a:lnTo>
                <a:lnTo>
                  <a:pt x="1007" y="4343"/>
                </a:lnTo>
                <a:lnTo>
                  <a:pt x="914" y="4269"/>
                </a:lnTo>
                <a:lnTo>
                  <a:pt x="839" y="4194"/>
                </a:lnTo>
                <a:lnTo>
                  <a:pt x="783" y="4101"/>
                </a:lnTo>
                <a:lnTo>
                  <a:pt x="746" y="3989"/>
                </a:lnTo>
                <a:lnTo>
                  <a:pt x="746" y="3877"/>
                </a:lnTo>
                <a:lnTo>
                  <a:pt x="746" y="3430"/>
                </a:lnTo>
                <a:lnTo>
                  <a:pt x="914" y="3374"/>
                </a:lnTo>
                <a:lnTo>
                  <a:pt x="1119" y="3337"/>
                </a:lnTo>
                <a:lnTo>
                  <a:pt x="1342" y="3300"/>
                </a:lnTo>
                <a:lnTo>
                  <a:pt x="1585" y="3281"/>
                </a:lnTo>
                <a:close/>
                <a:moveTo>
                  <a:pt x="5089" y="3281"/>
                </a:moveTo>
                <a:lnTo>
                  <a:pt x="5331" y="3300"/>
                </a:lnTo>
                <a:lnTo>
                  <a:pt x="5555" y="3318"/>
                </a:lnTo>
                <a:lnTo>
                  <a:pt x="5760" y="3374"/>
                </a:lnTo>
                <a:lnTo>
                  <a:pt x="5928" y="3430"/>
                </a:lnTo>
                <a:lnTo>
                  <a:pt x="5928" y="3859"/>
                </a:lnTo>
                <a:lnTo>
                  <a:pt x="5928" y="3989"/>
                </a:lnTo>
                <a:lnTo>
                  <a:pt x="5890" y="4101"/>
                </a:lnTo>
                <a:lnTo>
                  <a:pt x="5834" y="4194"/>
                </a:lnTo>
                <a:lnTo>
                  <a:pt x="5760" y="4269"/>
                </a:lnTo>
                <a:lnTo>
                  <a:pt x="5667" y="4343"/>
                </a:lnTo>
                <a:lnTo>
                  <a:pt x="5573" y="4399"/>
                </a:lnTo>
                <a:lnTo>
                  <a:pt x="5462" y="4437"/>
                </a:lnTo>
                <a:lnTo>
                  <a:pt x="5350" y="4455"/>
                </a:lnTo>
                <a:lnTo>
                  <a:pt x="4902" y="4455"/>
                </a:lnTo>
                <a:lnTo>
                  <a:pt x="4791" y="4437"/>
                </a:lnTo>
                <a:lnTo>
                  <a:pt x="4697" y="4399"/>
                </a:lnTo>
                <a:lnTo>
                  <a:pt x="4586" y="4362"/>
                </a:lnTo>
                <a:lnTo>
                  <a:pt x="4511" y="4287"/>
                </a:lnTo>
                <a:lnTo>
                  <a:pt x="4436" y="4213"/>
                </a:lnTo>
                <a:lnTo>
                  <a:pt x="4381" y="4120"/>
                </a:lnTo>
                <a:lnTo>
                  <a:pt x="4343" y="4026"/>
                </a:lnTo>
                <a:lnTo>
                  <a:pt x="4325" y="3915"/>
                </a:lnTo>
                <a:lnTo>
                  <a:pt x="4287" y="3430"/>
                </a:lnTo>
                <a:lnTo>
                  <a:pt x="4474" y="3355"/>
                </a:lnTo>
                <a:lnTo>
                  <a:pt x="4679" y="3318"/>
                </a:lnTo>
                <a:lnTo>
                  <a:pt x="4884" y="3281"/>
                </a:lnTo>
                <a:close/>
                <a:moveTo>
                  <a:pt x="1435" y="0"/>
                </a:moveTo>
                <a:lnTo>
                  <a:pt x="1230" y="38"/>
                </a:lnTo>
                <a:lnTo>
                  <a:pt x="1044" y="112"/>
                </a:lnTo>
                <a:lnTo>
                  <a:pt x="876" y="243"/>
                </a:lnTo>
                <a:lnTo>
                  <a:pt x="727" y="392"/>
                </a:lnTo>
                <a:lnTo>
                  <a:pt x="615" y="578"/>
                </a:lnTo>
                <a:lnTo>
                  <a:pt x="541" y="764"/>
                </a:lnTo>
                <a:lnTo>
                  <a:pt x="19" y="2889"/>
                </a:lnTo>
                <a:lnTo>
                  <a:pt x="0" y="3057"/>
                </a:lnTo>
                <a:lnTo>
                  <a:pt x="0" y="3877"/>
                </a:lnTo>
                <a:lnTo>
                  <a:pt x="0" y="4008"/>
                </a:lnTo>
                <a:lnTo>
                  <a:pt x="19" y="4138"/>
                </a:lnTo>
                <a:lnTo>
                  <a:pt x="56" y="4269"/>
                </a:lnTo>
                <a:lnTo>
                  <a:pt x="93" y="4381"/>
                </a:lnTo>
                <a:lnTo>
                  <a:pt x="168" y="4511"/>
                </a:lnTo>
                <a:lnTo>
                  <a:pt x="224" y="4623"/>
                </a:lnTo>
                <a:lnTo>
                  <a:pt x="298" y="4716"/>
                </a:lnTo>
                <a:lnTo>
                  <a:pt x="392" y="4809"/>
                </a:lnTo>
                <a:lnTo>
                  <a:pt x="485" y="4903"/>
                </a:lnTo>
                <a:lnTo>
                  <a:pt x="597" y="4977"/>
                </a:lnTo>
                <a:lnTo>
                  <a:pt x="708" y="5033"/>
                </a:lnTo>
                <a:lnTo>
                  <a:pt x="820" y="5089"/>
                </a:lnTo>
                <a:lnTo>
                  <a:pt x="951" y="5145"/>
                </a:lnTo>
                <a:lnTo>
                  <a:pt x="1063" y="5182"/>
                </a:lnTo>
                <a:lnTo>
                  <a:pt x="1212" y="5201"/>
                </a:lnTo>
                <a:lnTo>
                  <a:pt x="1901" y="5201"/>
                </a:lnTo>
                <a:lnTo>
                  <a:pt x="2032" y="5182"/>
                </a:lnTo>
                <a:lnTo>
                  <a:pt x="2162" y="5145"/>
                </a:lnTo>
                <a:lnTo>
                  <a:pt x="2274" y="5108"/>
                </a:lnTo>
                <a:lnTo>
                  <a:pt x="2386" y="5052"/>
                </a:lnTo>
                <a:lnTo>
                  <a:pt x="2498" y="4996"/>
                </a:lnTo>
                <a:lnTo>
                  <a:pt x="2591" y="4921"/>
                </a:lnTo>
                <a:lnTo>
                  <a:pt x="2684" y="4847"/>
                </a:lnTo>
                <a:lnTo>
                  <a:pt x="2777" y="4753"/>
                </a:lnTo>
                <a:lnTo>
                  <a:pt x="2852" y="4660"/>
                </a:lnTo>
                <a:lnTo>
                  <a:pt x="2927" y="4567"/>
                </a:lnTo>
                <a:lnTo>
                  <a:pt x="2983" y="4455"/>
                </a:lnTo>
                <a:lnTo>
                  <a:pt x="3038" y="4343"/>
                </a:lnTo>
                <a:lnTo>
                  <a:pt x="3076" y="4232"/>
                </a:lnTo>
                <a:lnTo>
                  <a:pt x="3094" y="4101"/>
                </a:lnTo>
                <a:lnTo>
                  <a:pt x="3113" y="3971"/>
                </a:lnTo>
                <a:lnTo>
                  <a:pt x="3150" y="3523"/>
                </a:lnTo>
                <a:lnTo>
                  <a:pt x="3579" y="3523"/>
                </a:lnTo>
                <a:lnTo>
                  <a:pt x="3598" y="3971"/>
                </a:lnTo>
                <a:lnTo>
                  <a:pt x="3616" y="4101"/>
                </a:lnTo>
                <a:lnTo>
                  <a:pt x="3654" y="4232"/>
                </a:lnTo>
                <a:lnTo>
                  <a:pt x="3691" y="4343"/>
                </a:lnTo>
                <a:lnTo>
                  <a:pt x="3728" y="4455"/>
                </a:lnTo>
                <a:lnTo>
                  <a:pt x="3803" y="4567"/>
                </a:lnTo>
                <a:lnTo>
                  <a:pt x="3859" y="4660"/>
                </a:lnTo>
                <a:lnTo>
                  <a:pt x="3952" y="4753"/>
                </a:lnTo>
                <a:lnTo>
                  <a:pt x="4026" y="4847"/>
                </a:lnTo>
                <a:lnTo>
                  <a:pt x="4120" y="4921"/>
                </a:lnTo>
                <a:lnTo>
                  <a:pt x="4231" y="4996"/>
                </a:lnTo>
                <a:lnTo>
                  <a:pt x="4325" y="5052"/>
                </a:lnTo>
                <a:lnTo>
                  <a:pt x="4455" y="5108"/>
                </a:lnTo>
                <a:lnTo>
                  <a:pt x="4567" y="5145"/>
                </a:lnTo>
                <a:lnTo>
                  <a:pt x="4697" y="5182"/>
                </a:lnTo>
                <a:lnTo>
                  <a:pt x="4809" y="5201"/>
                </a:lnTo>
                <a:lnTo>
                  <a:pt x="5480" y="5201"/>
                </a:lnTo>
                <a:lnTo>
                  <a:pt x="5611" y="5182"/>
                </a:lnTo>
                <a:lnTo>
                  <a:pt x="5741" y="5145"/>
                </a:lnTo>
                <a:lnTo>
                  <a:pt x="5872" y="5089"/>
                </a:lnTo>
                <a:lnTo>
                  <a:pt x="5984" y="5033"/>
                </a:lnTo>
                <a:lnTo>
                  <a:pt x="6095" y="4977"/>
                </a:lnTo>
                <a:lnTo>
                  <a:pt x="6189" y="4903"/>
                </a:lnTo>
                <a:lnTo>
                  <a:pt x="6282" y="4809"/>
                </a:lnTo>
                <a:lnTo>
                  <a:pt x="6375" y="4716"/>
                </a:lnTo>
                <a:lnTo>
                  <a:pt x="6450" y="4623"/>
                </a:lnTo>
                <a:lnTo>
                  <a:pt x="6524" y="4511"/>
                </a:lnTo>
                <a:lnTo>
                  <a:pt x="6580" y="4399"/>
                </a:lnTo>
                <a:lnTo>
                  <a:pt x="6617" y="4269"/>
                </a:lnTo>
                <a:lnTo>
                  <a:pt x="6655" y="4138"/>
                </a:lnTo>
                <a:lnTo>
                  <a:pt x="6673" y="4008"/>
                </a:lnTo>
                <a:lnTo>
                  <a:pt x="6673" y="3877"/>
                </a:lnTo>
                <a:lnTo>
                  <a:pt x="6673" y="3057"/>
                </a:lnTo>
                <a:lnTo>
                  <a:pt x="6655" y="2889"/>
                </a:lnTo>
                <a:lnTo>
                  <a:pt x="6133" y="764"/>
                </a:lnTo>
                <a:lnTo>
                  <a:pt x="6058" y="578"/>
                </a:lnTo>
                <a:lnTo>
                  <a:pt x="5946" y="392"/>
                </a:lnTo>
                <a:lnTo>
                  <a:pt x="5797" y="243"/>
                </a:lnTo>
                <a:lnTo>
                  <a:pt x="5629" y="112"/>
                </a:lnTo>
                <a:lnTo>
                  <a:pt x="5443" y="38"/>
                </a:lnTo>
                <a:lnTo>
                  <a:pt x="5238" y="0"/>
                </a:lnTo>
                <a:lnTo>
                  <a:pt x="5014" y="0"/>
                </a:lnTo>
                <a:lnTo>
                  <a:pt x="4809" y="38"/>
                </a:lnTo>
                <a:lnTo>
                  <a:pt x="4641" y="112"/>
                </a:lnTo>
                <a:lnTo>
                  <a:pt x="4586" y="149"/>
                </a:lnTo>
                <a:lnTo>
                  <a:pt x="4530" y="205"/>
                </a:lnTo>
                <a:lnTo>
                  <a:pt x="4511" y="261"/>
                </a:lnTo>
                <a:lnTo>
                  <a:pt x="4530" y="336"/>
                </a:lnTo>
                <a:lnTo>
                  <a:pt x="4586" y="522"/>
                </a:lnTo>
                <a:lnTo>
                  <a:pt x="4623" y="578"/>
                </a:lnTo>
                <a:lnTo>
                  <a:pt x="4679" y="615"/>
                </a:lnTo>
                <a:lnTo>
                  <a:pt x="4735" y="634"/>
                </a:lnTo>
                <a:lnTo>
                  <a:pt x="4809" y="634"/>
                </a:lnTo>
                <a:lnTo>
                  <a:pt x="4977" y="578"/>
                </a:lnTo>
                <a:lnTo>
                  <a:pt x="5070" y="559"/>
                </a:lnTo>
                <a:lnTo>
                  <a:pt x="5257" y="559"/>
                </a:lnTo>
                <a:lnTo>
                  <a:pt x="5350" y="597"/>
                </a:lnTo>
                <a:lnTo>
                  <a:pt x="5443" y="653"/>
                </a:lnTo>
                <a:lnTo>
                  <a:pt x="5499" y="727"/>
                </a:lnTo>
                <a:lnTo>
                  <a:pt x="5555" y="802"/>
                </a:lnTo>
                <a:lnTo>
                  <a:pt x="5592" y="895"/>
                </a:lnTo>
                <a:lnTo>
                  <a:pt x="6039" y="2684"/>
                </a:lnTo>
                <a:lnTo>
                  <a:pt x="6039" y="2684"/>
                </a:lnTo>
                <a:lnTo>
                  <a:pt x="5834" y="2628"/>
                </a:lnTo>
                <a:lnTo>
                  <a:pt x="5611" y="2591"/>
                </a:lnTo>
                <a:lnTo>
                  <a:pt x="5368" y="2554"/>
                </a:lnTo>
                <a:lnTo>
                  <a:pt x="4791" y="2554"/>
                </a:lnTo>
                <a:lnTo>
                  <a:pt x="4455" y="2610"/>
                </a:lnTo>
                <a:lnTo>
                  <a:pt x="4120" y="2703"/>
                </a:lnTo>
                <a:lnTo>
                  <a:pt x="3933" y="2778"/>
                </a:lnTo>
                <a:lnTo>
                  <a:pt x="3765" y="2852"/>
                </a:lnTo>
                <a:lnTo>
                  <a:pt x="2908" y="2852"/>
                </a:lnTo>
                <a:lnTo>
                  <a:pt x="2740" y="2778"/>
                </a:lnTo>
                <a:lnTo>
                  <a:pt x="2554" y="2703"/>
                </a:lnTo>
                <a:lnTo>
                  <a:pt x="2218" y="2610"/>
                </a:lnTo>
                <a:lnTo>
                  <a:pt x="1901" y="2554"/>
                </a:lnTo>
                <a:lnTo>
                  <a:pt x="1324" y="2554"/>
                </a:lnTo>
                <a:lnTo>
                  <a:pt x="1063" y="2591"/>
                </a:lnTo>
                <a:lnTo>
                  <a:pt x="839" y="2628"/>
                </a:lnTo>
                <a:lnTo>
                  <a:pt x="634" y="2684"/>
                </a:lnTo>
                <a:lnTo>
                  <a:pt x="1081" y="895"/>
                </a:lnTo>
                <a:lnTo>
                  <a:pt x="1119" y="802"/>
                </a:lnTo>
                <a:lnTo>
                  <a:pt x="1174" y="727"/>
                </a:lnTo>
                <a:lnTo>
                  <a:pt x="1230" y="653"/>
                </a:lnTo>
                <a:lnTo>
                  <a:pt x="1324" y="597"/>
                </a:lnTo>
                <a:lnTo>
                  <a:pt x="1417" y="559"/>
                </a:lnTo>
                <a:lnTo>
                  <a:pt x="1603" y="559"/>
                </a:lnTo>
                <a:lnTo>
                  <a:pt x="1715" y="578"/>
                </a:lnTo>
                <a:lnTo>
                  <a:pt x="1864" y="634"/>
                </a:lnTo>
                <a:lnTo>
                  <a:pt x="1939" y="634"/>
                </a:lnTo>
                <a:lnTo>
                  <a:pt x="1995" y="615"/>
                </a:lnTo>
                <a:lnTo>
                  <a:pt x="2051" y="578"/>
                </a:lnTo>
                <a:lnTo>
                  <a:pt x="2088" y="522"/>
                </a:lnTo>
                <a:lnTo>
                  <a:pt x="2144" y="336"/>
                </a:lnTo>
                <a:lnTo>
                  <a:pt x="2162" y="261"/>
                </a:lnTo>
                <a:lnTo>
                  <a:pt x="2144" y="205"/>
                </a:lnTo>
                <a:lnTo>
                  <a:pt x="2106" y="149"/>
                </a:lnTo>
                <a:lnTo>
                  <a:pt x="2032" y="112"/>
                </a:lnTo>
                <a:lnTo>
                  <a:pt x="1864" y="38"/>
                </a:lnTo>
                <a:lnTo>
                  <a:pt x="1659" y="0"/>
                </a:lnTo>
                <a:close/>
              </a:path>
            </a:pathLst>
          </a:custGeom>
          <a:solidFill>
            <a:srgbClr val="22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11646300" y="5764461"/>
            <a:ext cx="485427" cy="377249"/>
          </a:xfrm>
          <a:custGeom>
            <a:avLst/>
            <a:gdLst/>
            <a:ahLst/>
            <a:cxnLst/>
            <a:rect l="l" t="t" r="r" b="b"/>
            <a:pathLst>
              <a:path w="6693" h="5202" extrusionOk="0">
                <a:moveTo>
                  <a:pt x="2424" y="1"/>
                </a:moveTo>
                <a:lnTo>
                  <a:pt x="2163" y="19"/>
                </a:lnTo>
                <a:lnTo>
                  <a:pt x="1939" y="38"/>
                </a:lnTo>
                <a:lnTo>
                  <a:pt x="1697" y="94"/>
                </a:lnTo>
                <a:lnTo>
                  <a:pt x="1473" y="150"/>
                </a:lnTo>
                <a:lnTo>
                  <a:pt x="1268" y="224"/>
                </a:lnTo>
                <a:lnTo>
                  <a:pt x="1063" y="318"/>
                </a:lnTo>
                <a:lnTo>
                  <a:pt x="877" y="429"/>
                </a:lnTo>
                <a:lnTo>
                  <a:pt x="709" y="541"/>
                </a:lnTo>
                <a:lnTo>
                  <a:pt x="560" y="672"/>
                </a:lnTo>
                <a:lnTo>
                  <a:pt x="411" y="821"/>
                </a:lnTo>
                <a:lnTo>
                  <a:pt x="299" y="970"/>
                </a:lnTo>
                <a:lnTo>
                  <a:pt x="187" y="1138"/>
                </a:lnTo>
                <a:lnTo>
                  <a:pt x="113" y="1305"/>
                </a:lnTo>
                <a:lnTo>
                  <a:pt x="57" y="1492"/>
                </a:lnTo>
                <a:lnTo>
                  <a:pt x="19" y="1678"/>
                </a:lnTo>
                <a:lnTo>
                  <a:pt x="1" y="1865"/>
                </a:lnTo>
                <a:lnTo>
                  <a:pt x="19" y="2014"/>
                </a:lnTo>
                <a:lnTo>
                  <a:pt x="38" y="2144"/>
                </a:lnTo>
                <a:lnTo>
                  <a:pt x="75" y="2293"/>
                </a:lnTo>
                <a:lnTo>
                  <a:pt x="131" y="2424"/>
                </a:lnTo>
                <a:lnTo>
                  <a:pt x="187" y="2554"/>
                </a:lnTo>
                <a:lnTo>
                  <a:pt x="262" y="2685"/>
                </a:lnTo>
                <a:lnTo>
                  <a:pt x="355" y="2815"/>
                </a:lnTo>
                <a:lnTo>
                  <a:pt x="448" y="2927"/>
                </a:lnTo>
                <a:lnTo>
                  <a:pt x="318" y="3169"/>
                </a:lnTo>
                <a:lnTo>
                  <a:pt x="187" y="3375"/>
                </a:lnTo>
                <a:lnTo>
                  <a:pt x="38" y="3561"/>
                </a:lnTo>
                <a:lnTo>
                  <a:pt x="1" y="3617"/>
                </a:lnTo>
                <a:lnTo>
                  <a:pt x="19" y="3654"/>
                </a:lnTo>
                <a:lnTo>
                  <a:pt x="57" y="3710"/>
                </a:lnTo>
                <a:lnTo>
                  <a:pt x="262" y="3710"/>
                </a:lnTo>
                <a:lnTo>
                  <a:pt x="411" y="3691"/>
                </a:lnTo>
                <a:lnTo>
                  <a:pt x="672" y="3635"/>
                </a:lnTo>
                <a:lnTo>
                  <a:pt x="914" y="3542"/>
                </a:lnTo>
                <a:lnTo>
                  <a:pt x="1119" y="3430"/>
                </a:lnTo>
                <a:lnTo>
                  <a:pt x="1417" y="3542"/>
                </a:lnTo>
                <a:lnTo>
                  <a:pt x="1734" y="3635"/>
                </a:lnTo>
                <a:lnTo>
                  <a:pt x="2070" y="3691"/>
                </a:lnTo>
                <a:lnTo>
                  <a:pt x="2424" y="3710"/>
                </a:lnTo>
                <a:lnTo>
                  <a:pt x="2666" y="3710"/>
                </a:lnTo>
                <a:lnTo>
                  <a:pt x="2909" y="3673"/>
                </a:lnTo>
                <a:lnTo>
                  <a:pt x="3132" y="3635"/>
                </a:lnTo>
                <a:lnTo>
                  <a:pt x="3356" y="3580"/>
                </a:lnTo>
                <a:lnTo>
                  <a:pt x="3561" y="3486"/>
                </a:lnTo>
                <a:lnTo>
                  <a:pt x="3766" y="3393"/>
                </a:lnTo>
                <a:lnTo>
                  <a:pt x="3952" y="3300"/>
                </a:lnTo>
                <a:lnTo>
                  <a:pt x="4120" y="3169"/>
                </a:lnTo>
                <a:lnTo>
                  <a:pt x="4288" y="3039"/>
                </a:lnTo>
                <a:lnTo>
                  <a:pt x="4418" y="2890"/>
                </a:lnTo>
                <a:lnTo>
                  <a:pt x="4549" y="2741"/>
                </a:lnTo>
                <a:lnTo>
                  <a:pt x="4642" y="2592"/>
                </a:lnTo>
                <a:lnTo>
                  <a:pt x="4717" y="2405"/>
                </a:lnTo>
                <a:lnTo>
                  <a:pt x="4791" y="2237"/>
                </a:lnTo>
                <a:lnTo>
                  <a:pt x="4810" y="2051"/>
                </a:lnTo>
                <a:lnTo>
                  <a:pt x="4828" y="1865"/>
                </a:lnTo>
                <a:lnTo>
                  <a:pt x="4810" y="1678"/>
                </a:lnTo>
                <a:lnTo>
                  <a:pt x="4791" y="1492"/>
                </a:lnTo>
                <a:lnTo>
                  <a:pt x="4717" y="1305"/>
                </a:lnTo>
                <a:lnTo>
                  <a:pt x="4642" y="1138"/>
                </a:lnTo>
                <a:lnTo>
                  <a:pt x="4549" y="970"/>
                </a:lnTo>
                <a:lnTo>
                  <a:pt x="4418" y="821"/>
                </a:lnTo>
                <a:lnTo>
                  <a:pt x="4288" y="672"/>
                </a:lnTo>
                <a:lnTo>
                  <a:pt x="4120" y="541"/>
                </a:lnTo>
                <a:lnTo>
                  <a:pt x="3952" y="429"/>
                </a:lnTo>
                <a:lnTo>
                  <a:pt x="3766" y="318"/>
                </a:lnTo>
                <a:lnTo>
                  <a:pt x="3561" y="224"/>
                </a:lnTo>
                <a:lnTo>
                  <a:pt x="3356" y="150"/>
                </a:lnTo>
                <a:lnTo>
                  <a:pt x="3132" y="94"/>
                </a:lnTo>
                <a:lnTo>
                  <a:pt x="2909" y="38"/>
                </a:lnTo>
                <a:lnTo>
                  <a:pt x="2666" y="19"/>
                </a:lnTo>
                <a:lnTo>
                  <a:pt x="2424" y="1"/>
                </a:lnTo>
                <a:close/>
                <a:moveTo>
                  <a:pt x="5183" y="1622"/>
                </a:moveTo>
                <a:lnTo>
                  <a:pt x="5201" y="1865"/>
                </a:lnTo>
                <a:lnTo>
                  <a:pt x="5183" y="2088"/>
                </a:lnTo>
                <a:lnTo>
                  <a:pt x="5145" y="2312"/>
                </a:lnTo>
                <a:lnTo>
                  <a:pt x="5071" y="2517"/>
                </a:lnTo>
                <a:lnTo>
                  <a:pt x="4978" y="2722"/>
                </a:lnTo>
                <a:lnTo>
                  <a:pt x="4866" y="2927"/>
                </a:lnTo>
                <a:lnTo>
                  <a:pt x="4735" y="3114"/>
                </a:lnTo>
                <a:lnTo>
                  <a:pt x="4568" y="3281"/>
                </a:lnTo>
                <a:lnTo>
                  <a:pt x="4381" y="3430"/>
                </a:lnTo>
                <a:lnTo>
                  <a:pt x="4195" y="3580"/>
                </a:lnTo>
                <a:lnTo>
                  <a:pt x="3971" y="3710"/>
                </a:lnTo>
                <a:lnTo>
                  <a:pt x="3747" y="3822"/>
                </a:lnTo>
                <a:lnTo>
                  <a:pt x="3505" y="3915"/>
                </a:lnTo>
                <a:lnTo>
                  <a:pt x="3244" y="3990"/>
                </a:lnTo>
                <a:lnTo>
                  <a:pt x="2983" y="4046"/>
                </a:lnTo>
                <a:lnTo>
                  <a:pt x="2704" y="4083"/>
                </a:lnTo>
                <a:lnTo>
                  <a:pt x="2238" y="4083"/>
                </a:lnTo>
                <a:lnTo>
                  <a:pt x="2051" y="4064"/>
                </a:lnTo>
                <a:lnTo>
                  <a:pt x="2126" y="4195"/>
                </a:lnTo>
                <a:lnTo>
                  <a:pt x="2219" y="4306"/>
                </a:lnTo>
                <a:lnTo>
                  <a:pt x="2312" y="4418"/>
                </a:lnTo>
                <a:lnTo>
                  <a:pt x="2405" y="4530"/>
                </a:lnTo>
                <a:lnTo>
                  <a:pt x="2648" y="4717"/>
                </a:lnTo>
                <a:lnTo>
                  <a:pt x="2927" y="4884"/>
                </a:lnTo>
                <a:lnTo>
                  <a:pt x="3225" y="5015"/>
                </a:lnTo>
                <a:lnTo>
                  <a:pt x="3561" y="5127"/>
                </a:lnTo>
                <a:lnTo>
                  <a:pt x="3915" y="5183"/>
                </a:lnTo>
                <a:lnTo>
                  <a:pt x="4269" y="5201"/>
                </a:lnTo>
                <a:lnTo>
                  <a:pt x="4623" y="5183"/>
                </a:lnTo>
                <a:lnTo>
                  <a:pt x="4959" y="5127"/>
                </a:lnTo>
                <a:lnTo>
                  <a:pt x="5276" y="5033"/>
                </a:lnTo>
                <a:lnTo>
                  <a:pt x="5574" y="4903"/>
                </a:lnTo>
                <a:lnTo>
                  <a:pt x="5779" y="5015"/>
                </a:lnTo>
                <a:lnTo>
                  <a:pt x="6021" y="5108"/>
                </a:lnTo>
                <a:lnTo>
                  <a:pt x="6282" y="5183"/>
                </a:lnTo>
                <a:lnTo>
                  <a:pt x="6432" y="5201"/>
                </a:lnTo>
                <a:lnTo>
                  <a:pt x="6599" y="5201"/>
                </a:lnTo>
                <a:lnTo>
                  <a:pt x="6655" y="5183"/>
                </a:lnTo>
                <a:lnTo>
                  <a:pt x="6674" y="5145"/>
                </a:lnTo>
                <a:lnTo>
                  <a:pt x="6692" y="5089"/>
                </a:lnTo>
                <a:lnTo>
                  <a:pt x="6655" y="5052"/>
                </a:lnTo>
                <a:lnTo>
                  <a:pt x="6506" y="4866"/>
                </a:lnTo>
                <a:lnTo>
                  <a:pt x="6376" y="4661"/>
                </a:lnTo>
                <a:lnTo>
                  <a:pt x="6245" y="4418"/>
                </a:lnTo>
                <a:lnTo>
                  <a:pt x="6338" y="4288"/>
                </a:lnTo>
                <a:lnTo>
                  <a:pt x="6432" y="4176"/>
                </a:lnTo>
                <a:lnTo>
                  <a:pt x="6506" y="4046"/>
                </a:lnTo>
                <a:lnTo>
                  <a:pt x="6562" y="3915"/>
                </a:lnTo>
                <a:lnTo>
                  <a:pt x="6618" y="3785"/>
                </a:lnTo>
                <a:lnTo>
                  <a:pt x="6655" y="3635"/>
                </a:lnTo>
                <a:lnTo>
                  <a:pt x="6674" y="3486"/>
                </a:lnTo>
                <a:lnTo>
                  <a:pt x="6692" y="3337"/>
                </a:lnTo>
                <a:lnTo>
                  <a:pt x="6674" y="3207"/>
                </a:lnTo>
                <a:lnTo>
                  <a:pt x="6655" y="3058"/>
                </a:lnTo>
                <a:lnTo>
                  <a:pt x="6618" y="2927"/>
                </a:lnTo>
                <a:lnTo>
                  <a:pt x="6581" y="2797"/>
                </a:lnTo>
                <a:lnTo>
                  <a:pt x="6525" y="2666"/>
                </a:lnTo>
                <a:lnTo>
                  <a:pt x="6450" y="2536"/>
                </a:lnTo>
                <a:lnTo>
                  <a:pt x="6357" y="2405"/>
                </a:lnTo>
                <a:lnTo>
                  <a:pt x="6264" y="2293"/>
                </a:lnTo>
                <a:lnTo>
                  <a:pt x="6171" y="2200"/>
                </a:lnTo>
                <a:lnTo>
                  <a:pt x="6040" y="2088"/>
                </a:lnTo>
                <a:lnTo>
                  <a:pt x="5798" y="1902"/>
                </a:lnTo>
                <a:lnTo>
                  <a:pt x="5500" y="1753"/>
                </a:lnTo>
                <a:lnTo>
                  <a:pt x="5183" y="1622"/>
                </a:lnTo>
                <a:close/>
              </a:path>
            </a:pathLst>
          </a:custGeom>
          <a:solidFill>
            <a:srgbClr val="22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rot="-5400000">
            <a:off x="12172350" y="3135600"/>
            <a:ext cx="3117600" cy="669600"/>
          </a:xfrm>
          <a:prstGeom prst="curvedUpArrow">
            <a:avLst>
              <a:gd name="adj1" fmla="val 14423"/>
              <a:gd name="adj2" fmla="val 33345"/>
              <a:gd name="adj3" fmla="val 20238"/>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99" name="Google Shape;399;p34"/>
          <p:cNvSpPr txBox="1"/>
          <p:nvPr/>
        </p:nvSpPr>
        <p:spPr>
          <a:xfrm>
            <a:off x="12188114" y="6506216"/>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A4C2F4"/>
                </a:solidFill>
                <a:latin typeface="Poppins"/>
                <a:ea typeface="Poppins"/>
                <a:cs typeface="Poppins"/>
                <a:sym typeface="Poppins"/>
              </a:rPr>
              <a:t>Step 6</a:t>
            </a:r>
            <a:br>
              <a:rPr lang="pt-BR" sz="1000" b="1">
                <a:solidFill>
                  <a:srgbClr val="A4C2F4"/>
                </a:solidFill>
                <a:latin typeface="Poppins"/>
                <a:ea typeface="Poppins"/>
                <a:cs typeface="Poppins"/>
                <a:sym typeface="Poppins"/>
              </a:rPr>
            </a:br>
            <a:r>
              <a:rPr lang="pt-BR" sz="1000">
                <a:solidFill>
                  <a:srgbClr val="A4C2F4"/>
                </a:solidFill>
                <a:latin typeface="Poppins"/>
                <a:ea typeface="Poppins"/>
                <a:cs typeface="Poppins"/>
                <a:sym typeface="Poppins"/>
              </a:rPr>
              <a:t>HR goes back to step 2 if no candidate found</a:t>
            </a:r>
            <a:endParaRPr sz="500">
              <a:solidFill>
                <a:srgbClr val="A4C2F4"/>
              </a:solidFill>
              <a:latin typeface="Poppins"/>
              <a:ea typeface="Poppins"/>
              <a:cs typeface="Poppins"/>
              <a:sym typeface="Poppins"/>
            </a:endParaRPr>
          </a:p>
        </p:txBody>
      </p:sp>
      <p:sp>
        <p:nvSpPr>
          <p:cNvPr id="400" name="Google Shape;400;p34"/>
          <p:cNvSpPr/>
          <p:nvPr/>
        </p:nvSpPr>
        <p:spPr>
          <a:xfrm>
            <a:off x="11636488" y="6738050"/>
            <a:ext cx="386669" cy="387893"/>
          </a:xfrm>
          <a:custGeom>
            <a:avLst/>
            <a:gdLst/>
            <a:ahLst/>
            <a:cxnLst/>
            <a:rect l="l" t="t" r="r" b="b"/>
            <a:pathLst>
              <a:path w="5928" h="5947" extrusionOk="0">
                <a:moveTo>
                  <a:pt x="2405" y="932"/>
                </a:moveTo>
                <a:lnTo>
                  <a:pt x="2554" y="951"/>
                </a:lnTo>
                <a:lnTo>
                  <a:pt x="2703" y="969"/>
                </a:lnTo>
                <a:lnTo>
                  <a:pt x="2852" y="1007"/>
                </a:lnTo>
                <a:lnTo>
                  <a:pt x="2982" y="1044"/>
                </a:lnTo>
                <a:lnTo>
                  <a:pt x="3113" y="1118"/>
                </a:lnTo>
                <a:lnTo>
                  <a:pt x="3243" y="1193"/>
                </a:lnTo>
                <a:lnTo>
                  <a:pt x="3355" y="1268"/>
                </a:lnTo>
                <a:lnTo>
                  <a:pt x="3467" y="1361"/>
                </a:lnTo>
                <a:lnTo>
                  <a:pt x="3560" y="1473"/>
                </a:lnTo>
                <a:lnTo>
                  <a:pt x="3635" y="1584"/>
                </a:lnTo>
                <a:lnTo>
                  <a:pt x="3709" y="1715"/>
                </a:lnTo>
                <a:lnTo>
                  <a:pt x="3784" y="1845"/>
                </a:lnTo>
                <a:lnTo>
                  <a:pt x="3821" y="1976"/>
                </a:lnTo>
                <a:lnTo>
                  <a:pt x="3858" y="2125"/>
                </a:lnTo>
                <a:lnTo>
                  <a:pt x="3877" y="2274"/>
                </a:lnTo>
                <a:lnTo>
                  <a:pt x="3896" y="2423"/>
                </a:lnTo>
                <a:lnTo>
                  <a:pt x="3877" y="2572"/>
                </a:lnTo>
                <a:lnTo>
                  <a:pt x="3858" y="2721"/>
                </a:lnTo>
                <a:lnTo>
                  <a:pt x="3821" y="2852"/>
                </a:lnTo>
                <a:lnTo>
                  <a:pt x="3784" y="3001"/>
                </a:lnTo>
                <a:lnTo>
                  <a:pt x="3709" y="3132"/>
                </a:lnTo>
                <a:lnTo>
                  <a:pt x="3635" y="3243"/>
                </a:lnTo>
                <a:lnTo>
                  <a:pt x="3560" y="3355"/>
                </a:lnTo>
                <a:lnTo>
                  <a:pt x="3467" y="3467"/>
                </a:lnTo>
                <a:lnTo>
                  <a:pt x="3355" y="3560"/>
                </a:lnTo>
                <a:lnTo>
                  <a:pt x="3243" y="3653"/>
                </a:lnTo>
                <a:lnTo>
                  <a:pt x="3113" y="3728"/>
                </a:lnTo>
                <a:lnTo>
                  <a:pt x="2982" y="3784"/>
                </a:lnTo>
                <a:lnTo>
                  <a:pt x="2852" y="3840"/>
                </a:lnTo>
                <a:lnTo>
                  <a:pt x="2703" y="3877"/>
                </a:lnTo>
                <a:lnTo>
                  <a:pt x="2554" y="3896"/>
                </a:lnTo>
                <a:lnTo>
                  <a:pt x="2255" y="3896"/>
                </a:lnTo>
                <a:lnTo>
                  <a:pt x="2106" y="3877"/>
                </a:lnTo>
                <a:lnTo>
                  <a:pt x="1976" y="3840"/>
                </a:lnTo>
                <a:lnTo>
                  <a:pt x="1827" y="3784"/>
                </a:lnTo>
                <a:lnTo>
                  <a:pt x="1696" y="3728"/>
                </a:lnTo>
                <a:lnTo>
                  <a:pt x="1584" y="3653"/>
                </a:lnTo>
                <a:lnTo>
                  <a:pt x="1473" y="3560"/>
                </a:lnTo>
                <a:lnTo>
                  <a:pt x="1361" y="3467"/>
                </a:lnTo>
                <a:lnTo>
                  <a:pt x="1268" y="3355"/>
                </a:lnTo>
                <a:lnTo>
                  <a:pt x="1174" y="3243"/>
                </a:lnTo>
                <a:lnTo>
                  <a:pt x="1100" y="3132"/>
                </a:lnTo>
                <a:lnTo>
                  <a:pt x="1044" y="3001"/>
                </a:lnTo>
                <a:lnTo>
                  <a:pt x="988" y="2852"/>
                </a:lnTo>
                <a:lnTo>
                  <a:pt x="951" y="2721"/>
                </a:lnTo>
                <a:lnTo>
                  <a:pt x="932" y="2572"/>
                </a:lnTo>
                <a:lnTo>
                  <a:pt x="932" y="2423"/>
                </a:lnTo>
                <a:lnTo>
                  <a:pt x="932" y="2274"/>
                </a:lnTo>
                <a:lnTo>
                  <a:pt x="951" y="2125"/>
                </a:lnTo>
                <a:lnTo>
                  <a:pt x="988" y="1976"/>
                </a:lnTo>
                <a:lnTo>
                  <a:pt x="1044" y="1845"/>
                </a:lnTo>
                <a:lnTo>
                  <a:pt x="1100" y="1715"/>
                </a:lnTo>
                <a:lnTo>
                  <a:pt x="1174" y="1584"/>
                </a:lnTo>
                <a:lnTo>
                  <a:pt x="1268" y="1473"/>
                </a:lnTo>
                <a:lnTo>
                  <a:pt x="1361" y="1361"/>
                </a:lnTo>
                <a:lnTo>
                  <a:pt x="1473" y="1268"/>
                </a:lnTo>
                <a:lnTo>
                  <a:pt x="1584" y="1193"/>
                </a:lnTo>
                <a:lnTo>
                  <a:pt x="1696" y="1118"/>
                </a:lnTo>
                <a:lnTo>
                  <a:pt x="1827" y="1044"/>
                </a:lnTo>
                <a:lnTo>
                  <a:pt x="1976" y="1007"/>
                </a:lnTo>
                <a:lnTo>
                  <a:pt x="2106" y="969"/>
                </a:lnTo>
                <a:lnTo>
                  <a:pt x="2255" y="951"/>
                </a:lnTo>
                <a:lnTo>
                  <a:pt x="2405" y="932"/>
                </a:lnTo>
                <a:close/>
                <a:moveTo>
                  <a:pt x="2330" y="0"/>
                </a:moveTo>
                <a:lnTo>
                  <a:pt x="2013" y="37"/>
                </a:lnTo>
                <a:lnTo>
                  <a:pt x="1715" y="93"/>
                </a:lnTo>
                <a:lnTo>
                  <a:pt x="1435" y="205"/>
                </a:lnTo>
                <a:lnTo>
                  <a:pt x="1174" y="336"/>
                </a:lnTo>
                <a:lnTo>
                  <a:pt x="932" y="503"/>
                </a:lnTo>
                <a:lnTo>
                  <a:pt x="708" y="708"/>
                </a:lnTo>
                <a:lnTo>
                  <a:pt x="503" y="932"/>
                </a:lnTo>
                <a:lnTo>
                  <a:pt x="336" y="1174"/>
                </a:lnTo>
                <a:lnTo>
                  <a:pt x="205" y="1435"/>
                </a:lnTo>
                <a:lnTo>
                  <a:pt x="93" y="1715"/>
                </a:lnTo>
                <a:lnTo>
                  <a:pt x="37" y="2013"/>
                </a:lnTo>
                <a:lnTo>
                  <a:pt x="0" y="2330"/>
                </a:lnTo>
                <a:lnTo>
                  <a:pt x="0" y="2647"/>
                </a:lnTo>
                <a:lnTo>
                  <a:pt x="56" y="2982"/>
                </a:lnTo>
                <a:lnTo>
                  <a:pt x="112" y="3132"/>
                </a:lnTo>
                <a:lnTo>
                  <a:pt x="168" y="3299"/>
                </a:lnTo>
                <a:lnTo>
                  <a:pt x="224" y="3448"/>
                </a:lnTo>
                <a:lnTo>
                  <a:pt x="317" y="3598"/>
                </a:lnTo>
                <a:lnTo>
                  <a:pt x="410" y="3747"/>
                </a:lnTo>
                <a:lnTo>
                  <a:pt x="522" y="3877"/>
                </a:lnTo>
                <a:lnTo>
                  <a:pt x="634" y="4008"/>
                </a:lnTo>
                <a:lnTo>
                  <a:pt x="764" y="4138"/>
                </a:lnTo>
                <a:lnTo>
                  <a:pt x="895" y="4269"/>
                </a:lnTo>
                <a:lnTo>
                  <a:pt x="1044" y="4362"/>
                </a:lnTo>
                <a:lnTo>
                  <a:pt x="1174" y="4474"/>
                </a:lnTo>
                <a:lnTo>
                  <a:pt x="1342" y="4567"/>
                </a:lnTo>
                <a:lnTo>
                  <a:pt x="1491" y="4641"/>
                </a:lnTo>
                <a:lnTo>
                  <a:pt x="1640" y="4697"/>
                </a:lnTo>
                <a:lnTo>
                  <a:pt x="1808" y="4753"/>
                </a:lnTo>
                <a:lnTo>
                  <a:pt x="1957" y="4791"/>
                </a:lnTo>
                <a:lnTo>
                  <a:pt x="2237" y="4828"/>
                </a:lnTo>
                <a:lnTo>
                  <a:pt x="2498" y="4828"/>
                </a:lnTo>
                <a:lnTo>
                  <a:pt x="2759" y="4809"/>
                </a:lnTo>
                <a:lnTo>
                  <a:pt x="3001" y="4753"/>
                </a:lnTo>
                <a:lnTo>
                  <a:pt x="3243" y="4679"/>
                </a:lnTo>
                <a:lnTo>
                  <a:pt x="3486" y="4585"/>
                </a:lnTo>
                <a:lnTo>
                  <a:pt x="3691" y="4455"/>
                </a:lnTo>
                <a:lnTo>
                  <a:pt x="3896" y="4325"/>
                </a:lnTo>
                <a:lnTo>
                  <a:pt x="3896" y="4511"/>
                </a:lnTo>
                <a:lnTo>
                  <a:pt x="3914" y="4604"/>
                </a:lnTo>
                <a:lnTo>
                  <a:pt x="3970" y="4697"/>
                </a:lnTo>
                <a:lnTo>
                  <a:pt x="5126" y="5853"/>
                </a:lnTo>
                <a:lnTo>
                  <a:pt x="5182" y="5890"/>
                </a:lnTo>
                <a:lnTo>
                  <a:pt x="5219" y="5928"/>
                </a:lnTo>
                <a:lnTo>
                  <a:pt x="5331" y="5946"/>
                </a:lnTo>
                <a:lnTo>
                  <a:pt x="5424" y="5928"/>
                </a:lnTo>
                <a:lnTo>
                  <a:pt x="5480" y="5890"/>
                </a:lnTo>
                <a:lnTo>
                  <a:pt x="5517" y="5853"/>
                </a:lnTo>
                <a:lnTo>
                  <a:pt x="5853" y="5536"/>
                </a:lnTo>
                <a:lnTo>
                  <a:pt x="5890" y="5480"/>
                </a:lnTo>
                <a:lnTo>
                  <a:pt x="5909" y="5443"/>
                </a:lnTo>
                <a:lnTo>
                  <a:pt x="5928" y="5331"/>
                </a:lnTo>
                <a:lnTo>
                  <a:pt x="5909" y="5238"/>
                </a:lnTo>
                <a:lnTo>
                  <a:pt x="5890" y="5182"/>
                </a:lnTo>
                <a:lnTo>
                  <a:pt x="5853" y="5145"/>
                </a:lnTo>
                <a:lnTo>
                  <a:pt x="4697" y="3989"/>
                </a:lnTo>
                <a:lnTo>
                  <a:pt x="4604" y="3914"/>
                </a:lnTo>
                <a:lnTo>
                  <a:pt x="4492" y="3896"/>
                </a:lnTo>
                <a:lnTo>
                  <a:pt x="4306" y="3896"/>
                </a:lnTo>
                <a:lnTo>
                  <a:pt x="4455" y="3691"/>
                </a:lnTo>
                <a:lnTo>
                  <a:pt x="4567" y="3486"/>
                </a:lnTo>
                <a:lnTo>
                  <a:pt x="4679" y="3262"/>
                </a:lnTo>
                <a:lnTo>
                  <a:pt x="4753" y="3020"/>
                </a:lnTo>
                <a:lnTo>
                  <a:pt x="4790" y="2759"/>
                </a:lnTo>
                <a:lnTo>
                  <a:pt x="4828" y="2498"/>
                </a:lnTo>
                <a:lnTo>
                  <a:pt x="4809" y="2237"/>
                </a:lnTo>
                <a:lnTo>
                  <a:pt x="4790" y="1976"/>
                </a:lnTo>
                <a:lnTo>
                  <a:pt x="4753" y="1808"/>
                </a:lnTo>
                <a:lnTo>
                  <a:pt x="4697" y="1659"/>
                </a:lnTo>
                <a:lnTo>
                  <a:pt x="4623" y="1491"/>
                </a:lnTo>
                <a:lnTo>
                  <a:pt x="4548" y="1342"/>
                </a:lnTo>
                <a:lnTo>
                  <a:pt x="4474" y="1193"/>
                </a:lnTo>
                <a:lnTo>
                  <a:pt x="4362" y="1044"/>
                </a:lnTo>
                <a:lnTo>
                  <a:pt x="4250" y="895"/>
                </a:lnTo>
                <a:lnTo>
                  <a:pt x="4138" y="764"/>
                </a:lnTo>
                <a:lnTo>
                  <a:pt x="4008" y="652"/>
                </a:lnTo>
                <a:lnTo>
                  <a:pt x="3877" y="522"/>
                </a:lnTo>
                <a:lnTo>
                  <a:pt x="3728" y="410"/>
                </a:lnTo>
                <a:lnTo>
                  <a:pt x="3598" y="317"/>
                </a:lnTo>
                <a:lnTo>
                  <a:pt x="3430" y="242"/>
                </a:lnTo>
                <a:lnTo>
                  <a:pt x="3281" y="168"/>
                </a:lnTo>
                <a:lnTo>
                  <a:pt x="3132" y="112"/>
                </a:lnTo>
                <a:lnTo>
                  <a:pt x="2964" y="56"/>
                </a:lnTo>
                <a:lnTo>
                  <a:pt x="2647" y="19"/>
                </a:lnTo>
                <a:lnTo>
                  <a:pt x="2330" y="0"/>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1" name="Google Shape;401;p34"/>
          <p:cNvSpPr/>
          <p:nvPr/>
        </p:nvSpPr>
        <p:spPr>
          <a:xfrm rot="5400000" flipH="1">
            <a:off x="9504150" y="3118200"/>
            <a:ext cx="3117600" cy="704400"/>
          </a:xfrm>
          <a:prstGeom prst="curvedUpArrow">
            <a:avLst>
              <a:gd name="adj1" fmla="val 14423"/>
              <a:gd name="adj2" fmla="val 33345"/>
              <a:gd name="adj3" fmla="val 20238"/>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2" name="Google Shape;402;p34"/>
          <p:cNvSpPr txBox="1"/>
          <p:nvPr/>
        </p:nvSpPr>
        <p:spPr>
          <a:xfrm>
            <a:off x="4329650" y="2817350"/>
            <a:ext cx="5633100" cy="3027900"/>
          </a:xfrm>
          <a:prstGeom prst="rect">
            <a:avLst/>
          </a:prstGeom>
          <a:noFill/>
          <a:ln>
            <a:noFill/>
          </a:ln>
        </p:spPr>
        <p:txBody>
          <a:bodyPr spcFirstLastPara="1" wrap="square" lIns="0" tIns="12050" rIns="0" bIns="0" anchor="t" anchorCtr="0">
            <a:spAutoFit/>
          </a:bodyPr>
          <a:lstStyle/>
          <a:p>
            <a:pPr marL="457200" marR="5080" lvl="0" indent="0" algn="ctr" rtl="0">
              <a:lnSpc>
                <a:spcPct val="133000"/>
              </a:lnSpc>
              <a:spcBef>
                <a:spcPts val="0"/>
              </a:spcBef>
              <a:spcAft>
                <a:spcPts val="0"/>
              </a:spcAft>
              <a:buNone/>
            </a:pPr>
            <a:r>
              <a:rPr lang="pt-BR" sz="3100" b="1">
                <a:solidFill>
                  <a:srgbClr val="F4F4F4"/>
                </a:solidFill>
                <a:latin typeface="Poppins"/>
                <a:ea typeface="Poppins"/>
                <a:cs typeface="Poppins"/>
                <a:sym typeface="Poppins"/>
              </a:rPr>
              <a:t>In HR, for instance, DigAÍ saves companies an average of 50 hours per hire, eliminating 4 steps in the hiring process.</a:t>
            </a:r>
            <a:endParaRPr sz="3400" b="1">
              <a:solidFill>
                <a:srgbClr val="56C2BD"/>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pic>
        <p:nvPicPr>
          <p:cNvPr id="407" name="Google Shape;407;p35"/>
          <p:cNvPicPr preferRelativeResize="0"/>
          <p:nvPr/>
        </p:nvPicPr>
        <p:blipFill rotWithShape="1">
          <a:blip r:embed="rId3">
            <a:alphaModFix/>
          </a:blip>
          <a:srcRect/>
          <a:stretch/>
        </p:blipFill>
        <p:spPr>
          <a:xfrm>
            <a:off x="0" y="9133"/>
            <a:ext cx="14630398" cy="8220465"/>
          </a:xfrm>
          <a:prstGeom prst="rect">
            <a:avLst/>
          </a:prstGeom>
          <a:noFill/>
          <a:ln>
            <a:noFill/>
          </a:ln>
        </p:spPr>
      </p:pic>
      <p:sp>
        <p:nvSpPr>
          <p:cNvPr id="408" name="Google Shape;408;p35"/>
          <p:cNvSpPr txBox="1">
            <a:spLocks noGrp="1"/>
          </p:cNvSpPr>
          <p:nvPr>
            <p:ph type="title"/>
          </p:nvPr>
        </p:nvSpPr>
        <p:spPr>
          <a:xfrm>
            <a:off x="1360041" y="2787888"/>
            <a:ext cx="3364800" cy="1923900"/>
          </a:xfrm>
          <a:prstGeom prst="rect">
            <a:avLst/>
          </a:prstGeom>
          <a:noFill/>
          <a:ln>
            <a:noFill/>
          </a:ln>
        </p:spPr>
        <p:txBody>
          <a:bodyPr spcFirstLastPara="1" wrap="square" lIns="0" tIns="12700" rIns="0" bIns="0" anchor="t" anchorCtr="0">
            <a:spAutoFit/>
          </a:bodyPr>
          <a:lstStyle/>
          <a:p>
            <a:pPr marL="12700" marR="5080" lvl="0" indent="0" algn="l" rtl="0">
              <a:lnSpc>
                <a:spcPct val="146600"/>
              </a:lnSpc>
              <a:spcBef>
                <a:spcPts val="0"/>
              </a:spcBef>
              <a:spcAft>
                <a:spcPts val="0"/>
              </a:spcAft>
              <a:buNone/>
            </a:pPr>
            <a:r>
              <a:rPr lang="pt-BR">
                <a:latin typeface="Poppins"/>
                <a:ea typeface="Poppins"/>
                <a:cs typeface="Poppins"/>
                <a:sym typeface="Poppins"/>
              </a:rPr>
              <a:t>And its enterprise clients are winning </a:t>
            </a:r>
            <a:r>
              <a:rPr lang="pt-BR" b="1">
                <a:solidFill>
                  <a:srgbClr val="67C7BE"/>
                </a:solidFill>
                <a:latin typeface="Poppins"/>
                <a:ea typeface="Poppins"/>
                <a:cs typeface="Poppins"/>
                <a:sym typeface="Poppins"/>
              </a:rPr>
              <a:t>Innovation Awards for using DigAÍ.</a:t>
            </a:r>
            <a:endParaRPr b="1">
              <a:latin typeface="Poppins"/>
              <a:ea typeface="Poppins"/>
              <a:cs typeface="Poppins"/>
              <a:sym typeface="Poppins"/>
            </a:endParaRPr>
          </a:p>
        </p:txBody>
      </p:sp>
      <p:grpSp>
        <p:nvGrpSpPr>
          <p:cNvPr id="409" name="Google Shape;409;p35"/>
          <p:cNvGrpSpPr/>
          <p:nvPr/>
        </p:nvGrpSpPr>
        <p:grpSpPr>
          <a:xfrm>
            <a:off x="8872959" y="886967"/>
            <a:ext cx="3167286" cy="4642321"/>
            <a:chOff x="8872959" y="886967"/>
            <a:chExt cx="3167286" cy="4642321"/>
          </a:xfrm>
        </p:grpSpPr>
        <p:pic>
          <p:nvPicPr>
            <p:cNvPr id="410" name="Google Shape;410;p35"/>
            <p:cNvPicPr preferRelativeResize="0"/>
            <p:nvPr/>
          </p:nvPicPr>
          <p:blipFill rotWithShape="1">
            <a:blip r:embed="rId4">
              <a:alphaModFix/>
            </a:blip>
            <a:srcRect/>
            <a:stretch/>
          </p:blipFill>
          <p:spPr>
            <a:xfrm>
              <a:off x="8872959" y="934318"/>
              <a:ext cx="3127526" cy="4594970"/>
            </a:xfrm>
            <a:prstGeom prst="rect">
              <a:avLst/>
            </a:prstGeom>
            <a:noFill/>
            <a:ln>
              <a:noFill/>
            </a:ln>
          </p:spPr>
        </p:pic>
        <p:pic>
          <p:nvPicPr>
            <p:cNvPr id="411" name="Google Shape;411;p35"/>
            <p:cNvPicPr preferRelativeResize="0"/>
            <p:nvPr/>
          </p:nvPicPr>
          <p:blipFill rotWithShape="1">
            <a:blip r:embed="rId5">
              <a:alphaModFix/>
            </a:blip>
            <a:srcRect/>
            <a:stretch/>
          </p:blipFill>
          <p:spPr>
            <a:xfrm>
              <a:off x="8974043" y="886967"/>
              <a:ext cx="3066202" cy="4533649"/>
            </a:xfrm>
            <a:prstGeom prst="rect">
              <a:avLst/>
            </a:prstGeom>
            <a:noFill/>
            <a:ln>
              <a:noFill/>
            </a:ln>
          </p:spPr>
        </p:pic>
      </p:grpSp>
      <p:sp>
        <p:nvSpPr>
          <p:cNvPr id="412" name="Google Shape;412;p35"/>
          <p:cNvSpPr/>
          <p:nvPr/>
        </p:nvSpPr>
        <p:spPr>
          <a:xfrm>
            <a:off x="1378558" y="2301170"/>
            <a:ext cx="267969" cy="267969"/>
          </a:xfrm>
          <a:custGeom>
            <a:avLst/>
            <a:gdLst/>
            <a:ahLst/>
            <a:cxnLst/>
            <a:rect l="l" t="t" r="r" b="b"/>
            <a:pathLst>
              <a:path w="267969" h="267969" extrusionOk="0">
                <a:moveTo>
                  <a:pt x="133859" y="0"/>
                </a:moveTo>
                <a:lnTo>
                  <a:pt x="91547" y="6824"/>
                </a:lnTo>
                <a:lnTo>
                  <a:pt x="54801" y="25826"/>
                </a:lnTo>
                <a:lnTo>
                  <a:pt x="25825" y="54803"/>
                </a:lnTo>
                <a:lnTo>
                  <a:pt x="6823" y="91549"/>
                </a:lnTo>
                <a:lnTo>
                  <a:pt x="0" y="133859"/>
                </a:lnTo>
                <a:lnTo>
                  <a:pt x="6823" y="176171"/>
                </a:lnTo>
                <a:lnTo>
                  <a:pt x="25825" y="212917"/>
                </a:lnTo>
                <a:lnTo>
                  <a:pt x="54801" y="241894"/>
                </a:lnTo>
                <a:lnTo>
                  <a:pt x="91547" y="260897"/>
                </a:lnTo>
                <a:lnTo>
                  <a:pt x="133859" y="267721"/>
                </a:lnTo>
                <a:lnTo>
                  <a:pt x="176171" y="260897"/>
                </a:lnTo>
                <a:lnTo>
                  <a:pt x="212917" y="241894"/>
                </a:lnTo>
                <a:lnTo>
                  <a:pt x="241894" y="212917"/>
                </a:lnTo>
                <a:lnTo>
                  <a:pt x="260897" y="176171"/>
                </a:lnTo>
                <a:lnTo>
                  <a:pt x="267721" y="133859"/>
                </a:lnTo>
                <a:lnTo>
                  <a:pt x="260897" y="91549"/>
                </a:lnTo>
                <a:lnTo>
                  <a:pt x="241894" y="54803"/>
                </a:lnTo>
                <a:lnTo>
                  <a:pt x="212917" y="25826"/>
                </a:lnTo>
                <a:lnTo>
                  <a:pt x="176171" y="6824"/>
                </a:lnTo>
                <a:lnTo>
                  <a:pt x="133859" y="0"/>
                </a:lnTo>
                <a:close/>
              </a:path>
            </a:pathLst>
          </a:custGeom>
          <a:solidFill>
            <a:srgbClr val="67C7BE"/>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3" name="Google Shape;413;p35"/>
          <p:cNvSpPr/>
          <p:nvPr/>
        </p:nvSpPr>
        <p:spPr>
          <a:xfrm>
            <a:off x="1877493" y="2301170"/>
            <a:ext cx="267969" cy="267969"/>
          </a:xfrm>
          <a:custGeom>
            <a:avLst/>
            <a:gdLst/>
            <a:ahLst/>
            <a:cxnLst/>
            <a:rect l="l" t="t" r="r" b="b"/>
            <a:pathLst>
              <a:path w="267969" h="267969" extrusionOk="0">
                <a:moveTo>
                  <a:pt x="133863" y="0"/>
                </a:moveTo>
                <a:lnTo>
                  <a:pt x="91551" y="6824"/>
                </a:lnTo>
                <a:lnTo>
                  <a:pt x="54804" y="25826"/>
                </a:lnTo>
                <a:lnTo>
                  <a:pt x="25827" y="54803"/>
                </a:lnTo>
                <a:lnTo>
                  <a:pt x="6824" y="91549"/>
                </a:lnTo>
                <a:lnTo>
                  <a:pt x="0" y="133859"/>
                </a:lnTo>
                <a:lnTo>
                  <a:pt x="6824" y="176171"/>
                </a:lnTo>
                <a:lnTo>
                  <a:pt x="25827" y="212917"/>
                </a:lnTo>
                <a:lnTo>
                  <a:pt x="54804" y="241894"/>
                </a:lnTo>
                <a:lnTo>
                  <a:pt x="91551" y="260897"/>
                </a:lnTo>
                <a:lnTo>
                  <a:pt x="133863" y="267721"/>
                </a:lnTo>
                <a:lnTo>
                  <a:pt x="176173" y="260897"/>
                </a:lnTo>
                <a:lnTo>
                  <a:pt x="212918" y="241894"/>
                </a:lnTo>
                <a:lnTo>
                  <a:pt x="241895" y="212917"/>
                </a:lnTo>
                <a:lnTo>
                  <a:pt x="260898" y="176171"/>
                </a:lnTo>
                <a:lnTo>
                  <a:pt x="267722" y="133859"/>
                </a:lnTo>
                <a:lnTo>
                  <a:pt x="260898" y="91549"/>
                </a:lnTo>
                <a:lnTo>
                  <a:pt x="241895" y="54803"/>
                </a:lnTo>
                <a:lnTo>
                  <a:pt x="212918" y="25826"/>
                </a:lnTo>
                <a:lnTo>
                  <a:pt x="176173" y="6824"/>
                </a:lnTo>
                <a:lnTo>
                  <a:pt x="133863" y="0"/>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5"/>
          <p:cNvSpPr/>
          <p:nvPr/>
        </p:nvSpPr>
        <p:spPr>
          <a:xfrm>
            <a:off x="2376427" y="2301170"/>
            <a:ext cx="267969" cy="267969"/>
          </a:xfrm>
          <a:custGeom>
            <a:avLst/>
            <a:gdLst/>
            <a:ahLst/>
            <a:cxnLst/>
            <a:rect l="l" t="t" r="r" b="b"/>
            <a:pathLst>
              <a:path w="267969" h="267969" extrusionOk="0">
                <a:moveTo>
                  <a:pt x="133863" y="0"/>
                </a:moveTo>
                <a:lnTo>
                  <a:pt x="91551" y="6824"/>
                </a:lnTo>
                <a:lnTo>
                  <a:pt x="54804" y="25826"/>
                </a:lnTo>
                <a:lnTo>
                  <a:pt x="25827" y="54803"/>
                </a:lnTo>
                <a:lnTo>
                  <a:pt x="6824" y="91549"/>
                </a:lnTo>
                <a:lnTo>
                  <a:pt x="0" y="133859"/>
                </a:lnTo>
                <a:lnTo>
                  <a:pt x="6824" y="176171"/>
                </a:lnTo>
                <a:lnTo>
                  <a:pt x="25827" y="212917"/>
                </a:lnTo>
                <a:lnTo>
                  <a:pt x="54804" y="241894"/>
                </a:lnTo>
                <a:lnTo>
                  <a:pt x="91551" y="260897"/>
                </a:lnTo>
                <a:lnTo>
                  <a:pt x="133863" y="267721"/>
                </a:lnTo>
                <a:lnTo>
                  <a:pt x="176174" y="260897"/>
                </a:lnTo>
                <a:lnTo>
                  <a:pt x="212920" y="241894"/>
                </a:lnTo>
                <a:lnTo>
                  <a:pt x="241896" y="212917"/>
                </a:lnTo>
                <a:lnTo>
                  <a:pt x="260898" y="176171"/>
                </a:lnTo>
                <a:lnTo>
                  <a:pt x="267722" y="133859"/>
                </a:lnTo>
                <a:lnTo>
                  <a:pt x="260898" y="91549"/>
                </a:lnTo>
                <a:lnTo>
                  <a:pt x="241896" y="54803"/>
                </a:lnTo>
                <a:lnTo>
                  <a:pt x="212920" y="25826"/>
                </a:lnTo>
                <a:lnTo>
                  <a:pt x="176174" y="6824"/>
                </a:lnTo>
                <a:lnTo>
                  <a:pt x="133863" y="0"/>
                </a:lnTo>
                <a:close/>
              </a:path>
            </a:pathLst>
          </a:custGeom>
          <a:solidFill>
            <a:srgbClr val="0425B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18"/>
        <p:cNvGrpSpPr/>
        <p:nvPr/>
      </p:nvGrpSpPr>
      <p:grpSpPr>
        <a:xfrm>
          <a:off x="0" y="0"/>
          <a:ext cx="0" cy="0"/>
          <a:chOff x="0" y="0"/>
          <a:chExt cx="0" cy="0"/>
        </a:xfrm>
      </p:grpSpPr>
      <p:pic>
        <p:nvPicPr>
          <p:cNvPr id="419" name="Google Shape;419;p36"/>
          <p:cNvPicPr preferRelativeResize="0"/>
          <p:nvPr/>
        </p:nvPicPr>
        <p:blipFill rotWithShape="1">
          <a:blip r:embed="rId3">
            <a:alphaModFix/>
          </a:blip>
          <a:srcRect/>
          <a:stretch/>
        </p:blipFill>
        <p:spPr>
          <a:xfrm>
            <a:off x="0" y="0"/>
            <a:ext cx="14630398" cy="8229601"/>
          </a:xfrm>
          <a:prstGeom prst="rect">
            <a:avLst/>
          </a:prstGeom>
          <a:noFill/>
          <a:ln>
            <a:noFill/>
          </a:ln>
        </p:spPr>
      </p:pic>
      <p:sp>
        <p:nvSpPr>
          <p:cNvPr id="420" name="Google Shape;420;p36"/>
          <p:cNvSpPr txBox="1"/>
          <p:nvPr/>
        </p:nvSpPr>
        <p:spPr>
          <a:xfrm>
            <a:off x="1871375" y="1579348"/>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1</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Select customers from CRM</a:t>
            </a:r>
            <a:endParaRPr sz="500">
              <a:solidFill>
                <a:srgbClr val="FFFFFF"/>
              </a:solidFill>
              <a:latin typeface="Poppins"/>
              <a:ea typeface="Poppins"/>
              <a:cs typeface="Poppins"/>
              <a:sym typeface="Poppins"/>
            </a:endParaRPr>
          </a:p>
        </p:txBody>
      </p:sp>
      <p:sp>
        <p:nvSpPr>
          <p:cNvPr id="421" name="Google Shape;421;p36"/>
          <p:cNvSpPr txBox="1"/>
          <p:nvPr/>
        </p:nvSpPr>
        <p:spPr>
          <a:xfrm>
            <a:off x="1858512" y="2457619"/>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2</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Talk to each one individually</a:t>
            </a:r>
            <a:endParaRPr sz="500">
              <a:solidFill>
                <a:srgbClr val="FFFFFF"/>
              </a:solidFill>
              <a:latin typeface="Poppins"/>
              <a:ea typeface="Poppins"/>
              <a:cs typeface="Poppins"/>
              <a:sym typeface="Poppins"/>
            </a:endParaRPr>
          </a:p>
        </p:txBody>
      </p:sp>
      <p:sp>
        <p:nvSpPr>
          <p:cNvPr id="422" name="Google Shape;422;p36"/>
          <p:cNvSpPr txBox="1"/>
          <p:nvPr/>
        </p:nvSpPr>
        <p:spPr>
          <a:xfrm>
            <a:off x="1794989" y="4405725"/>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4</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Negotiate and close a deal with customer</a:t>
            </a:r>
            <a:endParaRPr sz="500">
              <a:solidFill>
                <a:srgbClr val="FFFFFF"/>
              </a:solidFill>
              <a:latin typeface="Poppins"/>
              <a:ea typeface="Poppins"/>
              <a:cs typeface="Poppins"/>
              <a:sym typeface="Poppins"/>
            </a:endParaRPr>
          </a:p>
        </p:txBody>
      </p:sp>
      <p:sp>
        <p:nvSpPr>
          <p:cNvPr id="423" name="Google Shape;423;p36"/>
          <p:cNvSpPr txBox="1"/>
          <p:nvPr/>
        </p:nvSpPr>
        <p:spPr>
          <a:xfrm>
            <a:off x="1824927" y="3431683"/>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3</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Offer best deal as per available options</a:t>
            </a:r>
            <a:endParaRPr sz="500">
              <a:solidFill>
                <a:srgbClr val="FFFFFF"/>
              </a:solidFill>
              <a:latin typeface="Poppins"/>
              <a:ea typeface="Poppins"/>
              <a:cs typeface="Poppins"/>
              <a:sym typeface="Poppins"/>
            </a:endParaRPr>
          </a:p>
        </p:txBody>
      </p:sp>
      <p:sp>
        <p:nvSpPr>
          <p:cNvPr id="424" name="Google Shape;424;p36"/>
          <p:cNvSpPr/>
          <p:nvPr/>
        </p:nvSpPr>
        <p:spPr>
          <a:xfrm>
            <a:off x="1266021" y="3658705"/>
            <a:ext cx="485444" cy="387884"/>
          </a:xfrm>
          <a:custGeom>
            <a:avLst/>
            <a:gdLst/>
            <a:ahLst/>
            <a:cxnLst/>
            <a:rect l="l" t="t" r="r" b="b"/>
            <a:pathLst>
              <a:path w="7419" h="5928" extrusionOk="0">
                <a:moveTo>
                  <a:pt x="1845" y="1473"/>
                </a:moveTo>
                <a:lnTo>
                  <a:pt x="1734" y="1492"/>
                </a:lnTo>
                <a:lnTo>
                  <a:pt x="1622" y="1510"/>
                </a:lnTo>
                <a:lnTo>
                  <a:pt x="1417" y="1566"/>
                </a:lnTo>
                <a:lnTo>
                  <a:pt x="1230" y="1678"/>
                </a:lnTo>
                <a:lnTo>
                  <a:pt x="1063" y="1809"/>
                </a:lnTo>
                <a:lnTo>
                  <a:pt x="932" y="1976"/>
                </a:lnTo>
                <a:lnTo>
                  <a:pt x="820" y="2163"/>
                </a:lnTo>
                <a:lnTo>
                  <a:pt x="764" y="2368"/>
                </a:lnTo>
                <a:lnTo>
                  <a:pt x="746" y="2480"/>
                </a:lnTo>
                <a:lnTo>
                  <a:pt x="746" y="2591"/>
                </a:lnTo>
                <a:lnTo>
                  <a:pt x="746" y="2703"/>
                </a:lnTo>
                <a:lnTo>
                  <a:pt x="764" y="2815"/>
                </a:lnTo>
                <a:lnTo>
                  <a:pt x="820" y="3020"/>
                </a:lnTo>
                <a:lnTo>
                  <a:pt x="932" y="3207"/>
                </a:lnTo>
                <a:lnTo>
                  <a:pt x="1063" y="3374"/>
                </a:lnTo>
                <a:lnTo>
                  <a:pt x="1230" y="3523"/>
                </a:lnTo>
                <a:lnTo>
                  <a:pt x="1417" y="3617"/>
                </a:lnTo>
                <a:lnTo>
                  <a:pt x="1622" y="3691"/>
                </a:lnTo>
                <a:lnTo>
                  <a:pt x="1734" y="3691"/>
                </a:lnTo>
                <a:lnTo>
                  <a:pt x="1845" y="3710"/>
                </a:lnTo>
                <a:lnTo>
                  <a:pt x="1957" y="3691"/>
                </a:lnTo>
                <a:lnTo>
                  <a:pt x="2069" y="3691"/>
                </a:lnTo>
                <a:lnTo>
                  <a:pt x="2293" y="3617"/>
                </a:lnTo>
                <a:lnTo>
                  <a:pt x="2479" y="3523"/>
                </a:lnTo>
                <a:lnTo>
                  <a:pt x="2628" y="3374"/>
                </a:lnTo>
                <a:lnTo>
                  <a:pt x="2777" y="3207"/>
                </a:lnTo>
                <a:lnTo>
                  <a:pt x="2871" y="3020"/>
                </a:lnTo>
                <a:lnTo>
                  <a:pt x="2945" y="2815"/>
                </a:lnTo>
                <a:lnTo>
                  <a:pt x="2964" y="2703"/>
                </a:lnTo>
                <a:lnTo>
                  <a:pt x="2964" y="2591"/>
                </a:lnTo>
                <a:lnTo>
                  <a:pt x="2964" y="2480"/>
                </a:lnTo>
                <a:lnTo>
                  <a:pt x="2945" y="2368"/>
                </a:lnTo>
                <a:lnTo>
                  <a:pt x="2871" y="2163"/>
                </a:lnTo>
                <a:lnTo>
                  <a:pt x="2777" y="1976"/>
                </a:lnTo>
                <a:lnTo>
                  <a:pt x="2628" y="1809"/>
                </a:lnTo>
                <a:lnTo>
                  <a:pt x="2479" y="1678"/>
                </a:lnTo>
                <a:lnTo>
                  <a:pt x="2293" y="1566"/>
                </a:lnTo>
                <a:lnTo>
                  <a:pt x="2069" y="1510"/>
                </a:lnTo>
                <a:lnTo>
                  <a:pt x="1957" y="1492"/>
                </a:lnTo>
                <a:lnTo>
                  <a:pt x="1845" y="1473"/>
                </a:lnTo>
                <a:close/>
                <a:moveTo>
                  <a:pt x="2293" y="0"/>
                </a:moveTo>
                <a:lnTo>
                  <a:pt x="2200" y="38"/>
                </a:lnTo>
                <a:lnTo>
                  <a:pt x="2106" y="94"/>
                </a:lnTo>
                <a:lnTo>
                  <a:pt x="2013" y="168"/>
                </a:lnTo>
                <a:lnTo>
                  <a:pt x="1939" y="243"/>
                </a:lnTo>
                <a:lnTo>
                  <a:pt x="1901" y="336"/>
                </a:lnTo>
                <a:lnTo>
                  <a:pt x="1864" y="448"/>
                </a:lnTo>
                <a:lnTo>
                  <a:pt x="1845" y="560"/>
                </a:lnTo>
                <a:lnTo>
                  <a:pt x="1845" y="1100"/>
                </a:lnTo>
                <a:lnTo>
                  <a:pt x="2050" y="1119"/>
                </a:lnTo>
                <a:lnTo>
                  <a:pt x="2237" y="1156"/>
                </a:lnTo>
                <a:lnTo>
                  <a:pt x="2423" y="1231"/>
                </a:lnTo>
                <a:lnTo>
                  <a:pt x="2591" y="1305"/>
                </a:lnTo>
                <a:lnTo>
                  <a:pt x="2591" y="727"/>
                </a:lnTo>
                <a:lnTo>
                  <a:pt x="6673" y="727"/>
                </a:lnTo>
                <a:lnTo>
                  <a:pt x="6673" y="4083"/>
                </a:lnTo>
                <a:lnTo>
                  <a:pt x="5928" y="4083"/>
                </a:lnTo>
                <a:lnTo>
                  <a:pt x="5928" y="3337"/>
                </a:lnTo>
                <a:lnTo>
                  <a:pt x="4455" y="3337"/>
                </a:lnTo>
                <a:lnTo>
                  <a:pt x="4455" y="4083"/>
                </a:lnTo>
                <a:lnTo>
                  <a:pt x="3560" y="4083"/>
                </a:lnTo>
                <a:lnTo>
                  <a:pt x="3728" y="4232"/>
                </a:lnTo>
                <a:lnTo>
                  <a:pt x="3859" y="4418"/>
                </a:lnTo>
                <a:lnTo>
                  <a:pt x="3952" y="4605"/>
                </a:lnTo>
                <a:lnTo>
                  <a:pt x="4026" y="4828"/>
                </a:lnTo>
                <a:lnTo>
                  <a:pt x="6860" y="4828"/>
                </a:lnTo>
                <a:lnTo>
                  <a:pt x="6971" y="4810"/>
                </a:lnTo>
                <a:lnTo>
                  <a:pt x="7083" y="4772"/>
                </a:lnTo>
                <a:lnTo>
                  <a:pt x="7176" y="4716"/>
                </a:lnTo>
                <a:lnTo>
                  <a:pt x="7251" y="4642"/>
                </a:lnTo>
                <a:lnTo>
                  <a:pt x="7326" y="4567"/>
                </a:lnTo>
                <a:lnTo>
                  <a:pt x="7381" y="4474"/>
                </a:lnTo>
                <a:lnTo>
                  <a:pt x="7400" y="4362"/>
                </a:lnTo>
                <a:lnTo>
                  <a:pt x="7419" y="4250"/>
                </a:lnTo>
                <a:lnTo>
                  <a:pt x="7419" y="560"/>
                </a:lnTo>
                <a:lnTo>
                  <a:pt x="7400" y="448"/>
                </a:lnTo>
                <a:lnTo>
                  <a:pt x="7381" y="336"/>
                </a:lnTo>
                <a:lnTo>
                  <a:pt x="7326" y="243"/>
                </a:lnTo>
                <a:lnTo>
                  <a:pt x="7251" y="168"/>
                </a:lnTo>
                <a:lnTo>
                  <a:pt x="7176" y="94"/>
                </a:lnTo>
                <a:lnTo>
                  <a:pt x="7083" y="38"/>
                </a:lnTo>
                <a:lnTo>
                  <a:pt x="6971" y="0"/>
                </a:lnTo>
                <a:close/>
                <a:moveTo>
                  <a:pt x="1156" y="4083"/>
                </a:moveTo>
                <a:lnTo>
                  <a:pt x="1025" y="4101"/>
                </a:lnTo>
                <a:lnTo>
                  <a:pt x="913" y="4139"/>
                </a:lnTo>
                <a:lnTo>
                  <a:pt x="783" y="4176"/>
                </a:lnTo>
                <a:lnTo>
                  <a:pt x="671" y="4232"/>
                </a:lnTo>
                <a:lnTo>
                  <a:pt x="559" y="4306"/>
                </a:lnTo>
                <a:lnTo>
                  <a:pt x="466" y="4381"/>
                </a:lnTo>
                <a:lnTo>
                  <a:pt x="373" y="4455"/>
                </a:lnTo>
                <a:lnTo>
                  <a:pt x="280" y="4549"/>
                </a:lnTo>
                <a:lnTo>
                  <a:pt x="205" y="4660"/>
                </a:lnTo>
                <a:lnTo>
                  <a:pt x="149" y="4754"/>
                </a:lnTo>
                <a:lnTo>
                  <a:pt x="93" y="4884"/>
                </a:lnTo>
                <a:lnTo>
                  <a:pt x="56" y="4996"/>
                </a:lnTo>
                <a:lnTo>
                  <a:pt x="19" y="5126"/>
                </a:lnTo>
                <a:lnTo>
                  <a:pt x="0" y="5257"/>
                </a:lnTo>
                <a:lnTo>
                  <a:pt x="0" y="5387"/>
                </a:lnTo>
                <a:lnTo>
                  <a:pt x="0" y="5499"/>
                </a:lnTo>
                <a:lnTo>
                  <a:pt x="37" y="5592"/>
                </a:lnTo>
                <a:lnTo>
                  <a:pt x="93" y="5686"/>
                </a:lnTo>
                <a:lnTo>
                  <a:pt x="168" y="5779"/>
                </a:lnTo>
                <a:lnTo>
                  <a:pt x="242" y="5835"/>
                </a:lnTo>
                <a:lnTo>
                  <a:pt x="336" y="5891"/>
                </a:lnTo>
                <a:lnTo>
                  <a:pt x="447" y="5928"/>
                </a:lnTo>
                <a:lnTo>
                  <a:pt x="3262" y="5928"/>
                </a:lnTo>
                <a:lnTo>
                  <a:pt x="3374" y="5891"/>
                </a:lnTo>
                <a:lnTo>
                  <a:pt x="3467" y="5835"/>
                </a:lnTo>
                <a:lnTo>
                  <a:pt x="3542" y="5779"/>
                </a:lnTo>
                <a:lnTo>
                  <a:pt x="3616" y="5686"/>
                </a:lnTo>
                <a:lnTo>
                  <a:pt x="3653" y="5592"/>
                </a:lnTo>
                <a:lnTo>
                  <a:pt x="3691" y="5499"/>
                </a:lnTo>
                <a:lnTo>
                  <a:pt x="3709" y="5387"/>
                </a:lnTo>
                <a:lnTo>
                  <a:pt x="3709" y="5257"/>
                </a:lnTo>
                <a:lnTo>
                  <a:pt x="3672" y="5126"/>
                </a:lnTo>
                <a:lnTo>
                  <a:pt x="3653" y="4996"/>
                </a:lnTo>
                <a:lnTo>
                  <a:pt x="3598" y="4884"/>
                </a:lnTo>
                <a:lnTo>
                  <a:pt x="3560" y="4754"/>
                </a:lnTo>
                <a:lnTo>
                  <a:pt x="3486" y="4660"/>
                </a:lnTo>
                <a:lnTo>
                  <a:pt x="3411" y="4549"/>
                </a:lnTo>
                <a:lnTo>
                  <a:pt x="3337" y="4455"/>
                </a:lnTo>
                <a:lnTo>
                  <a:pt x="3243" y="4381"/>
                </a:lnTo>
                <a:lnTo>
                  <a:pt x="3132" y="4306"/>
                </a:lnTo>
                <a:lnTo>
                  <a:pt x="3020" y="4232"/>
                </a:lnTo>
                <a:lnTo>
                  <a:pt x="2908" y="4176"/>
                </a:lnTo>
                <a:lnTo>
                  <a:pt x="2796" y="4139"/>
                </a:lnTo>
                <a:lnTo>
                  <a:pt x="2666" y="4101"/>
                </a:lnTo>
                <a:lnTo>
                  <a:pt x="2535" y="4083"/>
                </a:lnTo>
                <a:lnTo>
                  <a:pt x="2330" y="4083"/>
                </a:lnTo>
                <a:lnTo>
                  <a:pt x="2088" y="4157"/>
                </a:lnTo>
                <a:lnTo>
                  <a:pt x="1845" y="4176"/>
                </a:lnTo>
                <a:lnTo>
                  <a:pt x="1603" y="4157"/>
                </a:lnTo>
                <a:lnTo>
                  <a:pt x="1379" y="4083"/>
                </a:lnTo>
                <a:close/>
              </a:path>
            </a:pathLst>
          </a:custGeom>
          <a:solidFill>
            <a:srgbClr val="86D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txBox="1"/>
          <p:nvPr/>
        </p:nvSpPr>
        <p:spPr>
          <a:xfrm>
            <a:off x="1824927" y="5379787"/>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chemeClr val="lt1"/>
                </a:solidFill>
                <a:latin typeface="Poppins"/>
                <a:ea typeface="Poppins"/>
                <a:cs typeface="Poppins"/>
                <a:sym typeface="Poppins"/>
              </a:rPr>
              <a:t>Step 5</a:t>
            </a:r>
            <a:br>
              <a:rPr lang="pt-BR" sz="1000" b="1">
                <a:solidFill>
                  <a:schemeClr val="lt1"/>
                </a:solidFill>
                <a:latin typeface="Poppins"/>
                <a:ea typeface="Poppins"/>
                <a:cs typeface="Poppins"/>
                <a:sym typeface="Poppins"/>
              </a:rPr>
            </a:br>
            <a:r>
              <a:rPr lang="pt-BR" sz="1000">
                <a:solidFill>
                  <a:srgbClr val="FFFFFF"/>
                </a:solidFill>
                <a:latin typeface="Poppins"/>
                <a:ea typeface="Poppins"/>
                <a:cs typeface="Poppins"/>
                <a:sym typeface="Poppins"/>
              </a:rPr>
              <a:t>Invoice and collect payment</a:t>
            </a:r>
            <a:endParaRPr sz="500">
              <a:solidFill>
                <a:srgbClr val="FFFFFF"/>
              </a:solidFill>
              <a:latin typeface="Poppins"/>
              <a:ea typeface="Poppins"/>
              <a:cs typeface="Poppins"/>
              <a:sym typeface="Poppins"/>
            </a:endParaRPr>
          </a:p>
        </p:txBody>
      </p:sp>
      <p:sp>
        <p:nvSpPr>
          <p:cNvPr id="426" name="Google Shape;426;p36"/>
          <p:cNvSpPr/>
          <p:nvPr/>
        </p:nvSpPr>
        <p:spPr>
          <a:xfrm rot="-5400000">
            <a:off x="1236275" y="3975950"/>
            <a:ext cx="4848300" cy="677700"/>
          </a:xfrm>
          <a:prstGeom prst="curvedUpArrow">
            <a:avLst>
              <a:gd name="adj1" fmla="val 14423"/>
              <a:gd name="adj2" fmla="val 33345"/>
              <a:gd name="adj3" fmla="val 20238"/>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27" name="Google Shape;427;p36"/>
          <p:cNvSpPr txBox="1"/>
          <p:nvPr/>
        </p:nvSpPr>
        <p:spPr>
          <a:xfrm>
            <a:off x="1824914" y="6353816"/>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chemeClr val="lt1"/>
                </a:solidFill>
                <a:latin typeface="Poppins"/>
                <a:ea typeface="Poppins"/>
                <a:cs typeface="Poppins"/>
                <a:sym typeface="Poppins"/>
              </a:rPr>
              <a:t>Step 6</a:t>
            </a:r>
            <a:br>
              <a:rPr lang="pt-BR" sz="1000" b="1">
                <a:solidFill>
                  <a:schemeClr val="lt1"/>
                </a:solidFill>
                <a:latin typeface="Poppins"/>
                <a:ea typeface="Poppins"/>
                <a:cs typeface="Poppins"/>
                <a:sym typeface="Poppins"/>
              </a:rPr>
            </a:br>
            <a:r>
              <a:rPr lang="pt-BR" sz="1000">
                <a:solidFill>
                  <a:srgbClr val="FFFFFF"/>
                </a:solidFill>
                <a:latin typeface="Poppins"/>
                <a:ea typeface="Poppins"/>
                <a:cs typeface="Poppins"/>
                <a:sym typeface="Poppins"/>
              </a:rPr>
              <a:t>Update CRM with new transaction</a:t>
            </a:r>
            <a:endParaRPr sz="500">
              <a:solidFill>
                <a:srgbClr val="FFFFFF"/>
              </a:solidFill>
              <a:latin typeface="Poppins"/>
              <a:ea typeface="Poppins"/>
              <a:cs typeface="Poppins"/>
              <a:sym typeface="Poppins"/>
            </a:endParaRPr>
          </a:p>
        </p:txBody>
      </p:sp>
      <p:sp>
        <p:nvSpPr>
          <p:cNvPr id="428" name="Google Shape;428;p36"/>
          <p:cNvSpPr/>
          <p:nvPr/>
        </p:nvSpPr>
        <p:spPr>
          <a:xfrm rot="-5401444" flipH="1">
            <a:off x="508752" y="2272405"/>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29" name="Google Shape;429;p36"/>
          <p:cNvSpPr/>
          <p:nvPr/>
        </p:nvSpPr>
        <p:spPr>
          <a:xfrm rot="-5401444" flipH="1">
            <a:off x="508752" y="3249080"/>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30" name="Google Shape;430;p36"/>
          <p:cNvSpPr/>
          <p:nvPr/>
        </p:nvSpPr>
        <p:spPr>
          <a:xfrm rot="-5401444" flipH="1">
            <a:off x="515377" y="4225755"/>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31" name="Google Shape;431;p36"/>
          <p:cNvSpPr/>
          <p:nvPr/>
        </p:nvSpPr>
        <p:spPr>
          <a:xfrm rot="-5401444" flipH="1">
            <a:off x="515377" y="5202430"/>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32" name="Google Shape;432;p36"/>
          <p:cNvSpPr/>
          <p:nvPr/>
        </p:nvSpPr>
        <p:spPr>
          <a:xfrm rot="-5401444" flipH="1">
            <a:off x="575227" y="6259705"/>
            <a:ext cx="714300" cy="351600"/>
          </a:xfrm>
          <a:prstGeom prst="curvedDownArrow">
            <a:avLst>
              <a:gd name="adj1" fmla="val 25000"/>
              <a:gd name="adj2" fmla="val 50000"/>
              <a:gd name="adj3" fmla="val 25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pic>
        <p:nvPicPr>
          <p:cNvPr id="433" name="Google Shape;433;p36"/>
          <p:cNvPicPr preferRelativeResize="0"/>
          <p:nvPr/>
        </p:nvPicPr>
        <p:blipFill>
          <a:blip r:embed="rId4">
            <a:alphaModFix/>
          </a:blip>
          <a:stretch>
            <a:fillRect/>
          </a:stretch>
        </p:blipFill>
        <p:spPr>
          <a:xfrm>
            <a:off x="1182751" y="1513850"/>
            <a:ext cx="652000" cy="651977"/>
          </a:xfrm>
          <a:prstGeom prst="rect">
            <a:avLst/>
          </a:prstGeom>
          <a:noFill/>
          <a:ln>
            <a:noFill/>
          </a:ln>
        </p:spPr>
      </p:pic>
      <p:sp>
        <p:nvSpPr>
          <p:cNvPr id="434" name="Google Shape;434;p36"/>
          <p:cNvSpPr/>
          <p:nvPr/>
        </p:nvSpPr>
        <p:spPr>
          <a:xfrm>
            <a:off x="1283104" y="2669513"/>
            <a:ext cx="485422" cy="485500"/>
          </a:xfrm>
          <a:custGeom>
            <a:avLst/>
            <a:gdLst/>
            <a:ahLst/>
            <a:cxnLst/>
            <a:rect l="l" t="t" r="r" b="b"/>
            <a:pathLst>
              <a:path w="5201" h="5201" extrusionOk="0">
                <a:moveTo>
                  <a:pt x="1697" y="1379"/>
                </a:moveTo>
                <a:lnTo>
                  <a:pt x="1603" y="1398"/>
                </a:lnTo>
                <a:lnTo>
                  <a:pt x="1566" y="1435"/>
                </a:lnTo>
                <a:lnTo>
                  <a:pt x="1510" y="1473"/>
                </a:lnTo>
                <a:lnTo>
                  <a:pt x="1454" y="1528"/>
                </a:lnTo>
                <a:lnTo>
                  <a:pt x="1380" y="1640"/>
                </a:lnTo>
                <a:lnTo>
                  <a:pt x="1342" y="1715"/>
                </a:lnTo>
                <a:lnTo>
                  <a:pt x="1324" y="1789"/>
                </a:lnTo>
                <a:lnTo>
                  <a:pt x="1305" y="1901"/>
                </a:lnTo>
                <a:lnTo>
                  <a:pt x="1287" y="2013"/>
                </a:lnTo>
                <a:lnTo>
                  <a:pt x="1305" y="2125"/>
                </a:lnTo>
                <a:lnTo>
                  <a:pt x="1324" y="2237"/>
                </a:lnTo>
                <a:lnTo>
                  <a:pt x="1417" y="2442"/>
                </a:lnTo>
                <a:lnTo>
                  <a:pt x="1492" y="2591"/>
                </a:lnTo>
                <a:lnTo>
                  <a:pt x="1547" y="2666"/>
                </a:lnTo>
                <a:lnTo>
                  <a:pt x="1641" y="2796"/>
                </a:lnTo>
                <a:lnTo>
                  <a:pt x="1864" y="3076"/>
                </a:lnTo>
                <a:lnTo>
                  <a:pt x="2032" y="3225"/>
                </a:lnTo>
                <a:lnTo>
                  <a:pt x="2219" y="3374"/>
                </a:lnTo>
                <a:lnTo>
                  <a:pt x="2424" y="3523"/>
                </a:lnTo>
                <a:lnTo>
                  <a:pt x="2647" y="3635"/>
                </a:lnTo>
                <a:lnTo>
                  <a:pt x="2908" y="3747"/>
                </a:lnTo>
                <a:lnTo>
                  <a:pt x="3113" y="3803"/>
                </a:lnTo>
                <a:lnTo>
                  <a:pt x="3281" y="3821"/>
                </a:lnTo>
                <a:lnTo>
                  <a:pt x="3430" y="3803"/>
                </a:lnTo>
                <a:lnTo>
                  <a:pt x="3542" y="3765"/>
                </a:lnTo>
                <a:lnTo>
                  <a:pt x="3672" y="3691"/>
                </a:lnTo>
                <a:lnTo>
                  <a:pt x="3784" y="3598"/>
                </a:lnTo>
                <a:lnTo>
                  <a:pt x="3822" y="3560"/>
                </a:lnTo>
                <a:lnTo>
                  <a:pt x="3859" y="3504"/>
                </a:lnTo>
                <a:lnTo>
                  <a:pt x="3896" y="3392"/>
                </a:lnTo>
                <a:lnTo>
                  <a:pt x="3896" y="3299"/>
                </a:lnTo>
                <a:lnTo>
                  <a:pt x="3896" y="3225"/>
                </a:lnTo>
                <a:lnTo>
                  <a:pt x="3896" y="3187"/>
                </a:lnTo>
                <a:lnTo>
                  <a:pt x="3859" y="3150"/>
                </a:lnTo>
                <a:lnTo>
                  <a:pt x="3766" y="3113"/>
                </a:lnTo>
                <a:lnTo>
                  <a:pt x="3337" y="2908"/>
                </a:lnTo>
                <a:lnTo>
                  <a:pt x="3300" y="2889"/>
                </a:lnTo>
                <a:lnTo>
                  <a:pt x="3262" y="2889"/>
                </a:lnTo>
                <a:lnTo>
                  <a:pt x="3225" y="2908"/>
                </a:lnTo>
                <a:lnTo>
                  <a:pt x="3188" y="2945"/>
                </a:lnTo>
                <a:lnTo>
                  <a:pt x="2983" y="3187"/>
                </a:lnTo>
                <a:lnTo>
                  <a:pt x="2964" y="3225"/>
                </a:lnTo>
                <a:lnTo>
                  <a:pt x="2890" y="3225"/>
                </a:lnTo>
                <a:lnTo>
                  <a:pt x="2852" y="3206"/>
                </a:lnTo>
                <a:lnTo>
                  <a:pt x="2591" y="3076"/>
                </a:lnTo>
                <a:lnTo>
                  <a:pt x="2368" y="2908"/>
                </a:lnTo>
                <a:lnTo>
                  <a:pt x="2256" y="2815"/>
                </a:lnTo>
                <a:lnTo>
                  <a:pt x="2163" y="2721"/>
                </a:lnTo>
                <a:lnTo>
                  <a:pt x="2069" y="2591"/>
                </a:lnTo>
                <a:lnTo>
                  <a:pt x="1976" y="2442"/>
                </a:lnTo>
                <a:lnTo>
                  <a:pt x="1958" y="2405"/>
                </a:lnTo>
                <a:lnTo>
                  <a:pt x="1958" y="2367"/>
                </a:lnTo>
                <a:lnTo>
                  <a:pt x="1995" y="2311"/>
                </a:lnTo>
                <a:lnTo>
                  <a:pt x="2069" y="2237"/>
                </a:lnTo>
                <a:lnTo>
                  <a:pt x="2163" y="2088"/>
                </a:lnTo>
                <a:lnTo>
                  <a:pt x="2163" y="2032"/>
                </a:lnTo>
                <a:lnTo>
                  <a:pt x="2163" y="1976"/>
                </a:lnTo>
                <a:lnTo>
                  <a:pt x="1958" y="1491"/>
                </a:lnTo>
                <a:lnTo>
                  <a:pt x="1920" y="1435"/>
                </a:lnTo>
                <a:lnTo>
                  <a:pt x="1883" y="1398"/>
                </a:lnTo>
                <a:lnTo>
                  <a:pt x="1808" y="1398"/>
                </a:lnTo>
                <a:lnTo>
                  <a:pt x="1697" y="1379"/>
                </a:lnTo>
                <a:close/>
                <a:moveTo>
                  <a:pt x="2610" y="429"/>
                </a:moveTo>
                <a:lnTo>
                  <a:pt x="2815" y="447"/>
                </a:lnTo>
                <a:lnTo>
                  <a:pt x="3020" y="485"/>
                </a:lnTo>
                <a:lnTo>
                  <a:pt x="3225" y="522"/>
                </a:lnTo>
                <a:lnTo>
                  <a:pt x="3430" y="596"/>
                </a:lnTo>
                <a:lnTo>
                  <a:pt x="3617" y="690"/>
                </a:lnTo>
                <a:lnTo>
                  <a:pt x="3784" y="802"/>
                </a:lnTo>
                <a:lnTo>
                  <a:pt x="3952" y="913"/>
                </a:lnTo>
                <a:lnTo>
                  <a:pt x="4120" y="1062"/>
                </a:lnTo>
                <a:lnTo>
                  <a:pt x="4250" y="1212"/>
                </a:lnTo>
                <a:lnTo>
                  <a:pt x="4381" y="1398"/>
                </a:lnTo>
                <a:lnTo>
                  <a:pt x="4493" y="1566"/>
                </a:lnTo>
                <a:lnTo>
                  <a:pt x="4586" y="1752"/>
                </a:lnTo>
                <a:lnTo>
                  <a:pt x="4660" y="1957"/>
                </a:lnTo>
                <a:lnTo>
                  <a:pt x="4716" y="2162"/>
                </a:lnTo>
                <a:lnTo>
                  <a:pt x="4754" y="2367"/>
                </a:lnTo>
                <a:lnTo>
                  <a:pt x="4772" y="2572"/>
                </a:lnTo>
                <a:lnTo>
                  <a:pt x="4754" y="2796"/>
                </a:lnTo>
                <a:lnTo>
                  <a:pt x="4716" y="3001"/>
                </a:lnTo>
                <a:lnTo>
                  <a:pt x="4660" y="3206"/>
                </a:lnTo>
                <a:lnTo>
                  <a:pt x="4586" y="3411"/>
                </a:lnTo>
                <a:lnTo>
                  <a:pt x="4493" y="3598"/>
                </a:lnTo>
                <a:lnTo>
                  <a:pt x="4399" y="3765"/>
                </a:lnTo>
                <a:lnTo>
                  <a:pt x="4269" y="3933"/>
                </a:lnTo>
                <a:lnTo>
                  <a:pt x="4120" y="4082"/>
                </a:lnTo>
                <a:lnTo>
                  <a:pt x="3971" y="4231"/>
                </a:lnTo>
                <a:lnTo>
                  <a:pt x="3803" y="4343"/>
                </a:lnTo>
                <a:lnTo>
                  <a:pt x="3617" y="4455"/>
                </a:lnTo>
                <a:lnTo>
                  <a:pt x="3430" y="4548"/>
                </a:lnTo>
                <a:lnTo>
                  <a:pt x="3244" y="4623"/>
                </a:lnTo>
                <a:lnTo>
                  <a:pt x="3039" y="4679"/>
                </a:lnTo>
                <a:lnTo>
                  <a:pt x="2815" y="4697"/>
                </a:lnTo>
                <a:lnTo>
                  <a:pt x="2591" y="4716"/>
                </a:lnTo>
                <a:lnTo>
                  <a:pt x="2312" y="4697"/>
                </a:lnTo>
                <a:lnTo>
                  <a:pt x="2032" y="4641"/>
                </a:lnTo>
                <a:lnTo>
                  <a:pt x="1771" y="4548"/>
                </a:lnTo>
                <a:lnTo>
                  <a:pt x="1510" y="4418"/>
                </a:lnTo>
                <a:lnTo>
                  <a:pt x="1436" y="4380"/>
                </a:lnTo>
                <a:lnTo>
                  <a:pt x="615" y="4585"/>
                </a:lnTo>
                <a:lnTo>
                  <a:pt x="839" y="3803"/>
                </a:lnTo>
                <a:lnTo>
                  <a:pt x="783" y="3709"/>
                </a:lnTo>
                <a:lnTo>
                  <a:pt x="653" y="3448"/>
                </a:lnTo>
                <a:lnTo>
                  <a:pt x="541" y="3169"/>
                </a:lnTo>
                <a:lnTo>
                  <a:pt x="485" y="2871"/>
                </a:lnTo>
                <a:lnTo>
                  <a:pt x="466" y="2572"/>
                </a:lnTo>
                <a:lnTo>
                  <a:pt x="466" y="2349"/>
                </a:lnTo>
                <a:lnTo>
                  <a:pt x="504" y="2144"/>
                </a:lnTo>
                <a:lnTo>
                  <a:pt x="560" y="1939"/>
                </a:lnTo>
                <a:lnTo>
                  <a:pt x="634" y="1734"/>
                </a:lnTo>
                <a:lnTo>
                  <a:pt x="727" y="1547"/>
                </a:lnTo>
                <a:lnTo>
                  <a:pt x="821" y="1379"/>
                </a:lnTo>
                <a:lnTo>
                  <a:pt x="951" y="1212"/>
                </a:lnTo>
                <a:lnTo>
                  <a:pt x="1081" y="1062"/>
                </a:lnTo>
                <a:lnTo>
                  <a:pt x="1249" y="932"/>
                </a:lnTo>
                <a:lnTo>
                  <a:pt x="1398" y="802"/>
                </a:lnTo>
                <a:lnTo>
                  <a:pt x="1585" y="690"/>
                </a:lnTo>
                <a:lnTo>
                  <a:pt x="1771" y="596"/>
                </a:lnTo>
                <a:lnTo>
                  <a:pt x="1958" y="522"/>
                </a:lnTo>
                <a:lnTo>
                  <a:pt x="2163" y="485"/>
                </a:lnTo>
                <a:lnTo>
                  <a:pt x="2386" y="447"/>
                </a:lnTo>
                <a:lnTo>
                  <a:pt x="2610" y="429"/>
                </a:lnTo>
                <a:close/>
                <a:moveTo>
                  <a:pt x="2591" y="0"/>
                </a:moveTo>
                <a:lnTo>
                  <a:pt x="2330" y="19"/>
                </a:lnTo>
                <a:lnTo>
                  <a:pt x="2088" y="56"/>
                </a:lnTo>
                <a:lnTo>
                  <a:pt x="1827" y="112"/>
                </a:lnTo>
                <a:lnTo>
                  <a:pt x="1603" y="205"/>
                </a:lnTo>
                <a:lnTo>
                  <a:pt x="1380" y="317"/>
                </a:lnTo>
                <a:lnTo>
                  <a:pt x="1156" y="447"/>
                </a:lnTo>
                <a:lnTo>
                  <a:pt x="970" y="596"/>
                </a:lnTo>
                <a:lnTo>
                  <a:pt x="783" y="764"/>
                </a:lnTo>
                <a:lnTo>
                  <a:pt x="615" y="951"/>
                </a:lnTo>
                <a:lnTo>
                  <a:pt x="466" y="1137"/>
                </a:lnTo>
                <a:lnTo>
                  <a:pt x="336" y="1361"/>
                </a:lnTo>
                <a:lnTo>
                  <a:pt x="224" y="1584"/>
                </a:lnTo>
                <a:lnTo>
                  <a:pt x="149" y="1808"/>
                </a:lnTo>
                <a:lnTo>
                  <a:pt x="75" y="2069"/>
                </a:lnTo>
                <a:lnTo>
                  <a:pt x="38" y="2311"/>
                </a:lnTo>
                <a:lnTo>
                  <a:pt x="19" y="2572"/>
                </a:lnTo>
                <a:lnTo>
                  <a:pt x="56" y="2926"/>
                </a:lnTo>
                <a:lnTo>
                  <a:pt x="112" y="3243"/>
                </a:lnTo>
                <a:lnTo>
                  <a:pt x="224" y="3560"/>
                </a:lnTo>
                <a:lnTo>
                  <a:pt x="373" y="3877"/>
                </a:lnTo>
                <a:lnTo>
                  <a:pt x="0" y="5201"/>
                </a:lnTo>
                <a:lnTo>
                  <a:pt x="0" y="5201"/>
                </a:lnTo>
                <a:lnTo>
                  <a:pt x="1361" y="4846"/>
                </a:lnTo>
                <a:lnTo>
                  <a:pt x="1659" y="4977"/>
                </a:lnTo>
                <a:lnTo>
                  <a:pt x="1958" y="5070"/>
                </a:lnTo>
                <a:lnTo>
                  <a:pt x="2274" y="5145"/>
                </a:lnTo>
                <a:lnTo>
                  <a:pt x="2591" y="5163"/>
                </a:lnTo>
                <a:lnTo>
                  <a:pt x="2871" y="5145"/>
                </a:lnTo>
                <a:lnTo>
                  <a:pt x="3113" y="5107"/>
                </a:lnTo>
                <a:lnTo>
                  <a:pt x="3374" y="5033"/>
                </a:lnTo>
                <a:lnTo>
                  <a:pt x="3598" y="4958"/>
                </a:lnTo>
                <a:lnTo>
                  <a:pt x="3840" y="4846"/>
                </a:lnTo>
                <a:lnTo>
                  <a:pt x="4045" y="4716"/>
                </a:lnTo>
                <a:lnTo>
                  <a:pt x="4250" y="4567"/>
                </a:lnTo>
                <a:lnTo>
                  <a:pt x="4437" y="4399"/>
                </a:lnTo>
                <a:lnTo>
                  <a:pt x="4604" y="4213"/>
                </a:lnTo>
                <a:lnTo>
                  <a:pt x="4754" y="4026"/>
                </a:lnTo>
                <a:lnTo>
                  <a:pt x="4884" y="3803"/>
                </a:lnTo>
                <a:lnTo>
                  <a:pt x="4996" y="3579"/>
                </a:lnTo>
                <a:lnTo>
                  <a:pt x="5089" y="3355"/>
                </a:lnTo>
                <a:lnTo>
                  <a:pt x="5145" y="3094"/>
                </a:lnTo>
                <a:lnTo>
                  <a:pt x="5182" y="2852"/>
                </a:lnTo>
                <a:lnTo>
                  <a:pt x="5201" y="2572"/>
                </a:lnTo>
                <a:lnTo>
                  <a:pt x="5182" y="2330"/>
                </a:lnTo>
                <a:lnTo>
                  <a:pt x="5145" y="2069"/>
                </a:lnTo>
                <a:lnTo>
                  <a:pt x="5089" y="1827"/>
                </a:lnTo>
                <a:lnTo>
                  <a:pt x="4996" y="1603"/>
                </a:lnTo>
                <a:lnTo>
                  <a:pt x="4884" y="1361"/>
                </a:lnTo>
                <a:lnTo>
                  <a:pt x="4754" y="1156"/>
                </a:lnTo>
                <a:lnTo>
                  <a:pt x="4586" y="951"/>
                </a:lnTo>
                <a:lnTo>
                  <a:pt x="4418" y="764"/>
                </a:lnTo>
                <a:lnTo>
                  <a:pt x="4232" y="596"/>
                </a:lnTo>
                <a:lnTo>
                  <a:pt x="4027" y="429"/>
                </a:lnTo>
                <a:lnTo>
                  <a:pt x="3822" y="298"/>
                </a:lnTo>
                <a:lnTo>
                  <a:pt x="3579" y="205"/>
                </a:lnTo>
                <a:lnTo>
                  <a:pt x="3356" y="112"/>
                </a:lnTo>
                <a:lnTo>
                  <a:pt x="3113" y="56"/>
                </a:lnTo>
                <a:lnTo>
                  <a:pt x="2852" y="19"/>
                </a:lnTo>
                <a:lnTo>
                  <a:pt x="2591"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5" name="Google Shape;435;p36"/>
          <p:cNvSpPr/>
          <p:nvPr/>
        </p:nvSpPr>
        <p:spPr>
          <a:xfrm>
            <a:off x="1266040" y="4635910"/>
            <a:ext cx="485432" cy="386846"/>
          </a:xfrm>
          <a:custGeom>
            <a:avLst/>
            <a:gdLst/>
            <a:ahLst/>
            <a:cxnLst/>
            <a:rect l="l" t="t" r="r" b="b"/>
            <a:pathLst>
              <a:path w="7439" h="5928" extrusionOk="0">
                <a:moveTo>
                  <a:pt x="6096" y="0"/>
                </a:moveTo>
                <a:lnTo>
                  <a:pt x="6022" y="19"/>
                </a:lnTo>
                <a:lnTo>
                  <a:pt x="5947" y="37"/>
                </a:lnTo>
                <a:lnTo>
                  <a:pt x="4754" y="727"/>
                </a:lnTo>
                <a:lnTo>
                  <a:pt x="3561" y="727"/>
                </a:lnTo>
                <a:lnTo>
                  <a:pt x="3468" y="746"/>
                </a:lnTo>
                <a:lnTo>
                  <a:pt x="3356" y="764"/>
                </a:lnTo>
                <a:lnTo>
                  <a:pt x="3263" y="802"/>
                </a:lnTo>
                <a:lnTo>
                  <a:pt x="3170" y="839"/>
                </a:lnTo>
                <a:lnTo>
                  <a:pt x="2778" y="1081"/>
                </a:lnTo>
                <a:lnTo>
                  <a:pt x="2704" y="1156"/>
                </a:lnTo>
                <a:lnTo>
                  <a:pt x="2648" y="1230"/>
                </a:lnTo>
                <a:lnTo>
                  <a:pt x="2610" y="1305"/>
                </a:lnTo>
                <a:lnTo>
                  <a:pt x="2610" y="1398"/>
                </a:lnTo>
                <a:lnTo>
                  <a:pt x="2610" y="2852"/>
                </a:lnTo>
                <a:lnTo>
                  <a:pt x="2610" y="2945"/>
                </a:lnTo>
                <a:lnTo>
                  <a:pt x="2648" y="3038"/>
                </a:lnTo>
                <a:lnTo>
                  <a:pt x="2685" y="3113"/>
                </a:lnTo>
                <a:lnTo>
                  <a:pt x="2741" y="3188"/>
                </a:lnTo>
                <a:lnTo>
                  <a:pt x="2797" y="3243"/>
                </a:lnTo>
                <a:lnTo>
                  <a:pt x="2871" y="3281"/>
                </a:lnTo>
                <a:lnTo>
                  <a:pt x="2946" y="3318"/>
                </a:lnTo>
                <a:lnTo>
                  <a:pt x="3039" y="3337"/>
                </a:lnTo>
                <a:lnTo>
                  <a:pt x="3132" y="3337"/>
                </a:lnTo>
                <a:lnTo>
                  <a:pt x="3226" y="3299"/>
                </a:lnTo>
                <a:lnTo>
                  <a:pt x="3319" y="3262"/>
                </a:lnTo>
                <a:lnTo>
                  <a:pt x="3393" y="3206"/>
                </a:lnTo>
                <a:lnTo>
                  <a:pt x="3449" y="3132"/>
                </a:lnTo>
                <a:lnTo>
                  <a:pt x="3505" y="3057"/>
                </a:lnTo>
                <a:lnTo>
                  <a:pt x="3524" y="2964"/>
                </a:lnTo>
                <a:lnTo>
                  <a:pt x="3542" y="2871"/>
                </a:lnTo>
                <a:lnTo>
                  <a:pt x="3542" y="1845"/>
                </a:lnTo>
                <a:lnTo>
                  <a:pt x="5667" y="1845"/>
                </a:lnTo>
                <a:lnTo>
                  <a:pt x="5798" y="1864"/>
                </a:lnTo>
                <a:lnTo>
                  <a:pt x="5928" y="1901"/>
                </a:lnTo>
                <a:lnTo>
                  <a:pt x="6040" y="1957"/>
                </a:lnTo>
                <a:lnTo>
                  <a:pt x="6133" y="2032"/>
                </a:lnTo>
                <a:lnTo>
                  <a:pt x="6208" y="2125"/>
                </a:lnTo>
                <a:lnTo>
                  <a:pt x="6264" y="2237"/>
                </a:lnTo>
                <a:lnTo>
                  <a:pt x="6301" y="2367"/>
                </a:lnTo>
                <a:lnTo>
                  <a:pt x="6320" y="2498"/>
                </a:lnTo>
                <a:lnTo>
                  <a:pt x="6320" y="2833"/>
                </a:lnTo>
                <a:lnTo>
                  <a:pt x="7252" y="2293"/>
                </a:lnTo>
                <a:lnTo>
                  <a:pt x="7308" y="2256"/>
                </a:lnTo>
                <a:lnTo>
                  <a:pt x="7364" y="2200"/>
                </a:lnTo>
                <a:lnTo>
                  <a:pt x="7401" y="2125"/>
                </a:lnTo>
                <a:lnTo>
                  <a:pt x="7420" y="2069"/>
                </a:lnTo>
                <a:lnTo>
                  <a:pt x="7438" y="1995"/>
                </a:lnTo>
                <a:lnTo>
                  <a:pt x="7438" y="1920"/>
                </a:lnTo>
                <a:lnTo>
                  <a:pt x="7420" y="1845"/>
                </a:lnTo>
                <a:lnTo>
                  <a:pt x="7382" y="1790"/>
                </a:lnTo>
                <a:lnTo>
                  <a:pt x="6450" y="187"/>
                </a:lnTo>
                <a:lnTo>
                  <a:pt x="6413" y="112"/>
                </a:lnTo>
                <a:lnTo>
                  <a:pt x="6357" y="75"/>
                </a:lnTo>
                <a:lnTo>
                  <a:pt x="6301" y="37"/>
                </a:lnTo>
                <a:lnTo>
                  <a:pt x="6227" y="0"/>
                </a:lnTo>
                <a:close/>
                <a:moveTo>
                  <a:pt x="2238" y="1454"/>
                </a:moveTo>
                <a:lnTo>
                  <a:pt x="1492" y="1920"/>
                </a:lnTo>
                <a:lnTo>
                  <a:pt x="1399" y="1976"/>
                </a:lnTo>
                <a:lnTo>
                  <a:pt x="1324" y="2032"/>
                </a:lnTo>
                <a:lnTo>
                  <a:pt x="1268" y="2106"/>
                </a:lnTo>
                <a:lnTo>
                  <a:pt x="1212" y="2181"/>
                </a:lnTo>
                <a:lnTo>
                  <a:pt x="1175" y="2274"/>
                </a:lnTo>
                <a:lnTo>
                  <a:pt x="1157" y="2367"/>
                </a:lnTo>
                <a:lnTo>
                  <a:pt x="1138" y="2461"/>
                </a:lnTo>
                <a:lnTo>
                  <a:pt x="1119" y="2554"/>
                </a:lnTo>
                <a:lnTo>
                  <a:pt x="1119" y="3094"/>
                </a:lnTo>
                <a:lnTo>
                  <a:pt x="187" y="3635"/>
                </a:lnTo>
                <a:lnTo>
                  <a:pt x="131" y="3672"/>
                </a:lnTo>
                <a:lnTo>
                  <a:pt x="75" y="3728"/>
                </a:lnTo>
                <a:lnTo>
                  <a:pt x="38" y="3784"/>
                </a:lnTo>
                <a:lnTo>
                  <a:pt x="20" y="3859"/>
                </a:lnTo>
                <a:lnTo>
                  <a:pt x="1" y="3933"/>
                </a:lnTo>
                <a:lnTo>
                  <a:pt x="20" y="3989"/>
                </a:lnTo>
                <a:lnTo>
                  <a:pt x="20" y="4064"/>
                </a:lnTo>
                <a:lnTo>
                  <a:pt x="57" y="4138"/>
                </a:lnTo>
                <a:lnTo>
                  <a:pt x="989" y="5741"/>
                </a:lnTo>
                <a:lnTo>
                  <a:pt x="1026" y="5816"/>
                </a:lnTo>
                <a:lnTo>
                  <a:pt x="1082" y="5853"/>
                </a:lnTo>
                <a:lnTo>
                  <a:pt x="1138" y="5890"/>
                </a:lnTo>
                <a:lnTo>
                  <a:pt x="1212" y="5928"/>
                </a:lnTo>
                <a:lnTo>
                  <a:pt x="1362" y="5928"/>
                </a:lnTo>
                <a:lnTo>
                  <a:pt x="1417" y="5909"/>
                </a:lnTo>
                <a:lnTo>
                  <a:pt x="1492" y="5890"/>
                </a:lnTo>
                <a:lnTo>
                  <a:pt x="2685" y="5182"/>
                </a:lnTo>
                <a:lnTo>
                  <a:pt x="4419" y="5182"/>
                </a:lnTo>
                <a:lnTo>
                  <a:pt x="4568" y="5126"/>
                </a:lnTo>
                <a:lnTo>
                  <a:pt x="4698" y="5070"/>
                </a:lnTo>
                <a:lnTo>
                  <a:pt x="4810" y="4977"/>
                </a:lnTo>
                <a:lnTo>
                  <a:pt x="4903" y="4865"/>
                </a:lnTo>
                <a:lnTo>
                  <a:pt x="4959" y="4735"/>
                </a:lnTo>
                <a:lnTo>
                  <a:pt x="5015" y="4604"/>
                </a:lnTo>
                <a:lnTo>
                  <a:pt x="5015" y="4455"/>
                </a:lnTo>
                <a:lnTo>
                  <a:pt x="5201" y="4455"/>
                </a:lnTo>
                <a:lnTo>
                  <a:pt x="5276" y="4436"/>
                </a:lnTo>
                <a:lnTo>
                  <a:pt x="5350" y="4418"/>
                </a:lnTo>
                <a:lnTo>
                  <a:pt x="5406" y="4380"/>
                </a:lnTo>
                <a:lnTo>
                  <a:pt x="5462" y="4343"/>
                </a:lnTo>
                <a:lnTo>
                  <a:pt x="5518" y="4287"/>
                </a:lnTo>
                <a:lnTo>
                  <a:pt x="5556" y="4213"/>
                </a:lnTo>
                <a:lnTo>
                  <a:pt x="5574" y="4157"/>
                </a:lnTo>
                <a:lnTo>
                  <a:pt x="5574" y="4082"/>
                </a:lnTo>
                <a:lnTo>
                  <a:pt x="5574" y="3337"/>
                </a:lnTo>
                <a:lnTo>
                  <a:pt x="5667" y="3337"/>
                </a:lnTo>
                <a:lnTo>
                  <a:pt x="5723" y="3318"/>
                </a:lnTo>
                <a:lnTo>
                  <a:pt x="5779" y="3318"/>
                </a:lnTo>
                <a:lnTo>
                  <a:pt x="5872" y="3243"/>
                </a:lnTo>
                <a:lnTo>
                  <a:pt x="5928" y="3169"/>
                </a:lnTo>
                <a:lnTo>
                  <a:pt x="5947" y="3113"/>
                </a:lnTo>
                <a:lnTo>
                  <a:pt x="5947" y="3057"/>
                </a:lnTo>
                <a:lnTo>
                  <a:pt x="5947" y="2498"/>
                </a:lnTo>
                <a:lnTo>
                  <a:pt x="5947" y="2442"/>
                </a:lnTo>
                <a:lnTo>
                  <a:pt x="5928" y="2386"/>
                </a:lnTo>
                <a:lnTo>
                  <a:pt x="5872" y="2293"/>
                </a:lnTo>
                <a:lnTo>
                  <a:pt x="5779" y="2237"/>
                </a:lnTo>
                <a:lnTo>
                  <a:pt x="5723" y="2218"/>
                </a:lnTo>
                <a:lnTo>
                  <a:pt x="3915" y="2218"/>
                </a:lnTo>
                <a:lnTo>
                  <a:pt x="3915" y="2852"/>
                </a:lnTo>
                <a:lnTo>
                  <a:pt x="3897" y="3020"/>
                </a:lnTo>
                <a:lnTo>
                  <a:pt x="3841" y="3188"/>
                </a:lnTo>
                <a:lnTo>
                  <a:pt x="3766" y="3318"/>
                </a:lnTo>
                <a:lnTo>
                  <a:pt x="3673" y="3449"/>
                </a:lnTo>
                <a:lnTo>
                  <a:pt x="3561" y="3542"/>
                </a:lnTo>
                <a:lnTo>
                  <a:pt x="3412" y="3635"/>
                </a:lnTo>
                <a:lnTo>
                  <a:pt x="3263" y="3672"/>
                </a:lnTo>
                <a:lnTo>
                  <a:pt x="3095" y="3709"/>
                </a:lnTo>
                <a:lnTo>
                  <a:pt x="2927" y="3691"/>
                </a:lnTo>
                <a:lnTo>
                  <a:pt x="2760" y="3654"/>
                </a:lnTo>
                <a:lnTo>
                  <a:pt x="2629" y="3579"/>
                </a:lnTo>
                <a:lnTo>
                  <a:pt x="2499" y="3467"/>
                </a:lnTo>
                <a:lnTo>
                  <a:pt x="2387" y="3337"/>
                </a:lnTo>
                <a:lnTo>
                  <a:pt x="2312" y="3206"/>
                </a:lnTo>
                <a:lnTo>
                  <a:pt x="2256" y="3038"/>
                </a:lnTo>
                <a:lnTo>
                  <a:pt x="2238" y="2871"/>
                </a:lnTo>
                <a:lnTo>
                  <a:pt x="2238" y="1454"/>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36" name="Google Shape;436;p36"/>
          <p:cNvGrpSpPr/>
          <p:nvPr/>
        </p:nvGrpSpPr>
        <p:grpSpPr>
          <a:xfrm>
            <a:off x="1237974" y="5539330"/>
            <a:ext cx="485440" cy="326257"/>
            <a:chOff x="1241275" y="3718400"/>
            <a:chExt cx="450650" cy="302875"/>
          </a:xfrm>
        </p:grpSpPr>
        <p:sp>
          <p:nvSpPr>
            <p:cNvPr id="437" name="Google Shape;437;p36"/>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438" name="Google Shape;438;p36"/>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439" name="Google Shape;439;p36"/>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440" name="Google Shape;440;p36"/>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grpSp>
      <p:grpSp>
        <p:nvGrpSpPr>
          <p:cNvPr id="441" name="Google Shape;441;p36"/>
          <p:cNvGrpSpPr/>
          <p:nvPr/>
        </p:nvGrpSpPr>
        <p:grpSpPr>
          <a:xfrm>
            <a:off x="1266033" y="6436724"/>
            <a:ext cx="485443" cy="355926"/>
            <a:chOff x="4610450" y="3703750"/>
            <a:chExt cx="453050" cy="332175"/>
          </a:xfrm>
        </p:grpSpPr>
        <p:sp>
          <p:nvSpPr>
            <p:cNvPr id="442" name="Google Shape;442;p36"/>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3" name="Google Shape;443;p36"/>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86D4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444" name="Google Shape;444;p36"/>
          <p:cNvSpPr txBox="1"/>
          <p:nvPr/>
        </p:nvSpPr>
        <p:spPr>
          <a:xfrm>
            <a:off x="6443375" y="1579348"/>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FFFFFF"/>
                </a:solidFill>
                <a:latin typeface="Poppins"/>
                <a:ea typeface="Poppins"/>
                <a:cs typeface="Poppins"/>
                <a:sym typeface="Poppins"/>
              </a:rPr>
              <a:t>Step 1</a:t>
            </a:r>
            <a:br>
              <a:rPr lang="pt-BR" sz="1000" b="1">
                <a:solidFill>
                  <a:srgbClr val="FFFFFF"/>
                </a:solidFill>
                <a:latin typeface="Poppins"/>
                <a:ea typeface="Poppins"/>
                <a:cs typeface="Poppins"/>
                <a:sym typeface="Poppins"/>
              </a:rPr>
            </a:br>
            <a:r>
              <a:rPr lang="pt-BR" sz="1000">
                <a:solidFill>
                  <a:srgbClr val="FFFFFF"/>
                </a:solidFill>
                <a:latin typeface="Poppins"/>
                <a:ea typeface="Poppins"/>
                <a:cs typeface="Poppins"/>
                <a:sym typeface="Poppins"/>
              </a:rPr>
              <a:t>Select customers from CRM</a:t>
            </a:r>
            <a:endParaRPr sz="500">
              <a:solidFill>
                <a:srgbClr val="FFFFFF"/>
              </a:solidFill>
              <a:latin typeface="Poppins"/>
              <a:ea typeface="Poppins"/>
              <a:cs typeface="Poppins"/>
              <a:sym typeface="Poppins"/>
            </a:endParaRPr>
          </a:p>
        </p:txBody>
      </p:sp>
      <p:sp>
        <p:nvSpPr>
          <p:cNvPr id="445" name="Google Shape;445;p36"/>
          <p:cNvSpPr txBox="1"/>
          <p:nvPr/>
        </p:nvSpPr>
        <p:spPr>
          <a:xfrm>
            <a:off x="6430512" y="2457619"/>
            <a:ext cx="13305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6D9EEB"/>
                </a:solidFill>
                <a:latin typeface="Poppins"/>
                <a:ea typeface="Poppins"/>
                <a:cs typeface="Poppins"/>
                <a:sym typeface="Poppins"/>
              </a:rPr>
              <a:t>Step 2</a:t>
            </a:r>
            <a:br>
              <a:rPr lang="pt-BR" sz="1000" b="1">
                <a:solidFill>
                  <a:srgbClr val="6D9EEB"/>
                </a:solidFill>
                <a:latin typeface="Poppins"/>
                <a:ea typeface="Poppins"/>
                <a:cs typeface="Poppins"/>
                <a:sym typeface="Poppins"/>
              </a:rPr>
            </a:br>
            <a:r>
              <a:rPr lang="pt-BR" sz="1000">
                <a:solidFill>
                  <a:srgbClr val="6D9EEB"/>
                </a:solidFill>
                <a:latin typeface="Poppins"/>
                <a:ea typeface="Poppins"/>
                <a:cs typeface="Poppins"/>
                <a:sym typeface="Poppins"/>
              </a:rPr>
              <a:t>Talk to each one individually</a:t>
            </a:r>
            <a:endParaRPr sz="500">
              <a:solidFill>
                <a:srgbClr val="6D9EEB"/>
              </a:solidFill>
              <a:latin typeface="Poppins"/>
              <a:ea typeface="Poppins"/>
              <a:cs typeface="Poppins"/>
              <a:sym typeface="Poppins"/>
            </a:endParaRPr>
          </a:p>
        </p:txBody>
      </p:sp>
      <p:sp>
        <p:nvSpPr>
          <p:cNvPr id="446" name="Google Shape;446;p36"/>
          <p:cNvSpPr txBox="1"/>
          <p:nvPr/>
        </p:nvSpPr>
        <p:spPr>
          <a:xfrm>
            <a:off x="6366989" y="4405725"/>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6D9EEB"/>
                </a:solidFill>
                <a:latin typeface="Poppins"/>
                <a:ea typeface="Poppins"/>
                <a:cs typeface="Poppins"/>
                <a:sym typeface="Poppins"/>
              </a:rPr>
              <a:t>Step 4</a:t>
            </a:r>
            <a:br>
              <a:rPr lang="pt-BR" sz="1000" b="1">
                <a:solidFill>
                  <a:srgbClr val="6D9EEB"/>
                </a:solidFill>
                <a:latin typeface="Poppins"/>
                <a:ea typeface="Poppins"/>
                <a:cs typeface="Poppins"/>
                <a:sym typeface="Poppins"/>
              </a:rPr>
            </a:br>
            <a:r>
              <a:rPr lang="pt-BR" sz="1000">
                <a:solidFill>
                  <a:srgbClr val="6D9EEB"/>
                </a:solidFill>
                <a:latin typeface="Poppins"/>
                <a:ea typeface="Poppins"/>
                <a:cs typeface="Poppins"/>
                <a:sym typeface="Poppins"/>
              </a:rPr>
              <a:t>Negotiate and close a deal with customer</a:t>
            </a:r>
            <a:endParaRPr sz="500">
              <a:solidFill>
                <a:srgbClr val="6D9EEB"/>
              </a:solidFill>
              <a:latin typeface="Poppins"/>
              <a:ea typeface="Poppins"/>
              <a:cs typeface="Poppins"/>
              <a:sym typeface="Poppins"/>
            </a:endParaRPr>
          </a:p>
        </p:txBody>
      </p:sp>
      <p:sp>
        <p:nvSpPr>
          <p:cNvPr id="447" name="Google Shape;447;p36"/>
          <p:cNvSpPr txBox="1"/>
          <p:nvPr/>
        </p:nvSpPr>
        <p:spPr>
          <a:xfrm>
            <a:off x="6396927" y="3431683"/>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6D9EEB"/>
                </a:solidFill>
                <a:latin typeface="Poppins"/>
                <a:ea typeface="Poppins"/>
                <a:cs typeface="Poppins"/>
                <a:sym typeface="Poppins"/>
              </a:rPr>
              <a:t>Step 3</a:t>
            </a:r>
            <a:br>
              <a:rPr lang="pt-BR" sz="1000" b="1">
                <a:solidFill>
                  <a:srgbClr val="6D9EEB"/>
                </a:solidFill>
                <a:latin typeface="Poppins"/>
                <a:ea typeface="Poppins"/>
                <a:cs typeface="Poppins"/>
                <a:sym typeface="Poppins"/>
              </a:rPr>
            </a:br>
            <a:r>
              <a:rPr lang="pt-BR" sz="1000">
                <a:solidFill>
                  <a:srgbClr val="6D9EEB"/>
                </a:solidFill>
                <a:latin typeface="Poppins"/>
                <a:ea typeface="Poppins"/>
                <a:cs typeface="Poppins"/>
                <a:sym typeface="Poppins"/>
              </a:rPr>
              <a:t>Offer best deal as per available options</a:t>
            </a:r>
            <a:endParaRPr sz="500">
              <a:solidFill>
                <a:srgbClr val="6D9EEB"/>
              </a:solidFill>
              <a:latin typeface="Poppins"/>
              <a:ea typeface="Poppins"/>
              <a:cs typeface="Poppins"/>
              <a:sym typeface="Poppins"/>
            </a:endParaRPr>
          </a:p>
        </p:txBody>
      </p:sp>
      <p:sp>
        <p:nvSpPr>
          <p:cNvPr id="448" name="Google Shape;448;p36"/>
          <p:cNvSpPr/>
          <p:nvPr/>
        </p:nvSpPr>
        <p:spPr>
          <a:xfrm>
            <a:off x="5838021" y="3658705"/>
            <a:ext cx="485444" cy="387884"/>
          </a:xfrm>
          <a:custGeom>
            <a:avLst/>
            <a:gdLst/>
            <a:ahLst/>
            <a:cxnLst/>
            <a:rect l="l" t="t" r="r" b="b"/>
            <a:pathLst>
              <a:path w="7419" h="5928" extrusionOk="0">
                <a:moveTo>
                  <a:pt x="1845" y="1473"/>
                </a:moveTo>
                <a:lnTo>
                  <a:pt x="1734" y="1492"/>
                </a:lnTo>
                <a:lnTo>
                  <a:pt x="1622" y="1510"/>
                </a:lnTo>
                <a:lnTo>
                  <a:pt x="1417" y="1566"/>
                </a:lnTo>
                <a:lnTo>
                  <a:pt x="1230" y="1678"/>
                </a:lnTo>
                <a:lnTo>
                  <a:pt x="1063" y="1809"/>
                </a:lnTo>
                <a:lnTo>
                  <a:pt x="932" y="1976"/>
                </a:lnTo>
                <a:lnTo>
                  <a:pt x="820" y="2163"/>
                </a:lnTo>
                <a:lnTo>
                  <a:pt x="764" y="2368"/>
                </a:lnTo>
                <a:lnTo>
                  <a:pt x="746" y="2480"/>
                </a:lnTo>
                <a:lnTo>
                  <a:pt x="746" y="2591"/>
                </a:lnTo>
                <a:lnTo>
                  <a:pt x="746" y="2703"/>
                </a:lnTo>
                <a:lnTo>
                  <a:pt x="764" y="2815"/>
                </a:lnTo>
                <a:lnTo>
                  <a:pt x="820" y="3020"/>
                </a:lnTo>
                <a:lnTo>
                  <a:pt x="932" y="3207"/>
                </a:lnTo>
                <a:lnTo>
                  <a:pt x="1063" y="3374"/>
                </a:lnTo>
                <a:lnTo>
                  <a:pt x="1230" y="3523"/>
                </a:lnTo>
                <a:lnTo>
                  <a:pt x="1417" y="3617"/>
                </a:lnTo>
                <a:lnTo>
                  <a:pt x="1622" y="3691"/>
                </a:lnTo>
                <a:lnTo>
                  <a:pt x="1734" y="3691"/>
                </a:lnTo>
                <a:lnTo>
                  <a:pt x="1845" y="3710"/>
                </a:lnTo>
                <a:lnTo>
                  <a:pt x="1957" y="3691"/>
                </a:lnTo>
                <a:lnTo>
                  <a:pt x="2069" y="3691"/>
                </a:lnTo>
                <a:lnTo>
                  <a:pt x="2293" y="3617"/>
                </a:lnTo>
                <a:lnTo>
                  <a:pt x="2479" y="3523"/>
                </a:lnTo>
                <a:lnTo>
                  <a:pt x="2628" y="3374"/>
                </a:lnTo>
                <a:lnTo>
                  <a:pt x="2777" y="3207"/>
                </a:lnTo>
                <a:lnTo>
                  <a:pt x="2871" y="3020"/>
                </a:lnTo>
                <a:lnTo>
                  <a:pt x="2945" y="2815"/>
                </a:lnTo>
                <a:lnTo>
                  <a:pt x="2964" y="2703"/>
                </a:lnTo>
                <a:lnTo>
                  <a:pt x="2964" y="2591"/>
                </a:lnTo>
                <a:lnTo>
                  <a:pt x="2964" y="2480"/>
                </a:lnTo>
                <a:lnTo>
                  <a:pt x="2945" y="2368"/>
                </a:lnTo>
                <a:lnTo>
                  <a:pt x="2871" y="2163"/>
                </a:lnTo>
                <a:lnTo>
                  <a:pt x="2777" y="1976"/>
                </a:lnTo>
                <a:lnTo>
                  <a:pt x="2628" y="1809"/>
                </a:lnTo>
                <a:lnTo>
                  <a:pt x="2479" y="1678"/>
                </a:lnTo>
                <a:lnTo>
                  <a:pt x="2293" y="1566"/>
                </a:lnTo>
                <a:lnTo>
                  <a:pt x="2069" y="1510"/>
                </a:lnTo>
                <a:lnTo>
                  <a:pt x="1957" y="1492"/>
                </a:lnTo>
                <a:lnTo>
                  <a:pt x="1845" y="1473"/>
                </a:lnTo>
                <a:close/>
                <a:moveTo>
                  <a:pt x="2293" y="0"/>
                </a:moveTo>
                <a:lnTo>
                  <a:pt x="2200" y="38"/>
                </a:lnTo>
                <a:lnTo>
                  <a:pt x="2106" y="94"/>
                </a:lnTo>
                <a:lnTo>
                  <a:pt x="2013" y="168"/>
                </a:lnTo>
                <a:lnTo>
                  <a:pt x="1939" y="243"/>
                </a:lnTo>
                <a:lnTo>
                  <a:pt x="1901" y="336"/>
                </a:lnTo>
                <a:lnTo>
                  <a:pt x="1864" y="448"/>
                </a:lnTo>
                <a:lnTo>
                  <a:pt x="1845" y="560"/>
                </a:lnTo>
                <a:lnTo>
                  <a:pt x="1845" y="1100"/>
                </a:lnTo>
                <a:lnTo>
                  <a:pt x="2050" y="1119"/>
                </a:lnTo>
                <a:lnTo>
                  <a:pt x="2237" y="1156"/>
                </a:lnTo>
                <a:lnTo>
                  <a:pt x="2423" y="1231"/>
                </a:lnTo>
                <a:lnTo>
                  <a:pt x="2591" y="1305"/>
                </a:lnTo>
                <a:lnTo>
                  <a:pt x="2591" y="727"/>
                </a:lnTo>
                <a:lnTo>
                  <a:pt x="6673" y="727"/>
                </a:lnTo>
                <a:lnTo>
                  <a:pt x="6673" y="4083"/>
                </a:lnTo>
                <a:lnTo>
                  <a:pt x="5928" y="4083"/>
                </a:lnTo>
                <a:lnTo>
                  <a:pt x="5928" y="3337"/>
                </a:lnTo>
                <a:lnTo>
                  <a:pt x="4455" y="3337"/>
                </a:lnTo>
                <a:lnTo>
                  <a:pt x="4455" y="4083"/>
                </a:lnTo>
                <a:lnTo>
                  <a:pt x="3560" y="4083"/>
                </a:lnTo>
                <a:lnTo>
                  <a:pt x="3728" y="4232"/>
                </a:lnTo>
                <a:lnTo>
                  <a:pt x="3859" y="4418"/>
                </a:lnTo>
                <a:lnTo>
                  <a:pt x="3952" y="4605"/>
                </a:lnTo>
                <a:lnTo>
                  <a:pt x="4026" y="4828"/>
                </a:lnTo>
                <a:lnTo>
                  <a:pt x="6860" y="4828"/>
                </a:lnTo>
                <a:lnTo>
                  <a:pt x="6971" y="4810"/>
                </a:lnTo>
                <a:lnTo>
                  <a:pt x="7083" y="4772"/>
                </a:lnTo>
                <a:lnTo>
                  <a:pt x="7176" y="4716"/>
                </a:lnTo>
                <a:lnTo>
                  <a:pt x="7251" y="4642"/>
                </a:lnTo>
                <a:lnTo>
                  <a:pt x="7326" y="4567"/>
                </a:lnTo>
                <a:lnTo>
                  <a:pt x="7381" y="4474"/>
                </a:lnTo>
                <a:lnTo>
                  <a:pt x="7400" y="4362"/>
                </a:lnTo>
                <a:lnTo>
                  <a:pt x="7419" y="4250"/>
                </a:lnTo>
                <a:lnTo>
                  <a:pt x="7419" y="560"/>
                </a:lnTo>
                <a:lnTo>
                  <a:pt x="7400" y="448"/>
                </a:lnTo>
                <a:lnTo>
                  <a:pt x="7381" y="336"/>
                </a:lnTo>
                <a:lnTo>
                  <a:pt x="7326" y="243"/>
                </a:lnTo>
                <a:lnTo>
                  <a:pt x="7251" y="168"/>
                </a:lnTo>
                <a:lnTo>
                  <a:pt x="7176" y="94"/>
                </a:lnTo>
                <a:lnTo>
                  <a:pt x="7083" y="38"/>
                </a:lnTo>
                <a:lnTo>
                  <a:pt x="6971" y="0"/>
                </a:lnTo>
                <a:close/>
                <a:moveTo>
                  <a:pt x="1156" y="4083"/>
                </a:moveTo>
                <a:lnTo>
                  <a:pt x="1025" y="4101"/>
                </a:lnTo>
                <a:lnTo>
                  <a:pt x="913" y="4139"/>
                </a:lnTo>
                <a:lnTo>
                  <a:pt x="783" y="4176"/>
                </a:lnTo>
                <a:lnTo>
                  <a:pt x="671" y="4232"/>
                </a:lnTo>
                <a:lnTo>
                  <a:pt x="559" y="4306"/>
                </a:lnTo>
                <a:lnTo>
                  <a:pt x="466" y="4381"/>
                </a:lnTo>
                <a:lnTo>
                  <a:pt x="373" y="4455"/>
                </a:lnTo>
                <a:lnTo>
                  <a:pt x="280" y="4549"/>
                </a:lnTo>
                <a:lnTo>
                  <a:pt x="205" y="4660"/>
                </a:lnTo>
                <a:lnTo>
                  <a:pt x="149" y="4754"/>
                </a:lnTo>
                <a:lnTo>
                  <a:pt x="93" y="4884"/>
                </a:lnTo>
                <a:lnTo>
                  <a:pt x="56" y="4996"/>
                </a:lnTo>
                <a:lnTo>
                  <a:pt x="19" y="5126"/>
                </a:lnTo>
                <a:lnTo>
                  <a:pt x="0" y="5257"/>
                </a:lnTo>
                <a:lnTo>
                  <a:pt x="0" y="5387"/>
                </a:lnTo>
                <a:lnTo>
                  <a:pt x="0" y="5499"/>
                </a:lnTo>
                <a:lnTo>
                  <a:pt x="37" y="5592"/>
                </a:lnTo>
                <a:lnTo>
                  <a:pt x="93" y="5686"/>
                </a:lnTo>
                <a:lnTo>
                  <a:pt x="168" y="5779"/>
                </a:lnTo>
                <a:lnTo>
                  <a:pt x="242" y="5835"/>
                </a:lnTo>
                <a:lnTo>
                  <a:pt x="336" y="5891"/>
                </a:lnTo>
                <a:lnTo>
                  <a:pt x="447" y="5928"/>
                </a:lnTo>
                <a:lnTo>
                  <a:pt x="3262" y="5928"/>
                </a:lnTo>
                <a:lnTo>
                  <a:pt x="3374" y="5891"/>
                </a:lnTo>
                <a:lnTo>
                  <a:pt x="3467" y="5835"/>
                </a:lnTo>
                <a:lnTo>
                  <a:pt x="3542" y="5779"/>
                </a:lnTo>
                <a:lnTo>
                  <a:pt x="3616" y="5686"/>
                </a:lnTo>
                <a:lnTo>
                  <a:pt x="3653" y="5592"/>
                </a:lnTo>
                <a:lnTo>
                  <a:pt x="3691" y="5499"/>
                </a:lnTo>
                <a:lnTo>
                  <a:pt x="3709" y="5387"/>
                </a:lnTo>
                <a:lnTo>
                  <a:pt x="3709" y="5257"/>
                </a:lnTo>
                <a:lnTo>
                  <a:pt x="3672" y="5126"/>
                </a:lnTo>
                <a:lnTo>
                  <a:pt x="3653" y="4996"/>
                </a:lnTo>
                <a:lnTo>
                  <a:pt x="3598" y="4884"/>
                </a:lnTo>
                <a:lnTo>
                  <a:pt x="3560" y="4754"/>
                </a:lnTo>
                <a:lnTo>
                  <a:pt x="3486" y="4660"/>
                </a:lnTo>
                <a:lnTo>
                  <a:pt x="3411" y="4549"/>
                </a:lnTo>
                <a:lnTo>
                  <a:pt x="3337" y="4455"/>
                </a:lnTo>
                <a:lnTo>
                  <a:pt x="3243" y="4381"/>
                </a:lnTo>
                <a:lnTo>
                  <a:pt x="3132" y="4306"/>
                </a:lnTo>
                <a:lnTo>
                  <a:pt x="3020" y="4232"/>
                </a:lnTo>
                <a:lnTo>
                  <a:pt x="2908" y="4176"/>
                </a:lnTo>
                <a:lnTo>
                  <a:pt x="2796" y="4139"/>
                </a:lnTo>
                <a:lnTo>
                  <a:pt x="2666" y="4101"/>
                </a:lnTo>
                <a:lnTo>
                  <a:pt x="2535" y="4083"/>
                </a:lnTo>
                <a:lnTo>
                  <a:pt x="2330" y="4083"/>
                </a:lnTo>
                <a:lnTo>
                  <a:pt x="2088" y="4157"/>
                </a:lnTo>
                <a:lnTo>
                  <a:pt x="1845" y="4176"/>
                </a:lnTo>
                <a:lnTo>
                  <a:pt x="1603" y="4157"/>
                </a:lnTo>
                <a:lnTo>
                  <a:pt x="1379" y="4083"/>
                </a:lnTo>
                <a:close/>
              </a:path>
            </a:pathLst>
          </a:custGeom>
          <a:solidFill>
            <a:srgbClr val="22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txBox="1"/>
          <p:nvPr/>
        </p:nvSpPr>
        <p:spPr>
          <a:xfrm>
            <a:off x="6396927" y="5379787"/>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6D9EEB"/>
                </a:solidFill>
                <a:latin typeface="Poppins"/>
                <a:ea typeface="Poppins"/>
                <a:cs typeface="Poppins"/>
                <a:sym typeface="Poppins"/>
              </a:rPr>
              <a:t>Step 5</a:t>
            </a:r>
            <a:br>
              <a:rPr lang="pt-BR" sz="1000" b="1">
                <a:solidFill>
                  <a:srgbClr val="6D9EEB"/>
                </a:solidFill>
                <a:latin typeface="Poppins"/>
                <a:ea typeface="Poppins"/>
                <a:cs typeface="Poppins"/>
                <a:sym typeface="Poppins"/>
              </a:rPr>
            </a:br>
            <a:r>
              <a:rPr lang="pt-BR" sz="1000">
                <a:solidFill>
                  <a:srgbClr val="6D9EEB"/>
                </a:solidFill>
                <a:latin typeface="Poppins"/>
                <a:ea typeface="Poppins"/>
                <a:cs typeface="Poppins"/>
                <a:sym typeface="Poppins"/>
              </a:rPr>
              <a:t>Invoice and collect payment</a:t>
            </a:r>
            <a:endParaRPr sz="500">
              <a:solidFill>
                <a:srgbClr val="6D9EEB"/>
              </a:solidFill>
              <a:latin typeface="Poppins"/>
              <a:ea typeface="Poppins"/>
              <a:cs typeface="Poppins"/>
              <a:sym typeface="Poppins"/>
            </a:endParaRPr>
          </a:p>
        </p:txBody>
      </p:sp>
      <p:sp>
        <p:nvSpPr>
          <p:cNvPr id="450" name="Google Shape;450;p36"/>
          <p:cNvSpPr txBox="1"/>
          <p:nvPr/>
        </p:nvSpPr>
        <p:spPr>
          <a:xfrm>
            <a:off x="6396914" y="6353816"/>
            <a:ext cx="14232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800"/>
              <a:buFont typeface="Arial"/>
              <a:buNone/>
            </a:pPr>
            <a:r>
              <a:rPr lang="pt-BR" sz="1000" b="1">
                <a:solidFill>
                  <a:srgbClr val="6D9EEB"/>
                </a:solidFill>
                <a:latin typeface="Poppins"/>
                <a:ea typeface="Poppins"/>
                <a:cs typeface="Poppins"/>
                <a:sym typeface="Poppins"/>
              </a:rPr>
              <a:t>Step 6</a:t>
            </a:r>
            <a:br>
              <a:rPr lang="pt-BR" sz="1000" b="1">
                <a:solidFill>
                  <a:srgbClr val="6D9EEB"/>
                </a:solidFill>
                <a:latin typeface="Poppins"/>
                <a:ea typeface="Poppins"/>
                <a:cs typeface="Poppins"/>
                <a:sym typeface="Poppins"/>
              </a:rPr>
            </a:br>
            <a:r>
              <a:rPr lang="pt-BR" sz="1000">
                <a:solidFill>
                  <a:srgbClr val="6D9EEB"/>
                </a:solidFill>
                <a:latin typeface="Poppins"/>
                <a:ea typeface="Poppins"/>
                <a:cs typeface="Poppins"/>
                <a:sym typeface="Poppins"/>
              </a:rPr>
              <a:t>Update CRM with new transaction</a:t>
            </a:r>
            <a:endParaRPr sz="500">
              <a:solidFill>
                <a:srgbClr val="6D9EEB"/>
              </a:solidFill>
              <a:latin typeface="Poppins"/>
              <a:ea typeface="Poppins"/>
              <a:cs typeface="Poppins"/>
              <a:sym typeface="Poppins"/>
            </a:endParaRPr>
          </a:p>
        </p:txBody>
      </p:sp>
      <p:pic>
        <p:nvPicPr>
          <p:cNvPr id="451" name="Google Shape;451;p36"/>
          <p:cNvPicPr preferRelativeResize="0"/>
          <p:nvPr/>
        </p:nvPicPr>
        <p:blipFill>
          <a:blip r:embed="rId4">
            <a:alphaModFix/>
          </a:blip>
          <a:stretch>
            <a:fillRect/>
          </a:stretch>
        </p:blipFill>
        <p:spPr>
          <a:xfrm>
            <a:off x="5754751" y="1513850"/>
            <a:ext cx="652000" cy="651977"/>
          </a:xfrm>
          <a:prstGeom prst="rect">
            <a:avLst/>
          </a:prstGeom>
          <a:noFill/>
          <a:ln>
            <a:noFill/>
          </a:ln>
        </p:spPr>
      </p:pic>
      <p:sp>
        <p:nvSpPr>
          <p:cNvPr id="452" name="Google Shape;452;p36"/>
          <p:cNvSpPr/>
          <p:nvPr/>
        </p:nvSpPr>
        <p:spPr>
          <a:xfrm>
            <a:off x="5855104" y="2669513"/>
            <a:ext cx="485422" cy="485500"/>
          </a:xfrm>
          <a:custGeom>
            <a:avLst/>
            <a:gdLst/>
            <a:ahLst/>
            <a:cxnLst/>
            <a:rect l="l" t="t" r="r" b="b"/>
            <a:pathLst>
              <a:path w="5201" h="5201" extrusionOk="0">
                <a:moveTo>
                  <a:pt x="1697" y="1379"/>
                </a:moveTo>
                <a:lnTo>
                  <a:pt x="1603" y="1398"/>
                </a:lnTo>
                <a:lnTo>
                  <a:pt x="1566" y="1435"/>
                </a:lnTo>
                <a:lnTo>
                  <a:pt x="1510" y="1473"/>
                </a:lnTo>
                <a:lnTo>
                  <a:pt x="1454" y="1528"/>
                </a:lnTo>
                <a:lnTo>
                  <a:pt x="1380" y="1640"/>
                </a:lnTo>
                <a:lnTo>
                  <a:pt x="1342" y="1715"/>
                </a:lnTo>
                <a:lnTo>
                  <a:pt x="1324" y="1789"/>
                </a:lnTo>
                <a:lnTo>
                  <a:pt x="1305" y="1901"/>
                </a:lnTo>
                <a:lnTo>
                  <a:pt x="1287" y="2013"/>
                </a:lnTo>
                <a:lnTo>
                  <a:pt x="1305" y="2125"/>
                </a:lnTo>
                <a:lnTo>
                  <a:pt x="1324" y="2237"/>
                </a:lnTo>
                <a:lnTo>
                  <a:pt x="1417" y="2442"/>
                </a:lnTo>
                <a:lnTo>
                  <a:pt x="1492" y="2591"/>
                </a:lnTo>
                <a:lnTo>
                  <a:pt x="1547" y="2666"/>
                </a:lnTo>
                <a:lnTo>
                  <a:pt x="1641" y="2796"/>
                </a:lnTo>
                <a:lnTo>
                  <a:pt x="1864" y="3076"/>
                </a:lnTo>
                <a:lnTo>
                  <a:pt x="2032" y="3225"/>
                </a:lnTo>
                <a:lnTo>
                  <a:pt x="2219" y="3374"/>
                </a:lnTo>
                <a:lnTo>
                  <a:pt x="2424" y="3523"/>
                </a:lnTo>
                <a:lnTo>
                  <a:pt x="2647" y="3635"/>
                </a:lnTo>
                <a:lnTo>
                  <a:pt x="2908" y="3747"/>
                </a:lnTo>
                <a:lnTo>
                  <a:pt x="3113" y="3803"/>
                </a:lnTo>
                <a:lnTo>
                  <a:pt x="3281" y="3821"/>
                </a:lnTo>
                <a:lnTo>
                  <a:pt x="3430" y="3803"/>
                </a:lnTo>
                <a:lnTo>
                  <a:pt x="3542" y="3765"/>
                </a:lnTo>
                <a:lnTo>
                  <a:pt x="3672" y="3691"/>
                </a:lnTo>
                <a:lnTo>
                  <a:pt x="3784" y="3598"/>
                </a:lnTo>
                <a:lnTo>
                  <a:pt x="3822" y="3560"/>
                </a:lnTo>
                <a:lnTo>
                  <a:pt x="3859" y="3504"/>
                </a:lnTo>
                <a:lnTo>
                  <a:pt x="3896" y="3392"/>
                </a:lnTo>
                <a:lnTo>
                  <a:pt x="3896" y="3299"/>
                </a:lnTo>
                <a:lnTo>
                  <a:pt x="3896" y="3225"/>
                </a:lnTo>
                <a:lnTo>
                  <a:pt x="3896" y="3187"/>
                </a:lnTo>
                <a:lnTo>
                  <a:pt x="3859" y="3150"/>
                </a:lnTo>
                <a:lnTo>
                  <a:pt x="3766" y="3113"/>
                </a:lnTo>
                <a:lnTo>
                  <a:pt x="3337" y="2908"/>
                </a:lnTo>
                <a:lnTo>
                  <a:pt x="3300" y="2889"/>
                </a:lnTo>
                <a:lnTo>
                  <a:pt x="3262" y="2889"/>
                </a:lnTo>
                <a:lnTo>
                  <a:pt x="3225" y="2908"/>
                </a:lnTo>
                <a:lnTo>
                  <a:pt x="3188" y="2945"/>
                </a:lnTo>
                <a:lnTo>
                  <a:pt x="2983" y="3187"/>
                </a:lnTo>
                <a:lnTo>
                  <a:pt x="2964" y="3225"/>
                </a:lnTo>
                <a:lnTo>
                  <a:pt x="2890" y="3225"/>
                </a:lnTo>
                <a:lnTo>
                  <a:pt x="2852" y="3206"/>
                </a:lnTo>
                <a:lnTo>
                  <a:pt x="2591" y="3076"/>
                </a:lnTo>
                <a:lnTo>
                  <a:pt x="2368" y="2908"/>
                </a:lnTo>
                <a:lnTo>
                  <a:pt x="2256" y="2815"/>
                </a:lnTo>
                <a:lnTo>
                  <a:pt x="2163" y="2721"/>
                </a:lnTo>
                <a:lnTo>
                  <a:pt x="2069" y="2591"/>
                </a:lnTo>
                <a:lnTo>
                  <a:pt x="1976" y="2442"/>
                </a:lnTo>
                <a:lnTo>
                  <a:pt x="1958" y="2405"/>
                </a:lnTo>
                <a:lnTo>
                  <a:pt x="1958" y="2367"/>
                </a:lnTo>
                <a:lnTo>
                  <a:pt x="1995" y="2311"/>
                </a:lnTo>
                <a:lnTo>
                  <a:pt x="2069" y="2237"/>
                </a:lnTo>
                <a:lnTo>
                  <a:pt x="2163" y="2088"/>
                </a:lnTo>
                <a:lnTo>
                  <a:pt x="2163" y="2032"/>
                </a:lnTo>
                <a:lnTo>
                  <a:pt x="2163" y="1976"/>
                </a:lnTo>
                <a:lnTo>
                  <a:pt x="1958" y="1491"/>
                </a:lnTo>
                <a:lnTo>
                  <a:pt x="1920" y="1435"/>
                </a:lnTo>
                <a:lnTo>
                  <a:pt x="1883" y="1398"/>
                </a:lnTo>
                <a:lnTo>
                  <a:pt x="1808" y="1398"/>
                </a:lnTo>
                <a:lnTo>
                  <a:pt x="1697" y="1379"/>
                </a:lnTo>
                <a:close/>
                <a:moveTo>
                  <a:pt x="2610" y="429"/>
                </a:moveTo>
                <a:lnTo>
                  <a:pt x="2815" y="447"/>
                </a:lnTo>
                <a:lnTo>
                  <a:pt x="3020" y="485"/>
                </a:lnTo>
                <a:lnTo>
                  <a:pt x="3225" y="522"/>
                </a:lnTo>
                <a:lnTo>
                  <a:pt x="3430" y="596"/>
                </a:lnTo>
                <a:lnTo>
                  <a:pt x="3617" y="690"/>
                </a:lnTo>
                <a:lnTo>
                  <a:pt x="3784" y="802"/>
                </a:lnTo>
                <a:lnTo>
                  <a:pt x="3952" y="913"/>
                </a:lnTo>
                <a:lnTo>
                  <a:pt x="4120" y="1062"/>
                </a:lnTo>
                <a:lnTo>
                  <a:pt x="4250" y="1212"/>
                </a:lnTo>
                <a:lnTo>
                  <a:pt x="4381" y="1398"/>
                </a:lnTo>
                <a:lnTo>
                  <a:pt x="4493" y="1566"/>
                </a:lnTo>
                <a:lnTo>
                  <a:pt x="4586" y="1752"/>
                </a:lnTo>
                <a:lnTo>
                  <a:pt x="4660" y="1957"/>
                </a:lnTo>
                <a:lnTo>
                  <a:pt x="4716" y="2162"/>
                </a:lnTo>
                <a:lnTo>
                  <a:pt x="4754" y="2367"/>
                </a:lnTo>
                <a:lnTo>
                  <a:pt x="4772" y="2572"/>
                </a:lnTo>
                <a:lnTo>
                  <a:pt x="4754" y="2796"/>
                </a:lnTo>
                <a:lnTo>
                  <a:pt x="4716" y="3001"/>
                </a:lnTo>
                <a:lnTo>
                  <a:pt x="4660" y="3206"/>
                </a:lnTo>
                <a:lnTo>
                  <a:pt x="4586" y="3411"/>
                </a:lnTo>
                <a:lnTo>
                  <a:pt x="4493" y="3598"/>
                </a:lnTo>
                <a:lnTo>
                  <a:pt x="4399" y="3765"/>
                </a:lnTo>
                <a:lnTo>
                  <a:pt x="4269" y="3933"/>
                </a:lnTo>
                <a:lnTo>
                  <a:pt x="4120" y="4082"/>
                </a:lnTo>
                <a:lnTo>
                  <a:pt x="3971" y="4231"/>
                </a:lnTo>
                <a:lnTo>
                  <a:pt x="3803" y="4343"/>
                </a:lnTo>
                <a:lnTo>
                  <a:pt x="3617" y="4455"/>
                </a:lnTo>
                <a:lnTo>
                  <a:pt x="3430" y="4548"/>
                </a:lnTo>
                <a:lnTo>
                  <a:pt x="3244" y="4623"/>
                </a:lnTo>
                <a:lnTo>
                  <a:pt x="3039" y="4679"/>
                </a:lnTo>
                <a:lnTo>
                  <a:pt x="2815" y="4697"/>
                </a:lnTo>
                <a:lnTo>
                  <a:pt x="2591" y="4716"/>
                </a:lnTo>
                <a:lnTo>
                  <a:pt x="2312" y="4697"/>
                </a:lnTo>
                <a:lnTo>
                  <a:pt x="2032" y="4641"/>
                </a:lnTo>
                <a:lnTo>
                  <a:pt x="1771" y="4548"/>
                </a:lnTo>
                <a:lnTo>
                  <a:pt x="1510" y="4418"/>
                </a:lnTo>
                <a:lnTo>
                  <a:pt x="1436" y="4380"/>
                </a:lnTo>
                <a:lnTo>
                  <a:pt x="615" y="4585"/>
                </a:lnTo>
                <a:lnTo>
                  <a:pt x="839" y="3803"/>
                </a:lnTo>
                <a:lnTo>
                  <a:pt x="783" y="3709"/>
                </a:lnTo>
                <a:lnTo>
                  <a:pt x="653" y="3448"/>
                </a:lnTo>
                <a:lnTo>
                  <a:pt x="541" y="3169"/>
                </a:lnTo>
                <a:lnTo>
                  <a:pt x="485" y="2871"/>
                </a:lnTo>
                <a:lnTo>
                  <a:pt x="466" y="2572"/>
                </a:lnTo>
                <a:lnTo>
                  <a:pt x="466" y="2349"/>
                </a:lnTo>
                <a:lnTo>
                  <a:pt x="504" y="2144"/>
                </a:lnTo>
                <a:lnTo>
                  <a:pt x="560" y="1939"/>
                </a:lnTo>
                <a:lnTo>
                  <a:pt x="634" y="1734"/>
                </a:lnTo>
                <a:lnTo>
                  <a:pt x="727" y="1547"/>
                </a:lnTo>
                <a:lnTo>
                  <a:pt x="821" y="1379"/>
                </a:lnTo>
                <a:lnTo>
                  <a:pt x="951" y="1212"/>
                </a:lnTo>
                <a:lnTo>
                  <a:pt x="1081" y="1062"/>
                </a:lnTo>
                <a:lnTo>
                  <a:pt x="1249" y="932"/>
                </a:lnTo>
                <a:lnTo>
                  <a:pt x="1398" y="802"/>
                </a:lnTo>
                <a:lnTo>
                  <a:pt x="1585" y="690"/>
                </a:lnTo>
                <a:lnTo>
                  <a:pt x="1771" y="596"/>
                </a:lnTo>
                <a:lnTo>
                  <a:pt x="1958" y="522"/>
                </a:lnTo>
                <a:lnTo>
                  <a:pt x="2163" y="485"/>
                </a:lnTo>
                <a:lnTo>
                  <a:pt x="2386" y="447"/>
                </a:lnTo>
                <a:lnTo>
                  <a:pt x="2610" y="429"/>
                </a:lnTo>
                <a:close/>
                <a:moveTo>
                  <a:pt x="2591" y="0"/>
                </a:moveTo>
                <a:lnTo>
                  <a:pt x="2330" y="19"/>
                </a:lnTo>
                <a:lnTo>
                  <a:pt x="2088" y="56"/>
                </a:lnTo>
                <a:lnTo>
                  <a:pt x="1827" y="112"/>
                </a:lnTo>
                <a:lnTo>
                  <a:pt x="1603" y="205"/>
                </a:lnTo>
                <a:lnTo>
                  <a:pt x="1380" y="317"/>
                </a:lnTo>
                <a:lnTo>
                  <a:pt x="1156" y="447"/>
                </a:lnTo>
                <a:lnTo>
                  <a:pt x="970" y="596"/>
                </a:lnTo>
                <a:lnTo>
                  <a:pt x="783" y="764"/>
                </a:lnTo>
                <a:lnTo>
                  <a:pt x="615" y="951"/>
                </a:lnTo>
                <a:lnTo>
                  <a:pt x="466" y="1137"/>
                </a:lnTo>
                <a:lnTo>
                  <a:pt x="336" y="1361"/>
                </a:lnTo>
                <a:lnTo>
                  <a:pt x="224" y="1584"/>
                </a:lnTo>
                <a:lnTo>
                  <a:pt x="149" y="1808"/>
                </a:lnTo>
                <a:lnTo>
                  <a:pt x="75" y="2069"/>
                </a:lnTo>
                <a:lnTo>
                  <a:pt x="38" y="2311"/>
                </a:lnTo>
                <a:lnTo>
                  <a:pt x="19" y="2572"/>
                </a:lnTo>
                <a:lnTo>
                  <a:pt x="56" y="2926"/>
                </a:lnTo>
                <a:lnTo>
                  <a:pt x="112" y="3243"/>
                </a:lnTo>
                <a:lnTo>
                  <a:pt x="224" y="3560"/>
                </a:lnTo>
                <a:lnTo>
                  <a:pt x="373" y="3877"/>
                </a:lnTo>
                <a:lnTo>
                  <a:pt x="0" y="5201"/>
                </a:lnTo>
                <a:lnTo>
                  <a:pt x="0" y="5201"/>
                </a:lnTo>
                <a:lnTo>
                  <a:pt x="1361" y="4846"/>
                </a:lnTo>
                <a:lnTo>
                  <a:pt x="1659" y="4977"/>
                </a:lnTo>
                <a:lnTo>
                  <a:pt x="1958" y="5070"/>
                </a:lnTo>
                <a:lnTo>
                  <a:pt x="2274" y="5145"/>
                </a:lnTo>
                <a:lnTo>
                  <a:pt x="2591" y="5163"/>
                </a:lnTo>
                <a:lnTo>
                  <a:pt x="2871" y="5145"/>
                </a:lnTo>
                <a:lnTo>
                  <a:pt x="3113" y="5107"/>
                </a:lnTo>
                <a:lnTo>
                  <a:pt x="3374" y="5033"/>
                </a:lnTo>
                <a:lnTo>
                  <a:pt x="3598" y="4958"/>
                </a:lnTo>
                <a:lnTo>
                  <a:pt x="3840" y="4846"/>
                </a:lnTo>
                <a:lnTo>
                  <a:pt x="4045" y="4716"/>
                </a:lnTo>
                <a:lnTo>
                  <a:pt x="4250" y="4567"/>
                </a:lnTo>
                <a:lnTo>
                  <a:pt x="4437" y="4399"/>
                </a:lnTo>
                <a:lnTo>
                  <a:pt x="4604" y="4213"/>
                </a:lnTo>
                <a:lnTo>
                  <a:pt x="4754" y="4026"/>
                </a:lnTo>
                <a:lnTo>
                  <a:pt x="4884" y="3803"/>
                </a:lnTo>
                <a:lnTo>
                  <a:pt x="4996" y="3579"/>
                </a:lnTo>
                <a:lnTo>
                  <a:pt x="5089" y="3355"/>
                </a:lnTo>
                <a:lnTo>
                  <a:pt x="5145" y="3094"/>
                </a:lnTo>
                <a:lnTo>
                  <a:pt x="5182" y="2852"/>
                </a:lnTo>
                <a:lnTo>
                  <a:pt x="5201" y="2572"/>
                </a:lnTo>
                <a:lnTo>
                  <a:pt x="5182" y="2330"/>
                </a:lnTo>
                <a:lnTo>
                  <a:pt x="5145" y="2069"/>
                </a:lnTo>
                <a:lnTo>
                  <a:pt x="5089" y="1827"/>
                </a:lnTo>
                <a:lnTo>
                  <a:pt x="4996" y="1603"/>
                </a:lnTo>
                <a:lnTo>
                  <a:pt x="4884" y="1361"/>
                </a:lnTo>
                <a:lnTo>
                  <a:pt x="4754" y="1156"/>
                </a:lnTo>
                <a:lnTo>
                  <a:pt x="4586" y="951"/>
                </a:lnTo>
                <a:lnTo>
                  <a:pt x="4418" y="764"/>
                </a:lnTo>
                <a:lnTo>
                  <a:pt x="4232" y="596"/>
                </a:lnTo>
                <a:lnTo>
                  <a:pt x="4027" y="429"/>
                </a:lnTo>
                <a:lnTo>
                  <a:pt x="3822" y="298"/>
                </a:lnTo>
                <a:lnTo>
                  <a:pt x="3579" y="205"/>
                </a:lnTo>
                <a:lnTo>
                  <a:pt x="3356" y="112"/>
                </a:lnTo>
                <a:lnTo>
                  <a:pt x="3113" y="56"/>
                </a:lnTo>
                <a:lnTo>
                  <a:pt x="2852" y="19"/>
                </a:lnTo>
                <a:lnTo>
                  <a:pt x="2591" y="0"/>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53" name="Google Shape;453;p36"/>
          <p:cNvSpPr/>
          <p:nvPr/>
        </p:nvSpPr>
        <p:spPr>
          <a:xfrm>
            <a:off x="5838040" y="4635910"/>
            <a:ext cx="485432" cy="386846"/>
          </a:xfrm>
          <a:custGeom>
            <a:avLst/>
            <a:gdLst/>
            <a:ahLst/>
            <a:cxnLst/>
            <a:rect l="l" t="t" r="r" b="b"/>
            <a:pathLst>
              <a:path w="7439" h="5928" extrusionOk="0">
                <a:moveTo>
                  <a:pt x="6096" y="0"/>
                </a:moveTo>
                <a:lnTo>
                  <a:pt x="6022" y="19"/>
                </a:lnTo>
                <a:lnTo>
                  <a:pt x="5947" y="37"/>
                </a:lnTo>
                <a:lnTo>
                  <a:pt x="4754" y="727"/>
                </a:lnTo>
                <a:lnTo>
                  <a:pt x="3561" y="727"/>
                </a:lnTo>
                <a:lnTo>
                  <a:pt x="3468" y="746"/>
                </a:lnTo>
                <a:lnTo>
                  <a:pt x="3356" y="764"/>
                </a:lnTo>
                <a:lnTo>
                  <a:pt x="3263" y="802"/>
                </a:lnTo>
                <a:lnTo>
                  <a:pt x="3170" y="839"/>
                </a:lnTo>
                <a:lnTo>
                  <a:pt x="2778" y="1081"/>
                </a:lnTo>
                <a:lnTo>
                  <a:pt x="2704" y="1156"/>
                </a:lnTo>
                <a:lnTo>
                  <a:pt x="2648" y="1230"/>
                </a:lnTo>
                <a:lnTo>
                  <a:pt x="2610" y="1305"/>
                </a:lnTo>
                <a:lnTo>
                  <a:pt x="2610" y="1398"/>
                </a:lnTo>
                <a:lnTo>
                  <a:pt x="2610" y="2852"/>
                </a:lnTo>
                <a:lnTo>
                  <a:pt x="2610" y="2945"/>
                </a:lnTo>
                <a:lnTo>
                  <a:pt x="2648" y="3038"/>
                </a:lnTo>
                <a:lnTo>
                  <a:pt x="2685" y="3113"/>
                </a:lnTo>
                <a:lnTo>
                  <a:pt x="2741" y="3188"/>
                </a:lnTo>
                <a:lnTo>
                  <a:pt x="2797" y="3243"/>
                </a:lnTo>
                <a:lnTo>
                  <a:pt x="2871" y="3281"/>
                </a:lnTo>
                <a:lnTo>
                  <a:pt x="2946" y="3318"/>
                </a:lnTo>
                <a:lnTo>
                  <a:pt x="3039" y="3337"/>
                </a:lnTo>
                <a:lnTo>
                  <a:pt x="3132" y="3337"/>
                </a:lnTo>
                <a:lnTo>
                  <a:pt x="3226" y="3299"/>
                </a:lnTo>
                <a:lnTo>
                  <a:pt x="3319" y="3262"/>
                </a:lnTo>
                <a:lnTo>
                  <a:pt x="3393" y="3206"/>
                </a:lnTo>
                <a:lnTo>
                  <a:pt x="3449" y="3132"/>
                </a:lnTo>
                <a:lnTo>
                  <a:pt x="3505" y="3057"/>
                </a:lnTo>
                <a:lnTo>
                  <a:pt x="3524" y="2964"/>
                </a:lnTo>
                <a:lnTo>
                  <a:pt x="3542" y="2871"/>
                </a:lnTo>
                <a:lnTo>
                  <a:pt x="3542" y="1845"/>
                </a:lnTo>
                <a:lnTo>
                  <a:pt x="5667" y="1845"/>
                </a:lnTo>
                <a:lnTo>
                  <a:pt x="5798" y="1864"/>
                </a:lnTo>
                <a:lnTo>
                  <a:pt x="5928" y="1901"/>
                </a:lnTo>
                <a:lnTo>
                  <a:pt x="6040" y="1957"/>
                </a:lnTo>
                <a:lnTo>
                  <a:pt x="6133" y="2032"/>
                </a:lnTo>
                <a:lnTo>
                  <a:pt x="6208" y="2125"/>
                </a:lnTo>
                <a:lnTo>
                  <a:pt x="6264" y="2237"/>
                </a:lnTo>
                <a:lnTo>
                  <a:pt x="6301" y="2367"/>
                </a:lnTo>
                <a:lnTo>
                  <a:pt x="6320" y="2498"/>
                </a:lnTo>
                <a:lnTo>
                  <a:pt x="6320" y="2833"/>
                </a:lnTo>
                <a:lnTo>
                  <a:pt x="7252" y="2293"/>
                </a:lnTo>
                <a:lnTo>
                  <a:pt x="7308" y="2256"/>
                </a:lnTo>
                <a:lnTo>
                  <a:pt x="7364" y="2200"/>
                </a:lnTo>
                <a:lnTo>
                  <a:pt x="7401" y="2125"/>
                </a:lnTo>
                <a:lnTo>
                  <a:pt x="7420" y="2069"/>
                </a:lnTo>
                <a:lnTo>
                  <a:pt x="7438" y="1995"/>
                </a:lnTo>
                <a:lnTo>
                  <a:pt x="7438" y="1920"/>
                </a:lnTo>
                <a:lnTo>
                  <a:pt x="7420" y="1845"/>
                </a:lnTo>
                <a:lnTo>
                  <a:pt x="7382" y="1790"/>
                </a:lnTo>
                <a:lnTo>
                  <a:pt x="6450" y="187"/>
                </a:lnTo>
                <a:lnTo>
                  <a:pt x="6413" y="112"/>
                </a:lnTo>
                <a:lnTo>
                  <a:pt x="6357" y="75"/>
                </a:lnTo>
                <a:lnTo>
                  <a:pt x="6301" y="37"/>
                </a:lnTo>
                <a:lnTo>
                  <a:pt x="6227" y="0"/>
                </a:lnTo>
                <a:close/>
                <a:moveTo>
                  <a:pt x="2238" y="1454"/>
                </a:moveTo>
                <a:lnTo>
                  <a:pt x="1492" y="1920"/>
                </a:lnTo>
                <a:lnTo>
                  <a:pt x="1399" y="1976"/>
                </a:lnTo>
                <a:lnTo>
                  <a:pt x="1324" y="2032"/>
                </a:lnTo>
                <a:lnTo>
                  <a:pt x="1268" y="2106"/>
                </a:lnTo>
                <a:lnTo>
                  <a:pt x="1212" y="2181"/>
                </a:lnTo>
                <a:lnTo>
                  <a:pt x="1175" y="2274"/>
                </a:lnTo>
                <a:lnTo>
                  <a:pt x="1157" y="2367"/>
                </a:lnTo>
                <a:lnTo>
                  <a:pt x="1138" y="2461"/>
                </a:lnTo>
                <a:lnTo>
                  <a:pt x="1119" y="2554"/>
                </a:lnTo>
                <a:lnTo>
                  <a:pt x="1119" y="3094"/>
                </a:lnTo>
                <a:lnTo>
                  <a:pt x="187" y="3635"/>
                </a:lnTo>
                <a:lnTo>
                  <a:pt x="131" y="3672"/>
                </a:lnTo>
                <a:lnTo>
                  <a:pt x="75" y="3728"/>
                </a:lnTo>
                <a:lnTo>
                  <a:pt x="38" y="3784"/>
                </a:lnTo>
                <a:lnTo>
                  <a:pt x="20" y="3859"/>
                </a:lnTo>
                <a:lnTo>
                  <a:pt x="1" y="3933"/>
                </a:lnTo>
                <a:lnTo>
                  <a:pt x="20" y="3989"/>
                </a:lnTo>
                <a:lnTo>
                  <a:pt x="20" y="4064"/>
                </a:lnTo>
                <a:lnTo>
                  <a:pt x="57" y="4138"/>
                </a:lnTo>
                <a:lnTo>
                  <a:pt x="989" y="5741"/>
                </a:lnTo>
                <a:lnTo>
                  <a:pt x="1026" y="5816"/>
                </a:lnTo>
                <a:lnTo>
                  <a:pt x="1082" y="5853"/>
                </a:lnTo>
                <a:lnTo>
                  <a:pt x="1138" y="5890"/>
                </a:lnTo>
                <a:lnTo>
                  <a:pt x="1212" y="5928"/>
                </a:lnTo>
                <a:lnTo>
                  <a:pt x="1362" y="5928"/>
                </a:lnTo>
                <a:lnTo>
                  <a:pt x="1417" y="5909"/>
                </a:lnTo>
                <a:lnTo>
                  <a:pt x="1492" y="5890"/>
                </a:lnTo>
                <a:lnTo>
                  <a:pt x="2685" y="5182"/>
                </a:lnTo>
                <a:lnTo>
                  <a:pt x="4419" y="5182"/>
                </a:lnTo>
                <a:lnTo>
                  <a:pt x="4568" y="5126"/>
                </a:lnTo>
                <a:lnTo>
                  <a:pt x="4698" y="5070"/>
                </a:lnTo>
                <a:lnTo>
                  <a:pt x="4810" y="4977"/>
                </a:lnTo>
                <a:lnTo>
                  <a:pt x="4903" y="4865"/>
                </a:lnTo>
                <a:lnTo>
                  <a:pt x="4959" y="4735"/>
                </a:lnTo>
                <a:lnTo>
                  <a:pt x="5015" y="4604"/>
                </a:lnTo>
                <a:lnTo>
                  <a:pt x="5015" y="4455"/>
                </a:lnTo>
                <a:lnTo>
                  <a:pt x="5201" y="4455"/>
                </a:lnTo>
                <a:lnTo>
                  <a:pt x="5276" y="4436"/>
                </a:lnTo>
                <a:lnTo>
                  <a:pt x="5350" y="4418"/>
                </a:lnTo>
                <a:lnTo>
                  <a:pt x="5406" y="4380"/>
                </a:lnTo>
                <a:lnTo>
                  <a:pt x="5462" y="4343"/>
                </a:lnTo>
                <a:lnTo>
                  <a:pt x="5518" y="4287"/>
                </a:lnTo>
                <a:lnTo>
                  <a:pt x="5556" y="4213"/>
                </a:lnTo>
                <a:lnTo>
                  <a:pt x="5574" y="4157"/>
                </a:lnTo>
                <a:lnTo>
                  <a:pt x="5574" y="4082"/>
                </a:lnTo>
                <a:lnTo>
                  <a:pt x="5574" y="3337"/>
                </a:lnTo>
                <a:lnTo>
                  <a:pt x="5667" y="3337"/>
                </a:lnTo>
                <a:lnTo>
                  <a:pt x="5723" y="3318"/>
                </a:lnTo>
                <a:lnTo>
                  <a:pt x="5779" y="3318"/>
                </a:lnTo>
                <a:lnTo>
                  <a:pt x="5872" y="3243"/>
                </a:lnTo>
                <a:lnTo>
                  <a:pt x="5928" y="3169"/>
                </a:lnTo>
                <a:lnTo>
                  <a:pt x="5947" y="3113"/>
                </a:lnTo>
                <a:lnTo>
                  <a:pt x="5947" y="3057"/>
                </a:lnTo>
                <a:lnTo>
                  <a:pt x="5947" y="2498"/>
                </a:lnTo>
                <a:lnTo>
                  <a:pt x="5947" y="2442"/>
                </a:lnTo>
                <a:lnTo>
                  <a:pt x="5928" y="2386"/>
                </a:lnTo>
                <a:lnTo>
                  <a:pt x="5872" y="2293"/>
                </a:lnTo>
                <a:lnTo>
                  <a:pt x="5779" y="2237"/>
                </a:lnTo>
                <a:lnTo>
                  <a:pt x="5723" y="2218"/>
                </a:lnTo>
                <a:lnTo>
                  <a:pt x="3915" y="2218"/>
                </a:lnTo>
                <a:lnTo>
                  <a:pt x="3915" y="2852"/>
                </a:lnTo>
                <a:lnTo>
                  <a:pt x="3897" y="3020"/>
                </a:lnTo>
                <a:lnTo>
                  <a:pt x="3841" y="3188"/>
                </a:lnTo>
                <a:lnTo>
                  <a:pt x="3766" y="3318"/>
                </a:lnTo>
                <a:lnTo>
                  <a:pt x="3673" y="3449"/>
                </a:lnTo>
                <a:lnTo>
                  <a:pt x="3561" y="3542"/>
                </a:lnTo>
                <a:lnTo>
                  <a:pt x="3412" y="3635"/>
                </a:lnTo>
                <a:lnTo>
                  <a:pt x="3263" y="3672"/>
                </a:lnTo>
                <a:lnTo>
                  <a:pt x="3095" y="3709"/>
                </a:lnTo>
                <a:lnTo>
                  <a:pt x="2927" y="3691"/>
                </a:lnTo>
                <a:lnTo>
                  <a:pt x="2760" y="3654"/>
                </a:lnTo>
                <a:lnTo>
                  <a:pt x="2629" y="3579"/>
                </a:lnTo>
                <a:lnTo>
                  <a:pt x="2499" y="3467"/>
                </a:lnTo>
                <a:lnTo>
                  <a:pt x="2387" y="3337"/>
                </a:lnTo>
                <a:lnTo>
                  <a:pt x="2312" y="3206"/>
                </a:lnTo>
                <a:lnTo>
                  <a:pt x="2256" y="3038"/>
                </a:lnTo>
                <a:lnTo>
                  <a:pt x="2238" y="2871"/>
                </a:lnTo>
                <a:lnTo>
                  <a:pt x="2238" y="1454"/>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54" name="Google Shape;454;p36"/>
          <p:cNvGrpSpPr/>
          <p:nvPr/>
        </p:nvGrpSpPr>
        <p:grpSpPr>
          <a:xfrm>
            <a:off x="5809974" y="5539330"/>
            <a:ext cx="485440" cy="326257"/>
            <a:chOff x="1241275" y="3718400"/>
            <a:chExt cx="450650" cy="302875"/>
          </a:xfrm>
        </p:grpSpPr>
        <p:sp>
          <p:nvSpPr>
            <p:cNvPr id="455" name="Google Shape;455;p36"/>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456" name="Google Shape;456;p36"/>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457" name="Google Shape;457;p36"/>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sp>
          <p:nvSpPr>
            <p:cNvPr id="458" name="Google Shape;458;p36"/>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6D4D0"/>
                </a:solidFill>
                <a:latin typeface="Arial"/>
                <a:ea typeface="Arial"/>
                <a:cs typeface="Arial"/>
                <a:sym typeface="Arial"/>
              </a:endParaRPr>
            </a:p>
          </p:txBody>
        </p:sp>
      </p:grpSp>
      <p:grpSp>
        <p:nvGrpSpPr>
          <p:cNvPr id="459" name="Google Shape;459;p36"/>
          <p:cNvGrpSpPr/>
          <p:nvPr/>
        </p:nvGrpSpPr>
        <p:grpSpPr>
          <a:xfrm>
            <a:off x="5838033" y="6436724"/>
            <a:ext cx="485443" cy="355926"/>
            <a:chOff x="4610450" y="3703750"/>
            <a:chExt cx="453050" cy="332175"/>
          </a:xfrm>
        </p:grpSpPr>
        <p:sp>
          <p:nvSpPr>
            <p:cNvPr id="460" name="Google Shape;460;p36"/>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1" name="Google Shape;461;p36"/>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225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462" name="Google Shape;462;p36"/>
          <p:cNvSpPr/>
          <p:nvPr/>
        </p:nvSpPr>
        <p:spPr>
          <a:xfrm>
            <a:off x="5324300" y="2829888"/>
            <a:ext cx="3115200" cy="3115200"/>
          </a:xfrm>
          <a:prstGeom prst="mathMultiply">
            <a:avLst>
              <a:gd name="adj1" fmla="val 9069"/>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3" name="Google Shape;463;p36"/>
          <p:cNvSpPr/>
          <p:nvPr/>
        </p:nvSpPr>
        <p:spPr>
          <a:xfrm>
            <a:off x="4364000" y="4121300"/>
            <a:ext cx="756300" cy="387000"/>
          </a:xfrm>
          <a:prstGeom prst="rightArrow">
            <a:avLst>
              <a:gd name="adj1" fmla="val 50000"/>
              <a:gd name="adj2" fmla="val 50000"/>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64" name="Google Shape;464;p36"/>
          <p:cNvSpPr txBox="1"/>
          <p:nvPr/>
        </p:nvSpPr>
        <p:spPr>
          <a:xfrm>
            <a:off x="8460550" y="2673500"/>
            <a:ext cx="5829300" cy="3662400"/>
          </a:xfrm>
          <a:prstGeom prst="rect">
            <a:avLst/>
          </a:prstGeom>
          <a:noFill/>
          <a:ln>
            <a:noFill/>
          </a:ln>
        </p:spPr>
        <p:txBody>
          <a:bodyPr spcFirstLastPara="1" wrap="square" lIns="0" tIns="12050" rIns="0" bIns="0" anchor="t" anchorCtr="0">
            <a:spAutoFit/>
          </a:bodyPr>
          <a:lstStyle/>
          <a:p>
            <a:pPr marL="457200" marR="5080" lvl="0" indent="0" algn="ctr" rtl="0">
              <a:lnSpc>
                <a:spcPct val="133000"/>
              </a:lnSpc>
              <a:spcBef>
                <a:spcPts val="0"/>
              </a:spcBef>
              <a:spcAft>
                <a:spcPts val="0"/>
              </a:spcAft>
              <a:buNone/>
            </a:pPr>
            <a:r>
              <a:rPr lang="pt-BR" sz="3100" b="1">
                <a:solidFill>
                  <a:srgbClr val="F4F4F4"/>
                </a:solidFill>
                <a:latin typeface="Poppins"/>
                <a:ea typeface="Poppins"/>
                <a:cs typeface="Poppins"/>
                <a:sym typeface="Poppins"/>
              </a:rPr>
              <a:t>While in debt collections</a:t>
            </a:r>
            <a:endParaRPr sz="3100" b="1">
              <a:solidFill>
                <a:srgbClr val="F4F4F4"/>
              </a:solidFill>
              <a:latin typeface="Poppins"/>
              <a:ea typeface="Poppins"/>
              <a:cs typeface="Poppins"/>
              <a:sym typeface="Poppins"/>
            </a:endParaRPr>
          </a:p>
          <a:p>
            <a:pPr marL="457200" marR="5080" lvl="0" indent="0" algn="ctr" rtl="0">
              <a:lnSpc>
                <a:spcPct val="133000"/>
              </a:lnSpc>
              <a:spcBef>
                <a:spcPts val="0"/>
              </a:spcBef>
              <a:spcAft>
                <a:spcPts val="0"/>
              </a:spcAft>
              <a:buNone/>
            </a:pPr>
            <a:r>
              <a:rPr lang="pt-BR" sz="3100" b="1">
                <a:solidFill>
                  <a:srgbClr val="F4F4F4"/>
                </a:solidFill>
                <a:latin typeface="Poppins"/>
                <a:ea typeface="Poppins"/>
                <a:cs typeface="Poppins"/>
                <a:sym typeface="Poppins"/>
              </a:rPr>
              <a:t>DigAÍ has eliminated human workflows entirely, reaching settlements at 1/10th of the cost.</a:t>
            </a:r>
            <a:endParaRPr sz="3400" b="1">
              <a:solidFill>
                <a:srgbClr val="56C2BD"/>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pic>
        <p:nvPicPr>
          <p:cNvPr id="469" name="Google Shape;469;p37"/>
          <p:cNvPicPr preferRelativeResize="0"/>
          <p:nvPr/>
        </p:nvPicPr>
        <p:blipFill rotWithShape="1">
          <a:blip r:embed="rId3">
            <a:alphaModFix/>
          </a:blip>
          <a:srcRect/>
          <a:stretch/>
        </p:blipFill>
        <p:spPr>
          <a:xfrm>
            <a:off x="0" y="0"/>
            <a:ext cx="14630398" cy="8229601"/>
          </a:xfrm>
          <a:prstGeom prst="rect">
            <a:avLst/>
          </a:prstGeom>
          <a:noFill/>
          <a:ln>
            <a:noFill/>
          </a:ln>
        </p:spPr>
      </p:pic>
      <p:sp>
        <p:nvSpPr>
          <p:cNvPr id="470" name="Google Shape;470;p37"/>
          <p:cNvSpPr/>
          <p:nvPr/>
        </p:nvSpPr>
        <p:spPr>
          <a:xfrm>
            <a:off x="1862733" y="1055156"/>
            <a:ext cx="10850880" cy="777239"/>
          </a:xfrm>
          <a:custGeom>
            <a:avLst/>
            <a:gdLst/>
            <a:ahLst/>
            <a:cxnLst/>
            <a:rect l="l" t="t" r="r" b="b"/>
            <a:pathLst>
              <a:path w="10850880" h="777239" extrusionOk="0">
                <a:moveTo>
                  <a:pt x="210309" y="0"/>
                </a:moveTo>
                <a:lnTo>
                  <a:pt x="10640574" y="0"/>
                </a:lnTo>
                <a:lnTo>
                  <a:pt x="10688645" y="5579"/>
                </a:lnTo>
                <a:lnTo>
                  <a:pt x="10732853" y="21459"/>
                </a:lnTo>
                <a:lnTo>
                  <a:pt x="10771910" y="46352"/>
                </a:lnTo>
                <a:lnTo>
                  <a:pt x="10804529" y="78971"/>
                </a:lnTo>
                <a:lnTo>
                  <a:pt x="10829422" y="118029"/>
                </a:lnTo>
                <a:lnTo>
                  <a:pt x="10845303" y="162237"/>
                </a:lnTo>
                <a:lnTo>
                  <a:pt x="10850882" y="210308"/>
                </a:lnTo>
                <a:lnTo>
                  <a:pt x="10850882" y="566931"/>
                </a:lnTo>
                <a:lnTo>
                  <a:pt x="10845303" y="615002"/>
                </a:lnTo>
                <a:lnTo>
                  <a:pt x="10829422" y="659210"/>
                </a:lnTo>
                <a:lnTo>
                  <a:pt x="10804529" y="698268"/>
                </a:lnTo>
                <a:lnTo>
                  <a:pt x="10771910" y="730887"/>
                </a:lnTo>
                <a:lnTo>
                  <a:pt x="10732853" y="755780"/>
                </a:lnTo>
                <a:lnTo>
                  <a:pt x="10688645" y="771660"/>
                </a:lnTo>
                <a:lnTo>
                  <a:pt x="10640574" y="777239"/>
                </a:lnTo>
                <a:lnTo>
                  <a:pt x="210309" y="777239"/>
                </a:lnTo>
                <a:lnTo>
                  <a:pt x="162238" y="771660"/>
                </a:lnTo>
                <a:lnTo>
                  <a:pt x="118030" y="755780"/>
                </a:lnTo>
                <a:lnTo>
                  <a:pt x="78972" y="730887"/>
                </a:lnTo>
                <a:lnTo>
                  <a:pt x="46353" y="698268"/>
                </a:lnTo>
                <a:lnTo>
                  <a:pt x="21459" y="659210"/>
                </a:lnTo>
                <a:lnTo>
                  <a:pt x="5579" y="615002"/>
                </a:lnTo>
                <a:lnTo>
                  <a:pt x="0" y="566931"/>
                </a:lnTo>
                <a:lnTo>
                  <a:pt x="0" y="210308"/>
                </a:lnTo>
                <a:lnTo>
                  <a:pt x="5579" y="162237"/>
                </a:lnTo>
                <a:lnTo>
                  <a:pt x="21459" y="118029"/>
                </a:lnTo>
                <a:lnTo>
                  <a:pt x="46353" y="78971"/>
                </a:lnTo>
                <a:lnTo>
                  <a:pt x="78972" y="46352"/>
                </a:lnTo>
                <a:lnTo>
                  <a:pt x="118030" y="21459"/>
                </a:lnTo>
                <a:lnTo>
                  <a:pt x="162238" y="5579"/>
                </a:lnTo>
                <a:lnTo>
                  <a:pt x="210309" y="0"/>
                </a:lnTo>
                <a:close/>
              </a:path>
            </a:pathLst>
          </a:custGeom>
          <a:noFill/>
          <a:ln w="9525" cap="flat" cmpd="sng">
            <a:solidFill>
              <a:srgbClr val="67C7B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71" name="Google Shape;471;p37"/>
          <p:cNvSpPr txBox="1">
            <a:spLocks noGrp="1"/>
          </p:cNvSpPr>
          <p:nvPr>
            <p:ph type="title"/>
          </p:nvPr>
        </p:nvSpPr>
        <p:spPr>
          <a:xfrm>
            <a:off x="2093871" y="1206437"/>
            <a:ext cx="104655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pt-BR" sz="2400">
                <a:solidFill>
                  <a:srgbClr val="F4F4F4"/>
                </a:solidFill>
                <a:latin typeface="Poppins"/>
                <a:ea typeface="Poppins"/>
                <a:cs typeface="Poppins"/>
                <a:sym typeface="Poppins"/>
              </a:rPr>
              <a:t>And debtors are thanking </a:t>
            </a:r>
            <a:r>
              <a:rPr lang="pt-BR" sz="2400" b="1">
                <a:solidFill>
                  <a:srgbClr val="67C7BE"/>
                </a:solidFill>
                <a:latin typeface="Poppins"/>
                <a:ea typeface="Poppins"/>
                <a:cs typeface="Poppins"/>
                <a:sym typeface="Poppins"/>
              </a:rPr>
              <a:t>our AI for helping them clear their names.</a:t>
            </a:r>
            <a:endParaRPr sz="2400" b="1">
              <a:latin typeface="Poppins"/>
              <a:ea typeface="Poppins"/>
              <a:cs typeface="Poppins"/>
              <a:sym typeface="Poppins"/>
            </a:endParaRPr>
          </a:p>
        </p:txBody>
      </p:sp>
      <p:sp>
        <p:nvSpPr>
          <p:cNvPr id="472" name="Google Shape;472;p37"/>
          <p:cNvSpPr/>
          <p:nvPr/>
        </p:nvSpPr>
        <p:spPr>
          <a:xfrm>
            <a:off x="12478398" y="909151"/>
            <a:ext cx="335279" cy="335280"/>
          </a:xfrm>
          <a:custGeom>
            <a:avLst/>
            <a:gdLst/>
            <a:ahLst/>
            <a:cxnLst/>
            <a:rect l="l" t="t" r="r" b="b"/>
            <a:pathLst>
              <a:path w="335279" h="335280" extrusionOk="0">
                <a:moveTo>
                  <a:pt x="167641" y="0"/>
                </a:moveTo>
                <a:lnTo>
                  <a:pt x="123076" y="5988"/>
                </a:lnTo>
                <a:lnTo>
                  <a:pt x="83030" y="22888"/>
                </a:lnTo>
                <a:lnTo>
                  <a:pt x="49101" y="49101"/>
                </a:lnTo>
                <a:lnTo>
                  <a:pt x="22888" y="83030"/>
                </a:lnTo>
                <a:lnTo>
                  <a:pt x="5988" y="123076"/>
                </a:lnTo>
                <a:lnTo>
                  <a:pt x="0" y="167641"/>
                </a:lnTo>
                <a:lnTo>
                  <a:pt x="5988" y="212206"/>
                </a:lnTo>
                <a:lnTo>
                  <a:pt x="22888" y="252252"/>
                </a:lnTo>
                <a:lnTo>
                  <a:pt x="49101" y="286181"/>
                </a:lnTo>
                <a:lnTo>
                  <a:pt x="83030" y="312394"/>
                </a:lnTo>
                <a:lnTo>
                  <a:pt x="123076" y="329294"/>
                </a:lnTo>
                <a:lnTo>
                  <a:pt x="167641" y="335282"/>
                </a:lnTo>
                <a:lnTo>
                  <a:pt x="212206" y="329294"/>
                </a:lnTo>
                <a:lnTo>
                  <a:pt x="252252" y="312394"/>
                </a:lnTo>
                <a:lnTo>
                  <a:pt x="286181" y="286181"/>
                </a:lnTo>
                <a:lnTo>
                  <a:pt x="312394" y="252252"/>
                </a:lnTo>
                <a:lnTo>
                  <a:pt x="329294" y="212206"/>
                </a:lnTo>
                <a:lnTo>
                  <a:pt x="335282" y="167641"/>
                </a:lnTo>
                <a:lnTo>
                  <a:pt x="329294" y="123076"/>
                </a:lnTo>
                <a:lnTo>
                  <a:pt x="312394" y="83030"/>
                </a:lnTo>
                <a:lnTo>
                  <a:pt x="286181" y="49101"/>
                </a:lnTo>
                <a:lnTo>
                  <a:pt x="252252" y="22888"/>
                </a:lnTo>
                <a:lnTo>
                  <a:pt x="212206" y="5988"/>
                </a:lnTo>
                <a:lnTo>
                  <a:pt x="167641" y="0"/>
                </a:lnTo>
                <a:close/>
              </a:path>
            </a:pathLst>
          </a:custGeom>
          <a:solidFill>
            <a:srgbClr val="67C7BE"/>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73" name="Google Shape;473;p37"/>
          <p:cNvPicPr preferRelativeResize="0"/>
          <p:nvPr/>
        </p:nvPicPr>
        <p:blipFill>
          <a:blip r:embed="rId4">
            <a:alphaModFix/>
          </a:blip>
          <a:stretch>
            <a:fillRect/>
          </a:stretch>
        </p:blipFill>
        <p:spPr>
          <a:xfrm>
            <a:off x="2629512" y="2361550"/>
            <a:ext cx="9371376" cy="5400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77"/>
        <p:cNvGrpSpPr/>
        <p:nvPr/>
      </p:nvGrpSpPr>
      <p:grpSpPr>
        <a:xfrm>
          <a:off x="0" y="0"/>
          <a:ext cx="0" cy="0"/>
          <a:chOff x="0" y="0"/>
          <a:chExt cx="0" cy="0"/>
        </a:xfrm>
      </p:grpSpPr>
      <p:pic>
        <p:nvPicPr>
          <p:cNvPr id="478" name="Google Shape;478;p38"/>
          <p:cNvPicPr preferRelativeResize="0"/>
          <p:nvPr/>
        </p:nvPicPr>
        <p:blipFill rotWithShape="1">
          <a:blip r:embed="rId3">
            <a:alphaModFix/>
          </a:blip>
          <a:srcRect/>
          <a:stretch/>
        </p:blipFill>
        <p:spPr>
          <a:xfrm>
            <a:off x="0" y="0"/>
            <a:ext cx="14630398" cy="8229601"/>
          </a:xfrm>
          <a:prstGeom prst="rect">
            <a:avLst/>
          </a:prstGeom>
          <a:noFill/>
          <a:ln>
            <a:noFill/>
          </a:ln>
        </p:spPr>
      </p:pic>
      <p:sp>
        <p:nvSpPr>
          <p:cNvPr id="479" name="Google Shape;479;p38"/>
          <p:cNvSpPr txBox="1"/>
          <p:nvPr/>
        </p:nvSpPr>
        <p:spPr>
          <a:xfrm>
            <a:off x="994800" y="1429500"/>
            <a:ext cx="4304400" cy="4919100"/>
          </a:xfrm>
          <a:prstGeom prst="rect">
            <a:avLst/>
          </a:prstGeom>
          <a:noFill/>
          <a:ln>
            <a:noFill/>
          </a:ln>
        </p:spPr>
        <p:txBody>
          <a:bodyPr spcFirstLastPara="1" wrap="square" lIns="0" tIns="12700" rIns="0" bIns="0" anchor="t" anchorCtr="0">
            <a:spAutoFit/>
          </a:bodyPr>
          <a:lstStyle/>
          <a:p>
            <a:pPr marL="12700" marR="5080" lvl="0" indent="0" algn="l" rtl="0">
              <a:lnSpc>
                <a:spcPct val="115000"/>
              </a:lnSpc>
              <a:spcBef>
                <a:spcPts val="0"/>
              </a:spcBef>
              <a:spcAft>
                <a:spcPts val="0"/>
              </a:spcAft>
              <a:buClr>
                <a:srgbClr val="000000"/>
              </a:buClr>
              <a:buFont typeface="Arial"/>
              <a:buNone/>
            </a:pPr>
            <a:r>
              <a:rPr lang="pt-BR" sz="2550">
                <a:solidFill>
                  <a:srgbClr val="7F7F7F"/>
                </a:solidFill>
                <a:latin typeface="Poppins"/>
                <a:ea typeface="Poppins"/>
                <a:cs typeface="Poppins"/>
                <a:sym typeface="Poppins"/>
              </a:rPr>
              <a:t>And finally, the more DigAÍ is used, the more it gains insights on how to optimize AI agent workflows. </a:t>
            </a:r>
            <a:endParaRPr sz="2550">
              <a:solidFill>
                <a:srgbClr val="7F7F7F"/>
              </a:solidFill>
              <a:latin typeface="Poppins"/>
              <a:ea typeface="Poppins"/>
              <a:cs typeface="Poppins"/>
              <a:sym typeface="Poppins"/>
            </a:endParaRPr>
          </a:p>
          <a:p>
            <a:pPr marL="12700" marR="5080" lvl="0" indent="0" algn="l" rtl="0">
              <a:lnSpc>
                <a:spcPct val="115000"/>
              </a:lnSpc>
              <a:spcBef>
                <a:spcPts val="0"/>
              </a:spcBef>
              <a:spcAft>
                <a:spcPts val="0"/>
              </a:spcAft>
              <a:buClr>
                <a:srgbClr val="000000"/>
              </a:buClr>
              <a:buFont typeface="Arial"/>
              <a:buNone/>
            </a:pPr>
            <a:endParaRPr sz="2550" b="1">
              <a:solidFill>
                <a:srgbClr val="7F7F7F"/>
              </a:solidFill>
              <a:latin typeface="Poppins"/>
              <a:ea typeface="Poppins"/>
              <a:cs typeface="Poppins"/>
              <a:sym typeface="Poppins"/>
            </a:endParaRPr>
          </a:p>
          <a:p>
            <a:pPr marL="12700" marR="5080" lvl="0" indent="0" algn="l" rtl="0">
              <a:lnSpc>
                <a:spcPct val="115000"/>
              </a:lnSpc>
              <a:spcBef>
                <a:spcPts val="0"/>
              </a:spcBef>
              <a:spcAft>
                <a:spcPts val="0"/>
              </a:spcAft>
              <a:buClr>
                <a:schemeClr val="dk1"/>
              </a:buClr>
              <a:buFont typeface="Arial"/>
              <a:buNone/>
            </a:pPr>
            <a:r>
              <a:rPr lang="pt-BR" sz="2550" b="1">
                <a:solidFill>
                  <a:srgbClr val="4EBEB1"/>
                </a:solidFill>
                <a:latin typeface="Poppins"/>
                <a:ea typeface="Poppins"/>
                <a:cs typeface="Poppins"/>
                <a:sym typeface="Poppins"/>
              </a:rPr>
              <a:t>Along with our strong technical team, this is our main source of defensibility in</a:t>
            </a:r>
            <a:endParaRPr sz="2550" b="1">
              <a:solidFill>
                <a:srgbClr val="4EBEB1"/>
              </a:solidFill>
              <a:latin typeface="Poppins"/>
              <a:ea typeface="Poppins"/>
              <a:cs typeface="Poppins"/>
              <a:sym typeface="Poppins"/>
            </a:endParaRPr>
          </a:p>
          <a:p>
            <a:pPr marL="0" marR="5080" lvl="0" indent="0" algn="l" rtl="0">
              <a:lnSpc>
                <a:spcPct val="115000"/>
              </a:lnSpc>
              <a:spcBef>
                <a:spcPts val="0"/>
              </a:spcBef>
              <a:spcAft>
                <a:spcPts val="0"/>
              </a:spcAft>
              <a:buClr>
                <a:schemeClr val="dk1"/>
              </a:buClr>
              <a:buFont typeface="Arial"/>
              <a:buNone/>
            </a:pPr>
            <a:r>
              <a:rPr lang="pt-BR" sz="2550" b="1">
                <a:solidFill>
                  <a:srgbClr val="4EBEB1"/>
                </a:solidFill>
                <a:latin typeface="Poppins"/>
                <a:ea typeface="Poppins"/>
                <a:cs typeface="Poppins"/>
                <a:sym typeface="Poppins"/>
              </a:rPr>
              <a:t>Enterprise B2B.</a:t>
            </a:r>
            <a:endParaRPr sz="2550" b="1">
              <a:solidFill>
                <a:srgbClr val="4EBEB1"/>
              </a:solidFill>
              <a:latin typeface="Poppins"/>
              <a:ea typeface="Poppins"/>
              <a:cs typeface="Poppins"/>
              <a:sym typeface="Poppins"/>
            </a:endParaRPr>
          </a:p>
        </p:txBody>
      </p:sp>
      <p:sp>
        <p:nvSpPr>
          <p:cNvPr id="480" name="Google Shape;480;p38"/>
          <p:cNvSpPr txBox="1"/>
          <p:nvPr/>
        </p:nvSpPr>
        <p:spPr>
          <a:xfrm>
            <a:off x="8192475" y="6617025"/>
            <a:ext cx="5433900" cy="1026000"/>
          </a:xfrm>
          <a:prstGeom prst="rect">
            <a:avLst/>
          </a:prstGeom>
          <a:noFill/>
          <a:ln>
            <a:noFill/>
          </a:ln>
        </p:spPr>
        <p:txBody>
          <a:bodyPr spcFirstLastPara="1" wrap="square" lIns="0" tIns="12700" rIns="0" bIns="0" anchor="t" anchorCtr="0">
            <a:spAutoFit/>
          </a:bodyPr>
          <a:lstStyle/>
          <a:p>
            <a:pPr marL="12700" marR="5080" lvl="0" indent="0" algn="l" rtl="0">
              <a:lnSpc>
                <a:spcPct val="118000"/>
              </a:lnSpc>
              <a:spcBef>
                <a:spcPts val="0"/>
              </a:spcBef>
              <a:spcAft>
                <a:spcPts val="0"/>
              </a:spcAft>
              <a:buNone/>
            </a:pPr>
            <a:r>
              <a:rPr lang="pt-BR" sz="1450">
                <a:solidFill>
                  <a:schemeClr val="lt1"/>
                </a:solidFill>
                <a:latin typeface="Poppins"/>
                <a:ea typeface="Poppins"/>
                <a:cs typeface="Poppins"/>
                <a:sym typeface="Poppins"/>
              </a:rPr>
              <a:t>DigAÍ derives insights from conversational data to improve end-to-end processes and decision making.</a:t>
            </a:r>
            <a:endParaRPr sz="1450">
              <a:solidFill>
                <a:schemeClr val="lt1"/>
              </a:solidFill>
              <a:latin typeface="Poppins"/>
              <a:ea typeface="Poppins"/>
              <a:cs typeface="Poppins"/>
              <a:sym typeface="Poppins"/>
            </a:endParaRPr>
          </a:p>
          <a:p>
            <a:pPr marL="12700" marR="5080" lvl="0" indent="0" algn="l" rtl="0">
              <a:lnSpc>
                <a:spcPct val="118000"/>
              </a:lnSpc>
              <a:spcBef>
                <a:spcPts val="0"/>
              </a:spcBef>
              <a:spcAft>
                <a:spcPts val="0"/>
              </a:spcAft>
              <a:buNone/>
            </a:pPr>
            <a:endParaRPr sz="1450">
              <a:solidFill>
                <a:schemeClr val="lt1"/>
              </a:solidFill>
              <a:latin typeface="Poppins"/>
              <a:ea typeface="Poppins"/>
              <a:cs typeface="Poppins"/>
              <a:sym typeface="Poppins"/>
            </a:endParaRPr>
          </a:p>
          <a:p>
            <a:pPr marL="12700" marR="5080" lvl="0" indent="0" algn="l" rtl="0">
              <a:lnSpc>
                <a:spcPct val="118000"/>
              </a:lnSpc>
              <a:spcBef>
                <a:spcPts val="0"/>
              </a:spcBef>
              <a:spcAft>
                <a:spcPts val="0"/>
              </a:spcAft>
              <a:buNone/>
            </a:pPr>
            <a:r>
              <a:rPr lang="pt-BR" sz="1450">
                <a:solidFill>
                  <a:schemeClr val="lt1"/>
                </a:solidFill>
                <a:latin typeface="Poppins"/>
                <a:ea typeface="Poppins"/>
                <a:cs typeface="Poppins"/>
                <a:sym typeface="Poppins"/>
              </a:rPr>
              <a:t>Once DigAÍ starts being used, it's tough to switch.</a:t>
            </a:r>
            <a:endParaRPr sz="1450">
              <a:solidFill>
                <a:schemeClr val="lt1"/>
              </a:solidFill>
              <a:latin typeface="Poppins"/>
              <a:ea typeface="Poppins"/>
              <a:cs typeface="Poppins"/>
              <a:sym typeface="Poppins"/>
            </a:endParaRPr>
          </a:p>
        </p:txBody>
      </p:sp>
      <p:pic>
        <p:nvPicPr>
          <p:cNvPr id="481" name="Google Shape;481;p38" title="Screenshot 2025-03-30 at 3.05.05 PM.png"/>
          <p:cNvPicPr preferRelativeResize="0"/>
          <p:nvPr/>
        </p:nvPicPr>
        <p:blipFill rotWithShape="1">
          <a:blip r:embed="rId4">
            <a:alphaModFix/>
          </a:blip>
          <a:srcRect l="39" r="29"/>
          <a:stretch/>
        </p:blipFill>
        <p:spPr>
          <a:xfrm>
            <a:off x="8228275" y="1082675"/>
            <a:ext cx="5362301" cy="5461900"/>
          </a:xfrm>
          <a:prstGeom prst="rect">
            <a:avLst/>
          </a:prstGeom>
          <a:noFill/>
          <a:ln>
            <a:noFill/>
          </a:ln>
        </p:spPr>
      </p:pic>
      <p:sp>
        <p:nvSpPr>
          <p:cNvPr id="482" name="Google Shape;482;p38"/>
          <p:cNvSpPr/>
          <p:nvPr/>
        </p:nvSpPr>
        <p:spPr>
          <a:xfrm>
            <a:off x="5744290" y="3267191"/>
            <a:ext cx="2051050" cy="1623695"/>
          </a:xfrm>
          <a:custGeom>
            <a:avLst/>
            <a:gdLst/>
            <a:ahLst/>
            <a:cxnLst/>
            <a:rect l="l" t="t" r="r" b="b"/>
            <a:pathLst>
              <a:path w="2051050" h="1623695" extrusionOk="0">
                <a:moveTo>
                  <a:pt x="1793721" y="0"/>
                </a:moveTo>
                <a:lnTo>
                  <a:pt x="257111" y="0"/>
                </a:lnTo>
                <a:lnTo>
                  <a:pt x="211049" y="4161"/>
                </a:lnTo>
                <a:lnTo>
                  <a:pt x="167632" y="16153"/>
                </a:lnTo>
                <a:lnTo>
                  <a:pt x="127602" y="35234"/>
                </a:lnTo>
                <a:lnTo>
                  <a:pt x="91698" y="60664"/>
                </a:lnTo>
                <a:lnTo>
                  <a:pt x="60661" y="91702"/>
                </a:lnTo>
                <a:lnTo>
                  <a:pt x="35233" y="127606"/>
                </a:lnTo>
                <a:lnTo>
                  <a:pt x="16152" y="167637"/>
                </a:lnTo>
                <a:lnTo>
                  <a:pt x="4161" y="211053"/>
                </a:lnTo>
                <a:lnTo>
                  <a:pt x="0" y="257115"/>
                </a:lnTo>
                <a:lnTo>
                  <a:pt x="0" y="1366160"/>
                </a:lnTo>
                <a:lnTo>
                  <a:pt x="4161" y="1412223"/>
                </a:lnTo>
                <a:lnTo>
                  <a:pt x="16152" y="1455640"/>
                </a:lnTo>
                <a:lnTo>
                  <a:pt x="35233" y="1495671"/>
                </a:lnTo>
                <a:lnTo>
                  <a:pt x="60661" y="1531575"/>
                </a:lnTo>
                <a:lnTo>
                  <a:pt x="91698" y="1562612"/>
                </a:lnTo>
                <a:lnTo>
                  <a:pt x="127602" y="1588042"/>
                </a:lnTo>
                <a:lnTo>
                  <a:pt x="167632" y="1607122"/>
                </a:lnTo>
                <a:lnTo>
                  <a:pt x="211049" y="1619114"/>
                </a:lnTo>
                <a:lnTo>
                  <a:pt x="257111" y="1623275"/>
                </a:lnTo>
                <a:lnTo>
                  <a:pt x="1793721" y="1623275"/>
                </a:lnTo>
                <a:lnTo>
                  <a:pt x="1839783" y="1619114"/>
                </a:lnTo>
                <a:lnTo>
                  <a:pt x="1883200" y="1607122"/>
                </a:lnTo>
                <a:lnTo>
                  <a:pt x="1923230" y="1588042"/>
                </a:lnTo>
                <a:lnTo>
                  <a:pt x="1959134" y="1562612"/>
                </a:lnTo>
                <a:lnTo>
                  <a:pt x="1990171" y="1531575"/>
                </a:lnTo>
                <a:lnTo>
                  <a:pt x="2015599" y="1495671"/>
                </a:lnTo>
                <a:lnTo>
                  <a:pt x="2034679" y="1455640"/>
                </a:lnTo>
                <a:lnTo>
                  <a:pt x="2046671" y="1412223"/>
                </a:lnTo>
                <a:lnTo>
                  <a:pt x="2050832" y="1366160"/>
                </a:lnTo>
                <a:lnTo>
                  <a:pt x="2050832" y="257115"/>
                </a:lnTo>
                <a:lnTo>
                  <a:pt x="2046671" y="211053"/>
                </a:lnTo>
                <a:lnTo>
                  <a:pt x="2034679" y="167637"/>
                </a:lnTo>
                <a:lnTo>
                  <a:pt x="2015599" y="127606"/>
                </a:lnTo>
                <a:lnTo>
                  <a:pt x="1990171" y="91702"/>
                </a:lnTo>
                <a:lnTo>
                  <a:pt x="1959134" y="60664"/>
                </a:lnTo>
                <a:lnTo>
                  <a:pt x="1923230" y="35234"/>
                </a:lnTo>
                <a:lnTo>
                  <a:pt x="1883200" y="16153"/>
                </a:lnTo>
                <a:lnTo>
                  <a:pt x="1839783" y="4161"/>
                </a:lnTo>
                <a:lnTo>
                  <a:pt x="1793721" y="0"/>
                </a:lnTo>
                <a:close/>
              </a:path>
            </a:pathLst>
          </a:custGeom>
          <a:solidFill>
            <a:srgbClr val="4EBEB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3" name="Google Shape;483;p38"/>
          <p:cNvSpPr txBox="1"/>
          <p:nvPr/>
        </p:nvSpPr>
        <p:spPr>
          <a:xfrm>
            <a:off x="5937165" y="3670425"/>
            <a:ext cx="1665300" cy="700800"/>
          </a:xfrm>
          <a:prstGeom prst="rect">
            <a:avLst/>
          </a:prstGeom>
          <a:noFill/>
          <a:ln>
            <a:noFill/>
          </a:ln>
        </p:spPr>
        <p:txBody>
          <a:bodyPr spcFirstLastPara="1" wrap="square" lIns="0" tIns="12050" rIns="0" bIns="0" anchor="t" anchorCtr="0">
            <a:spAutoFit/>
          </a:bodyPr>
          <a:lstStyle/>
          <a:p>
            <a:pPr marL="0" marR="5080" lvl="0" indent="0" algn="ctr" rtl="0">
              <a:lnSpc>
                <a:spcPct val="112999"/>
              </a:lnSpc>
              <a:spcBef>
                <a:spcPts val="0"/>
              </a:spcBef>
              <a:spcAft>
                <a:spcPts val="0"/>
              </a:spcAft>
              <a:buNone/>
            </a:pPr>
            <a:r>
              <a:rPr lang="pt-BR" sz="2100" b="1">
                <a:solidFill>
                  <a:srgbClr val="F4F4F4"/>
                </a:solidFill>
                <a:latin typeface="Poppins"/>
                <a:ea typeface="Poppins"/>
                <a:cs typeface="Poppins"/>
                <a:sym typeface="Poppins"/>
              </a:rPr>
              <a:t>Data</a:t>
            </a:r>
            <a:endParaRPr sz="2100" b="1">
              <a:solidFill>
                <a:srgbClr val="F4F4F4"/>
              </a:solidFill>
              <a:latin typeface="Poppins"/>
              <a:ea typeface="Poppins"/>
              <a:cs typeface="Poppins"/>
              <a:sym typeface="Poppins"/>
            </a:endParaRPr>
          </a:p>
          <a:p>
            <a:pPr marL="0" marR="5080" lvl="0" indent="0" algn="ctr" rtl="0">
              <a:lnSpc>
                <a:spcPct val="112999"/>
              </a:lnSpc>
              <a:spcBef>
                <a:spcPts val="0"/>
              </a:spcBef>
              <a:spcAft>
                <a:spcPts val="0"/>
              </a:spcAft>
              <a:buNone/>
            </a:pPr>
            <a:r>
              <a:rPr lang="pt-BR" sz="2100" b="1">
                <a:solidFill>
                  <a:srgbClr val="F4F4F4"/>
                </a:solidFill>
                <a:latin typeface="Poppins"/>
                <a:ea typeface="Poppins"/>
                <a:cs typeface="Poppins"/>
                <a:sym typeface="Poppins"/>
              </a:rPr>
              <a:t>Insights</a:t>
            </a:r>
            <a:endParaRPr sz="2100" b="1">
              <a:solidFill>
                <a:srgbClr val="F4F4F4"/>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EF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EF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Personalizar</PresentationFormat>
  <Paragraphs>87</Paragraphs>
  <Slides>11</Slides>
  <Notes>11</Notes>
  <HiddenSlides>0</HiddenSlides>
  <MMClips>2</MMClips>
  <ScaleCrop>false</ScaleCrop>
  <HeadingPairs>
    <vt:vector size="6" baseType="variant">
      <vt:variant>
        <vt:lpstr>Fontes usadas</vt:lpstr>
      </vt:variant>
      <vt:variant>
        <vt:i4>6</vt:i4>
      </vt:variant>
      <vt:variant>
        <vt:lpstr>Tema</vt:lpstr>
      </vt:variant>
      <vt:variant>
        <vt:i4>3</vt:i4>
      </vt:variant>
      <vt:variant>
        <vt:lpstr>Títulos de slides</vt:lpstr>
      </vt:variant>
      <vt:variant>
        <vt:i4>11</vt:i4>
      </vt:variant>
    </vt:vector>
  </HeadingPairs>
  <TitlesOfParts>
    <vt:vector size="20" baseType="lpstr">
      <vt:lpstr>Poppins</vt:lpstr>
      <vt:lpstr>Calibri</vt:lpstr>
      <vt:lpstr>Poppins SemiBold</vt:lpstr>
      <vt:lpstr>Lucida Sans</vt:lpstr>
      <vt:lpstr>Arial</vt:lpstr>
      <vt:lpstr>Arial Black</vt:lpstr>
      <vt:lpstr>Office Theme</vt:lpstr>
      <vt:lpstr>Office Theme</vt:lpstr>
      <vt:lpstr>Office Theme</vt:lpstr>
      <vt:lpstr>From Frustrating Calls to Instant Results </vt:lpstr>
      <vt:lpstr>Apresentação do PowerPoint</vt:lpstr>
      <vt:lpstr>Apresentação do PowerPoint</vt:lpstr>
      <vt:lpstr>Apresentação do PowerPoint</vt:lpstr>
      <vt:lpstr>Apresentação do PowerPoint</vt:lpstr>
      <vt:lpstr>And its enterprise clients are winning Innovation Awards for using DigAÍ.</vt:lpstr>
      <vt:lpstr>Apresentação do PowerPoint</vt:lpstr>
      <vt:lpstr>And debtors are thanking our AI for helping them clear their names.</vt:lpstr>
      <vt:lpstr>Apresentação do PowerPoint</vt:lpstr>
      <vt:lpstr>Apresentação do PowerPoint</vt:lpstr>
      <vt:lpstr>  +1 707 701 3715  christian@digai.ai  https://www.digai.ai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LENOVO</cp:lastModifiedBy>
  <cp:revision>1</cp:revision>
  <dcterms:modified xsi:type="dcterms:W3CDTF">2025-07-15T16:14:06Z</dcterms:modified>
</cp:coreProperties>
</file>