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02A0B-B4D4-6385-44A8-091D9F5E4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7AFB7-6206-8786-20EB-FC132EB50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543F8-80A8-4FA6-15EA-82CDDB951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F1D2A-731B-0D28-7EB7-CFE165976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0AD2B-3972-1B5E-086E-75CDB53A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8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8834-74D3-A977-CD4B-31C903D44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BDA0F-C27D-0F0D-C0C3-789B9FF9B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27EC3-CD3F-6129-F784-380F6A77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A0902-F3F1-FBAD-2ADC-196191EB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3F6BE-92C3-26C0-9EBD-37F94CE4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2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2536B7-4FB8-16BB-9B64-D77441A17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1658F-9B9F-51D3-45A0-82BDF2F64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0F7BC-8862-ACB0-6536-F54F4F23D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16384-547E-5606-EE8F-67C30D381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BD96-6722-1919-72AD-2F5ECE77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9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56CD-28D9-4DCB-AF27-99E6AED5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AD710-B1A6-048C-46A9-1C868415A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5732A-8939-9BFC-9212-9D2C81A7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DF0FE-074D-C1D7-CE60-327BC8CB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74FF2-96AE-ADB1-F89B-A0213530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2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4FE2-7750-7F4F-B061-603BA57E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06FDB-F8AB-4DC9-1EAC-A7490EBB0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E65C9-E43B-9E17-9E0A-6A7F7AA4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8EA6D-2B1F-596C-0510-C7FBB8C5F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CF1B4-68E4-1658-9958-65ABF745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1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8BAD3-9E39-C3E0-FB99-DDB1256B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9FB3D-11B0-E2AE-BA36-F30E30B36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49CDA-EA3C-6CE5-9172-03C21F579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6ED6D-C9C9-8E00-DD3B-7E47FA63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07B16-094F-EDF8-F697-D9ADE6D70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2127B-38DE-58A4-D3BF-30D8D023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5CBD-5CEB-A7AD-82D2-AB9D5166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4C2CB-7D62-876B-ACD5-C840E47E2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AD38-F9FB-143A-19AF-F043C78F3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B8C85-80A6-A7F0-2005-C72321787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1E6EA-FF0A-339A-A626-1957911F1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4D9CB-3E5C-ACAD-C5AE-EA2A56ED4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B3CC57-4785-2789-DEA9-B730D2D10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802EC-B842-21EB-94A5-C75AA741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F06D7-4759-66B5-8AAD-5CB0A7E00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9AC09-7756-EF05-AEDE-53A37357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1C7F8-2DAD-80C7-3897-8667DFED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C51E9-AB96-BCBC-AB57-90A117B7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0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56D58F-4C5D-998A-3653-E3E70AFA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63339-33F5-1CB4-FEF3-2299E5EA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C4BCE-8D17-D666-B5DE-E385953C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4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9AE3-E80B-0374-88FE-2F70057C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ED593-E440-904D-B5F1-EE069BB55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F1C38-2707-70A9-BC08-2B15A184B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8473A-D379-0CF0-5AD3-D44097AC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AB450-6D19-F7F1-BA11-12361F27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F1563-B2A6-461F-F167-6E886851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5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90B5-96DA-D12E-8AB5-F7BB9DF5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419BC7-B27F-22D0-BFEC-3B2C1FEB8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9CD8F-F578-97AD-29ED-0C12FB6D3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3165C-67F0-6FC0-ED3E-77B95340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6EA5C-6AD9-3F7D-CAD0-6AADA871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B2771-00FC-7AF3-3097-8EACD59F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0EC3E-424D-E6F8-AA3E-B509A97E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D0287-8B88-A44E-8A51-BCA893C2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F16F9-1C2E-B021-FDE3-DA6D5B9A15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0ACE55-00E1-4A98-ADA0-51A39E5B4B7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FEE2E-742A-03BB-C696-B52AE567F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84F17-34F8-16BD-5843-E53A5FE9F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0C5828-3E4F-406D-B48E-DFB749940F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1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HXkS0AkV65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lage of images and text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83FA46C8-81DB-3AFE-29AE-950AFF15F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312" y="2082698"/>
            <a:ext cx="2250056" cy="245237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Air Force Elite_ Thunderbirds _ Official Trailer _ Netfl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39" y="770708"/>
            <a:ext cx="9611843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board with toys and writing on it&#10;&#10;AI-generated content may be incorrect.">
            <a:extLst>
              <a:ext uri="{FF2B5EF4-FFF2-40B4-BE49-F238E27FC236}">
                <a16:creationId xmlns:a16="http://schemas.microsoft.com/office/drawing/2014/main" id="{E44470E8-757F-3A70-FAF6-B00ED1C90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9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3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4EE3D-0D5F-C57A-46DE-57D4DE4C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574"/>
            <a:ext cx="12192000" cy="68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66D364-EBE1-BA69-7447-6971FA678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iagram of different languages&#10;&#10;AI-generated content may be incorrect.">
            <a:extLst>
              <a:ext uri="{FF2B5EF4-FFF2-40B4-BE49-F238E27FC236}">
                <a16:creationId xmlns:a16="http://schemas.microsoft.com/office/drawing/2014/main" id="{C56E03D0-6174-53BB-A2D3-D6DF72F05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87CCB-4E3D-7ABE-DEC7-2D241ED2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2FF49-D30A-291A-60D0-680B57822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C1784-98F6-AC7B-5819-32C3C7D45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4"/>
            <a:ext cx="12192000" cy="68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0</Words>
  <Application>Microsoft Office PowerPoint</Application>
  <PresentationFormat>Widescreen</PresentationFormat>
  <Paragraphs>0</Paragraphs>
  <Slides>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 SOUZA, DOMINIC ALEXANDRE</dc:creator>
  <cp:lastModifiedBy>LENOVO</cp:lastModifiedBy>
  <cp:revision>5</cp:revision>
  <dcterms:created xsi:type="dcterms:W3CDTF">2025-07-14T18:09:35Z</dcterms:created>
  <dcterms:modified xsi:type="dcterms:W3CDTF">2025-07-15T14:13:51Z</dcterms:modified>
</cp:coreProperties>
</file>