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lsx" ContentType="application/vnd.openxmlformats-officedocument.spreadsheetml.sheet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heme/theme2.xml" ContentType="application/vnd.openxmlformats-officedocument.theme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  <Override PartName="/docMetadata/LabelInfo.xml" ContentType="application/vnd.ms-office.classificationlabel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6" Type="http://schemas.microsoft.com/office/2020/02/relationships/classificationlabels" Target="docMetadata/LabelInfo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4"/>
    <p:sldMasterId id="2147483672" r:id="rId5"/>
    <p:sldMasterId id="2147483716" r:id="rId6"/>
  </p:sldMasterIdLst>
  <p:notesMasterIdLst>
    <p:notesMasterId r:id="rId21"/>
  </p:notesMasterIdLst>
  <p:sldIdLst>
    <p:sldId id="2147482528" r:id="rId7"/>
    <p:sldId id="2147482529" r:id="rId8"/>
    <p:sldId id="2147480250" r:id="rId9"/>
    <p:sldId id="2147480210" r:id="rId10"/>
    <p:sldId id="2147480209" r:id="rId11"/>
    <p:sldId id="2147482531" r:id="rId12"/>
    <p:sldId id="2147480206" r:id="rId13"/>
    <p:sldId id="2147482532" r:id="rId14"/>
    <p:sldId id="2147482533" r:id="rId15"/>
    <p:sldId id="2147482527" r:id="rId16"/>
    <p:sldId id="2147482534" r:id="rId17"/>
    <p:sldId id="2134961802" r:id="rId18"/>
    <p:sldId id="2147482536" r:id="rId19"/>
    <p:sldId id="2134961843" r:id="rId20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B2B76D63-8DCA-752E-79C8-C37C41C9BBEF}" name="Ana Paula Vian Lopes" initials="AL" userId="S::ana.lopes@fcamara.com.br::c005fddb-d06d-4e20-bf91-6763e3a3953b" providerId="AD"/>
  <p188:author id="{1E36F6CB-787D-BBF7-56EF-4DDDD3C7A5AE}" name="Raissa Garcia do Vale" initials="RGdV" userId="S::raissa.vale@fcamara.com.br::5699a126-6972-422c-91e1-62d0b5d086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C8D300"/>
    <a:srgbClr val="F6AE99"/>
    <a:srgbClr val="FF5C35"/>
    <a:srgbClr val="001B31"/>
    <a:srgbClr val="4A4A49"/>
    <a:srgbClr val="01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E5F4C107-A4E0-4FE7-B4B7-75D84653A9FC}" v="138" dt="2025-07-14T19:42:51.433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96247" autoAdjust="0"/>
  </p:normalViewPr>
  <p:slideViewPr>
    <p:cSldViewPr snapToGrid="0">
      <p:cViewPr>
        <p:scale>
          <a:sx n="70" d="100"/>
          <a:sy n="70" d="100"/>
        </p:scale>
        <p:origin x="1066" y="25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microsoft.com/office/2016/11/relationships/changesInfo" Target="changesInfos/changesInfo1.xml"/><Relationship Id="rId3" Type="http://schemas.openxmlformats.org/officeDocument/2006/relationships/customXml" Target="../customXml/item3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tableStyles" Target="tableStyles.xml"/><Relationship Id="rId2" Type="http://schemas.openxmlformats.org/officeDocument/2006/relationships/customXml" Target="../customXml/item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5.xml"/><Relationship Id="rId24" Type="http://schemas.openxmlformats.org/officeDocument/2006/relationships/theme" Target="theme/theme1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9.xml"/><Relationship Id="rId23" Type="http://schemas.openxmlformats.org/officeDocument/2006/relationships/viewProps" Target="viewProps.xml"/><Relationship Id="rId28" Type="http://schemas.microsoft.com/office/2018/10/relationships/authors" Target="author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presProps" Target="presProps.xml"/><Relationship Id="rId27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Rodolpho Rodrigues Luiz" userId="7277f4f2-9fe4-4034-967e-16e1425cd3f5" providerId="ADAL" clId="{E5F4C107-A4E0-4FE7-B4B7-75D84653A9FC}"/>
    <pc:docChg chg="undo custSel addSld delSld modSld sldOrd delMainMaster">
      <pc:chgData name="Rodolpho Rodrigues Luiz" userId="7277f4f2-9fe4-4034-967e-16e1425cd3f5" providerId="ADAL" clId="{E5F4C107-A4E0-4FE7-B4B7-75D84653A9FC}" dt="2025-07-14T19:43:45.815" v="1229" actId="1076"/>
      <pc:docMkLst>
        <pc:docMk/>
      </pc:docMkLst>
      <pc:sldChg chg="delSp modSp del mod">
        <pc:chgData name="Rodolpho Rodrigues Luiz" userId="7277f4f2-9fe4-4034-967e-16e1425cd3f5" providerId="ADAL" clId="{E5F4C107-A4E0-4FE7-B4B7-75D84653A9FC}" dt="2025-07-14T18:24:48.409" v="490" actId="47"/>
        <pc:sldMkLst>
          <pc:docMk/>
          <pc:sldMk cId="3290554599" sldId="258"/>
        </pc:sldMkLst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5" creationId="{941229AA-931C-4D75-3D96-CD68A358B2EC}"/>
          </ac:spMkLst>
        </pc:spChg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14" creationId="{EA1953DE-8CFE-51F9-B4A6-EFAF7D44C3CF}"/>
          </ac:spMkLst>
        </pc:spChg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15" creationId="{332134A4-5757-66CE-B6D1-BCEEE7BFAD5F}"/>
          </ac:spMkLst>
        </pc:spChg>
        <pc:spChg chg="mod">
          <ac:chgData name="Rodolpho Rodrigues Luiz" userId="7277f4f2-9fe4-4034-967e-16e1425cd3f5" providerId="ADAL" clId="{E5F4C107-A4E0-4FE7-B4B7-75D84653A9FC}" dt="2025-07-14T17:08:41.146" v="109" actId="2711"/>
          <ac:spMkLst>
            <pc:docMk/>
            <pc:sldMk cId="3290554599" sldId="258"/>
            <ac:spMk id="16" creationId="{F0427814-87FE-A0AD-87AC-E373E2A234FB}"/>
          </ac:spMkLst>
        </pc:spChg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17" creationId="{3DA367BC-766F-3792-A981-F5D411DF6F73}"/>
          </ac:spMkLst>
        </pc:spChg>
        <pc:spChg chg="mod">
          <ac:chgData name="Rodolpho Rodrigues Luiz" userId="7277f4f2-9fe4-4034-967e-16e1425cd3f5" providerId="ADAL" clId="{E5F4C107-A4E0-4FE7-B4B7-75D84653A9FC}" dt="2025-07-14T17:08:41.146" v="109" actId="2711"/>
          <ac:spMkLst>
            <pc:docMk/>
            <pc:sldMk cId="3290554599" sldId="258"/>
            <ac:spMk id="20" creationId="{600C1581-3AA0-F1AF-D0D5-E763095D048A}"/>
          </ac:spMkLst>
        </pc:spChg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32" creationId="{5F248A6C-C164-AA7A-3FDF-5A919FD282BA}"/>
          </ac:spMkLst>
        </pc:spChg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33" creationId="{8529B4AF-A683-CF24-FB6D-0BF0CC850253}"/>
          </ac:spMkLst>
        </pc:spChg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35" creationId="{0F226392-8AC5-AA88-C815-A2A608B953C2}"/>
          </ac:spMkLst>
        </pc:spChg>
        <pc:spChg chg="mod">
          <ac:chgData name="Rodolpho Rodrigues Luiz" userId="7277f4f2-9fe4-4034-967e-16e1425cd3f5" providerId="ADAL" clId="{E5F4C107-A4E0-4FE7-B4B7-75D84653A9FC}" dt="2025-07-14T17:08:41.146" v="109" actId="2711"/>
          <ac:spMkLst>
            <pc:docMk/>
            <pc:sldMk cId="3290554599" sldId="258"/>
            <ac:spMk id="52" creationId="{F05C0F84-A948-AD3B-C748-6E464394CA50}"/>
          </ac:spMkLst>
        </pc:spChg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70" creationId="{FDFB3437-4D3E-4DA4-8556-01472B788B05}"/>
          </ac:spMkLst>
        </pc:spChg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71" creationId="{91EA4F73-4F5F-1973-D90C-BACAF1555DD9}"/>
          </ac:spMkLst>
        </pc:spChg>
        <pc:spChg chg="del">
          <ac:chgData name="Rodolpho Rodrigues Luiz" userId="7277f4f2-9fe4-4034-967e-16e1425cd3f5" providerId="ADAL" clId="{E5F4C107-A4E0-4FE7-B4B7-75D84653A9FC}" dt="2025-07-14T18:24:26.125" v="487" actId="478"/>
          <ac:spMkLst>
            <pc:docMk/>
            <pc:sldMk cId="3290554599" sldId="258"/>
            <ac:spMk id="72" creationId="{830630D6-29F3-25D7-B122-9AC4FFF17656}"/>
          </ac:spMkLst>
        </pc:spChg>
        <pc:spChg chg="mod">
          <ac:chgData name="Rodolpho Rodrigues Luiz" userId="7277f4f2-9fe4-4034-967e-16e1425cd3f5" providerId="ADAL" clId="{E5F4C107-A4E0-4FE7-B4B7-75D84653A9FC}" dt="2025-07-14T18:24:31.134" v="488" actId="207"/>
          <ac:spMkLst>
            <pc:docMk/>
            <pc:sldMk cId="3290554599" sldId="258"/>
            <ac:spMk id="73" creationId="{8AE23974-DED7-B4E5-8EC0-18991311E721}"/>
          </ac:spMkLst>
        </pc:spChg>
      </pc:sldChg>
      <pc:sldChg chg="delSp modSp del mod">
        <pc:chgData name="Rodolpho Rodrigues Luiz" userId="7277f4f2-9fe4-4034-967e-16e1425cd3f5" providerId="ADAL" clId="{E5F4C107-A4E0-4FE7-B4B7-75D84653A9FC}" dt="2025-07-14T18:27:24.600" v="531" actId="47"/>
        <pc:sldMkLst>
          <pc:docMk/>
          <pc:sldMk cId="188556768" sldId="259"/>
        </pc:sldMkLst>
        <pc:spChg chg="mod">
          <ac:chgData name="Rodolpho Rodrigues Luiz" userId="7277f4f2-9fe4-4034-967e-16e1425cd3f5" providerId="ADAL" clId="{E5F4C107-A4E0-4FE7-B4B7-75D84653A9FC}" dt="2025-07-14T18:27:08.269" v="529" actId="207"/>
          <ac:spMkLst>
            <pc:docMk/>
            <pc:sldMk cId="188556768" sldId="259"/>
            <ac:spMk id="5" creationId="{6EE38B73-1A46-49A2-904F-2C394AB640D9}"/>
          </ac:spMkLst>
        </pc:spChg>
        <pc:spChg chg="mod">
          <ac:chgData name="Rodolpho Rodrigues Luiz" userId="7277f4f2-9fe4-4034-967e-16e1425cd3f5" providerId="ADAL" clId="{E5F4C107-A4E0-4FE7-B4B7-75D84653A9FC}" dt="2025-07-14T18:26:53.380" v="527" actId="403"/>
          <ac:spMkLst>
            <pc:docMk/>
            <pc:sldMk cId="188556768" sldId="259"/>
            <ac:spMk id="45" creationId="{A664A4E4-776D-4D4E-B80C-22BD1FE9AD52}"/>
          </ac:spMkLst>
        </pc:spChg>
        <pc:spChg chg="mod">
          <ac:chgData name="Rodolpho Rodrigues Luiz" userId="7277f4f2-9fe4-4034-967e-16e1425cd3f5" providerId="ADAL" clId="{E5F4C107-A4E0-4FE7-B4B7-75D84653A9FC}" dt="2025-07-14T18:27:08.269" v="529" actId="207"/>
          <ac:spMkLst>
            <pc:docMk/>
            <pc:sldMk cId="188556768" sldId="259"/>
            <ac:spMk id="46" creationId="{AA6F12B8-7633-43D0-8705-BAC42BBE6436}"/>
          </ac:spMkLst>
        </pc:spChg>
        <pc:spChg chg="del mod">
          <ac:chgData name="Rodolpho Rodrigues Luiz" userId="7277f4f2-9fe4-4034-967e-16e1425cd3f5" providerId="ADAL" clId="{E5F4C107-A4E0-4FE7-B4B7-75D84653A9FC}" dt="2025-07-14T18:26:28.087" v="511" actId="21"/>
          <ac:spMkLst>
            <pc:docMk/>
            <pc:sldMk cId="188556768" sldId="259"/>
            <ac:spMk id="48" creationId="{E3983B8D-91D2-440E-87E8-713BA355D97A}"/>
          </ac:spMkLst>
        </pc:spChg>
        <pc:spChg chg="mod">
          <ac:chgData name="Rodolpho Rodrigues Luiz" userId="7277f4f2-9fe4-4034-967e-16e1425cd3f5" providerId="ADAL" clId="{E5F4C107-A4E0-4FE7-B4B7-75D84653A9FC}" dt="2025-07-14T18:27:08.269" v="529" actId="207"/>
          <ac:spMkLst>
            <pc:docMk/>
            <pc:sldMk cId="188556768" sldId="259"/>
            <ac:spMk id="49" creationId="{7600F5C5-CEB9-4083-B873-6D8DBF18CA6E}"/>
          </ac:spMkLst>
        </pc:spChg>
        <pc:spChg chg="mod">
          <ac:chgData name="Rodolpho Rodrigues Luiz" userId="7277f4f2-9fe4-4034-967e-16e1425cd3f5" providerId="ADAL" clId="{E5F4C107-A4E0-4FE7-B4B7-75D84653A9FC}" dt="2025-07-14T18:27:08.269" v="529" actId="207"/>
          <ac:spMkLst>
            <pc:docMk/>
            <pc:sldMk cId="188556768" sldId="259"/>
            <ac:spMk id="50" creationId="{98902E92-71D9-4C5A-B43B-30A99B1D5ACE}"/>
          </ac:spMkLst>
        </pc:spChg>
        <pc:spChg chg="mod">
          <ac:chgData name="Rodolpho Rodrigues Luiz" userId="7277f4f2-9fe4-4034-967e-16e1425cd3f5" providerId="ADAL" clId="{E5F4C107-A4E0-4FE7-B4B7-75D84653A9FC}" dt="2025-07-14T18:27:08.269" v="529" actId="207"/>
          <ac:spMkLst>
            <pc:docMk/>
            <pc:sldMk cId="188556768" sldId="259"/>
            <ac:spMk id="51" creationId="{718068CB-C934-48DE-80BC-94C3F1518488}"/>
          </ac:spMkLst>
        </pc:spChg>
        <pc:spChg chg="mod">
          <ac:chgData name="Rodolpho Rodrigues Luiz" userId="7277f4f2-9fe4-4034-967e-16e1425cd3f5" providerId="ADAL" clId="{E5F4C107-A4E0-4FE7-B4B7-75D84653A9FC}" dt="2025-07-14T18:27:08.269" v="529" actId="207"/>
          <ac:spMkLst>
            <pc:docMk/>
            <pc:sldMk cId="188556768" sldId="259"/>
            <ac:spMk id="52" creationId="{85E34CC9-9B22-488B-AD02-00D46E6CABE2}"/>
          </ac:spMkLst>
        </pc:spChg>
        <pc:spChg chg="mod">
          <ac:chgData name="Rodolpho Rodrigues Luiz" userId="7277f4f2-9fe4-4034-967e-16e1425cd3f5" providerId="ADAL" clId="{E5F4C107-A4E0-4FE7-B4B7-75D84653A9FC}" dt="2025-07-14T17:09:15.862" v="114" actId="2711"/>
          <ac:spMkLst>
            <pc:docMk/>
            <pc:sldMk cId="188556768" sldId="259"/>
            <ac:spMk id="74" creationId="{B932A32F-4595-43EA-A341-84966E122C1A}"/>
          </ac:spMkLst>
        </pc:spChg>
        <pc:spChg chg="mod">
          <ac:chgData name="Rodolpho Rodrigues Luiz" userId="7277f4f2-9fe4-4034-967e-16e1425cd3f5" providerId="ADAL" clId="{E5F4C107-A4E0-4FE7-B4B7-75D84653A9FC}" dt="2025-07-14T17:09:15.862" v="114" actId="2711"/>
          <ac:spMkLst>
            <pc:docMk/>
            <pc:sldMk cId="188556768" sldId="259"/>
            <ac:spMk id="77" creationId="{B98C3DD0-B947-432C-B155-00A254A715B1}"/>
          </ac:spMkLst>
        </pc:spChg>
        <pc:spChg chg="mod">
          <ac:chgData name="Rodolpho Rodrigues Luiz" userId="7277f4f2-9fe4-4034-967e-16e1425cd3f5" providerId="ADAL" clId="{E5F4C107-A4E0-4FE7-B4B7-75D84653A9FC}" dt="2025-07-14T17:09:15.862" v="114" actId="2711"/>
          <ac:spMkLst>
            <pc:docMk/>
            <pc:sldMk cId="188556768" sldId="259"/>
            <ac:spMk id="79" creationId="{DA338441-FC19-4FF7-B076-B3B405F08E25}"/>
          </ac:spMkLst>
        </pc:spChg>
        <pc:spChg chg="mod">
          <ac:chgData name="Rodolpho Rodrigues Luiz" userId="7277f4f2-9fe4-4034-967e-16e1425cd3f5" providerId="ADAL" clId="{E5F4C107-A4E0-4FE7-B4B7-75D84653A9FC}" dt="2025-07-14T17:09:15.862" v="114" actId="2711"/>
          <ac:spMkLst>
            <pc:docMk/>
            <pc:sldMk cId="188556768" sldId="259"/>
            <ac:spMk id="80" creationId="{F89C7D9C-6FB3-4BDD-A7FE-55AE6BB88CAA}"/>
          </ac:spMkLst>
        </pc:spChg>
        <pc:spChg chg="mod">
          <ac:chgData name="Rodolpho Rodrigues Luiz" userId="7277f4f2-9fe4-4034-967e-16e1425cd3f5" providerId="ADAL" clId="{E5F4C107-A4E0-4FE7-B4B7-75D84653A9FC}" dt="2025-07-14T17:09:15.862" v="114" actId="2711"/>
          <ac:spMkLst>
            <pc:docMk/>
            <pc:sldMk cId="188556768" sldId="259"/>
            <ac:spMk id="84" creationId="{4D0391E7-AAC1-4EE8-B0DC-13D4C6B03ABD}"/>
          </ac:spMkLst>
        </pc:spChg>
        <pc:spChg chg="mod">
          <ac:chgData name="Rodolpho Rodrigues Luiz" userId="7277f4f2-9fe4-4034-967e-16e1425cd3f5" providerId="ADAL" clId="{E5F4C107-A4E0-4FE7-B4B7-75D84653A9FC}" dt="2025-07-14T17:09:15.862" v="114" actId="2711"/>
          <ac:spMkLst>
            <pc:docMk/>
            <pc:sldMk cId="188556768" sldId="259"/>
            <ac:spMk id="85" creationId="{44DB34B5-90FA-4D55-931C-306D70DF2AB3}"/>
          </ac:spMkLst>
        </pc:spChg>
        <pc:picChg chg="del">
          <ac:chgData name="Rodolpho Rodrigues Luiz" userId="7277f4f2-9fe4-4034-967e-16e1425cd3f5" providerId="ADAL" clId="{E5F4C107-A4E0-4FE7-B4B7-75D84653A9FC}" dt="2025-07-14T18:26:11.480" v="505" actId="478"/>
          <ac:picMkLst>
            <pc:docMk/>
            <pc:sldMk cId="188556768" sldId="259"/>
            <ac:picMk id="6" creationId="{9F0F3CDA-EC24-EA42-AD7F-DD60F89800CA}"/>
          </ac:picMkLst>
        </pc:picChg>
        <pc:picChg chg="del">
          <ac:chgData name="Rodolpho Rodrigues Luiz" userId="7277f4f2-9fe4-4034-967e-16e1425cd3f5" providerId="ADAL" clId="{E5F4C107-A4E0-4FE7-B4B7-75D84653A9FC}" dt="2025-07-14T18:26:13.901" v="506" actId="478"/>
          <ac:picMkLst>
            <pc:docMk/>
            <pc:sldMk cId="188556768" sldId="259"/>
            <ac:picMk id="10" creationId="{8C6F95E7-128C-4578-DDF1-D92AFED99A65}"/>
          </ac:picMkLst>
        </pc:picChg>
        <pc:cxnChg chg="del">
          <ac:chgData name="Rodolpho Rodrigues Luiz" userId="7277f4f2-9fe4-4034-967e-16e1425cd3f5" providerId="ADAL" clId="{E5F4C107-A4E0-4FE7-B4B7-75D84653A9FC}" dt="2025-07-14T18:27:00.741" v="528" actId="478"/>
          <ac:cxnSpMkLst>
            <pc:docMk/>
            <pc:sldMk cId="188556768" sldId="259"/>
            <ac:cxnSpMk id="8" creationId="{06670D0D-CDF0-3F84-840B-BFD5896DDEB5}"/>
          </ac:cxnSpMkLst>
        </pc:cxnChg>
      </pc:sldChg>
      <pc:sldChg chg="delSp modSp del mod">
        <pc:chgData name="Rodolpho Rodrigues Luiz" userId="7277f4f2-9fe4-4034-967e-16e1425cd3f5" providerId="ADAL" clId="{E5F4C107-A4E0-4FE7-B4B7-75D84653A9FC}" dt="2025-07-14T18:21:34.146" v="449" actId="47"/>
        <pc:sldMkLst>
          <pc:docMk/>
          <pc:sldMk cId="3955023713" sldId="261"/>
        </pc:sldMkLst>
        <pc:spChg chg="mod">
          <ac:chgData name="Rodolpho Rodrigues Luiz" userId="7277f4f2-9fe4-4034-967e-16e1425cd3f5" providerId="ADAL" clId="{E5F4C107-A4E0-4FE7-B4B7-75D84653A9FC}" dt="2025-07-14T17:08:04.633" v="104" actId="2711"/>
          <ac:spMkLst>
            <pc:docMk/>
            <pc:sldMk cId="3955023713" sldId="261"/>
            <ac:spMk id="3" creationId="{7D71733C-E7F4-8FB2-DF0D-C2D30E4500CC}"/>
          </ac:spMkLst>
        </pc:spChg>
        <pc:spChg chg="del mod">
          <ac:chgData name="Rodolpho Rodrigues Luiz" userId="7277f4f2-9fe4-4034-967e-16e1425cd3f5" providerId="ADAL" clId="{E5F4C107-A4E0-4FE7-B4B7-75D84653A9FC}" dt="2025-07-14T18:15:00.939" v="360" actId="478"/>
          <ac:spMkLst>
            <pc:docMk/>
            <pc:sldMk cId="3955023713" sldId="261"/>
            <ac:spMk id="8" creationId="{C28AF817-3AE7-C5C0-E6CB-0793FA4F2C8D}"/>
          </ac:spMkLst>
        </pc:spChg>
        <pc:spChg chg="mod">
          <ac:chgData name="Rodolpho Rodrigues Luiz" userId="7277f4f2-9fe4-4034-967e-16e1425cd3f5" providerId="ADAL" clId="{E5F4C107-A4E0-4FE7-B4B7-75D84653A9FC}" dt="2025-07-14T17:08:04.633" v="104" actId="2711"/>
          <ac:spMkLst>
            <pc:docMk/>
            <pc:sldMk cId="3955023713" sldId="261"/>
            <ac:spMk id="15" creationId="{948A7453-DF0E-C2B0-D6C4-5210D30198AB}"/>
          </ac:spMkLst>
        </pc:spChg>
        <pc:spChg chg="mod">
          <ac:chgData name="Rodolpho Rodrigues Luiz" userId="7277f4f2-9fe4-4034-967e-16e1425cd3f5" providerId="ADAL" clId="{E5F4C107-A4E0-4FE7-B4B7-75D84653A9FC}" dt="2025-07-14T17:08:04.633" v="104" actId="2711"/>
          <ac:spMkLst>
            <pc:docMk/>
            <pc:sldMk cId="3955023713" sldId="261"/>
            <ac:spMk id="27" creationId="{8637CFC5-0BD4-3D26-083F-5C1C463475C8}"/>
          </ac:spMkLst>
        </pc:spChg>
        <pc:spChg chg="mod">
          <ac:chgData name="Rodolpho Rodrigues Luiz" userId="7277f4f2-9fe4-4034-967e-16e1425cd3f5" providerId="ADAL" clId="{E5F4C107-A4E0-4FE7-B4B7-75D84653A9FC}" dt="2025-07-14T17:08:04.633" v="104" actId="2711"/>
          <ac:spMkLst>
            <pc:docMk/>
            <pc:sldMk cId="3955023713" sldId="261"/>
            <ac:spMk id="30" creationId="{0288F70C-70DB-0F6B-9043-CEF2A9FE1A36}"/>
          </ac:spMkLst>
        </pc:spChg>
        <pc:spChg chg="mod">
          <ac:chgData name="Rodolpho Rodrigues Luiz" userId="7277f4f2-9fe4-4034-967e-16e1425cd3f5" providerId="ADAL" clId="{E5F4C107-A4E0-4FE7-B4B7-75D84653A9FC}" dt="2025-07-14T18:14:15.020" v="354" actId="1076"/>
          <ac:spMkLst>
            <pc:docMk/>
            <pc:sldMk cId="3955023713" sldId="261"/>
            <ac:spMk id="35" creationId="{58294DD6-23C7-3DC5-5BB1-C16DA3D5B64D}"/>
          </ac:spMkLst>
        </pc:spChg>
        <pc:spChg chg="mod">
          <ac:chgData name="Rodolpho Rodrigues Luiz" userId="7277f4f2-9fe4-4034-967e-16e1425cd3f5" providerId="ADAL" clId="{E5F4C107-A4E0-4FE7-B4B7-75D84653A9FC}" dt="2025-07-14T17:08:04.633" v="104" actId="2711"/>
          <ac:spMkLst>
            <pc:docMk/>
            <pc:sldMk cId="3955023713" sldId="261"/>
            <ac:spMk id="37" creationId="{24EE943B-BDFA-9FC4-23C5-3D097FB67758}"/>
          </ac:spMkLst>
        </pc:spChg>
        <pc:grpChg chg="mod">
          <ac:chgData name="Rodolpho Rodrigues Luiz" userId="7277f4f2-9fe4-4034-967e-16e1425cd3f5" providerId="ADAL" clId="{E5F4C107-A4E0-4FE7-B4B7-75D84653A9FC}" dt="2025-07-14T17:07:58.534" v="103" actId="1076"/>
          <ac:grpSpMkLst>
            <pc:docMk/>
            <pc:sldMk cId="3955023713" sldId="261"/>
            <ac:grpSpMk id="14" creationId="{A124A8A6-22B5-9480-BD4F-8F21159CDA3F}"/>
          </ac:grpSpMkLst>
        </pc:grpChg>
      </pc:sldChg>
      <pc:sldChg chg="modSp del mod">
        <pc:chgData name="Rodolpho Rodrigues Luiz" userId="7277f4f2-9fe4-4034-967e-16e1425cd3f5" providerId="ADAL" clId="{E5F4C107-A4E0-4FE7-B4B7-75D84653A9FC}" dt="2025-07-14T18:46:16.448" v="740" actId="47"/>
        <pc:sldMkLst>
          <pc:docMk/>
          <pc:sldMk cId="2785373486" sldId="262"/>
        </pc:sldMkLst>
        <pc:spChg chg="mod">
          <ac:chgData name="Rodolpho Rodrigues Luiz" userId="7277f4f2-9fe4-4034-967e-16e1425cd3f5" providerId="ADAL" clId="{E5F4C107-A4E0-4FE7-B4B7-75D84653A9FC}" dt="2025-07-14T17:12:15.548" v="116" actId="2711"/>
          <ac:spMkLst>
            <pc:docMk/>
            <pc:sldMk cId="2785373486" sldId="262"/>
            <ac:spMk id="2" creationId="{B87C53DE-5421-5631-6521-823C7E9821BF}"/>
          </ac:spMkLst>
        </pc:spChg>
        <pc:spChg chg="mod">
          <ac:chgData name="Rodolpho Rodrigues Luiz" userId="7277f4f2-9fe4-4034-967e-16e1425cd3f5" providerId="ADAL" clId="{E5F4C107-A4E0-4FE7-B4B7-75D84653A9FC}" dt="2025-07-14T17:12:15.548" v="116" actId="2711"/>
          <ac:spMkLst>
            <pc:docMk/>
            <pc:sldMk cId="2785373486" sldId="262"/>
            <ac:spMk id="3" creationId="{7D71733C-E7F4-8FB2-DF0D-C2D30E4500CC}"/>
          </ac:spMkLst>
        </pc:spChg>
        <pc:spChg chg="mod">
          <ac:chgData name="Rodolpho Rodrigues Luiz" userId="7277f4f2-9fe4-4034-967e-16e1425cd3f5" providerId="ADAL" clId="{E5F4C107-A4E0-4FE7-B4B7-75D84653A9FC}" dt="2025-07-14T17:12:15.548" v="116" actId="2711"/>
          <ac:spMkLst>
            <pc:docMk/>
            <pc:sldMk cId="2785373486" sldId="262"/>
            <ac:spMk id="5" creationId="{98CB5DD0-4E37-1C4A-22B3-14703CFF05F4}"/>
          </ac:spMkLst>
        </pc:spChg>
        <pc:spChg chg="mod">
          <ac:chgData name="Rodolpho Rodrigues Luiz" userId="7277f4f2-9fe4-4034-967e-16e1425cd3f5" providerId="ADAL" clId="{E5F4C107-A4E0-4FE7-B4B7-75D84653A9FC}" dt="2025-07-14T17:12:15.548" v="116" actId="2711"/>
          <ac:spMkLst>
            <pc:docMk/>
            <pc:sldMk cId="2785373486" sldId="262"/>
            <ac:spMk id="8" creationId="{C28AF817-3AE7-C5C0-E6CB-0793FA4F2C8D}"/>
          </ac:spMkLst>
        </pc:spChg>
        <pc:spChg chg="mod">
          <ac:chgData name="Rodolpho Rodrigues Luiz" userId="7277f4f2-9fe4-4034-967e-16e1425cd3f5" providerId="ADAL" clId="{E5F4C107-A4E0-4FE7-B4B7-75D84653A9FC}" dt="2025-07-14T17:12:15.548" v="116" actId="2711"/>
          <ac:spMkLst>
            <pc:docMk/>
            <pc:sldMk cId="2785373486" sldId="262"/>
            <ac:spMk id="15" creationId="{948A7453-DF0E-C2B0-D6C4-5210D30198AB}"/>
          </ac:spMkLst>
        </pc:spChg>
        <pc:spChg chg="mod">
          <ac:chgData name="Rodolpho Rodrigues Luiz" userId="7277f4f2-9fe4-4034-967e-16e1425cd3f5" providerId="ADAL" clId="{E5F4C107-A4E0-4FE7-B4B7-75D84653A9FC}" dt="2025-07-14T17:12:15.548" v="116" actId="2711"/>
          <ac:spMkLst>
            <pc:docMk/>
            <pc:sldMk cId="2785373486" sldId="262"/>
            <ac:spMk id="27" creationId="{8637CFC5-0BD4-3D26-083F-5C1C463475C8}"/>
          </ac:spMkLst>
        </pc:spChg>
        <pc:spChg chg="mod">
          <ac:chgData name="Rodolpho Rodrigues Luiz" userId="7277f4f2-9fe4-4034-967e-16e1425cd3f5" providerId="ADAL" clId="{E5F4C107-A4E0-4FE7-B4B7-75D84653A9FC}" dt="2025-07-14T17:12:15.548" v="116" actId="2711"/>
          <ac:spMkLst>
            <pc:docMk/>
            <pc:sldMk cId="2785373486" sldId="262"/>
            <ac:spMk id="30" creationId="{0288F70C-70DB-0F6B-9043-CEF2A9FE1A36}"/>
          </ac:spMkLst>
        </pc:spChg>
        <pc:spChg chg="mod">
          <ac:chgData name="Rodolpho Rodrigues Luiz" userId="7277f4f2-9fe4-4034-967e-16e1425cd3f5" providerId="ADAL" clId="{E5F4C107-A4E0-4FE7-B4B7-75D84653A9FC}" dt="2025-07-14T17:12:15.548" v="116" actId="2711"/>
          <ac:spMkLst>
            <pc:docMk/>
            <pc:sldMk cId="2785373486" sldId="262"/>
            <ac:spMk id="35" creationId="{58294DD6-23C7-3DC5-5BB1-C16DA3D5B64D}"/>
          </ac:spMkLst>
        </pc:spChg>
        <pc:spChg chg="mod">
          <ac:chgData name="Rodolpho Rodrigues Luiz" userId="7277f4f2-9fe4-4034-967e-16e1425cd3f5" providerId="ADAL" clId="{E5F4C107-A4E0-4FE7-B4B7-75D84653A9FC}" dt="2025-07-14T17:12:15.548" v="116" actId="2711"/>
          <ac:spMkLst>
            <pc:docMk/>
            <pc:sldMk cId="2785373486" sldId="262"/>
            <ac:spMk id="37" creationId="{24EE943B-BDFA-9FC4-23C5-3D097FB67758}"/>
          </ac:spMkLst>
        </pc:spChg>
      </pc:sldChg>
      <pc:sldChg chg="delSp del mod">
        <pc:chgData name="Rodolpho Rodrigues Luiz" userId="7277f4f2-9fe4-4034-967e-16e1425cd3f5" providerId="ADAL" clId="{E5F4C107-A4E0-4FE7-B4B7-75D84653A9FC}" dt="2025-07-14T17:06:42.693" v="96" actId="47"/>
        <pc:sldMkLst>
          <pc:docMk/>
          <pc:sldMk cId="2272838449" sldId="305"/>
        </pc:sldMkLst>
        <pc:spChg chg="del">
          <ac:chgData name="Rodolpho Rodrigues Luiz" userId="7277f4f2-9fe4-4034-967e-16e1425cd3f5" providerId="ADAL" clId="{E5F4C107-A4E0-4FE7-B4B7-75D84653A9FC}" dt="2025-07-14T17:00:11.868" v="52" actId="478"/>
          <ac:spMkLst>
            <pc:docMk/>
            <pc:sldMk cId="2272838449" sldId="305"/>
            <ac:spMk id="59" creationId="{588C9D09-1912-03E3-3C7E-07664CC25A48}"/>
          </ac:spMkLst>
        </pc:spChg>
        <pc:grpChg chg="del">
          <ac:chgData name="Rodolpho Rodrigues Luiz" userId="7277f4f2-9fe4-4034-967e-16e1425cd3f5" providerId="ADAL" clId="{E5F4C107-A4E0-4FE7-B4B7-75D84653A9FC}" dt="2025-07-14T17:00:17.494" v="53" actId="478"/>
          <ac:grpSpMkLst>
            <pc:docMk/>
            <pc:sldMk cId="2272838449" sldId="305"/>
            <ac:grpSpMk id="47" creationId="{AE77D4F3-B8C9-358E-D28D-8A27EE3E5B38}"/>
          </ac:grpSpMkLst>
        </pc:grpChg>
        <pc:grpChg chg="del">
          <ac:chgData name="Rodolpho Rodrigues Luiz" userId="7277f4f2-9fe4-4034-967e-16e1425cd3f5" providerId="ADAL" clId="{E5F4C107-A4E0-4FE7-B4B7-75D84653A9FC}" dt="2025-07-14T17:00:17.494" v="53" actId="478"/>
          <ac:grpSpMkLst>
            <pc:docMk/>
            <pc:sldMk cId="2272838449" sldId="305"/>
            <ac:grpSpMk id="48" creationId="{6B8A03D4-E77E-E18F-A203-E8948FB0A7A1}"/>
          </ac:grpSpMkLst>
        </pc:grpChg>
        <pc:grpChg chg="del">
          <ac:chgData name="Rodolpho Rodrigues Luiz" userId="7277f4f2-9fe4-4034-967e-16e1425cd3f5" providerId="ADAL" clId="{E5F4C107-A4E0-4FE7-B4B7-75D84653A9FC}" dt="2025-07-14T17:00:17.494" v="53" actId="478"/>
          <ac:grpSpMkLst>
            <pc:docMk/>
            <pc:sldMk cId="2272838449" sldId="305"/>
            <ac:grpSpMk id="49" creationId="{24717FDA-B298-F9FB-A12D-59C1F9036ABD}"/>
          </ac:grpSpMkLst>
        </pc:grpChg>
      </pc:sldChg>
      <pc:sldChg chg="delSp modSp del mod">
        <pc:chgData name="Rodolpho Rodrigues Luiz" userId="7277f4f2-9fe4-4034-967e-16e1425cd3f5" providerId="ADAL" clId="{E5F4C107-A4E0-4FE7-B4B7-75D84653A9FC}" dt="2025-07-14T18:22:54.821" v="464" actId="47"/>
        <pc:sldMkLst>
          <pc:docMk/>
          <pc:sldMk cId="39110714" sldId="6372"/>
        </pc:sldMkLst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2" creationId="{EC1F7FC2-8162-4078-B541-2EBCA78B6118}"/>
          </ac:spMkLst>
        </pc:spChg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6" creationId="{B90A9D23-276C-63B7-6B02-A90F754A2020}"/>
          </ac:spMkLst>
        </pc:spChg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17" creationId="{BFD82659-2122-8620-6062-14A1A0CB147F}"/>
          </ac:spMkLst>
        </pc:spChg>
        <pc:spChg chg="del">
          <ac:chgData name="Rodolpho Rodrigues Luiz" userId="7277f4f2-9fe4-4034-967e-16e1425cd3f5" providerId="ADAL" clId="{E5F4C107-A4E0-4FE7-B4B7-75D84653A9FC}" dt="2025-07-14T18:21:41.749" v="450" actId="478"/>
          <ac:spMkLst>
            <pc:docMk/>
            <pc:sldMk cId="39110714" sldId="6372"/>
            <ac:spMk id="102" creationId="{329374FE-6E8C-4F00-A1C4-E6A8C866FC12}"/>
          </ac:spMkLst>
        </pc:spChg>
        <pc:spChg chg="del">
          <ac:chgData name="Rodolpho Rodrigues Luiz" userId="7277f4f2-9fe4-4034-967e-16e1425cd3f5" providerId="ADAL" clId="{E5F4C107-A4E0-4FE7-B4B7-75D84653A9FC}" dt="2025-07-14T18:21:43.163" v="451" actId="478"/>
          <ac:spMkLst>
            <pc:docMk/>
            <pc:sldMk cId="39110714" sldId="6372"/>
            <ac:spMk id="103" creationId="{D27900DE-DDC4-447F-B460-51326486D22C}"/>
          </ac:spMkLst>
        </pc:spChg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111" creationId="{8763DA25-50F4-477B-BDC1-6571794593B5}"/>
          </ac:spMkLst>
        </pc:spChg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114" creationId="{6ECA160D-9CDB-4371-A7D2-FDE4F9667C06}"/>
          </ac:spMkLst>
        </pc:spChg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141" creationId="{4E20CA14-40EE-4DC5-8E5C-4025FDCC7C58}"/>
          </ac:spMkLst>
        </pc:spChg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147" creationId="{C4485920-3B09-428D-AE2F-14F2D071A582}"/>
          </ac:spMkLst>
        </pc:spChg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152" creationId="{A1BBB5DF-3797-46EA-A30C-652E30386826}"/>
          </ac:spMkLst>
        </pc:spChg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180" creationId="{F4133D3C-C214-4859-A403-E920DF11F48C}"/>
          </ac:spMkLst>
        </pc:spChg>
        <pc:spChg chg="mod">
          <ac:chgData name="Rodolpho Rodrigues Luiz" userId="7277f4f2-9fe4-4034-967e-16e1425cd3f5" providerId="ADAL" clId="{E5F4C107-A4E0-4FE7-B4B7-75D84653A9FC}" dt="2025-07-14T18:22:31.391" v="461" actId="207"/>
          <ac:spMkLst>
            <pc:docMk/>
            <pc:sldMk cId="39110714" sldId="6372"/>
            <ac:spMk id="205" creationId="{67514A99-0627-44B6-AF44-F5F2EBA54779}"/>
          </ac:spMkLst>
        </pc:spChg>
      </pc:sldChg>
      <pc:sldChg chg="del">
        <pc:chgData name="Rodolpho Rodrigues Luiz" userId="7277f4f2-9fe4-4034-967e-16e1425cd3f5" providerId="ADAL" clId="{E5F4C107-A4E0-4FE7-B4B7-75D84653A9FC}" dt="2025-07-14T17:12:37.043" v="118" actId="47"/>
        <pc:sldMkLst>
          <pc:docMk/>
          <pc:sldMk cId="2168011140" sldId="2134961145"/>
        </pc:sldMkLst>
      </pc:sldChg>
      <pc:sldChg chg="addSp delSp modSp mod modClrScheme chgLayout">
        <pc:chgData name="Rodolpho Rodrigues Luiz" userId="7277f4f2-9fe4-4034-967e-16e1425cd3f5" providerId="ADAL" clId="{E5F4C107-A4E0-4FE7-B4B7-75D84653A9FC}" dt="2025-07-14T19:43:45.815" v="1229" actId="1076"/>
        <pc:sldMkLst>
          <pc:docMk/>
          <pc:sldMk cId="1619970661" sldId="2134961802"/>
        </pc:sldMkLst>
        <pc:spChg chg="add mod">
          <ac:chgData name="Rodolpho Rodrigues Luiz" userId="7277f4f2-9fe4-4034-967e-16e1425cd3f5" providerId="ADAL" clId="{E5F4C107-A4E0-4FE7-B4B7-75D84653A9FC}" dt="2025-07-14T19:28:23.492" v="1067" actId="164"/>
          <ac:spMkLst>
            <pc:docMk/>
            <pc:sldMk cId="1619970661" sldId="2134961802"/>
            <ac:spMk id="2" creationId="{37FBE243-18D2-AF64-855B-21CAF5B25BC8}"/>
          </ac:spMkLst>
        </pc:spChg>
        <pc:spChg chg="add mod">
          <ac:chgData name="Rodolpho Rodrigues Luiz" userId="7277f4f2-9fe4-4034-967e-16e1425cd3f5" providerId="ADAL" clId="{E5F4C107-A4E0-4FE7-B4B7-75D84653A9FC}" dt="2025-07-14T19:42:59.508" v="1222" actId="207"/>
          <ac:spMkLst>
            <pc:docMk/>
            <pc:sldMk cId="1619970661" sldId="2134961802"/>
            <ac:spMk id="4" creationId="{24BB6196-982C-8B26-E01B-68605AAD9BC9}"/>
          </ac:spMkLst>
        </pc:spChg>
        <pc:spChg chg="add mod">
          <ac:chgData name="Rodolpho Rodrigues Luiz" userId="7277f4f2-9fe4-4034-967e-16e1425cd3f5" providerId="ADAL" clId="{E5F4C107-A4E0-4FE7-B4B7-75D84653A9FC}" dt="2025-07-14T19:43:37.735" v="1228" actId="207"/>
          <ac:spMkLst>
            <pc:docMk/>
            <pc:sldMk cId="1619970661" sldId="2134961802"/>
            <ac:spMk id="6" creationId="{7416595D-AC24-1327-D28A-937294F4671C}"/>
          </ac:spMkLst>
        </pc:spChg>
        <pc:spChg chg="add mod">
          <ac:chgData name="Rodolpho Rodrigues Luiz" userId="7277f4f2-9fe4-4034-967e-16e1425cd3f5" providerId="ADAL" clId="{E5F4C107-A4E0-4FE7-B4B7-75D84653A9FC}" dt="2025-07-14T19:43:45.815" v="1229" actId="1076"/>
          <ac:spMkLst>
            <pc:docMk/>
            <pc:sldMk cId="1619970661" sldId="2134961802"/>
            <ac:spMk id="7" creationId="{4C25497E-6290-B8EC-6106-CED41FE11524}"/>
          </ac:spMkLst>
        </pc:spChg>
        <pc:spChg chg="del mod">
          <ac:chgData name="Rodolpho Rodrigues Luiz" userId="7277f4f2-9fe4-4034-967e-16e1425cd3f5" providerId="ADAL" clId="{E5F4C107-A4E0-4FE7-B4B7-75D84653A9FC}" dt="2025-07-14T18:34:12.366" v="582" actId="478"/>
          <ac:spMkLst>
            <pc:docMk/>
            <pc:sldMk cId="1619970661" sldId="2134961802"/>
            <ac:spMk id="9" creationId="{929D09EF-C923-3786-86CA-C9A21D08EC90}"/>
          </ac:spMkLst>
        </pc:spChg>
        <pc:spChg chg="add del mod">
          <ac:chgData name="Rodolpho Rodrigues Luiz" userId="7277f4f2-9fe4-4034-967e-16e1425cd3f5" providerId="ADAL" clId="{E5F4C107-A4E0-4FE7-B4B7-75D84653A9FC}" dt="2025-07-14T19:43:01.842" v="1223" actId="478"/>
          <ac:spMkLst>
            <pc:docMk/>
            <pc:sldMk cId="1619970661" sldId="2134961802"/>
            <ac:spMk id="10" creationId="{2CE9B567-69EA-F214-2651-1EB8D508878A}"/>
          </ac:spMkLst>
        </pc:spChg>
        <pc:spChg chg="del mod">
          <ac:chgData name="Rodolpho Rodrigues Luiz" userId="7277f4f2-9fe4-4034-967e-16e1425cd3f5" providerId="ADAL" clId="{E5F4C107-A4E0-4FE7-B4B7-75D84653A9FC}" dt="2025-07-14T18:34:12.366" v="582" actId="478"/>
          <ac:spMkLst>
            <pc:docMk/>
            <pc:sldMk cId="1619970661" sldId="2134961802"/>
            <ac:spMk id="12" creationId="{401499DB-8F6A-D862-4835-106EB0709D51}"/>
          </ac:spMkLst>
        </pc:spChg>
        <pc:spChg chg="del mod">
          <ac:chgData name="Rodolpho Rodrigues Luiz" userId="7277f4f2-9fe4-4034-967e-16e1425cd3f5" providerId="ADAL" clId="{E5F4C107-A4E0-4FE7-B4B7-75D84653A9FC}" dt="2025-07-14T18:34:12.366" v="582" actId="478"/>
          <ac:spMkLst>
            <pc:docMk/>
            <pc:sldMk cId="1619970661" sldId="2134961802"/>
            <ac:spMk id="13" creationId="{A5FC754F-119A-FA05-C6F0-4DD24EF6489F}"/>
          </ac:spMkLst>
        </pc:spChg>
        <pc:grpChg chg="add mod">
          <ac:chgData name="Rodolpho Rodrigues Luiz" userId="7277f4f2-9fe4-4034-967e-16e1425cd3f5" providerId="ADAL" clId="{E5F4C107-A4E0-4FE7-B4B7-75D84653A9FC}" dt="2025-07-14T19:28:30.862" v="1069" actId="12789"/>
          <ac:grpSpMkLst>
            <pc:docMk/>
            <pc:sldMk cId="1619970661" sldId="2134961802"/>
            <ac:grpSpMk id="8" creationId="{F3CC1F73-9603-C791-C6E1-5B971BE5581F}"/>
          </ac:grpSpMkLst>
        </pc:grpChg>
        <pc:picChg chg="del">
          <ac:chgData name="Rodolpho Rodrigues Luiz" userId="7277f4f2-9fe4-4034-967e-16e1425cd3f5" providerId="ADAL" clId="{E5F4C107-A4E0-4FE7-B4B7-75D84653A9FC}" dt="2025-07-14T18:29:26.622" v="537" actId="478"/>
          <ac:picMkLst>
            <pc:docMk/>
            <pc:sldMk cId="1619970661" sldId="2134961802"/>
            <ac:picMk id="3" creationId="{100B0566-5E07-7EEE-0FA4-D9F8BC9248EB}"/>
          </ac:picMkLst>
        </pc:picChg>
        <pc:picChg chg="mod ord">
          <ac:chgData name="Rodolpho Rodrigues Luiz" userId="7277f4f2-9fe4-4034-967e-16e1425cd3f5" providerId="ADAL" clId="{E5F4C107-A4E0-4FE7-B4B7-75D84653A9FC}" dt="2025-07-14T19:43:45.815" v="1229" actId="1076"/>
          <ac:picMkLst>
            <pc:docMk/>
            <pc:sldMk cId="1619970661" sldId="2134961802"/>
            <ac:picMk id="5" creationId="{150D17FD-E7BA-B1F3-A040-AFB0623890FE}"/>
          </ac:picMkLst>
        </pc:picChg>
      </pc:sldChg>
      <pc:sldChg chg="modSp del mod">
        <pc:chgData name="Rodolpho Rodrigues Luiz" userId="7277f4f2-9fe4-4034-967e-16e1425cd3f5" providerId="ADAL" clId="{E5F4C107-A4E0-4FE7-B4B7-75D84653A9FC}" dt="2025-07-14T17:17:34.040" v="164" actId="47"/>
        <pc:sldMkLst>
          <pc:docMk/>
          <pc:sldMk cId="848381890" sldId="2134961806"/>
        </pc:sldMkLst>
        <pc:spChg chg="mod">
          <ac:chgData name="Rodolpho Rodrigues Luiz" userId="7277f4f2-9fe4-4034-967e-16e1425cd3f5" providerId="ADAL" clId="{E5F4C107-A4E0-4FE7-B4B7-75D84653A9FC}" dt="2025-07-14T16:47:04.159" v="0" actId="20577"/>
          <ac:spMkLst>
            <pc:docMk/>
            <pc:sldMk cId="848381890" sldId="2134961806"/>
            <ac:spMk id="8" creationId="{E9777819-D947-89AD-5814-CF5367B85297}"/>
          </ac:spMkLst>
        </pc:spChg>
      </pc:sldChg>
      <pc:sldChg chg="del">
        <pc:chgData name="Rodolpho Rodrigues Luiz" userId="7277f4f2-9fe4-4034-967e-16e1425cd3f5" providerId="ADAL" clId="{E5F4C107-A4E0-4FE7-B4B7-75D84653A9FC}" dt="2025-07-14T17:17:57.778" v="166" actId="47"/>
        <pc:sldMkLst>
          <pc:docMk/>
          <pc:sldMk cId="3809534789" sldId="2134961840"/>
        </pc:sldMkLst>
      </pc:sldChg>
      <pc:sldChg chg="addSp delSp modSp add mod">
        <pc:chgData name="Rodolpho Rodrigues Luiz" userId="7277f4f2-9fe4-4034-967e-16e1425cd3f5" providerId="ADAL" clId="{E5F4C107-A4E0-4FE7-B4B7-75D84653A9FC}" dt="2025-07-14T17:21:33.113" v="190" actId="12788"/>
        <pc:sldMkLst>
          <pc:docMk/>
          <pc:sldMk cId="1214163917" sldId="2134961843"/>
        </pc:sldMkLst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172" creationId="{C3740A2B-2199-8042-A36A-EB92D1C57343}"/>
          </ac:spMkLst>
        </pc:spChg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187" creationId="{D41F9142-5929-FD99-5FA9-14F4FBB96AF5}"/>
          </ac:spMkLst>
        </pc:spChg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189" creationId="{3B1F784B-917C-6134-BD40-171161393759}"/>
          </ac:spMkLst>
        </pc:spChg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197" creationId="{CB4AFD1C-CC18-C9EC-B910-B8FA5DD5AF95}"/>
          </ac:spMkLst>
        </pc:spChg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207" creationId="{40ED18D7-96F3-1EA8-75A1-4EC39A7C5143}"/>
          </ac:spMkLst>
        </pc:spChg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209" creationId="{6B77F25F-8873-ED53-56C9-F2A534B56FED}"/>
          </ac:spMkLst>
        </pc:spChg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216" creationId="{E5D50F73-2D6D-9CD4-7124-CB249C5AF7F5}"/>
          </ac:spMkLst>
        </pc:spChg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239" creationId="{A8075CDC-2847-06AF-8E8F-5299659BF117}"/>
          </ac:spMkLst>
        </pc:spChg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263" creationId="{26F3B9A6-6EAA-A054-AF0D-4E4B796D3330}"/>
          </ac:spMkLst>
        </pc:spChg>
        <pc:spChg chg="mod">
          <ac:chgData name="Rodolpho Rodrigues Luiz" userId="7277f4f2-9fe4-4034-967e-16e1425cd3f5" providerId="ADAL" clId="{E5F4C107-A4E0-4FE7-B4B7-75D84653A9FC}" dt="2025-07-14T17:20:40.811" v="181" actId="165"/>
          <ac:spMkLst>
            <pc:docMk/>
            <pc:sldMk cId="1214163917" sldId="2134961843"/>
            <ac:spMk id="267" creationId="{433515ED-0C26-C0AB-C2BE-142BC393A85C}"/>
          </ac:spMkLst>
        </pc:spChg>
        <pc:grpChg chg="mod">
          <ac:chgData name="Rodolpho Rodrigues Luiz" userId="7277f4f2-9fe4-4034-967e-16e1425cd3f5" providerId="ADAL" clId="{E5F4C107-A4E0-4FE7-B4B7-75D84653A9FC}" dt="2025-07-14T17:19:25" v="174" actId="1076"/>
          <ac:grpSpMkLst>
            <pc:docMk/>
            <pc:sldMk cId="1214163917" sldId="2134961843"/>
            <ac:grpSpMk id="2" creationId="{B1D891FE-11F4-A3E5-0580-32CCD45BDAB4}"/>
          </ac:grpSpMkLst>
        </pc:grpChg>
        <pc:grpChg chg="mod">
          <ac:chgData name="Rodolpho Rodrigues Luiz" userId="7277f4f2-9fe4-4034-967e-16e1425cd3f5" providerId="ADAL" clId="{E5F4C107-A4E0-4FE7-B4B7-75D84653A9FC}" dt="2025-07-14T17:21:22.543" v="188" actId="164"/>
          <ac:grpSpMkLst>
            <pc:docMk/>
            <pc:sldMk cId="1214163917" sldId="2134961843"/>
            <ac:grpSpMk id="8" creationId="{C26FA282-F549-87C8-A4A0-1F388DACB314}"/>
          </ac:grpSpMkLst>
        </pc:grpChg>
        <pc:grpChg chg="mod">
          <ac:chgData name="Rodolpho Rodrigues Luiz" userId="7277f4f2-9fe4-4034-967e-16e1425cd3f5" providerId="ADAL" clId="{E5F4C107-A4E0-4FE7-B4B7-75D84653A9FC}" dt="2025-07-14T17:21:22.543" v="188" actId="164"/>
          <ac:grpSpMkLst>
            <pc:docMk/>
            <pc:sldMk cId="1214163917" sldId="2134961843"/>
            <ac:grpSpMk id="9" creationId="{CE1FC540-D838-EF8D-B392-76CD340A9087}"/>
          </ac:grpSpMkLst>
        </pc:grpChg>
        <pc:grpChg chg="mod">
          <ac:chgData name="Rodolpho Rodrigues Luiz" userId="7277f4f2-9fe4-4034-967e-16e1425cd3f5" providerId="ADAL" clId="{E5F4C107-A4E0-4FE7-B4B7-75D84653A9FC}" dt="2025-07-14T17:21:22.543" v="188" actId="164"/>
          <ac:grpSpMkLst>
            <pc:docMk/>
            <pc:sldMk cId="1214163917" sldId="2134961843"/>
            <ac:grpSpMk id="10" creationId="{DAA8CF7C-BC84-F2C1-565C-500CA873B23E}"/>
          </ac:grpSpMkLst>
        </pc:grpChg>
        <pc:grpChg chg="mod">
          <ac:chgData name="Rodolpho Rodrigues Luiz" userId="7277f4f2-9fe4-4034-967e-16e1425cd3f5" providerId="ADAL" clId="{E5F4C107-A4E0-4FE7-B4B7-75D84653A9FC}" dt="2025-07-14T17:21:22.543" v="188" actId="164"/>
          <ac:grpSpMkLst>
            <pc:docMk/>
            <pc:sldMk cId="1214163917" sldId="2134961843"/>
            <ac:grpSpMk id="11" creationId="{59B91BB9-85DB-2111-6294-7B8FB0D087CD}"/>
          </ac:grpSpMkLst>
        </pc:grpChg>
        <pc:grpChg chg="mod">
          <ac:chgData name="Rodolpho Rodrigues Luiz" userId="7277f4f2-9fe4-4034-967e-16e1425cd3f5" providerId="ADAL" clId="{E5F4C107-A4E0-4FE7-B4B7-75D84653A9FC}" dt="2025-07-14T17:21:22.543" v="188" actId="164"/>
          <ac:grpSpMkLst>
            <pc:docMk/>
            <pc:sldMk cId="1214163917" sldId="2134961843"/>
            <ac:grpSpMk id="14" creationId="{2E34BFCD-E68A-CE59-D7A2-CFC1DBE12C11}"/>
          </ac:grpSpMkLst>
        </pc:grpChg>
        <pc:grpChg chg="del">
          <ac:chgData name="Rodolpho Rodrigues Luiz" userId="7277f4f2-9fe4-4034-967e-16e1425cd3f5" providerId="ADAL" clId="{E5F4C107-A4E0-4FE7-B4B7-75D84653A9FC}" dt="2025-07-14T17:18:56.382" v="167" actId="478"/>
          <ac:grpSpMkLst>
            <pc:docMk/>
            <pc:sldMk cId="1214163917" sldId="2134961843"/>
            <ac:grpSpMk id="16" creationId="{E3780FDC-AF20-D0E9-BC51-014879B5E48F}"/>
          </ac:grpSpMkLst>
        </pc:grpChg>
        <pc:grpChg chg="del">
          <ac:chgData name="Rodolpho Rodrigues Luiz" userId="7277f4f2-9fe4-4034-967e-16e1425cd3f5" providerId="ADAL" clId="{E5F4C107-A4E0-4FE7-B4B7-75D84653A9FC}" dt="2025-07-14T17:18:56.382" v="167" actId="478"/>
          <ac:grpSpMkLst>
            <pc:docMk/>
            <pc:sldMk cId="1214163917" sldId="2134961843"/>
            <ac:grpSpMk id="17" creationId="{0AF5238C-5B82-63CC-D6C5-7236AC65E42B}"/>
          </ac:grpSpMkLst>
        </pc:grpChg>
        <pc:grpChg chg="del">
          <ac:chgData name="Rodolpho Rodrigues Luiz" userId="7277f4f2-9fe4-4034-967e-16e1425cd3f5" providerId="ADAL" clId="{E5F4C107-A4E0-4FE7-B4B7-75D84653A9FC}" dt="2025-07-14T17:18:56.382" v="167" actId="478"/>
          <ac:grpSpMkLst>
            <pc:docMk/>
            <pc:sldMk cId="1214163917" sldId="2134961843"/>
            <ac:grpSpMk id="18" creationId="{D3C9DA42-268B-9C99-EB9E-F537C0B4C8EF}"/>
          </ac:grpSpMkLst>
        </pc:grpChg>
        <pc:grpChg chg="del">
          <ac:chgData name="Rodolpho Rodrigues Luiz" userId="7277f4f2-9fe4-4034-967e-16e1425cd3f5" providerId="ADAL" clId="{E5F4C107-A4E0-4FE7-B4B7-75D84653A9FC}" dt="2025-07-14T17:18:56.382" v="167" actId="478"/>
          <ac:grpSpMkLst>
            <pc:docMk/>
            <pc:sldMk cId="1214163917" sldId="2134961843"/>
            <ac:grpSpMk id="19" creationId="{70B09C84-2E59-F7E3-E8F6-9158B6ECA47E}"/>
          </ac:grpSpMkLst>
        </pc:grpChg>
        <pc:grpChg chg="del">
          <ac:chgData name="Rodolpho Rodrigues Luiz" userId="7277f4f2-9fe4-4034-967e-16e1425cd3f5" providerId="ADAL" clId="{E5F4C107-A4E0-4FE7-B4B7-75D84653A9FC}" dt="2025-07-14T17:18:56.382" v="167" actId="478"/>
          <ac:grpSpMkLst>
            <pc:docMk/>
            <pc:sldMk cId="1214163917" sldId="2134961843"/>
            <ac:grpSpMk id="21" creationId="{898CA1E4-4A5D-FC32-BF62-1E9CDA22380C}"/>
          </ac:grpSpMkLst>
        </pc:grpChg>
        <pc:grpChg chg="add mod">
          <ac:chgData name="Rodolpho Rodrigues Luiz" userId="7277f4f2-9fe4-4034-967e-16e1425cd3f5" providerId="ADAL" clId="{E5F4C107-A4E0-4FE7-B4B7-75D84653A9FC}" dt="2025-07-14T17:21:33.113" v="190" actId="12788"/>
          <ac:grpSpMkLst>
            <pc:docMk/>
            <pc:sldMk cId="1214163917" sldId="2134961843"/>
            <ac:grpSpMk id="277" creationId="{3F9C4985-5D54-ED80-CB29-C33A87A0D349}"/>
          </ac:grpSpMkLst>
        </pc:grpChg>
        <pc:picChg chg="mod">
          <ac:chgData name="Rodolpho Rodrigues Luiz" userId="7277f4f2-9fe4-4034-967e-16e1425cd3f5" providerId="ADAL" clId="{E5F4C107-A4E0-4FE7-B4B7-75D84653A9FC}" dt="2025-07-14T17:19:20.047" v="173" actId="1076"/>
          <ac:picMkLst>
            <pc:docMk/>
            <pc:sldMk cId="1214163917" sldId="2134961843"/>
            <ac:picMk id="3" creationId="{D24963CB-6D96-868B-23E4-2C5C9DEF1231}"/>
          </ac:picMkLst>
        </pc:picChg>
        <pc:picChg chg="del">
          <ac:chgData name="Rodolpho Rodrigues Luiz" userId="7277f4f2-9fe4-4034-967e-16e1425cd3f5" providerId="ADAL" clId="{E5F4C107-A4E0-4FE7-B4B7-75D84653A9FC}" dt="2025-07-14T17:18:56.382" v="167" actId="478"/>
          <ac:picMkLst>
            <pc:docMk/>
            <pc:sldMk cId="1214163917" sldId="2134961843"/>
            <ac:picMk id="6" creationId="{DB986A58-593D-6CE3-8568-AFC06454D2B8}"/>
          </ac:picMkLst>
        </pc:picChg>
        <pc:picChg chg="mod">
          <ac:chgData name="Rodolpho Rodrigues Luiz" userId="7277f4f2-9fe4-4034-967e-16e1425cd3f5" providerId="ADAL" clId="{E5F4C107-A4E0-4FE7-B4B7-75D84653A9FC}" dt="2025-07-14T17:21:22.543" v="188" actId="164"/>
          <ac:picMkLst>
            <pc:docMk/>
            <pc:sldMk cId="1214163917" sldId="2134961843"/>
            <ac:picMk id="12" creationId="{94B2E990-8F45-BB21-9F25-86C7371C98C4}"/>
          </ac:picMkLst>
        </pc:picChg>
        <pc:picChg chg="mod">
          <ac:chgData name="Rodolpho Rodrigues Luiz" userId="7277f4f2-9fe4-4034-967e-16e1425cd3f5" providerId="ADAL" clId="{E5F4C107-A4E0-4FE7-B4B7-75D84653A9FC}" dt="2025-07-14T17:21:22.543" v="188" actId="164"/>
          <ac:picMkLst>
            <pc:docMk/>
            <pc:sldMk cId="1214163917" sldId="2134961843"/>
            <ac:picMk id="15" creationId="{41189803-6549-B3C0-FF1B-FAF9073A7165}"/>
          </ac:picMkLst>
        </pc:picChg>
        <pc:picChg chg="del">
          <ac:chgData name="Rodolpho Rodrigues Luiz" userId="7277f4f2-9fe4-4034-967e-16e1425cd3f5" providerId="ADAL" clId="{E5F4C107-A4E0-4FE7-B4B7-75D84653A9FC}" dt="2025-07-14T17:18:56.382" v="167" actId="478"/>
          <ac:picMkLst>
            <pc:docMk/>
            <pc:sldMk cId="1214163917" sldId="2134961843"/>
            <ac:picMk id="20" creationId="{88D3A8A1-1209-F099-BEE2-236384731340}"/>
          </ac:picMkLst>
        </pc:picChg>
        <pc:picChg chg="del">
          <ac:chgData name="Rodolpho Rodrigues Luiz" userId="7277f4f2-9fe4-4034-967e-16e1425cd3f5" providerId="ADAL" clId="{E5F4C107-A4E0-4FE7-B4B7-75D84653A9FC}" dt="2025-07-14T17:21:15.619" v="186" actId="478"/>
          <ac:picMkLst>
            <pc:docMk/>
            <pc:sldMk cId="1214163917" sldId="2134961843"/>
            <ac:picMk id="22" creationId="{877A7DAC-E63F-121A-EE90-9BE8ABE8982C}"/>
          </ac:picMkLst>
        </pc:picChg>
        <pc:picChg chg="mod">
          <ac:chgData name="Rodolpho Rodrigues Luiz" userId="7277f4f2-9fe4-4034-967e-16e1425cd3f5" providerId="ADAL" clId="{E5F4C107-A4E0-4FE7-B4B7-75D84653A9FC}" dt="2025-07-14T17:21:22.543" v="188" actId="164"/>
          <ac:picMkLst>
            <pc:docMk/>
            <pc:sldMk cId="1214163917" sldId="2134961843"/>
            <ac:picMk id="23" creationId="{34EECE48-8721-18FA-B981-5ACD3751FF95}"/>
          </ac:picMkLst>
        </pc:picChg>
        <pc:picChg chg="add del mod modCrop">
          <ac:chgData name="Rodolpho Rodrigues Luiz" userId="7277f4f2-9fe4-4034-967e-16e1425cd3f5" providerId="ADAL" clId="{E5F4C107-A4E0-4FE7-B4B7-75D84653A9FC}" dt="2025-07-14T17:21:14.292" v="185" actId="21"/>
          <ac:picMkLst>
            <pc:docMk/>
            <pc:sldMk cId="1214163917" sldId="2134961843"/>
            <ac:picMk id="275" creationId="{39E6E808-E008-A5DB-94C5-37101E0B81A0}"/>
          </ac:picMkLst>
        </pc:picChg>
        <pc:picChg chg="add mod">
          <ac:chgData name="Rodolpho Rodrigues Luiz" userId="7277f4f2-9fe4-4034-967e-16e1425cd3f5" providerId="ADAL" clId="{E5F4C107-A4E0-4FE7-B4B7-75D84653A9FC}" dt="2025-07-14T17:21:22.543" v="188" actId="164"/>
          <ac:picMkLst>
            <pc:docMk/>
            <pc:sldMk cId="1214163917" sldId="2134961843"/>
            <ac:picMk id="276" creationId="{39E6E808-E008-A5DB-94C5-37101E0B81A0}"/>
          </ac:picMkLst>
        </pc:picChg>
      </pc:sldChg>
      <pc:sldChg chg="addSp delSp modSp add mod ord modClrScheme modShow chgLayout">
        <pc:chgData name="Rodolpho Rodrigues Luiz" userId="7277f4f2-9fe4-4034-967e-16e1425cd3f5" providerId="ADAL" clId="{E5F4C107-A4E0-4FE7-B4B7-75D84653A9FC}" dt="2025-07-14T19:27:49.764" v="1066" actId="113"/>
        <pc:sldMkLst>
          <pc:docMk/>
          <pc:sldMk cId="3556006370" sldId="2147480206"/>
        </pc:sldMkLst>
        <pc:spChg chg="del">
          <ac:chgData name="Rodolpho Rodrigues Luiz" userId="7277f4f2-9fe4-4034-967e-16e1425cd3f5" providerId="ADAL" clId="{E5F4C107-A4E0-4FE7-B4B7-75D84653A9FC}" dt="2025-07-14T17:14:20.043" v="143" actId="478"/>
          <ac:spMkLst>
            <pc:docMk/>
            <pc:sldMk cId="3556006370" sldId="2147480206"/>
            <ac:spMk id="6" creationId="{B6D88639-E720-C0C5-95DE-38BFCE2E1017}"/>
          </ac:spMkLst>
        </pc:spChg>
        <pc:spChg chg="mod">
          <ac:chgData name="Rodolpho Rodrigues Luiz" userId="7277f4f2-9fe4-4034-967e-16e1425cd3f5" providerId="ADAL" clId="{E5F4C107-A4E0-4FE7-B4B7-75D84653A9FC}" dt="2025-07-14T17:13:31.869" v="129" actId="164"/>
          <ac:spMkLst>
            <pc:docMk/>
            <pc:sldMk cId="3556006370" sldId="2147480206"/>
            <ac:spMk id="9" creationId="{D2087EED-0628-1780-5E3B-9DEF2A94C5F6}"/>
          </ac:spMkLst>
        </pc:spChg>
        <pc:spChg chg="del">
          <ac:chgData name="Rodolpho Rodrigues Luiz" userId="7277f4f2-9fe4-4034-967e-16e1425cd3f5" providerId="ADAL" clId="{E5F4C107-A4E0-4FE7-B4B7-75D84653A9FC}" dt="2025-07-14T17:13:11.694" v="121" actId="478"/>
          <ac:spMkLst>
            <pc:docMk/>
            <pc:sldMk cId="3556006370" sldId="2147480206"/>
            <ac:spMk id="10" creationId="{C6DAF986-04FD-DF5C-061D-0246A21FF98B}"/>
          </ac:spMkLst>
        </pc:spChg>
        <pc:spChg chg="add del mod">
          <ac:chgData name="Rodolpho Rodrigues Luiz" userId="7277f4f2-9fe4-4034-967e-16e1425cd3f5" providerId="ADAL" clId="{E5F4C107-A4E0-4FE7-B4B7-75D84653A9FC}" dt="2025-07-14T19:16:40.399" v="988" actId="207"/>
          <ac:spMkLst>
            <pc:docMk/>
            <pc:sldMk cId="3556006370" sldId="2147480206"/>
            <ac:spMk id="12" creationId="{ABA22E9C-55F0-06CC-D3BE-124127EE45EC}"/>
          </ac:spMkLst>
        </pc:spChg>
        <pc:spChg chg="mod">
          <ac:chgData name="Rodolpho Rodrigues Luiz" userId="7277f4f2-9fe4-4034-967e-16e1425cd3f5" providerId="ADAL" clId="{E5F4C107-A4E0-4FE7-B4B7-75D84653A9FC}" dt="2025-07-14T19:16:35.950" v="987" actId="207"/>
          <ac:spMkLst>
            <pc:docMk/>
            <pc:sldMk cId="3556006370" sldId="2147480206"/>
            <ac:spMk id="13" creationId="{339AAEF2-85A7-6B06-7793-F0E98A09DE73}"/>
          </ac:spMkLst>
        </pc:spChg>
        <pc:spChg chg="add del mod">
          <ac:chgData name="Rodolpho Rodrigues Luiz" userId="7277f4f2-9fe4-4034-967e-16e1425cd3f5" providerId="ADAL" clId="{E5F4C107-A4E0-4FE7-B4B7-75D84653A9FC}" dt="2025-07-14T17:14:30.353" v="145" actId="478"/>
          <ac:spMkLst>
            <pc:docMk/>
            <pc:sldMk cId="3556006370" sldId="2147480206"/>
            <ac:spMk id="14" creationId="{A3320112-12D7-F319-EA23-FABA6EA57B48}"/>
          </ac:spMkLst>
        </pc:spChg>
        <pc:spChg chg="add del mod">
          <ac:chgData name="Rodolpho Rodrigues Luiz" userId="7277f4f2-9fe4-4034-967e-16e1425cd3f5" providerId="ADAL" clId="{E5F4C107-A4E0-4FE7-B4B7-75D84653A9FC}" dt="2025-07-14T17:15:04.560" v="156" actId="478"/>
          <ac:spMkLst>
            <pc:docMk/>
            <pc:sldMk cId="3556006370" sldId="2147480206"/>
            <ac:spMk id="15" creationId="{02470720-0425-2705-5AFB-5BD65EC5A774}"/>
          </ac:spMkLst>
        </pc:spChg>
        <pc:spChg chg="add mod ord">
          <ac:chgData name="Rodolpho Rodrigues Luiz" userId="7277f4f2-9fe4-4034-967e-16e1425cd3f5" providerId="ADAL" clId="{E5F4C107-A4E0-4FE7-B4B7-75D84653A9FC}" dt="2025-07-14T18:09:12.706" v="332" actId="164"/>
          <ac:spMkLst>
            <pc:docMk/>
            <pc:sldMk cId="3556006370" sldId="2147480206"/>
            <ac:spMk id="18" creationId="{07D9E9D3-AC98-DD44-1B33-24432DC87306}"/>
          </ac:spMkLst>
        </pc:spChg>
        <pc:spChg chg="add del mod">
          <ac:chgData name="Rodolpho Rodrigues Luiz" userId="7277f4f2-9fe4-4034-967e-16e1425cd3f5" providerId="ADAL" clId="{E5F4C107-A4E0-4FE7-B4B7-75D84653A9FC}" dt="2025-07-14T19:24:21.735" v="1028" actId="478"/>
          <ac:spMkLst>
            <pc:docMk/>
            <pc:sldMk cId="3556006370" sldId="2147480206"/>
            <ac:spMk id="21" creationId="{9FDFFC61-9D1B-D159-E32B-FEB161C775D2}"/>
          </ac:spMkLst>
        </pc:spChg>
        <pc:spChg chg="add mod">
          <ac:chgData name="Rodolpho Rodrigues Luiz" userId="7277f4f2-9fe4-4034-967e-16e1425cd3f5" providerId="ADAL" clId="{E5F4C107-A4E0-4FE7-B4B7-75D84653A9FC}" dt="2025-07-14T19:27:49.764" v="1066" actId="113"/>
          <ac:spMkLst>
            <pc:docMk/>
            <pc:sldMk cId="3556006370" sldId="2147480206"/>
            <ac:spMk id="22" creationId="{033FC295-AD31-A4AD-3E0E-47F7240DA8CD}"/>
          </ac:spMkLst>
        </pc:spChg>
        <pc:spChg chg="add del mod">
          <ac:chgData name="Rodolpho Rodrigues Luiz" userId="7277f4f2-9fe4-4034-967e-16e1425cd3f5" providerId="ADAL" clId="{E5F4C107-A4E0-4FE7-B4B7-75D84653A9FC}" dt="2025-07-14T19:24:49.818" v="1031" actId="478"/>
          <ac:spMkLst>
            <pc:docMk/>
            <pc:sldMk cId="3556006370" sldId="2147480206"/>
            <ac:spMk id="23" creationId="{286B1ADB-57A5-0598-FFDB-4C65815504A4}"/>
          </ac:spMkLst>
        </pc:spChg>
        <pc:spChg chg="add del mod">
          <ac:chgData name="Rodolpho Rodrigues Luiz" userId="7277f4f2-9fe4-4034-967e-16e1425cd3f5" providerId="ADAL" clId="{E5F4C107-A4E0-4FE7-B4B7-75D84653A9FC}" dt="2025-07-14T19:24:52.696" v="1032" actId="478"/>
          <ac:spMkLst>
            <pc:docMk/>
            <pc:sldMk cId="3556006370" sldId="2147480206"/>
            <ac:spMk id="24" creationId="{B5E1BA71-1BD0-9A8E-79FB-9E8FFA08FF4B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35" creationId="{71179439-696D-A684-8076-9F144758B2A8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36" creationId="{50375C58-AFD2-660A-7608-3CC3FD0A3DF2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38" creationId="{6CC215DE-439F-4C8D-7CA3-026FBB783BF9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39" creationId="{07A0C617-C26E-7222-14FB-E5778C948E4C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40" creationId="{68E64017-4C28-1A58-F00B-0836BB5966FC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42" creationId="{058B155D-246C-84DA-1A25-5CF87947B4E0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44" creationId="{76FFE004-E906-BD97-5ED5-2E68AE55102E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113" creationId="{2393694C-A717-91EF-379A-488188E357DD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115" creationId="{21CB5C30-BBCD-0E72-BFB9-BCC27C41FBAC}"/>
          </ac:spMkLst>
        </pc:spChg>
        <pc:spChg chg="mod">
          <ac:chgData name="Rodolpho Rodrigues Luiz" userId="7277f4f2-9fe4-4034-967e-16e1425cd3f5" providerId="ADAL" clId="{E5F4C107-A4E0-4FE7-B4B7-75D84653A9FC}" dt="2025-07-14T17:13:17.193" v="122" actId="165"/>
          <ac:spMkLst>
            <pc:docMk/>
            <pc:sldMk cId="3556006370" sldId="2147480206"/>
            <ac:spMk id="116" creationId="{0D98F4B6-978D-B6BA-BD90-8E2A85CB1DD0}"/>
          </ac:spMkLst>
        </pc:spChg>
        <pc:grpChg chg="add del mod">
          <ac:chgData name="Rodolpho Rodrigues Luiz" userId="7277f4f2-9fe4-4034-967e-16e1425cd3f5" providerId="ADAL" clId="{E5F4C107-A4E0-4FE7-B4B7-75D84653A9FC}" dt="2025-07-14T17:14:45.639" v="151" actId="478"/>
          <ac:grpSpMkLst>
            <pc:docMk/>
            <pc:sldMk cId="3556006370" sldId="2147480206"/>
            <ac:grpSpMk id="3" creationId="{883C9B39-01D2-3565-9D7B-B059BB27351C}"/>
          </ac:grpSpMkLst>
        </pc:grpChg>
        <pc:grpChg chg="add mod">
          <ac:chgData name="Rodolpho Rodrigues Luiz" userId="7277f4f2-9fe4-4034-967e-16e1425cd3f5" providerId="ADAL" clId="{E5F4C107-A4E0-4FE7-B4B7-75D84653A9FC}" dt="2025-07-14T18:09:20.554" v="334" actId="164"/>
          <ac:grpSpMkLst>
            <pc:docMk/>
            <pc:sldMk cId="3556006370" sldId="2147480206"/>
            <ac:grpSpMk id="19" creationId="{2A30A50B-D2EF-72B1-4464-95E07FDA3AB6}"/>
          </ac:grpSpMkLst>
        </pc:grpChg>
        <pc:grpChg chg="add mod ord">
          <ac:chgData name="Rodolpho Rodrigues Luiz" userId="7277f4f2-9fe4-4034-967e-16e1425cd3f5" providerId="ADAL" clId="{E5F4C107-A4E0-4FE7-B4B7-75D84653A9FC}" dt="2025-07-14T19:27:33.524" v="1062" actId="1076"/>
          <ac:grpSpMkLst>
            <pc:docMk/>
            <pc:sldMk cId="3556006370" sldId="2147480206"/>
            <ac:grpSpMk id="20" creationId="{B9288343-A39F-7202-6C4F-5FF99DE42ADB}"/>
          </ac:grpSpMkLst>
        </pc:grpChg>
        <pc:grpChg chg="add mod">
          <ac:chgData name="Rodolpho Rodrigues Luiz" userId="7277f4f2-9fe4-4034-967e-16e1425cd3f5" providerId="ADAL" clId="{E5F4C107-A4E0-4FE7-B4B7-75D84653A9FC}" dt="2025-07-14T19:27:37.229" v="1063" actId="1076"/>
          <ac:grpSpMkLst>
            <pc:docMk/>
            <pc:sldMk cId="3556006370" sldId="2147480206"/>
            <ac:grpSpMk id="27" creationId="{49667964-69F2-6F67-8DF1-408ABCB89936}"/>
          </ac:grpSpMkLst>
        </pc:grpChg>
        <pc:grpChg chg="del">
          <ac:chgData name="Rodolpho Rodrigues Luiz" userId="7277f4f2-9fe4-4034-967e-16e1425cd3f5" providerId="ADAL" clId="{E5F4C107-A4E0-4FE7-B4B7-75D84653A9FC}" dt="2025-07-14T17:13:18.542" v="123" actId="478"/>
          <ac:grpSpMkLst>
            <pc:docMk/>
            <pc:sldMk cId="3556006370" sldId="2147480206"/>
            <ac:grpSpMk id="33" creationId="{D66D81CE-E509-D475-A106-293B3716D2B9}"/>
          </ac:grpSpMkLst>
        </pc:grpChg>
        <pc:grpChg chg="del">
          <ac:chgData name="Rodolpho Rodrigues Luiz" userId="7277f4f2-9fe4-4034-967e-16e1425cd3f5" providerId="ADAL" clId="{E5F4C107-A4E0-4FE7-B4B7-75D84653A9FC}" dt="2025-07-14T17:13:09.204" v="120" actId="478"/>
          <ac:grpSpMkLst>
            <pc:docMk/>
            <pc:sldMk cId="3556006370" sldId="2147480206"/>
            <ac:grpSpMk id="120" creationId="{5F527C5A-6CFF-FA69-39F0-3F21FA0F14A4}"/>
          </ac:grpSpMkLst>
        </pc:grpChg>
        <pc:picChg chg="mod">
          <ac:chgData name="Rodolpho Rodrigues Luiz" userId="7277f4f2-9fe4-4034-967e-16e1425cd3f5" providerId="ADAL" clId="{E5F4C107-A4E0-4FE7-B4B7-75D84653A9FC}" dt="2025-07-14T17:13:31.869" v="129" actId="164"/>
          <ac:picMkLst>
            <pc:docMk/>
            <pc:sldMk cId="3556006370" sldId="2147480206"/>
            <ac:picMk id="2" creationId="{30EF246C-122D-E069-835D-8138A4E2114B}"/>
          </ac:picMkLst>
        </pc:picChg>
        <pc:picChg chg="add del mod">
          <ac:chgData name="Rodolpho Rodrigues Luiz" userId="7277f4f2-9fe4-4034-967e-16e1425cd3f5" providerId="ADAL" clId="{E5F4C107-A4E0-4FE7-B4B7-75D84653A9FC}" dt="2025-07-14T17:14:44.351" v="150" actId="478"/>
          <ac:picMkLst>
            <pc:docMk/>
            <pc:sldMk cId="3556006370" sldId="2147480206"/>
            <ac:picMk id="4" creationId="{06F334B9-AB91-1F0D-47D0-1D96B7445CEF}"/>
          </ac:picMkLst>
        </pc:picChg>
        <pc:picChg chg="add mod modCrop">
          <ac:chgData name="Rodolpho Rodrigues Luiz" userId="7277f4f2-9fe4-4034-967e-16e1425cd3f5" providerId="ADAL" clId="{E5F4C107-A4E0-4FE7-B4B7-75D84653A9FC}" dt="2025-07-14T18:09:12.706" v="332" actId="164"/>
          <ac:picMkLst>
            <pc:docMk/>
            <pc:sldMk cId="3556006370" sldId="2147480206"/>
            <ac:picMk id="16" creationId="{F4ADAD91-8DEC-5190-3BE4-7D4ED3FB2CB3}"/>
          </ac:picMkLst>
        </pc:picChg>
        <pc:picChg chg="add mod">
          <ac:chgData name="Rodolpho Rodrigues Luiz" userId="7277f4f2-9fe4-4034-967e-16e1425cd3f5" providerId="ADAL" clId="{E5F4C107-A4E0-4FE7-B4B7-75D84653A9FC}" dt="2025-07-14T18:09:20.554" v="334" actId="164"/>
          <ac:picMkLst>
            <pc:docMk/>
            <pc:sldMk cId="3556006370" sldId="2147480206"/>
            <ac:picMk id="17" creationId="{5420C15F-5DBF-10B8-EABA-5B41DA85AAED}"/>
          </ac:picMkLst>
        </pc:picChg>
        <pc:picChg chg="add mod ord modCrop">
          <ac:chgData name="Rodolpho Rodrigues Luiz" userId="7277f4f2-9fe4-4034-967e-16e1425cd3f5" providerId="ADAL" clId="{E5F4C107-A4E0-4FE7-B4B7-75D84653A9FC}" dt="2025-07-14T19:27:28.114" v="1061" actId="164"/>
          <ac:picMkLst>
            <pc:docMk/>
            <pc:sldMk cId="3556006370" sldId="2147480206"/>
            <ac:picMk id="25" creationId="{23E76669-CC0F-8982-3D95-09B17361F572}"/>
          </ac:picMkLst>
        </pc:picChg>
        <pc:picChg chg="add mod modCrop">
          <ac:chgData name="Rodolpho Rodrigues Luiz" userId="7277f4f2-9fe4-4034-967e-16e1425cd3f5" providerId="ADAL" clId="{E5F4C107-A4E0-4FE7-B4B7-75D84653A9FC}" dt="2025-07-14T19:27:28.114" v="1061" actId="164"/>
          <ac:picMkLst>
            <pc:docMk/>
            <pc:sldMk cId="3556006370" sldId="2147480206"/>
            <ac:picMk id="26" creationId="{7202B947-6956-585F-4655-911CEC0D7574}"/>
          </ac:picMkLst>
        </pc:picChg>
        <pc:picChg chg="del">
          <ac:chgData name="Rodolpho Rodrigues Luiz" userId="7277f4f2-9fe4-4034-967e-16e1425cd3f5" providerId="ADAL" clId="{E5F4C107-A4E0-4FE7-B4B7-75D84653A9FC}" dt="2025-07-14T17:13:19.275" v="124" actId="478"/>
          <ac:picMkLst>
            <pc:docMk/>
            <pc:sldMk cId="3556006370" sldId="2147480206"/>
            <ac:picMk id="45" creationId="{28DC7E09-1233-2B2B-4310-D45816A00673}"/>
          </ac:picMkLst>
        </pc:picChg>
      </pc:sldChg>
      <pc:sldChg chg="addSp delSp modSp add del mod modShow">
        <pc:chgData name="Rodolpho Rodrigues Luiz" userId="7277f4f2-9fe4-4034-967e-16e1425cd3f5" providerId="ADAL" clId="{E5F4C107-A4E0-4FE7-B4B7-75D84653A9FC}" dt="2025-07-14T18:52:41.693" v="802"/>
        <pc:sldMkLst>
          <pc:docMk/>
          <pc:sldMk cId="951590273" sldId="2147480209"/>
        </pc:sldMkLst>
        <pc:spChg chg="mod">
          <ac:chgData name="Rodolpho Rodrigues Luiz" userId="7277f4f2-9fe4-4034-967e-16e1425cd3f5" providerId="ADAL" clId="{E5F4C107-A4E0-4FE7-B4B7-75D84653A9FC}" dt="2025-07-14T18:52:36.421" v="801" actId="14100"/>
          <ac:spMkLst>
            <pc:docMk/>
            <pc:sldMk cId="951590273" sldId="2147480209"/>
            <ac:spMk id="2" creationId="{5E1FB4D9-BA84-C720-9A29-20186EE6B1B9}"/>
          </ac:spMkLst>
        </pc:spChg>
        <pc:spChg chg="add del mod">
          <ac:chgData name="Rodolpho Rodrigues Luiz" userId="7277f4f2-9fe4-4034-967e-16e1425cd3f5" providerId="ADAL" clId="{E5F4C107-A4E0-4FE7-B4B7-75D84653A9FC}" dt="2025-07-14T18:18:59.838" v="424" actId="478"/>
          <ac:spMkLst>
            <pc:docMk/>
            <pc:sldMk cId="951590273" sldId="2147480209"/>
            <ac:spMk id="4" creationId="{4C12E6F4-A029-1323-E218-F498170351BD}"/>
          </ac:spMkLst>
        </pc:spChg>
        <pc:spChg chg="mod">
          <ac:chgData name="Rodolpho Rodrigues Luiz" userId="7277f4f2-9fe4-4034-967e-16e1425cd3f5" providerId="ADAL" clId="{E5F4C107-A4E0-4FE7-B4B7-75D84653A9FC}" dt="2025-07-14T18:15:20.466" v="361"/>
          <ac:spMkLst>
            <pc:docMk/>
            <pc:sldMk cId="951590273" sldId="2147480209"/>
            <ac:spMk id="15" creationId="{239EFBED-EF0F-5FBE-A972-9BA0344EF349}"/>
          </ac:spMkLst>
        </pc:spChg>
        <pc:spChg chg="mod">
          <ac:chgData name="Rodolpho Rodrigues Luiz" userId="7277f4f2-9fe4-4034-967e-16e1425cd3f5" providerId="ADAL" clId="{E5F4C107-A4E0-4FE7-B4B7-75D84653A9FC}" dt="2025-07-14T18:15:20.466" v="361"/>
          <ac:spMkLst>
            <pc:docMk/>
            <pc:sldMk cId="951590273" sldId="2147480209"/>
            <ac:spMk id="16" creationId="{2782FBCC-E076-BF8B-9E3E-E3DB7295006C}"/>
          </ac:spMkLst>
        </pc:spChg>
        <pc:spChg chg="del">
          <ac:chgData name="Rodolpho Rodrigues Luiz" userId="7277f4f2-9fe4-4034-967e-16e1425cd3f5" providerId="ADAL" clId="{E5F4C107-A4E0-4FE7-B4B7-75D84653A9FC}" dt="2025-07-14T18:18:45.746" v="421" actId="478"/>
          <ac:spMkLst>
            <pc:docMk/>
            <pc:sldMk cId="951590273" sldId="2147480209"/>
            <ac:spMk id="17" creationId="{A90D32C6-1CF9-A27E-FDDD-84BB8CA8FF09}"/>
          </ac:spMkLst>
        </pc:spChg>
        <pc:spChg chg="mod">
          <ac:chgData name="Rodolpho Rodrigues Luiz" userId="7277f4f2-9fe4-4034-967e-16e1425cd3f5" providerId="ADAL" clId="{E5F4C107-A4E0-4FE7-B4B7-75D84653A9FC}" dt="2025-07-14T18:14:46.800" v="359"/>
          <ac:spMkLst>
            <pc:docMk/>
            <pc:sldMk cId="951590273" sldId="2147480209"/>
            <ac:spMk id="19" creationId="{34ACCBB8-0654-2264-81B8-77FAC383C273}"/>
          </ac:spMkLst>
        </pc:spChg>
        <pc:spChg chg="mod">
          <ac:chgData name="Rodolpho Rodrigues Luiz" userId="7277f4f2-9fe4-4034-967e-16e1425cd3f5" providerId="ADAL" clId="{E5F4C107-A4E0-4FE7-B4B7-75D84653A9FC}" dt="2025-07-14T18:15:20.466" v="361"/>
          <ac:spMkLst>
            <pc:docMk/>
            <pc:sldMk cId="951590273" sldId="2147480209"/>
            <ac:spMk id="24" creationId="{DC0C8BCF-B406-6398-3881-200CCC919B0A}"/>
          </ac:spMkLst>
        </pc:spChg>
        <pc:spChg chg="add del mod">
          <ac:chgData name="Rodolpho Rodrigues Luiz" userId="7277f4f2-9fe4-4034-967e-16e1425cd3f5" providerId="ADAL" clId="{E5F4C107-A4E0-4FE7-B4B7-75D84653A9FC}" dt="2025-07-14T18:18:41.590" v="420" actId="478"/>
          <ac:spMkLst>
            <pc:docMk/>
            <pc:sldMk cId="951590273" sldId="2147480209"/>
            <ac:spMk id="25" creationId="{18B36923-507D-B6A7-A308-D5BF302F43DA}"/>
          </ac:spMkLst>
        </pc:spChg>
        <pc:spChg chg="add del mod">
          <ac:chgData name="Rodolpho Rodrigues Luiz" userId="7277f4f2-9fe4-4034-967e-16e1425cd3f5" providerId="ADAL" clId="{E5F4C107-A4E0-4FE7-B4B7-75D84653A9FC}" dt="2025-07-14T18:17:10.293" v="391" actId="478"/>
          <ac:spMkLst>
            <pc:docMk/>
            <pc:sldMk cId="951590273" sldId="2147480209"/>
            <ac:spMk id="26" creationId="{CB2386F2-3BE7-90D2-1831-46FCB3D3587F}"/>
          </ac:spMkLst>
        </pc:spChg>
        <pc:grpChg chg="add del mod">
          <ac:chgData name="Rodolpho Rodrigues Luiz" userId="7277f4f2-9fe4-4034-967e-16e1425cd3f5" providerId="ADAL" clId="{E5F4C107-A4E0-4FE7-B4B7-75D84653A9FC}" dt="2025-07-14T18:15:25.943" v="363" actId="478"/>
          <ac:grpSpMkLst>
            <pc:docMk/>
            <pc:sldMk cId="951590273" sldId="2147480209"/>
            <ac:grpSpMk id="14" creationId="{7D838FEA-11BE-9432-137E-E3DB24CB2978}"/>
          </ac:grpSpMkLst>
        </pc:grpChg>
        <pc:grpChg chg="del">
          <ac:chgData name="Rodolpho Rodrigues Luiz" userId="7277f4f2-9fe4-4034-967e-16e1425cd3f5" providerId="ADAL" clId="{E5F4C107-A4E0-4FE7-B4B7-75D84653A9FC}" dt="2025-07-14T18:14:25.536" v="355" actId="478"/>
          <ac:grpSpMkLst>
            <pc:docMk/>
            <pc:sldMk cId="951590273" sldId="2147480209"/>
            <ac:grpSpMk id="23" creationId="{9538FB14-E353-7832-C9FE-66CA3DD99F03}"/>
          </ac:grpSpMkLst>
        </pc:grpChg>
        <pc:picChg chg="add del mod modCrop">
          <ac:chgData name="Rodolpho Rodrigues Luiz" userId="7277f4f2-9fe4-4034-967e-16e1425cd3f5" providerId="ADAL" clId="{E5F4C107-A4E0-4FE7-B4B7-75D84653A9FC}" dt="2025-07-14T18:51:52.430" v="786" actId="478"/>
          <ac:picMkLst>
            <pc:docMk/>
            <pc:sldMk cId="951590273" sldId="2147480209"/>
            <ac:picMk id="28" creationId="{F0C0B522-E811-4048-0FFE-11D619DB10A3}"/>
          </ac:picMkLst>
        </pc:picChg>
        <pc:picChg chg="add mod ord modCrop">
          <ac:chgData name="Rodolpho Rodrigues Luiz" userId="7277f4f2-9fe4-4034-967e-16e1425cd3f5" providerId="ADAL" clId="{E5F4C107-A4E0-4FE7-B4B7-75D84653A9FC}" dt="2025-07-14T18:52:31.614" v="800" actId="167"/>
          <ac:picMkLst>
            <pc:docMk/>
            <pc:sldMk cId="951590273" sldId="2147480209"/>
            <ac:picMk id="30" creationId="{024506DB-B02A-B26C-89EC-A202893C9E01}"/>
          </ac:picMkLst>
        </pc:picChg>
        <pc:picChg chg="add mod">
          <ac:chgData name="Rodolpho Rodrigues Luiz" userId="7277f4f2-9fe4-4034-967e-16e1425cd3f5" providerId="ADAL" clId="{E5F4C107-A4E0-4FE7-B4B7-75D84653A9FC}" dt="2025-07-14T18:52:41.693" v="802"/>
          <ac:picMkLst>
            <pc:docMk/>
            <pc:sldMk cId="951590273" sldId="2147480209"/>
            <ac:picMk id="31" creationId="{3A4EF3C6-1B09-7972-72BC-112A1E57C2DC}"/>
          </ac:picMkLst>
        </pc:picChg>
      </pc:sldChg>
      <pc:sldChg chg="addSp delSp modSp add mod modShow">
        <pc:chgData name="Rodolpho Rodrigues Luiz" userId="7277f4f2-9fe4-4034-967e-16e1425cd3f5" providerId="ADAL" clId="{E5F4C107-A4E0-4FE7-B4B7-75D84653A9FC}" dt="2025-07-14T18:49:54.585" v="779" actId="1076"/>
        <pc:sldMkLst>
          <pc:docMk/>
          <pc:sldMk cId="2674954739" sldId="2147480210"/>
        </pc:sldMkLst>
        <pc:spChg chg="add del mod">
          <ac:chgData name="Rodolpho Rodrigues Luiz" userId="7277f4f2-9fe4-4034-967e-16e1425cd3f5" providerId="ADAL" clId="{E5F4C107-A4E0-4FE7-B4B7-75D84653A9FC}" dt="2025-07-14T17:23:33.045" v="223" actId="478"/>
          <ac:spMkLst>
            <pc:docMk/>
            <pc:sldMk cId="2674954739" sldId="2147480210"/>
            <ac:spMk id="2" creationId="{009011CB-52AF-CCF6-6B3C-BA9143261AE7}"/>
          </ac:spMkLst>
        </pc:spChg>
        <pc:spChg chg="del">
          <ac:chgData name="Rodolpho Rodrigues Luiz" userId="7277f4f2-9fe4-4034-967e-16e1425cd3f5" providerId="ADAL" clId="{E5F4C107-A4E0-4FE7-B4B7-75D84653A9FC}" dt="2025-07-14T17:24:23.371" v="227" actId="478"/>
          <ac:spMkLst>
            <pc:docMk/>
            <pc:sldMk cId="2674954739" sldId="2147480210"/>
            <ac:spMk id="3" creationId="{179D5B38-7FAE-2761-7A1A-AACB627DB789}"/>
          </ac:spMkLst>
        </pc:spChg>
        <pc:spChg chg="mod">
          <ac:chgData name="Rodolpho Rodrigues Luiz" userId="7277f4f2-9fe4-4034-967e-16e1425cd3f5" providerId="ADAL" clId="{E5F4C107-A4E0-4FE7-B4B7-75D84653A9FC}" dt="2025-07-14T17:23:29.892" v="222" actId="20577"/>
          <ac:spMkLst>
            <pc:docMk/>
            <pc:sldMk cId="2674954739" sldId="2147480210"/>
            <ac:spMk id="5" creationId="{F98ED34D-B10B-6944-F422-ACED4AD269C3}"/>
          </ac:spMkLst>
        </pc:spChg>
        <pc:spChg chg="add mod">
          <ac:chgData name="Rodolpho Rodrigues Luiz" userId="7277f4f2-9fe4-4034-967e-16e1425cd3f5" providerId="ADAL" clId="{E5F4C107-A4E0-4FE7-B4B7-75D84653A9FC}" dt="2025-07-14T18:12:57.473" v="347" actId="14100"/>
          <ac:spMkLst>
            <pc:docMk/>
            <pc:sldMk cId="2674954739" sldId="2147480210"/>
            <ac:spMk id="6" creationId="{BD99FE64-4AEF-0DFB-799B-E25783F3D21B}"/>
          </ac:spMkLst>
        </pc:spChg>
        <pc:spChg chg="add mod">
          <ac:chgData name="Rodolpho Rodrigues Luiz" userId="7277f4f2-9fe4-4034-967e-16e1425cd3f5" providerId="ADAL" clId="{E5F4C107-A4E0-4FE7-B4B7-75D84653A9FC}" dt="2025-07-14T18:12:57.473" v="347" actId="14100"/>
          <ac:spMkLst>
            <pc:docMk/>
            <pc:sldMk cId="2674954739" sldId="2147480210"/>
            <ac:spMk id="7" creationId="{06133CE0-45B3-8AA6-C754-1E0F1FE99012}"/>
          </ac:spMkLst>
        </pc:spChg>
        <pc:spChg chg="add mod">
          <ac:chgData name="Rodolpho Rodrigues Luiz" userId="7277f4f2-9fe4-4034-967e-16e1425cd3f5" providerId="ADAL" clId="{E5F4C107-A4E0-4FE7-B4B7-75D84653A9FC}" dt="2025-07-14T18:49:54.585" v="779" actId="1076"/>
          <ac:spMkLst>
            <pc:docMk/>
            <pc:sldMk cId="2674954739" sldId="2147480210"/>
            <ac:spMk id="8" creationId="{C648A310-4D0E-D28B-6534-CEBE0A7164D6}"/>
          </ac:spMkLst>
        </pc:spChg>
        <pc:spChg chg="add mod">
          <ac:chgData name="Rodolpho Rodrigues Luiz" userId="7277f4f2-9fe4-4034-967e-16e1425cd3f5" providerId="ADAL" clId="{E5F4C107-A4E0-4FE7-B4B7-75D84653A9FC}" dt="2025-07-14T18:13:37.251" v="352" actId="1076"/>
          <ac:spMkLst>
            <pc:docMk/>
            <pc:sldMk cId="2674954739" sldId="2147480210"/>
            <ac:spMk id="9" creationId="{0B976493-559F-207D-70A0-FBE26FE97433}"/>
          </ac:spMkLst>
        </pc:spChg>
        <pc:spChg chg="add mod">
          <ac:chgData name="Rodolpho Rodrigues Luiz" userId="7277f4f2-9fe4-4034-967e-16e1425cd3f5" providerId="ADAL" clId="{E5F4C107-A4E0-4FE7-B4B7-75D84653A9FC}" dt="2025-07-14T18:49:54.585" v="779" actId="1076"/>
          <ac:spMkLst>
            <pc:docMk/>
            <pc:sldMk cId="2674954739" sldId="2147480210"/>
            <ac:spMk id="10" creationId="{3DBE45BA-5173-F10F-ED7F-CB77A40851D3}"/>
          </ac:spMkLst>
        </pc:spChg>
        <pc:spChg chg="add del mod">
          <ac:chgData name="Rodolpho Rodrigues Luiz" userId="7277f4f2-9fe4-4034-967e-16e1425cd3f5" providerId="ADAL" clId="{E5F4C107-A4E0-4FE7-B4B7-75D84653A9FC}" dt="2025-07-14T17:29:17.723" v="291" actId="478"/>
          <ac:spMkLst>
            <pc:docMk/>
            <pc:sldMk cId="2674954739" sldId="2147480210"/>
            <ac:spMk id="11" creationId="{379106ED-5119-5563-A7C3-E8A688D8B130}"/>
          </ac:spMkLst>
        </pc:spChg>
        <pc:spChg chg="add del mod">
          <ac:chgData name="Rodolpho Rodrigues Luiz" userId="7277f4f2-9fe4-4034-967e-16e1425cd3f5" providerId="ADAL" clId="{E5F4C107-A4E0-4FE7-B4B7-75D84653A9FC}" dt="2025-07-14T17:29:07.636" v="289" actId="478"/>
          <ac:spMkLst>
            <pc:docMk/>
            <pc:sldMk cId="2674954739" sldId="2147480210"/>
            <ac:spMk id="12" creationId="{3D306E04-035C-98B8-73E2-B7261063EB34}"/>
          </ac:spMkLst>
        </pc:spChg>
        <pc:spChg chg="add mod">
          <ac:chgData name="Rodolpho Rodrigues Luiz" userId="7277f4f2-9fe4-4034-967e-16e1425cd3f5" providerId="ADAL" clId="{E5F4C107-A4E0-4FE7-B4B7-75D84653A9FC}" dt="2025-07-14T18:49:54.585" v="779" actId="1076"/>
          <ac:spMkLst>
            <pc:docMk/>
            <pc:sldMk cId="2674954739" sldId="2147480210"/>
            <ac:spMk id="13" creationId="{45A4636C-B3C9-D654-3525-D6909B8CE806}"/>
          </ac:spMkLst>
        </pc:spChg>
        <pc:spChg chg="add mod">
          <ac:chgData name="Rodolpho Rodrigues Luiz" userId="7277f4f2-9fe4-4034-967e-16e1425cd3f5" providerId="ADAL" clId="{E5F4C107-A4E0-4FE7-B4B7-75D84653A9FC}" dt="2025-07-14T18:13:37.251" v="352" actId="1076"/>
          <ac:spMkLst>
            <pc:docMk/>
            <pc:sldMk cId="2674954739" sldId="2147480210"/>
            <ac:spMk id="14" creationId="{8029EF71-83B1-7394-A067-294ECC718E20}"/>
          </ac:spMkLst>
        </pc:spChg>
        <pc:spChg chg="add mod">
          <ac:chgData name="Rodolpho Rodrigues Luiz" userId="7277f4f2-9fe4-4034-967e-16e1425cd3f5" providerId="ADAL" clId="{E5F4C107-A4E0-4FE7-B4B7-75D84653A9FC}" dt="2025-07-14T18:13:37.251" v="352" actId="1076"/>
          <ac:spMkLst>
            <pc:docMk/>
            <pc:sldMk cId="2674954739" sldId="2147480210"/>
            <ac:spMk id="15" creationId="{44FA8266-006A-6487-4D1F-C62112B21F51}"/>
          </ac:spMkLst>
        </pc:spChg>
        <pc:spChg chg="del">
          <ac:chgData name="Rodolpho Rodrigues Luiz" userId="7277f4f2-9fe4-4034-967e-16e1425cd3f5" providerId="ADAL" clId="{E5F4C107-A4E0-4FE7-B4B7-75D84653A9FC}" dt="2025-07-14T17:24:26.527" v="228" actId="478"/>
          <ac:spMkLst>
            <pc:docMk/>
            <pc:sldMk cId="2674954739" sldId="2147480210"/>
            <ac:spMk id="30" creationId="{682F413B-A4AF-FC1A-26C6-F326C1E6B425}"/>
          </ac:spMkLst>
        </pc:spChg>
        <pc:spChg chg="del">
          <ac:chgData name="Rodolpho Rodrigues Luiz" userId="7277f4f2-9fe4-4034-967e-16e1425cd3f5" providerId="ADAL" clId="{E5F4C107-A4E0-4FE7-B4B7-75D84653A9FC}" dt="2025-07-14T17:24:26.527" v="228" actId="478"/>
          <ac:spMkLst>
            <pc:docMk/>
            <pc:sldMk cId="2674954739" sldId="2147480210"/>
            <ac:spMk id="31" creationId="{CA7F69D7-FE9C-B64F-0449-2D16B46472E0}"/>
          </ac:spMkLst>
        </pc:spChg>
        <pc:spChg chg="del">
          <ac:chgData name="Rodolpho Rodrigues Luiz" userId="7277f4f2-9fe4-4034-967e-16e1425cd3f5" providerId="ADAL" clId="{E5F4C107-A4E0-4FE7-B4B7-75D84653A9FC}" dt="2025-07-14T17:24:26.527" v="228" actId="478"/>
          <ac:spMkLst>
            <pc:docMk/>
            <pc:sldMk cId="2674954739" sldId="2147480210"/>
            <ac:spMk id="35" creationId="{B3A4B1E3-B1BF-4F41-1B7F-8605EE65D4B4}"/>
          </ac:spMkLst>
        </pc:spChg>
        <pc:spChg chg="del">
          <ac:chgData name="Rodolpho Rodrigues Luiz" userId="7277f4f2-9fe4-4034-967e-16e1425cd3f5" providerId="ADAL" clId="{E5F4C107-A4E0-4FE7-B4B7-75D84653A9FC}" dt="2025-07-14T17:24:26.527" v="228" actId="478"/>
          <ac:spMkLst>
            <pc:docMk/>
            <pc:sldMk cId="2674954739" sldId="2147480210"/>
            <ac:spMk id="36" creationId="{6986F846-5D46-1ACF-E27C-E9CC1AE7415D}"/>
          </ac:spMkLst>
        </pc:spChg>
        <pc:spChg chg="mod">
          <ac:chgData name="Rodolpho Rodrigues Luiz" userId="7277f4f2-9fe4-4034-967e-16e1425cd3f5" providerId="ADAL" clId="{E5F4C107-A4E0-4FE7-B4B7-75D84653A9FC}" dt="2025-07-14T18:12:57.473" v="347" actId="14100"/>
          <ac:spMkLst>
            <pc:docMk/>
            <pc:sldMk cId="2674954739" sldId="2147480210"/>
            <ac:spMk id="54" creationId="{15465143-1D27-B6FC-57AB-E5A835846F13}"/>
          </ac:spMkLst>
        </pc:spChg>
        <pc:spChg chg="del">
          <ac:chgData name="Rodolpho Rodrigues Luiz" userId="7277f4f2-9fe4-4034-967e-16e1425cd3f5" providerId="ADAL" clId="{E5F4C107-A4E0-4FE7-B4B7-75D84653A9FC}" dt="2025-07-14T17:24:33.145" v="230" actId="478"/>
          <ac:spMkLst>
            <pc:docMk/>
            <pc:sldMk cId="2674954739" sldId="2147480210"/>
            <ac:spMk id="69" creationId="{4DA12927-1D60-F3AB-7ECB-CDD6ADF6C3D2}"/>
          </ac:spMkLst>
        </pc:spChg>
        <pc:grpChg chg="del">
          <ac:chgData name="Rodolpho Rodrigues Luiz" userId="7277f4f2-9fe4-4034-967e-16e1425cd3f5" providerId="ADAL" clId="{E5F4C107-A4E0-4FE7-B4B7-75D84653A9FC}" dt="2025-07-14T17:24:29.533" v="229" actId="478"/>
          <ac:grpSpMkLst>
            <pc:docMk/>
            <pc:sldMk cId="2674954739" sldId="2147480210"/>
            <ac:grpSpMk id="58" creationId="{0DACAABF-768A-A8EC-6EDF-3CDF68C68A93}"/>
          </ac:grpSpMkLst>
        </pc:grpChg>
        <pc:picChg chg="del">
          <ac:chgData name="Rodolpho Rodrigues Luiz" userId="7277f4f2-9fe4-4034-967e-16e1425cd3f5" providerId="ADAL" clId="{E5F4C107-A4E0-4FE7-B4B7-75D84653A9FC}" dt="2025-07-14T17:24:26.527" v="228" actId="478"/>
          <ac:picMkLst>
            <pc:docMk/>
            <pc:sldMk cId="2674954739" sldId="2147480210"/>
            <ac:picMk id="29" creationId="{828060B2-A560-0C8B-B9E3-DA7D4DD0EE92}"/>
          </ac:picMkLst>
        </pc:picChg>
        <pc:picChg chg="del">
          <ac:chgData name="Rodolpho Rodrigues Luiz" userId="7277f4f2-9fe4-4034-967e-16e1425cd3f5" providerId="ADAL" clId="{E5F4C107-A4E0-4FE7-B4B7-75D84653A9FC}" dt="2025-07-14T17:24:26.527" v="228" actId="478"/>
          <ac:picMkLst>
            <pc:docMk/>
            <pc:sldMk cId="2674954739" sldId="2147480210"/>
            <ac:picMk id="34" creationId="{121B2D46-659B-D0EA-5078-2A8D90AC9E32}"/>
          </ac:picMkLst>
        </pc:picChg>
        <pc:cxnChg chg="del">
          <ac:chgData name="Rodolpho Rodrigues Luiz" userId="7277f4f2-9fe4-4034-967e-16e1425cd3f5" providerId="ADAL" clId="{E5F4C107-A4E0-4FE7-B4B7-75D84653A9FC}" dt="2025-07-14T17:24:26.527" v="228" actId="478"/>
          <ac:cxnSpMkLst>
            <pc:docMk/>
            <pc:sldMk cId="2674954739" sldId="2147480210"/>
            <ac:cxnSpMk id="40" creationId="{F3F4BA9A-88CF-F74F-2C40-638C15B664D5}"/>
          </ac:cxnSpMkLst>
        </pc:cxnChg>
      </pc:sldChg>
      <pc:sldChg chg="addSp delSp modSp add mod">
        <pc:chgData name="Rodolpho Rodrigues Luiz" userId="7277f4f2-9fe4-4034-967e-16e1425cd3f5" providerId="ADAL" clId="{E5F4C107-A4E0-4FE7-B4B7-75D84653A9FC}" dt="2025-07-14T18:49:18.981" v="768" actId="478"/>
        <pc:sldMkLst>
          <pc:docMk/>
          <pc:sldMk cId="1357020481" sldId="2147480250"/>
        </pc:sldMkLst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5" creationId="{12F383D3-E8A3-E928-9EF1-1E21AF1216B6}"/>
          </ac:spMkLst>
        </pc:spChg>
        <pc:spChg chg="mod">
          <ac:chgData name="Rodolpho Rodrigues Luiz" userId="7277f4f2-9fe4-4034-967e-16e1425cd3f5" providerId="ADAL" clId="{E5F4C107-A4E0-4FE7-B4B7-75D84653A9FC}" dt="2025-07-14T16:54:29.891" v="23"/>
          <ac:spMkLst>
            <pc:docMk/>
            <pc:sldMk cId="1357020481" sldId="2147480250"/>
            <ac:spMk id="7" creationId="{D8652E01-64CB-FF63-F30B-2CD9991B243C}"/>
          </ac:spMkLst>
        </pc:spChg>
        <pc:spChg chg="mod">
          <ac:chgData name="Rodolpho Rodrigues Luiz" userId="7277f4f2-9fe4-4034-967e-16e1425cd3f5" providerId="ADAL" clId="{E5F4C107-A4E0-4FE7-B4B7-75D84653A9FC}" dt="2025-07-14T16:53:59.192" v="15"/>
          <ac:spMkLst>
            <pc:docMk/>
            <pc:sldMk cId="1357020481" sldId="2147480250"/>
            <ac:spMk id="8" creationId="{CEE4211B-F728-5FF2-862B-B17EDBD1BA0C}"/>
          </ac:spMkLst>
        </pc:spChg>
        <pc:spChg chg="mod">
          <ac:chgData name="Rodolpho Rodrigues Luiz" userId="7277f4f2-9fe4-4034-967e-16e1425cd3f5" providerId="ADAL" clId="{E5F4C107-A4E0-4FE7-B4B7-75D84653A9FC}" dt="2025-07-14T16:58:43.075" v="34" actId="113"/>
          <ac:spMkLst>
            <pc:docMk/>
            <pc:sldMk cId="1357020481" sldId="2147480250"/>
            <ac:spMk id="9" creationId="{713CEE5A-1310-2228-80B1-B2FB8FA2E9FB}"/>
          </ac:spMkLst>
        </pc:spChg>
        <pc:spChg chg="mod">
          <ac:chgData name="Rodolpho Rodrigues Luiz" userId="7277f4f2-9fe4-4034-967e-16e1425cd3f5" providerId="ADAL" clId="{E5F4C107-A4E0-4FE7-B4B7-75D84653A9FC}" dt="2025-07-14T16:51:22.797" v="9" actId="20577"/>
          <ac:spMkLst>
            <pc:docMk/>
            <pc:sldMk cId="1357020481" sldId="2147480250"/>
            <ac:spMk id="10" creationId="{7DB3AF7C-2727-84B1-3DCD-0AFF27627616}"/>
          </ac:spMkLst>
        </pc:spChg>
        <pc:spChg chg="mod">
          <ac:chgData name="Rodolpho Rodrigues Luiz" userId="7277f4f2-9fe4-4034-967e-16e1425cd3f5" providerId="ADAL" clId="{E5F4C107-A4E0-4FE7-B4B7-75D84653A9FC}" dt="2025-07-14T17:02:10.583" v="74" actId="20577"/>
          <ac:spMkLst>
            <pc:docMk/>
            <pc:sldMk cId="1357020481" sldId="2147480250"/>
            <ac:spMk id="11" creationId="{ACC8C69F-3180-3B4E-05AA-EFF659D1F6FA}"/>
          </ac:spMkLst>
        </pc:spChg>
        <pc:spChg chg="mod">
          <ac:chgData name="Rodolpho Rodrigues Luiz" userId="7277f4f2-9fe4-4034-967e-16e1425cd3f5" providerId="ADAL" clId="{E5F4C107-A4E0-4FE7-B4B7-75D84653A9FC}" dt="2025-07-14T17:03:18.527" v="81" actId="108"/>
          <ac:spMkLst>
            <pc:docMk/>
            <pc:sldMk cId="1357020481" sldId="2147480250"/>
            <ac:spMk id="12" creationId="{65168D8C-0F7D-8AC0-F6D6-C84B51C6FFF4}"/>
          </ac:spMkLst>
        </pc:spChg>
        <pc:spChg chg="mod">
          <ac:chgData name="Rodolpho Rodrigues Luiz" userId="7277f4f2-9fe4-4034-967e-16e1425cd3f5" providerId="ADAL" clId="{E5F4C107-A4E0-4FE7-B4B7-75D84653A9FC}" dt="2025-07-14T17:03:54.564" v="82" actId="1076"/>
          <ac:spMkLst>
            <pc:docMk/>
            <pc:sldMk cId="1357020481" sldId="2147480250"/>
            <ac:spMk id="13" creationId="{96CEA387-BCC9-0039-498D-5A59E1EA12D8}"/>
          </ac:spMkLst>
        </pc:spChg>
        <pc:spChg chg="mod">
          <ac:chgData name="Rodolpho Rodrigues Luiz" userId="7277f4f2-9fe4-4034-967e-16e1425cd3f5" providerId="ADAL" clId="{E5F4C107-A4E0-4FE7-B4B7-75D84653A9FC}" dt="2025-07-14T16:58:24.292" v="26"/>
          <ac:spMkLst>
            <pc:docMk/>
            <pc:sldMk cId="1357020481" sldId="2147480250"/>
            <ac:spMk id="15" creationId="{279A30DB-F5BA-C8DE-A21F-6FCF4190AF04}"/>
          </ac:spMkLst>
        </pc:spChg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16" creationId="{DD85DDC0-2CB0-3FCA-E88D-1E42CC1E0F8C}"/>
          </ac:spMkLst>
        </pc:spChg>
        <pc:spChg chg="mod">
          <ac:chgData name="Rodolpho Rodrigues Luiz" userId="7277f4f2-9fe4-4034-967e-16e1425cd3f5" providerId="ADAL" clId="{E5F4C107-A4E0-4FE7-B4B7-75D84653A9FC}" dt="2025-07-14T16:58:53.086" v="40" actId="113"/>
          <ac:spMkLst>
            <pc:docMk/>
            <pc:sldMk cId="1357020481" sldId="2147480250"/>
            <ac:spMk id="17" creationId="{438351D2-A7E9-A99F-B645-FDF6079661F0}"/>
          </ac:spMkLst>
        </pc:spChg>
        <pc:spChg chg="mod">
          <ac:chgData name="Rodolpho Rodrigues Luiz" userId="7277f4f2-9fe4-4034-967e-16e1425cd3f5" providerId="ADAL" clId="{E5F4C107-A4E0-4FE7-B4B7-75D84653A9FC}" dt="2025-07-14T17:03:54.564" v="82" actId="1076"/>
          <ac:spMkLst>
            <pc:docMk/>
            <pc:sldMk cId="1357020481" sldId="2147480250"/>
            <ac:spMk id="18" creationId="{7AD75459-21B9-0C73-25D7-4344F038612C}"/>
          </ac:spMkLst>
        </pc:spChg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19" creationId="{5147CC36-8A04-756E-8286-C311CE0A8BB9}"/>
          </ac:spMkLst>
        </pc:spChg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20" creationId="{095811FE-F4A2-B806-B076-87D7C3750FBB}"/>
          </ac:spMkLst>
        </pc:spChg>
        <pc:spChg chg="mod">
          <ac:chgData name="Rodolpho Rodrigues Luiz" userId="7277f4f2-9fe4-4034-967e-16e1425cd3f5" providerId="ADAL" clId="{E5F4C107-A4E0-4FE7-B4B7-75D84653A9FC}" dt="2025-07-14T16:59:02.382" v="45" actId="113"/>
          <ac:spMkLst>
            <pc:docMk/>
            <pc:sldMk cId="1357020481" sldId="2147480250"/>
            <ac:spMk id="23" creationId="{F61101B2-75B8-F32E-EDDC-3CEEC768B672}"/>
          </ac:spMkLst>
        </pc:spChg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26" creationId="{6C111DAE-F702-3AA3-87E2-6CAC77DE6D31}"/>
          </ac:spMkLst>
        </pc:spChg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27" creationId="{7D1AD640-6677-04A5-EAEB-1198A2387203}"/>
          </ac:spMkLst>
        </pc:spChg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32" creationId="{A2A045A7-2ADD-2AFC-4BB6-4A708C9B2633}"/>
          </ac:spMkLst>
        </pc:spChg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33" creationId="{C6CE68DB-E582-FFFE-B666-61B4CC7B4063}"/>
          </ac:spMkLst>
        </pc:spChg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34" creationId="{A8E15DF0-E34A-E918-E460-B39854642930}"/>
          </ac:spMkLst>
        </pc:spChg>
        <pc:spChg chg="mod">
          <ac:chgData name="Rodolpho Rodrigues Luiz" userId="7277f4f2-9fe4-4034-967e-16e1425cd3f5" providerId="ADAL" clId="{E5F4C107-A4E0-4FE7-B4B7-75D84653A9FC}" dt="2025-07-14T16:52:18.904" v="10"/>
          <ac:spMkLst>
            <pc:docMk/>
            <pc:sldMk cId="1357020481" sldId="2147480250"/>
            <ac:spMk id="35" creationId="{4C61D26C-6522-D5F1-57B5-F2DBAFA2176F}"/>
          </ac:spMkLst>
        </pc:spChg>
        <pc:spChg chg="mod">
          <ac:chgData name="Rodolpho Rodrigues Luiz" userId="7277f4f2-9fe4-4034-967e-16e1425cd3f5" providerId="ADAL" clId="{E5F4C107-A4E0-4FE7-B4B7-75D84653A9FC}" dt="2025-07-14T16:52:23.570" v="11"/>
          <ac:spMkLst>
            <pc:docMk/>
            <pc:sldMk cId="1357020481" sldId="2147480250"/>
            <ac:spMk id="42" creationId="{ED80AAEF-A943-5393-B93B-5CFBC42B804A}"/>
          </ac:spMkLst>
        </pc:spChg>
        <pc:spChg chg="mod">
          <ac:chgData name="Rodolpho Rodrigues Luiz" userId="7277f4f2-9fe4-4034-967e-16e1425cd3f5" providerId="ADAL" clId="{E5F4C107-A4E0-4FE7-B4B7-75D84653A9FC}" dt="2025-07-14T16:58:28.541" v="27" actId="108"/>
          <ac:spMkLst>
            <pc:docMk/>
            <pc:sldMk cId="1357020481" sldId="2147480250"/>
            <ac:spMk id="43" creationId="{F767CCA7-0BBB-62B3-0129-74FF625ADC6D}"/>
          </ac:spMkLst>
        </pc:spChg>
        <pc:spChg chg="mod">
          <ac:chgData name="Rodolpho Rodrigues Luiz" userId="7277f4f2-9fe4-4034-967e-16e1425cd3f5" providerId="ADAL" clId="{E5F4C107-A4E0-4FE7-B4B7-75D84653A9FC}" dt="2025-07-14T16:58:20.951" v="25" actId="108"/>
          <ac:spMkLst>
            <pc:docMk/>
            <pc:sldMk cId="1357020481" sldId="2147480250"/>
            <ac:spMk id="44" creationId="{B12BD240-ACA8-352D-0079-9061D51E51BD}"/>
          </ac:spMkLst>
        </pc:spChg>
        <pc:spChg chg="mod">
          <ac:chgData name="Rodolpho Rodrigues Luiz" userId="7277f4f2-9fe4-4034-967e-16e1425cd3f5" providerId="ADAL" clId="{E5F4C107-A4E0-4FE7-B4B7-75D84653A9FC}" dt="2025-07-14T16:52:23.570" v="11"/>
          <ac:spMkLst>
            <pc:docMk/>
            <pc:sldMk cId="1357020481" sldId="2147480250"/>
            <ac:spMk id="46" creationId="{525FD515-51AC-1B43-08DB-E74F436B570F}"/>
          </ac:spMkLst>
        </pc:spChg>
        <pc:spChg chg="mod">
          <ac:chgData name="Rodolpho Rodrigues Luiz" userId="7277f4f2-9fe4-4034-967e-16e1425cd3f5" providerId="ADAL" clId="{E5F4C107-A4E0-4FE7-B4B7-75D84653A9FC}" dt="2025-07-14T16:52:23.570" v="11"/>
          <ac:spMkLst>
            <pc:docMk/>
            <pc:sldMk cId="1357020481" sldId="2147480250"/>
            <ac:spMk id="47" creationId="{2ECBD6D4-FD85-5139-983C-F46ECA66E0A7}"/>
          </ac:spMkLst>
        </pc:spChg>
        <pc:spChg chg="mod">
          <ac:chgData name="Rodolpho Rodrigues Luiz" userId="7277f4f2-9fe4-4034-967e-16e1425cd3f5" providerId="ADAL" clId="{E5F4C107-A4E0-4FE7-B4B7-75D84653A9FC}" dt="2025-07-14T16:54:16.573" v="20" actId="108"/>
          <ac:spMkLst>
            <pc:docMk/>
            <pc:sldMk cId="1357020481" sldId="2147480250"/>
            <ac:spMk id="48" creationId="{8CFB3C01-81F7-7D37-56E3-623A92BE3E46}"/>
          </ac:spMkLst>
        </pc:spChg>
        <pc:spChg chg="mod">
          <ac:chgData name="Rodolpho Rodrigues Luiz" userId="7277f4f2-9fe4-4034-967e-16e1425cd3f5" providerId="ADAL" clId="{E5F4C107-A4E0-4FE7-B4B7-75D84653A9FC}" dt="2025-07-14T16:54:26.157" v="22" actId="108"/>
          <ac:spMkLst>
            <pc:docMk/>
            <pc:sldMk cId="1357020481" sldId="2147480250"/>
            <ac:spMk id="49" creationId="{74021E01-E3DF-A36C-9A79-6DFCAE1D4494}"/>
          </ac:spMkLst>
        </pc:spChg>
        <pc:spChg chg="mod">
          <ac:chgData name="Rodolpho Rodrigues Luiz" userId="7277f4f2-9fe4-4034-967e-16e1425cd3f5" providerId="ADAL" clId="{E5F4C107-A4E0-4FE7-B4B7-75D84653A9FC}" dt="2025-07-14T16:52:23.570" v="11"/>
          <ac:spMkLst>
            <pc:docMk/>
            <pc:sldMk cId="1357020481" sldId="2147480250"/>
            <ac:spMk id="51" creationId="{19EA4505-8DC1-9141-D8F3-41E63EB31BDF}"/>
          </ac:spMkLst>
        </pc:spChg>
        <pc:spChg chg="mod">
          <ac:chgData name="Rodolpho Rodrigues Luiz" userId="7277f4f2-9fe4-4034-967e-16e1425cd3f5" providerId="ADAL" clId="{E5F4C107-A4E0-4FE7-B4B7-75D84653A9FC}" dt="2025-07-14T16:53:49.925" v="13" actId="108"/>
          <ac:spMkLst>
            <pc:docMk/>
            <pc:sldMk cId="1357020481" sldId="2147480250"/>
            <ac:spMk id="53" creationId="{CE82710F-C5FE-95B4-381A-8F6E7F732D70}"/>
          </ac:spMkLst>
        </pc:spChg>
        <pc:spChg chg="mod">
          <ac:chgData name="Rodolpho Rodrigues Luiz" userId="7277f4f2-9fe4-4034-967e-16e1425cd3f5" providerId="ADAL" clId="{E5F4C107-A4E0-4FE7-B4B7-75D84653A9FC}" dt="2025-07-14T16:53:54.965" v="14" actId="108"/>
          <ac:spMkLst>
            <pc:docMk/>
            <pc:sldMk cId="1357020481" sldId="2147480250"/>
            <ac:spMk id="54" creationId="{52435E26-89C9-56DF-D8A4-7925EF556BEB}"/>
          </ac:spMkLst>
        </pc:spChg>
        <pc:spChg chg="add del mod">
          <ac:chgData name="Rodolpho Rodrigues Luiz" userId="7277f4f2-9fe4-4034-967e-16e1425cd3f5" providerId="ADAL" clId="{E5F4C107-A4E0-4FE7-B4B7-75D84653A9FC}" dt="2025-07-14T17:06:03.294" v="91" actId="478"/>
          <ac:spMkLst>
            <pc:docMk/>
            <pc:sldMk cId="1357020481" sldId="2147480250"/>
            <ac:spMk id="55" creationId="{994FD549-2A3F-7BCD-0F2D-C0C74B144FC7}"/>
          </ac:spMkLst>
        </pc:spChg>
        <pc:spChg chg="add del mod">
          <ac:chgData name="Rodolpho Rodrigues Luiz" userId="7277f4f2-9fe4-4034-967e-16e1425cd3f5" providerId="ADAL" clId="{E5F4C107-A4E0-4FE7-B4B7-75D84653A9FC}" dt="2025-07-14T18:49:18.981" v="768" actId="478"/>
          <ac:spMkLst>
            <pc:docMk/>
            <pc:sldMk cId="1357020481" sldId="2147480250"/>
            <ac:spMk id="57" creationId="{034ADCF4-FB8C-2EA5-9B94-F0B6E4BE2ADE}"/>
          </ac:spMkLst>
        </pc:spChg>
        <pc:spChg chg="add del mod">
          <ac:chgData name="Rodolpho Rodrigues Luiz" userId="7277f4f2-9fe4-4034-967e-16e1425cd3f5" providerId="ADAL" clId="{E5F4C107-A4E0-4FE7-B4B7-75D84653A9FC}" dt="2025-07-14T18:49:16.534" v="767" actId="478"/>
          <ac:spMkLst>
            <pc:docMk/>
            <pc:sldMk cId="1357020481" sldId="2147480250"/>
            <ac:spMk id="58" creationId="{41F708F9-0032-E995-6452-658D8D5038FD}"/>
          </ac:spMkLst>
        </pc:spChg>
        <pc:grpChg chg="mod">
          <ac:chgData name="Rodolpho Rodrigues Luiz" userId="7277f4f2-9fe4-4034-967e-16e1425cd3f5" providerId="ADAL" clId="{E5F4C107-A4E0-4FE7-B4B7-75D84653A9FC}" dt="2025-07-14T17:05:58.941" v="90" actId="12788"/>
          <ac:grpSpMkLst>
            <pc:docMk/>
            <pc:sldMk cId="1357020481" sldId="2147480250"/>
            <ac:grpSpMk id="3" creationId="{974C35A9-D530-98AB-3EA3-FC458E3CF08A}"/>
          </ac:grpSpMkLst>
        </pc:grpChg>
        <pc:grpChg chg="mod">
          <ac:chgData name="Rodolpho Rodrigues Luiz" userId="7277f4f2-9fe4-4034-967e-16e1425cd3f5" providerId="ADAL" clId="{E5F4C107-A4E0-4FE7-B4B7-75D84653A9FC}" dt="2025-07-14T16:54:29.891" v="23"/>
          <ac:grpSpMkLst>
            <pc:docMk/>
            <pc:sldMk cId="1357020481" sldId="2147480250"/>
            <ac:grpSpMk id="14" creationId="{7594D307-BEFD-E546-EA0F-624C10C51E25}"/>
          </ac:grpSpMkLst>
        </pc:grpChg>
        <pc:grpChg chg="mod">
          <ac:chgData name="Rodolpho Rodrigues Luiz" userId="7277f4f2-9fe4-4034-967e-16e1425cd3f5" providerId="ADAL" clId="{E5F4C107-A4E0-4FE7-B4B7-75D84653A9FC}" dt="2025-07-14T16:53:59.192" v="15"/>
          <ac:grpSpMkLst>
            <pc:docMk/>
            <pc:sldMk cId="1357020481" sldId="2147480250"/>
            <ac:grpSpMk id="28" creationId="{1DF77B3C-F487-7FF6-526F-793C5F0834AA}"/>
          </ac:grpSpMkLst>
        </pc:grpChg>
        <pc:grpChg chg="del mod">
          <ac:chgData name="Rodolpho Rodrigues Luiz" userId="7277f4f2-9fe4-4034-967e-16e1425cd3f5" providerId="ADAL" clId="{E5F4C107-A4E0-4FE7-B4B7-75D84653A9FC}" dt="2025-07-14T16:59:08.030" v="46" actId="478"/>
          <ac:grpSpMkLst>
            <pc:docMk/>
            <pc:sldMk cId="1357020481" sldId="2147480250"/>
            <ac:grpSpMk id="37" creationId="{B665C68D-3954-D35C-0A12-DF231F6149C2}"/>
          </ac:grpSpMkLst>
        </pc:grpChg>
        <pc:grpChg chg="del mod">
          <ac:chgData name="Rodolpho Rodrigues Luiz" userId="7277f4f2-9fe4-4034-967e-16e1425cd3f5" providerId="ADAL" clId="{E5F4C107-A4E0-4FE7-B4B7-75D84653A9FC}" dt="2025-07-14T16:54:32.236" v="24" actId="478"/>
          <ac:grpSpMkLst>
            <pc:docMk/>
            <pc:sldMk cId="1357020481" sldId="2147480250"/>
            <ac:grpSpMk id="45" creationId="{9F0E4926-301A-BBEE-AD39-BE4021954800}"/>
          </ac:grpSpMkLst>
        </pc:grpChg>
        <pc:grpChg chg="del mod">
          <ac:chgData name="Rodolpho Rodrigues Luiz" userId="7277f4f2-9fe4-4034-967e-16e1425cd3f5" providerId="ADAL" clId="{E5F4C107-A4E0-4FE7-B4B7-75D84653A9FC}" dt="2025-07-14T16:54:11.504" v="19" actId="478"/>
          <ac:grpSpMkLst>
            <pc:docMk/>
            <pc:sldMk cId="1357020481" sldId="2147480250"/>
            <ac:grpSpMk id="50" creationId="{1B0CBC80-615A-76FC-0096-2181904A0B22}"/>
          </ac:grpSpMkLst>
        </pc:grpChg>
        <pc:picChg chg="mod">
          <ac:chgData name="Rodolpho Rodrigues Luiz" userId="7277f4f2-9fe4-4034-967e-16e1425cd3f5" providerId="ADAL" clId="{E5F4C107-A4E0-4FE7-B4B7-75D84653A9FC}" dt="2025-07-14T17:03:54.564" v="82" actId="1076"/>
          <ac:picMkLst>
            <pc:docMk/>
            <pc:sldMk cId="1357020481" sldId="2147480250"/>
            <ac:picMk id="21" creationId="{B4044C1F-595A-537B-A393-A7BADFA6C917}"/>
          </ac:picMkLst>
        </pc:picChg>
        <pc:picChg chg="del">
          <ac:chgData name="Rodolpho Rodrigues Luiz" userId="7277f4f2-9fe4-4034-967e-16e1425cd3f5" providerId="ADAL" clId="{E5F4C107-A4E0-4FE7-B4B7-75D84653A9FC}" dt="2025-07-14T18:12:19.831" v="345" actId="478"/>
          <ac:picMkLst>
            <pc:docMk/>
            <pc:sldMk cId="1357020481" sldId="2147480250"/>
            <ac:picMk id="25" creationId="{55831479-CF49-E541-FC96-48204A7C7D17}"/>
          </ac:picMkLst>
        </pc:picChg>
        <pc:picChg chg="del mod">
          <ac:chgData name="Rodolpho Rodrigues Luiz" userId="7277f4f2-9fe4-4034-967e-16e1425cd3f5" providerId="ADAL" clId="{E5F4C107-A4E0-4FE7-B4B7-75D84653A9FC}" dt="2025-07-14T17:05:16.841" v="89" actId="478"/>
          <ac:picMkLst>
            <pc:docMk/>
            <pc:sldMk cId="1357020481" sldId="2147480250"/>
            <ac:picMk id="38" creationId="{B4F5F421-CC7A-D132-84D2-C37196F67BAE}"/>
          </ac:picMkLst>
        </pc:picChg>
        <pc:picChg chg="mod">
          <ac:chgData name="Rodolpho Rodrigues Luiz" userId="7277f4f2-9fe4-4034-967e-16e1425cd3f5" providerId="ADAL" clId="{E5F4C107-A4E0-4FE7-B4B7-75D84653A9FC}" dt="2025-07-14T17:04:59.758" v="85" actId="1076"/>
          <ac:picMkLst>
            <pc:docMk/>
            <pc:sldMk cId="1357020481" sldId="2147480250"/>
            <ac:picMk id="40" creationId="{4DFEB126-A25A-AF72-47F2-EEE40FA8EE9D}"/>
          </ac:picMkLst>
        </pc:picChg>
        <pc:picChg chg="add mod">
          <ac:chgData name="Rodolpho Rodrigues Luiz" userId="7277f4f2-9fe4-4034-967e-16e1425cd3f5" providerId="ADAL" clId="{E5F4C107-A4E0-4FE7-B4B7-75D84653A9FC}" dt="2025-07-14T17:05:58.941" v="90" actId="12788"/>
          <ac:picMkLst>
            <pc:docMk/>
            <pc:sldMk cId="1357020481" sldId="2147480250"/>
            <ac:picMk id="56" creationId="{F273175F-5B29-BC30-E042-EF591CF56B45}"/>
          </ac:picMkLst>
        </pc:picChg>
        <pc:picChg chg="add mod ord modCrop">
          <ac:chgData name="Rodolpho Rodrigues Luiz" userId="7277f4f2-9fe4-4034-967e-16e1425cd3f5" providerId="ADAL" clId="{E5F4C107-A4E0-4FE7-B4B7-75D84653A9FC}" dt="2025-07-14T18:12:27.873" v="346" actId="732"/>
          <ac:picMkLst>
            <pc:docMk/>
            <pc:sldMk cId="1357020481" sldId="2147480250"/>
            <ac:picMk id="60" creationId="{32DA266E-D4A8-F0E4-1453-1BE16AFEFE0A}"/>
          </ac:picMkLst>
        </pc:picChg>
      </pc:sldChg>
      <pc:sldChg chg="addSp delSp modSp del mod">
        <pc:chgData name="Rodolpho Rodrigues Luiz" userId="7277f4f2-9fe4-4034-967e-16e1425cd3f5" providerId="ADAL" clId="{E5F4C107-A4E0-4FE7-B4B7-75D84653A9FC}" dt="2025-07-14T17:25:52.855" v="245" actId="47"/>
        <pc:sldMkLst>
          <pc:docMk/>
          <pc:sldMk cId="2731020027" sldId="2147482513"/>
        </pc:sldMkLst>
        <pc:spChg chg="mod">
          <ac:chgData name="Rodolpho Rodrigues Luiz" userId="7277f4f2-9fe4-4034-967e-16e1425cd3f5" providerId="ADAL" clId="{E5F4C107-A4E0-4FE7-B4B7-75D84653A9FC}" dt="2025-07-14T17:07:51.912" v="101" actId="2711"/>
          <ac:spMkLst>
            <pc:docMk/>
            <pc:sldMk cId="2731020027" sldId="2147482513"/>
            <ac:spMk id="5" creationId="{DA804FCD-B9FF-3F06-F623-7CB9CAF8D8C3}"/>
          </ac:spMkLst>
        </pc:spChg>
        <pc:spChg chg="add mod">
          <ac:chgData name="Rodolpho Rodrigues Luiz" userId="7277f4f2-9fe4-4034-967e-16e1425cd3f5" providerId="ADAL" clId="{E5F4C107-A4E0-4FE7-B4B7-75D84653A9FC}" dt="2025-07-14T17:24:11.944" v="224"/>
          <ac:spMkLst>
            <pc:docMk/>
            <pc:sldMk cId="2731020027" sldId="2147482513"/>
            <ac:spMk id="6" creationId="{24599070-5612-A8CB-99E7-78A1EFFB813B}"/>
          </ac:spMkLst>
        </pc:spChg>
        <pc:spChg chg="mod">
          <ac:chgData name="Rodolpho Rodrigues Luiz" userId="7277f4f2-9fe4-4034-967e-16e1425cd3f5" providerId="ADAL" clId="{E5F4C107-A4E0-4FE7-B4B7-75D84653A9FC}" dt="2025-07-14T17:07:51.912" v="101" actId="2711"/>
          <ac:spMkLst>
            <pc:docMk/>
            <pc:sldMk cId="2731020027" sldId="2147482513"/>
            <ac:spMk id="15" creationId="{402B34ED-DAAD-3506-F5C5-B0E96F7C9C1A}"/>
          </ac:spMkLst>
        </pc:spChg>
        <pc:spChg chg="mod">
          <ac:chgData name="Rodolpho Rodrigues Luiz" userId="7277f4f2-9fe4-4034-967e-16e1425cd3f5" providerId="ADAL" clId="{E5F4C107-A4E0-4FE7-B4B7-75D84653A9FC}" dt="2025-07-14T17:07:51.912" v="101" actId="2711"/>
          <ac:spMkLst>
            <pc:docMk/>
            <pc:sldMk cId="2731020027" sldId="2147482513"/>
            <ac:spMk id="20" creationId="{77080CA7-205F-7348-3B69-BCE326D5F6FA}"/>
          </ac:spMkLst>
        </pc:spChg>
        <pc:spChg chg="mod">
          <ac:chgData name="Rodolpho Rodrigues Luiz" userId="7277f4f2-9fe4-4034-967e-16e1425cd3f5" providerId="ADAL" clId="{E5F4C107-A4E0-4FE7-B4B7-75D84653A9FC}" dt="2025-07-14T17:07:51.912" v="101" actId="2711"/>
          <ac:spMkLst>
            <pc:docMk/>
            <pc:sldMk cId="2731020027" sldId="2147482513"/>
            <ac:spMk id="22" creationId="{E349CFD9-5528-D6AD-3DD1-DB7C5DF6A40C}"/>
          </ac:spMkLst>
        </pc:spChg>
        <pc:spChg chg="mod">
          <ac:chgData name="Rodolpho Rodrigues Luiz" userId="7277f4f2-9fe4-4034-967e-16e1425cd3f5" providerId="ADAL" clId="{E5F4C107-A4E0-4FE7-B4B7-75D84653A9FC}" dt="2025-07-14T17:07:51.912" v="101" actId="2711"/>
          <ac:spMkLst>
            <pc:docMk/>
            <pc:sldMk cId="2731020027" sldId="2147482513"/>
            <ac:spMk id="25" creationId="{4E8F7654-95B8-21F2-D7CA-A035DECEECD6}"/>
          </ac:spMkLst>
        </pc:spChg>
        <pc:spChg chg="mod">
          <ac:chgData name="Rodolpho Rodrigues Luiz" userId="7277f4f2-9fe4-4034-967e-16e1425cd3f5" providerId="ADAL" clId="{E5F4C107-A4E0-4FE7-B4B7-75D84653A9FC}" dt="2025-07-14T17:07:51.912" v="101" actId="2711"/>
          <ac:spMkLst>
            <pc:docMk/>
            <pc:sldMk cId="2731020027" sldId="2147482513"/>
            <ac:spMk id="27" creationId="{C85AECBB-B1A7-5FF1-51BD-49B2DC4A5539}"/>
          </ac:spMkLst>
        </pc:spChg>
        <pc:spChg chg="mod">
          <ac:chgData name="Rodolpho Rodrigues Luiz" userId="7277f4f2-9fe4-4034-967e-16e1425cd3f5" providerId="ADAL" clId="{E5F4C107-A4E0-4FE7-B4B7-75D84653A9FC}" dt="2025-07-14T17:07:51.912" v="101" actId="2711"/>
          <ac:spMkLst>
            <pc:docMk/>
            <pc:sldMk cId="2731020027" sldId="2147482513"/>
            <ac:spMk id="38" creationId="{F43525AE-A669-4098-0CAD-68FF2089A2C5}"/>
          </ac:spMkLst>
        </pc:spChg>
        <pc:picChg chg="del">
          <ac:chgData name="Rodolpho Rodrigues Luiz" userId="7277f4f2-9fe4-4034-967e-16e1425cd3f5" providerId="ADAL" clId="{E5F4C107-A4E0-4FE7-B4B7-75D84653A9FC}" dt="2025-07-14T17:06:49.014" v="97" actId="478"/>
          <ac:picMkLst>
            <pc:docMk/>
            <pc:sldMk cId="2731020027" sldId="2147482513"/>
            <ac:picMk id="2" creationId="{03688D2F-09D9-C1C0-DD89-9F0FF80C6C94}"/>
          </ac:picMkLst>
        </pc:picChg>
        <pc:picChg chg="add del mod">
          <ac:chgData name="Rodolpho Rodrigues Luiz" userId="7277f4f2-9fe4-4034-967e-16e1425cd3f5" providerId="ADAL" clId="{E5F4C107-A4E0-4FE7-B4B7-75D84653A9FC}" dt="2025-07-14T17:07:30.193" v="99" actId="478"/>
          <ac:picMkLst>
            <pc:docMk/>
            <pc:sldMk cId="2731020027" sldId="2147482513"/>
            <ac:picMk id="3" creationId="{4A2A4497-FE5F-02BE-8AE2-CF29DE0FDCF7}"/>
          </ac:picMkLst>
        </pc:picChg>
        <pc:picChg chg="add mod">
          <ac:chgData name="Rodolpho Rodrigues Luiz" userId="7277f4f2-9fe4-4034-967e-16e1425cd3f5" providerId="ADAL" clId="{E5F4C107-A4E0-4FE7-B4B7-75D84653A9FC}" dt="2025-07-14T17:07:30.683" v="100"/>
          <ac:picMkLst>
            <pc:docMk/>
            <pc:sldMk cId="2731020027" sldId="2147482513"/>
            <ac:picMk id="4" creationId="{2526FE81-F5EA-5380-DEB6-ABB2BE66792F}"/>
          </ac:picMkLst>
        </pc:picChg>
      </pc:sldChg>
      <pc:sldChg chg="modSp del mod">
        <pc:chgData name="Rodolpho Rodrigues Luiz" userId="7277f4f2-9fe4-4034-967e-16e1425cd3f5" providerId="ADAL" clId="{E5F4C107-A4E0-4FE7-B4B7-75D84653A9FC}" dt="2025-07-14T17:15:13.590" v="159" actId="47"/>
        <pc:sldMkLst>
          <pc:docMk/>
          <pc:sldMk cId="3081016674" sldId="2147482525"/>
        </pc:sldMkLst>
        <pc:spChg chg="mod">
          <ac:chgData name="Rodolpho Rodrigues Luiz" userId="7277f4f2-9fe4-4034-967e-16e1425cd3f5" providerId="ADAL" clId="{E5F4C107-A4E0-4FE7-B4B7-75D84653A9FC}" dt="2025-07-14T17:08:32.349" v="108" actId="2711"/>
          <ac:spMkLst>
            <pc:docMk/>
            <pc:sldMk cId="3081016674" sldId="2147482525"/>
            <ac:spMk id="1048" creationId="{2F260683-6564-6B07-892E-5AA5BABCF97F}"/>
          </ac:spMkLst>
        </pc:spChg>
        <pc:picChg chg="mod">
          <ac:chgData name="Rodolpho Rodrigues Luiz" userId="7277f4f2-9fe4-4034-967e-16e1425cd3f5" providerId="ADAL" clId="{E5F4C107-A4E0-4FE7-B4B7-75D84653A9FC}" dt="2025-07-14T17:15:08.852" v="157" actId="1076"/>
          <ac:picMkLst>
            <pc:docMk/>
            <pc:sldMk cId="3081016674" sldId="2147482525"/>
            <ac:picMk id="4" creationId="{E20F0E7C-7806-1BA0-7A30-038005C63002}"/>
          </ac:picMkLst>
        </pc:picChg>
      </pc:sldChg>
      <pc:sldChg chg="modSp del mod">
        <pc:chgData name="Rodolpho Rodrigues Luiz" userId="7277f4f2-9fe4-4034-967e-16e1425cd3f5" providerId="ADAL" clId="{E5F4C107-A4E0-4FE7-B4B7-75D84653A9FC}" dt="2025-07-14T18:26:00.284" v="504" actId="47"/>
        <pc:sldMkLst>
          <pc:docMk/>
          <pc:sldMk cId="3784159843" sldId="2147482526"/>
        </pc:sldMkLst>
        <pc:spChg chg="mod">
          <ac:chgData name="Rodolpho Rodrigues Luiz" userId="7277f4f2-9fe4-4034-967e-16e1425cd3f5" providerId="ADAL" clId="{E5F4C107-A4E0-4FE7-B4B7-75D84653A9FC}" dt="2025-07-14T17:08:51.823" v="112" actId="2711"/>
          <ac:spMkLst>
            <pc:docMk/>
            <pc:sldMk cId="3784159843" sldId="2147482526"/>
            <ac:spMk id="1048" creationId="{AC950D23-B108-8752-481B-F07936A08DE7}"/>
          </ac:spMkLst>
        </pc:spChg>
        <pc:picChg chg="mod">
          <ac:chgData name="Rodolpho Rodrigues Luiz" userId="7277f4f2-9fe4-4034-967e-16e1425cd3f5" providerId="ADAL" clId="{E5F4C107-A4E0-4FE7-B4B7-75D84653A9FC}" dt="2025-07-14T17:08:47.850" v="111" actId="1076"/>
          <ac:picMkLst>
            <pc:docMk/>
            <pc:sldMk cId="3784159843" sldId="2147482526"/>
            <ac:picMk id="2050" creationId="{D1839B08-7F18-B07A-426E-7F780C2ED0A8}"/>
          </ac:picMkLst>
        </pc:picChg>
      </pc:sldChg>
      <pc:sldChg chg="addSp modSp add mod modAnim modShow">
        <pc:chgData name="Rodolpho Rodrigues Luiz" userId="7277f4f2-9fe4-4034-967e-16e1425cd3f5" providerId="ADAL" clId="{E5F4C107-A4E0-4FE7-B4B7-75D84653A9FC}" dt="2025-07-14T19:03:45.656" v="888" actId="1076"/>
        <pc:sldMkLst>
          <pc:docMk/>
          <pc:sldMk cId="579016382" sldId="2147482527"/>
        </pc:sldMkLst>
        <pc:grpChg chg="mod">
          <ac:chgData name="Rodolpho Rodrigues Luiz" userId="7277f4f2-9fe4-4034-967e-16e1425cd3f5" providerId="ADAL" clId="{E5F4C107-A4E0-4FE7-B4B7-75D84653A9FC}" dt="2025-07-14T18:47:41.027" v="743" actId="164"/>
          <ac:grpSpMkLst>
            <pc:docMk/>
            <pc:sldMk cId="579016382" sldId="2147482527"/>
            <ac:grpSpMk id="3" creationId="{3604A8C6-B319-DD56-8C01-134B7BF99B4D}"/>
          </ac:grpSpMkLst>
        </pc:grpChg>
        <pc:grpChg chg="add mod ord">
          <ac:chgData name="Rodolpho Rodrigues Luiz" userId="7277f4f2-9fe4-4034-967e-16e1425cd3f5" providerId="ADAL" clId="{E5F4C107-A4E0-4FE7-B4B7-75D84653A9FC}" dt="2025-07-14T19:03:38.320" v="886" actId="167"/>
          <ac:grpSpMkLst>
            <pc:docMk/>
            <pc:sldMk cId="579016382" sldId="2147482527"/>
            <ac:grpSpMk id="5" creationId="{AD925A58-FDD9-4DD9-FCB5-9232C0CEDC41}"/>
          </ac:grpSpMkLst>
        </pc:grpChg>
        <pc:picChg chg="mod">
          <ac:chgData name="Rodolpho Rodrigues Luiz" userId="7277f4f2-9fe4-4034-967e-16e1425cd3f5" providerId="ADAL" clId="{E5F4C107-A4E0-4FE7-B4B7-75D84653A9FC}" dt="2025-07-14T18:47:41.027" v="743" actId="164"/>
          <ac:picMkLst>
            <pc:docMk/>
            <pc:sldMk cId="579016382" sldId="2147482527"/>
            <ac:picMk id="4" creationId="{AB144BF8-1ADE-E46D-B9D7-87BFFFA34B7C}"/>
          </ac:picMkLst>
        </pc:picChg>
        <pc:picChg chg="add mod ord">
          <ac:chgData name="Rodolpho Rodrigues Luiz" userId="7277f4f2-9fe4-4034-967e-16e1425cd3f5" providerId="ADAL" clId="{E5F4C107-A4E0-4FE7-B4B7-75D84653A9FC}" dt="2025-07-14T19:03:45.656" v="888" actId="1076"/>
          <ac:picMkLst>
            <pc:docMk/>
            <pc:sldMk cId="579016382" sldId="2147482527"/>
            <ac:picMk id="6" creationId="{F98D302B-7219-4E10-93F1-9EF55C927A3C}"/>
          </ac:picMkLst>
        </pc:picChg>
      </pc:sldChg>
      <pc:sldChg chg="modSp del mod">
        <pc:chgData name="Rodolpho Rodrigues Luiz" userId="7277f4f2-9fe4-4034-967e-16e1425cd3f5" providerId="ADAL" clId="{E5F4C107-A4E0-4FE7-B4B7-75D84653A9FC}" dt="2025-07-14T17:14:35.623" v="146" actId="47"/>
        <pc:sldMkLst>
          <pc:docMk/>
          <pc:sldMk cId="3951398495" sldId="2147482527"/>
        </pc:sldMkLst>
        <pc:spChg chg="mod">
          <ac:chgData name="Rodolpho Rodrigues Luiz" userId="7277f4f2-9fe4-4034-967e-16e1425cd3f5" providerId="ADAL" clId="{E5F4C107-A4E0-4FE7-B4B7-75D84653A9FC}" dt="2025-07-14T17:09:06.461" v="113" actId="2711"/>
          <ac:spMkLst>
            <pc:docMk/>
            <pc:sldMk cId="3951398495" sldId="2147482527"/>
            <ac:spMk id="1048" creationId="{EAA8E0CE-0C22-FC6B-503B-3347939EB61A}"/>
          </ac:spMkLst>
        </pc:spChg>
      </pc:sldChg>
      <pc:sldChg chg="addSp modSp add">
        <pc:chgData name="Rodolpho Rodrigues Luiz" userId="7277f4f2-9fe4-4034-967e-16e1425cd3f5" providerId="ADAL" clId="{E5F4C107-A4E0-4FE7-B4B7-75D84653A9FC}" dt="2025-07-14T17:17:31.853" v="163"/>
        <pc:sldMkLst>
          <pc:docMk/>
          <pc:sldMk cId="1320161721" sldId="2147482528"/>
        </pc:sldMkLst>
        <pc:spChg chg="add mod">
          <ac:chgData name="Rodolpho Rodrigues Luiz" userId="7277f4f2-9fe4-4034-967e-16e1425cd3f5" providerId="ADAL" clId="{E5F4C107-A4E0-4FE7-B4B7-75D84653A9FC}" dt="2025-07-14T17:17:31.853" v="163"/>
          <ac:spMkLst>
            <pc:docMk/>
            <pc:sldMk cId="1320161721" sldId="2147482528"/>
            <ac:spMk id="2" creationId="{769019F7-9BC5-4F6C-44CD-D778BA9F55A0}"/>
          </ac:spMkLst>
        </pc:spChg>
      </pc:sldChg>
      <pc:sldChg chg="addSp delSp modSp add mod">
        <pc:chgData name="Rodolpho Rodrigues Luiz" userId="7277f4f2-9fe4-4034-967e-16e1425cd3f5" providerId="ADAL" clId="{E5F4C107-A4E0-4FE7-B4B7-75D84653A9FC}" dt="2025-07-14T17:22:13.863" v="198" actId="164"/>
        <pc:sldMkLst>
          <pc:docMk/>
          <pc:sldMk cId="1895987522" sldId="2147482529"/>
        </pc:sldMkLst>
        <pc:grpChg chg="mod">
          <ac:chgData name="Rodolpho Rodrigues Luiz" userId="7277f4f2-9fe4-4034-967e-16e1425cd3f5" providerId="ADAL" clId="{E5F4C107-A4E0-4FE7-B4B7-75D84653A9FC}" dt="2025-07-14T17:22:13.863" v="198" actId="164"/>
          <ac:grpSpMkLst>
            <pc:docMk/>
            <pc:sldMk cId="1895987522" sldId="2147482529"/>
            <ac:grpSpMk id="19" creationId="{C7845664-216E-76FE-1ADE-B388B4CF2A92}"/>
          </ac:grpSpMkLst>
        </pc:grpChg>
        <pc:grpChg chg="add mod">
          <ac:chgData name="Rodolpho Rodrigues Luiz" userId="7277f4f2-9fe4-4034-967e-16e1425cd3f5" providerId="ADAL" clId="{E5F4C107-A4E0-4FE7-B4B7-75D84653A9FC}" dt="2025-07-14T17:22:13.863" v="198" actId="164"/>
          <ac:grpSpMkLst>
            <pc:docMk/>
            <pc:sldMk cId="1895987522" sldId="2147482529"/>
            <ac:grpSpMk id="30" creationId="{ACD85974-AA8C-3E85-3B14-062138E35C79}"/>
          </ac:grpSpMkLst>
        </pc:grpChg>
        <pc:picChg chg="add del mod">
          <ac:chgData name="Rodolpho Rodrigues Luiz" userId="7277f4f2-9fe4-4034-967e-16e1425cd3f5" providerId="ADAL" clId="{E5F4C107-A4E0-4FE7-B4B7-75D84653A9FC}" dt="2025-07-14T17:22:00.423" v="195" actId="21"/>
          <ac:picMkLst>
            <pc:docMk/>
            <pc:sldMk cId="1895987522" sldId="2147482529"/>
            <ac:picMk id="7" creationId="{334F192B-96E5-8C6C-B174-8125A9193448}"/>
          </ac:picMkLst>
        </pc:picChg>
        <pc:picChg chg="add mod">
          <ac:chgData name="Rodolpho Rodrigues Luiz" userId="7277f4f2-9fe4-4034-967e-16e1425cd3f5" providerId="ADAL" clId="{E5F4C107-A4E0-4FE7-B4B7-75D84653A9FC}" dt="2025-07-14T17:22:13.863" v="198" actId="164"/>
          <ac:picMkLst>
            <pc:docMk/>
            <pc:sldMk cId="1895987522" sldId="2147482529"/>
            <ac:picMk id="12" creationId="{334F192B-96E5-8C6C-B174-8125A9193448}"/>
          </ac:picMkLst>
        </pc:picChg>
        <pc:picChg chg="del">
          <ac:chgData name="Rodolpho Rodrigues Luiz" userId="7277f4f2-9fe4-4034-967e-16e1425cd3f5" providerId="ADAL" clId="{E5F4C107-A4E0-4FE7-B4B7-75D84653A9FC}" dt="2025-07-14T17:22:03.090" v="196" actId="478"/>
          <ac:picMkLst>
            <pc:docMk/>
            <pc:sldMk cId="1895987522" sldId="2147482529"/>
            <ac:picMk id="81" creationId="{B589CB2B-034E-F6FA-B238-8727874A1F43}"/>
          </ac:picMkLst>
        </pc:picChg>
      </pc:sldChg>
      <pc:sldChg chg="add del ord">
        <pc:chgData name="Rodolpho Rodrigues Luiz" userId="7277f4f2-9fe4-4034-967e-16e1425cd3f5" providerId="ADAL" clId="{E5F4C107-A4E0-4FE7-B4B7-75D84653A9FC}" dt="2025-07-14T18:47:32.253" v="742" actId="47"/>
        <pc:sldMkLst>
          <pc:docMk/>
          <pc:sldMk cId="103350075" sldId="2147482530"/>
        </pc:sldMkLst>
      </pc:sldChg>
      <pc:sldChg chg="addSp delSp modSp add mod">
        <pc:chgData name="Rodolpho Rodrigues Luiz" userId="7277f4f2-9fe4-4034-967e-16e1425cd3f5" providerId="ADAL" clId="{E5F4C107-A4E0-4FE7-B4B7-75D84653A9FC}" dt="2025-07-14T19:02:31.089" v="884" actId="14100"/>
        <pc:sldMkLst>
          <pc:docMk/>
          <pc:sldMk cId="3554456525" sldId="2147482531"/>
        </pc:sldMkLst>
        <pc:spChg chg="del">
          <ac:chgData name="Rodolpho Rodrigues Luiz" userId="7277f4f2-9fe4-4034-967e-16e1425cd3f5" providerId="ADAL" clId="{E5F4C107-A4E0-4FE7-B4B7-75D84653A9FC}" dt="2025-07-14T18:22:02.423" v="455" actId="478"/>
          <ac:spMkLst>
            <pc:docMk/>
            <pc:sldMk cId="3554456525" sldId="2147482531"/>
            <ac:spMk id="2" creationId="{4D795DA5-F2A2-8F5A-1D87-F532A72C45E5}"/>
          </ac:spMkLst>
        </pc:spChg>
        <pc:spChg chg="add del mod">
          <ac:chgData name="Rodolpho Rodrigues Luiz" userId="7277f4f2-9fe4-4034-967e-16e1425cd3f5" providerId="ADAL" clId="{E5F4C107-A4E0-4FE7-B4B7-75D84653A9FC}" dt="2025-07-14T18:22:19.189" v="460" actId="478"/>
          <ac:spMkLst>
            <pc:docMk/>
            <pc:sldMk cId="3554456525" sldId="2147482531"/>
            <ac:spMk id="4" creationId="{C96967AB-3B15-02D8-43EC-6A72400305C1}"/>
          </ac:spMkLst>
        </pc:spChg>
        <pc:spChg chg="del mod">
          <ac:chgData name="Rodolpho Rodrigues Luiz" userId="7277f4f2-9fe4-4034-967e-16e1425cd3f5" providerId="ADAL" clId="{E5F4C107-A4E0-4FE7-B4B7-75D84653A9FC}" dt="2025-07-14T19:01:48.569" v="876" actId="478"/>
          <ac:spMkLst>
            <pc:docMk/>
            <pc:sldMk cId="3554456525" sldId="2147482531"/>
            <ac:spMk id="5" creationId="{E1771670-4C79-C99E-F498-EB5A0408936B}"/>
          </ac:spMkLst>
        </pc:spChg>
        <pc:spChg chg="add mod">
          <ac:chgData name="Rodolpho Rodrigues Luiz" userId="7277f4f2-9fe4-4034-967e-16e1425cd3f5" providerId="ADAL" clId="{E5F4C107-A4E0-4FE7-B4B7-75D84653A9FC}" dt="2025-07-14T19:00:15.899" v="871" actId="1582"/>
          <ac:spMkLst>
            <pc:docMk/>
            <pc:sldMk cId="3554456525" sldId="2147482531"/>
            <ac:spMk id="6" creationId="{6A2C0868-C063-98E7-26A3-50327E05BAEA}"/>
          </ac:spMkLst>
        </pc:spChg>
        <pc:spChg chg="add mod">
          <ac:chgData name="Rodolpho Rodrigues Luiz" userId="7277f4f2-9fe4-4034-967e-16e1425cd3f5" providerId="ADAL" clId="{E5F4C107-A4E0-4FE7-B4B7-75D84653A9FC}" dt="2025-07-14T19:00:15.899" v="871" actId="1582"/>
          <ac:spMkLst>
            <pc:docMk/>
            <pc:sldMk cId="3554456525" sldId="2147482531"/>
            <ac:spMk id="7" creationId="{1036EE12-73E5-3095-4F42-61428A6201FD}"/>
          </ac:spMkLst>
        </pc:spChg>
        <pc:spChg chg="add mod">
          <ac:chgData name="Rodolpho Rodrigues Luiz" userId="7277f4f2-9fe4-4034-967e-16e1425cd3f5" providerId="ADAL" clId="{E5F4C107-A4E0-4FE7-B4B7-75D84653A9FC}" dt="2025-07-14T18:59:45.637" v="868" actId="14100"/>
          <ac:spMkLst>
            <pc:docMk/>
            <pc:sldMk cId="3554456525" sldId="2147482531"/>
            <ac:spMk id="9" creationId="{7B8A77DF-C4B2-8B3D-964B-53424017F99C}"/>
          </ac:spMkLst>
        </pc:spChg>
        <pc:spChg chg="mod">
          <ac:chgData name="Rodolpho Rodrigues Luiz" userId="7277f4f2-9fe4-4034-967e-16e1425cd3f5" providerId="ADAL" clId="{E5F4C107-A4E0-4FE7-B4B7-75D84653A9FC}" dt="2025-07-14T18:56:04.841" v="823" actId="2085"/>
          <ac:spMkLst>
            <pc:docMk/>
            <pc:sldMk cId="3554456525" sldId="2147482531"/>
            <ac:spMk id="10" creationId="{1A97B9F6-F67F-7844-13DE-4E965F7B776B}"/>
          </ac:spMkLst>
        </pc:spChg>
        <pc:spChg chg="add mod">
          <ac:chgData name="Rodolpho Rodrigues Luiz" userId="7277f4f2-9fe4-4034-967e-16e1425cd3f5" providerId="ADAL" clId="{E5F4C107-A4E0-4FE7-B4B7-75D84653A9FC}" dt="2025-07-14T18:54:06.573" v="803" actId="208"/>
          <ac:spMkLst>
            <pc:docMk/>
            <pc:sldMk cId="3554456525" sldId="2147482531"/>
            <ac:spMk id="11" creationId="{B533A15F-7578-658A-2571-22F538A720A3}"/>
          </ac:spMkLst>
        </pc:spChg>
        <pc:spChg chg="add mod">
          <ac:chgData name="Rodolpho Rodrigues Luiz" userId="7277f4f2-9fe4-4034-967e-16e1425cd3f5" providerId="ADAL" clId="{E5F4C107-A4E0-4FE7-B4B7-75D84653A9FC}" dt="2025-07-14T18:54:06.573" v="803" actId="208"/>
          <ac:spMkLst>
            <pc:docMk/>
            <pc:sldMk cId="3554456525" sldId="2147482531"/>
            <ac:spMk id="12" creationId="{CF16F8C7-D5A0-D90E-DEC7-9513F885287F}"/>
          </ac:spMkLst>
        </pc:spChg>
        <pc:spChg chg="mod">
          <ac:chgData name="Rodolpho Rodrigues Luiz" userId="7277f4f2-9fe4-4034-967e-16e1425cd3f5" providerId="ADAL" clId="{E5F4C107-A4E0-4FE7-B4B7-75D84653A9FC}" dt="2025-07-14T19:02:31.089" v="884" actId="14100"/>
          <ac:spMkLst>
            <pc:docMk/>
            <pc:sldMk cId="3554456525" sldId="2147482531"/>
            <ac:spMk id="17" creationId="{A1AA72D5-9925-66A9-7337-D43F70FF3F7E}"/>
          </ac:spMkLst>
        </pc:spChg>
        <pc:spChg chg="mod">
          <ac:chgData name="Rodolpho Rodrigues Luiz" userId="7277f4f2-9fe4-4034-967e-16e1425cd3f5" providerId="ADAL" clId="{E5F4C107-A4E0-4FE7-B4B7-75D84653A9FC}" dt="2025-07-14T18:22:16.956" v="459"/>
          <ac:spMkLst>
            <pc:docMk/>
            <pc:sldMk cId="3554456525" sldId="2147482531"/>
            <ac:spMk id="19" creationId="{A614F8E7-C458-F21E-1A36-613CE977074E}"/>
          </ac:spMkLst>
        </pc:spChg>
        <pc:spChg chg="mod">
          <ac:chgData name="Rodolpho Rodrigues Luiz" userId="7277f4f2-9fe4-4034-967e-16e1425cd3f5" providerId="ADAL" clId="{E5F4C107-A4E0-4FE7-B4B7-75D84653A9FC}" dt="2025-07-14T19:01:54.225" v="877" actId="14100"/>
          <ac:spMkLst>
            <pc:docMk/>
            <pc:sldMk cId="3554456525" sldId="2147482531"/>
            <ac:spMk id="20" creationId="{15091283-3438-EB76-2ABD-C03BA00CA7FF}"/>
          </ac:spMkLst>
        </pc:spChg>
        <pc:spChg chg="mod">
          <ac:chgData name="Rodolpho Rodrigues Luiz" userId="7277f4f2-9fe4-4034-967e-16e1425cd3f5" providerId="ADAL" clId="{E5F4C107-A4E0-4FE7-B4B7-75D84653A9FC}" dt="2025-07-14T18:54:06.573" v="803" actId="208"/>
          <ac:spMkLst>
            <pc:docMk/>
            <pc:sldMk cId="3554456525" sldId="2147482531"/>
            <ac:spMk id="26" creationId="{4AE4E515-E1F2-84F6-ABE1-9FF1B6C1B8A6}"/>
          </ac:spMkLst>
        </pc:spChg>
        <pc:spChg chg="mod">
          <ac:chgData name="Rodolpho Rodrigues Luiz" userId="7277f4f2-9fe4-4034-967e-16e1425cd3f5" providerId="ADAL" clId="{E5F4C107-A4E0-4FE7-B4B7-75D84653A9FC}" dt="2025-07-14T18:55:47.676" v="822" actId="1076"/>
          <ac:spMkLst>
            <pc:docMk/>
            <pc:sldMk cId="3554456525" sldId="2147482531"/>
            <ac:spMk id="27" creationId="{241BF3C0-CEF0-51FB-47D5-98C5D12CEDAC}"/>
          </ac:spMkLst>
        </pc:spChg>
        <pc:spChg chg="mod">
          <ac:chgData name="Rodolpho Rodrigues Luiz" userId="7277f4f2-9fe4-4034-967e-16e1425cd3f5" providerId="ADAL" clId="{E5F4C107-A4E0-4FE7-B4B7-75D84653A9FC}" dt="2025-07-14T19:02:17.203" v="882" actId="1035"/>
          <ac:spMkLst>
            <pc:docMk/>
            <pc:sldMk cId="3554456525" sldId="2147482531"/>
            <ac:spMk id="33" creationId="{DE798070-FECA-43BC-C3C0-1191FCCA61F8}"/>
          </ac:spMkLst>
        </pc:spChg>
        <pc:spChg chg="mod">
          <ac:chgData name="Rodolpho Rodrigues Luiz" userId="7277f4f2-9fe4-4034-967e-16e1425cd3f5" providerId="ADAL" clId="{E5F4C107-A4E0-4FE7-B4B7-75D84653A9FC}" dt="2025-07-14T18:56:25.205" v="828" actId="14100"/>
          <ac:spMkLst>
            <pc:docMk/>
            <pc:sldMk cId="3554456525" sldId="2147482531"/>
            <ac:spMk id="35" creationId="{F4D3CD61-6B5A-51BC-2E33-F93FE1D882C5}"/>
          </ac:spMkLst>
        </pc:spChg>
        <pc:spChg chg="mod">
          <ac:chgData name="Rodolpho Rodrigues Luiz" userId="7277f4f2-9fe4-4034-967e-16e1425cd3f5" providerId="ADAL" clId="{E5F4C107-A4E0-4FE7-B4B7-75D84653A9FC}" dt="2025-07-14T19:02:17.203" v="882" actId="1035"/>
          <ac:spMkLst>
            <pc:docMk/>
            <pc:sldMk cId="3554456525" sldId="2147482531"/>
            <ac:spMk id="37" creationId="{502D6891-F247-F77A-3594-FDE758FEC4C3}"/>
          </ac:spMkLst>
        </pc:spChg>
        <pc:spChg chg="add mod">
          <ac:chgData name="Rodolpho Rodrigues Luiz" userId="7277f4f2-9fe4-4034-967e-16e1425cd3f5" providerId="ADAL" clId="{E5F4C107-A4E0-4FE7-B4B7-75D84653A9FC}" dt="2025-07-14T19:01:45.483" v="875" actId="14100"/>
          <ac:spMkLst>
            <pc:docMk/>
            <pc:sldMk cId="3554456525" sldId="2147482531"/>
            <ac:spMk id="42" creationId="{CCF8E603-7D21-DAC2-AACF-D27EF658E421}"/>
          </ac:spMkLst>
        </pc:spChg>
        <pc:spChg chg="mod">
          <ac:chgData name="Rodolpho Rodrigues Luiz" userId="7277f4f2-9fe4-4034-967e-16e1425cd3f5" providerId="ADAL" clId="{E5F4C107-A4E0-4FE7-B4B7-75D84653A9FC}" dt="2025-07-14T18:56:22.064" v="827" actId="1076"/>
          <ac:spMkLst>
            <pc:docMk/>
            <pc:sldMk cId="3554456525" sldId="2147482531"/>
            <ac:spMk id="43" creationId="{99D9874C-8F5B-E811-7D35-BFB3E969310F}"/>
          </ac:spMkLst>
        </pc:spChg>
        <pc:spChg chg="add mod">
          <ac:chgData name="Rodolpho Rodrigues Luiz" userId="7277f4f2-9fe4-4034-967e-16e1425cd3f5" providerId="ADAL" clId="{E5F4C107-A4E0-4FE7-B4B7-75D84653A9FC}" dt="2025-07-14T19:02:07.337" v="878" actId="2085"/>
          <ac:spMkLst>
            <pc:docMk/>
            <pc:sldMk cId="3554456525" sldId="2147482531"/>
            <ac:spMk id="46" creationId="{7ACD18C9-C3A9-A5F7-459B-7D87039CE3CD}"/>
          </ac:spMkLst>
        </pc:spChg>
        <pc:spChg chg="add mod">
          <ac:chgData name="Rodolpho Rodrigues Luiz" userId="7277f4f2-9fe4-4034-967e-16e1425cd3f5" providerId="ADAL" clId="{E5F4C107-A4E0-4FE7-B4B7-75D84653A9FC}" dt="2025-07-14T18:55:16.901" v="815" actId="1582"/>
          <ac:spMkLst>
            <pc:docMk/>
            <pc:sldMk cId="3554456525" sldId="2147482531"/>
            <ac:spMk id="48" creationId="{EAD4BCEF-ADA0-5993-8845-D93C3F5BFE2B}"/>
          </ac:spMkLst>
        </pc:spChg>
        <pc:spChg chg="add del mod">
          <ac:chgData name="Rodolpho Rodrigues Luiz" userId="7277f4f2-9fe4-4034-967e-16e1425cd3f5" providerId="ADAL" clId="{E5F4C107-A4E0-4FE7-B4B7-75D84653A9FC}" dt="2025-07-14T18:57:23.972" v="836" actId="478"/>
          <ac:spMkLst>
            <pc:docMk/>
            <pc:sldMk cId="3554456525" sldId="2147482531"/>
            <ac:spMk id="51" creationId="{21BF48D0-BEFF-4CF7-591E-A7FC3AEB2A8F}"/>
          </ac:spMkLst>
        </pc:spChg>
        <pc:spChg chg="mod">
          <ac:chgData name="Rodolpho Rodrigues Luiz" userId="7277f4f2-9fe4-4034-967e-16e1425cd3f5" providerId="ADAL" clId="{E5F4C107-A4E0-4FE7-B4B7-75D84653A9FC}" dt="2025-07-14T18:55:26.302" v="818" actId="20577"/>
          <ac:spMkLst>
            <pc:docMk/>
            <pc:sldMk cId="3554456525" sldId="2147482531"/>
            <ac:spMk id="52" creationId="{3FE6D0CD-49ED-66B8-FFA2-22FBB1ABE7FF}"/>
          </ac:spMkLst>
        </pc:spChg>
        <pc:spChg chg="mod">
          <ac:chgData name="Rodolpho Rodrigues Luiz" userId="7277f4f2-9fe4-4034-967e-16e1425cd3f5" providerId="ADAL" clId="{E5F4C107-A4E0-4FE7-B4B7-75D84653A9FC}" dt="2025-07-14T18:55:16.901" v="815" actId="1582"/>
          <ac:spMkLst>
            <pc:docMk/>
            <pc:sldMk cId="3554456525" sldId="2147482531"/>
            <ac:spMk id="54" creationId="{BE9C4072-722E-C239-C59E-665D7CC14D2D}"/>
          </ac:spMkLst>
        </pc:spChg>
        <pc:spChg chg="mod">
          <ac:chgData name="Rodolpho Rodrigues Luiz" userId="7277f4f2-9fe4-4034-967e-16e1425cd3f5" providerId="ADAL" clId="{E5F4C107-A4E0-4FE7-B4B7-75D84653A9FC}" dt="2025-07-14T18:58:58.544" v="859" actId="1076"/>
          <ac:spMkLst>
            <pc:docMk/>
            <pc:sldMk cId="3554456525" sldId="2147482531"/>
            <ac:spMk id="55" creationId="{E0302990-3E67-2020-7FD0-793C10206F44}"/>
          </ac:spMkLst>
        </pc:spChg>
        <pc:picChg chg="mod">
          <ac:chgData name="Rodolpho Rodrigues Luiz" userId="7277f4f2-9fe4-4034-967e-16e1425cd3f5" providerId="ADAL" clId="{E5F4C107-A4E0-4FE7-B4B7-75D84653A9FC}" dt="2025-07-14T18:54:20.127" v="805" actId="2085"/>
          <ac:picMkLst>
            <pc:docMk/>
            <pc:sldMk cId="3554456525" sldId="2147482531"/>
            <ac:picMk id="23" creationId="{A9B4BA69-E4A7-A269-20B9-CF6B6C08A830}"/>
          </ac:picMkLst>
        </pc:picChg>
        <pc:picChg chg="mod">
          <ac:chgData name="Rodolpho Rodrigues Luiz" userId="7277f4f2-9fe4-4034-967e-16e1425cd3f5" providerId="ADAL" clId="{E5F4C107-A4E0-4FE7-B4B7-75D84653A9FC}" dt="2025-07-14T18:54:20.127" v="805" actId="2085"/>
          <ac:picMkLst>
            <pc:docMk/>
            <pc:sldMk cId="3554456525" sldId="2147482531"/>
            <ac:picMk id="24" creationId="{1ACC4DBD-5F7B-D7C6-01EA-5412F4509265}"/>
          </ac:picMkLst>
        </pc:picChg>
        <pc:cxnChg chg="mod">
          <ac:chgData name="Rodolpho Rodrigues Luiz" userId="7277f4f2-9fe4-4034-967e-16e1425cd3f5" providerId="ADAL" clId="{E5F4C107-A4E0-4FE7-B4B7-75D84653A9FC}" dt="2025-07-14T18:58:47.400" v="856" actId="14100"/>
          <ac:cxnSpMkLst>
            <pc:docMk/>
            <pc:sldMk cId="3554456525" sldId="2147482531"/>
            <ac:cxnSpMk id="36" creationId="{AF52DB2D-A69D-0AEE-2E72-B2E38A0193AE}"/>
          </ac:cxnSpMkLst>
        </pc:cxnChg>
        <pc:cxnChg chg="mod">
          <ac:chgData name="Rodolpho Rodrigues Luiz" userId="7277f4f2-9fe4-4034-967e-16e1425cd3f5" providerId="ADAL" clId="{E5F4C107-A4E0-4FE7-B4B7-75D84653A9FC}" dt="2025-07-14T18:56:25.205" v="828" actId="14100"/>
          <ac:cxnSpMkLst>
            <pc:docMk/>
            <pc:sldMk cId="3554456525" sldId="2147482531"/>
            <ac:cxnSpMk id="40" creationId="{B0DB8D16-2950-93DD-366F-7D2A98A322E2}"/>
          </ac:cxnSpMkLst>
        </pc:cxnChg>
        <pc:cxnChg chg="mod">
          <ac:chgData name="Rodolpho Rodrigues Luiz" userId="7277f4f2-9fe4-4034-967e-16e1425cd3f5" providerId="ADAL" clId="{E5F4C107-A4E0-4FE7-B4B7-75D84653A9FC}" dt="2025-07-14T19:02:31.089" v="884" actId="14100"/>
          <ac:cxnSpMkLst>
            <pc:docMk/>
            <pc:sldMk cId="3554456525" sldId="2147482531"/>
            <ac:cxnSpMk id="41" creationId="{BF73B8EB-94C0-203C-C617-4F5E53E1716D}"/>
          </ac:cxnSpMkLst>
        </pc:cxnChg>
        <pc:cxnChg chg="mod">
          <ac:chgData name="Rodolpho Rodrigues Luiz" userId="7277f4f2-9fe4-4034-967e-16e1425cd3f5" providerId="ADAL" clId="{E5F4C107-A4E0-4FE7-B4B7-75D84653A9FC}" dt="2025-07-14T19:02:31.089" v="884" actId="14100"/>
          <ac:cxnSpMkLst>
            <pc:docMk/>
            <pc:sldMk cId="3554456525" sldId="2147482531"/>
            <ac:cxnSpMk id="44" creationId="{872BDF22-0C79-1271-0B1C-084E8CFF5CC7}"/>
          </ac:cxnSpMkLst>
        </pc:cxnChg>
        <pc:cxnChg chg="mod">
          <ac:chgData name="Rodolpho Rodrigues Luiz" userId="7277f4f2-9fe4-4034-967e-16e1425cd3f5" providerId="ADAL" clId="{E5F4C107-A4E0-4FE7-B4B7-75D84653A9FC}" dt="2025-07-14T18:58:40.043" v="855" actId="14100"/>
          <ac:cxnSpMkLst>
            <pc:docMk/>
            <pc:sldMk cId="3554456525" sldId="2147482531"/>
            <ac:cxnSpMk id="50" creationId="{44C6E976-3B04-11DB-0B84-9A1CA91D8E4A}"/>
          </ac:cxnSpMkLst>
        </pc:cxnChg>
        <pc:cxnChg chg="add mod">
          <ac:chgData name="Rodolpho Rodrigues Luiz" userId="7277f4f2-9fe4-4034-967e-16e1425cd3f5" providerId="ADAL" clId="{E5F4C107-A4E0-4FE7-B4B7-75D84653A9FC}" dt="2025-07-14T18:58:51.829" v="857" actId="14100"/>
          <ac:cxnSpMkLst>
            <pc:docMk/>
            <pc:sldMk cId="3554456525" sldId="2147482531"/>
            <ac:cxnSpMk id="62" creationId="{68B1416F-1B8C-4F15-01F3-B6BEEDC02593}"/>
          </ac:cxnSpMkLst>
        </pc:cxnChg>
      </pc:sldChg>
      <pc:sldChg chg="addSp delSp modSp add mod ord">
        <pc:chgData name="Rodolpho Rodrigues Luiz" userId="7277f4f2-9fe4-4034-967e-16e1425cd3f5" providerId="ADAL" clId="{E5F4C107-A4E0-4FE7-B4B7-75D84653A9FC}" dt="2025-07-14T19:07:46.520" v="934" actId="555"/>
        <pc:sldMkLst>
          <pc:docMk/>
          <pc:sldMk cId="992658947" sldId="2147482532"/>
        </pc:sldMkLst>
        <pc:spChg chg="add del mod">
          <ac:chgData name="Rodolpho Rodrigues Luiz" userId="7277f4f2-9fe4-4034-967e-16e1425cd3f5" providerId="ADAL" clId="{E5F4C107-A4E0-4FE7-B4B7-75D84653A9FC}" dt="2025-07-14T18:24:19.892" v="486" actId="478"/>
          <ac:spMkLst>
            <pc:docMk/>
            <pc:sldMk cId="992658947" sldId="2147482532"/>
            <ac:spMk id="3" creationId="{EF267F54-1567-8ACF-F930-249D3984E42C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6" creationId="{840BFF50-6BC8-2127-22E3-14A554D254D5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10" creationId="{BA99825D-BC86-BD59-3FD8-FCF810477151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14" creationId="{5A68C837-CD60-7145-2190-E914D17FCD34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15" creationId="{B0972F86-107B-F8B3-0C84-A2674D83CF5F}"/>
          </ac:spMkLst>
        </pc:spChg>
        <pc:spChg chg="mod">
          <ac:chgData name="Rodolpho Rodrigues Luiz" userId="7277f4f2-9fe4-4034-967e-16e1425cd3f5" providerId="ADAL" clId="{E5F4C107-A4E0-4FE7-B4B7-75D84653A9FC}" dt="2025-07-14T18:24:17.510" v="485"/>
          <ac:spMkLst>
            <pc:docMk/>
            <pc:sldMk cId="992658947" sldId="2147482532"/>
            <ac:spMk id="19" creationId="{20C17134-46CA-91D1-82E6-4042E34CCB11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35" creationId="{9F0BE165-0658-A270-AE8C-C948DB59227B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42" creationId="{1CE96202-C3E7-8012-8887-42627706153A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48" creationId="{22602120-BF38-6406-5AB9-273F3D694207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51" creationId="{FAEB2174-8F6D-164B-9271-DE040AA72613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52" creationId="{C8F8D17C-4C60-1070-6197-06ECD2052B21}"/>
          </ac:spMkLst>
        </pc:spChg>
        <pc:spChg chg="del">
          <ac:chgData name="Rodolpho Rodrigues Luiz" userId="7277f4f2-9fe4-4034-967e-16e1425cd3f5" providerId="ADAL" clId="{E5F4C107-A4E0-4FE7-B4B7-75D84653A9FC}" dt="2025-07-14T18:23:56.253" v="481" actId="478"/>
          <ac:spMkLst>
            <pc:docMk/>
            <pc:sldMk cId="992658947" sldId="2147482532"/>
            <ac:spMk id="54" creationId="{5EE798AF-FCB8-7F6B-F9A7-E26DBE7CE62E}"/>
          </ac:spMkLst>
        </pc:spChg>
        <pc:spChg chg="add mod">
          <ac:chgData name="Rodolpho Rodrigues Luiz" userId="7277f4f2-9fe4-4034-967e-16e1425cd3f5" providerId="ADAL" clId="{E5F4C107-A4E0-4FE7-B4B7-75D84653A9FC}" dt="2025-07-14T19:06:59.878" v="922" actId="207"/>
          <ac:spMkLst>
            <pc:docMk/>
            <pc:sldMk cId="992658947" sldId="2147482532"/>
            <ac:spMk id="56" creationId="{5A7CA2E1-DA4A-A255-B169-EE3C638947D5}"/>
          </ac:spMkLst>
        </pc:spChg>
        <pc:spChg chg="mod">
          <ac:chgData name="Rodolpho Rodrigues Luiz" userId="7277f4f2-9fe4-4034-967e-16e1425cd3f5" providerId="ADAL" clId="{E5F4C107-A4E0-4FE7-B4B7-75D84653A9FC}" dt="2025-07-14T19:06:49.266" v="918" actId="207"/>
          <ac:spMkLst>
            <pc:docMk/>
            <pc:sldMk cId="992658947" sldId="2147482532"/>
            <ac:spMk id="58" creationId="{4F26A53B-6579-26A0-9DBC-8E6CA29952C4}"/>
          </ac:spMkLst>
        </pc:spChg>
        <pc:spChg chg="mod">
          <ac:chgData name="Rodolpho Rodrigues Luiz" userId="7277f4f2-9fe4-4034-967e-16e1425cd3f5" providerId="ADAL" clId="{E5F4C107-A4E0-4FE7-B4B7-75D84653A9FC}" dt="2025-07-14T19:04:54.711" v="894" actId="208"/>
          <ac:spMkLst>
            <pc:docMk/>
            <pc:sldMk cId="992658947" sldId="2147482532"/>
            <ac:spMk id="62" creationId="{E429EC09-12DA-1686-7BFE-B72D10DE4FB2}"/>
          </ac:spMkLst>
        </pc:spChg>
        <pc:spChg chg="mod">
          <ac:chgData name="Rodolpho Rodrigues Luiz" userId="7277f4f2-9fe4-4034-967e-16e1425cd3f5" providerId="ADAL" clId="{E5F4C107-A4E0-4FE7-B4B7-75D84653A9FC}" dt="2025-07-14T19:04:54.711" v="894" actId="208"/>
          <ac:spMkLst>
            <pc:docMk/>
            <pc:sldMk cId="992658947" sldId="2147482532"/>
            <ac:spMk id="63" creationId="{0E38181C-99DD-248C-68F9-546F2B21AEF0}"/>
          </ac:spMkLst>
        </pc:spChg>
        <pc:spChg chg="mod">
          <ac:chgData name="Rodolpho Rodrigues Luiz" userId="7277f4f2-9fe4-4034-967e-16e1425cd3f5" providerId="ADAL" clId="{E5F4C107-A4E0-4FE7-B4B7-75D84653A9FC}" dt="2025-07-14T19:07:23.131" v="929" actId="208"/>
          <ac:spMkLst>
            <pc:docMk/>
            <pc:sldMk cId="992658947" sldId="2147482532"/>
            <ac:spMk id="64" creationId="{077636FA-75FC-C214-6AFD-FAAC45D649E5}"/>
          </ac:spMkLst>
        </pc:spChg>
        <pc:spChg chg="mod">
          <ac:chgData name="Rodolpho Rodrigues Luiz" userId="7277f4f2-9fe4-4034-967e-16e1425cd3f5" providerId="ADAL" clId="{E5F4C107-A4E0-4FE7-B4B7-75D84653A9FC}" dt="2025-07-14T19:06:44.622" v="915" actId="2085"/>
          <ac:spMkLst>
            <pc:docMk/>
            <pc:sldMk cId="992658947" sldId="2147482532"/>
            <ac:spMk id="65" creationId="{239AB102-15CF-3C0D-67AE-191852389B30}"/>
          </ac:spMkLst>
        </pc:spChg>
        <pc:spChg chg="mod">
          <ac:chgData name="Rodolpho Rodrigues Luiz" userId="7277f4f2-9fe4-4034-967e-16e1425cd3f5" providerId="ADAL" clId="{E5F4C107-A4E0-4FE7-B4B7-75D84653A9FC}" dt="2025-07-14T19:06:42.277" v="914" actId="2085"/>
          <ac:spMkLst>
            <pc:docMk/>
            <pc:sldMk cId="992658947" sldId="2147482532"/>
            <ac:spMk id="66" creationId="{7EBAEEA4-DD21-49F5-4A2E-5181C174AB87}"/>
          </ac:spMkLst>
        </pc:spChg>
        <pc:spChg chg="mod">
          <ac:chgData name="Rodolpho Rodrigues Luiz" userId="7277f4f2-9fe4-4034-967e-16e1425cd3f5" providerId="ADAL" clId="{E5F4C107-A4E0-4FE7-B4B7-75D84653A9FC}" dt="2025-07-14T19:04:14.573" v="889" actId="1076"/>
          <ac:spMkLst>
            <pc:docMk/>
            <pc:sldMk cId="992658947" sldId="2147482532"/>
            <ac:spMk id="68" creationId="{B299F92E-CC9F-513F-9D1A-FEE230C2F25D}"/>
          </ac:spMkLst>
        </pc:spChg>
        <pc:spChg chg="mod">
          <ac:chgData name="Rodolpho Rodrigues Luiz" userId="7277f4f2-9fe4-4034-967e-16e1425cd3f5" providerId="ADAL" clId="{E5F4C107-A4E0-4FE7-B4B7-75D84653A9FC}" dt="2025-07-14T19:04:14.573" v="889" actId="1076"/>
          <ac:spMkLst>
            <pc:docMk/>
            <pc:sldMk cId="992658947" sldId="2147482532"/>
            <ac:spMk id="71" creationId="{335EE897-DA6B-3DD2-B202-522A2CE2D5CD}"/>
          </ac:spMkLst>
        </pc:spChg>
        <pc:spChg chg="mod">
          <ac:chgData name="Rodolpho Rodrigues Luiz" userId="7277f4f2-9fe4-4034-967e-16e1425cd3f5" providerId="ADAL" clId="{E5F4C107-A4E0-4FE7-B4B7-75D84653A9FC}" dt="2025-07-14T19:04:14.573" v="889" actId="1076"/>
          <ac:spMkLst>
            <pc:docMk/>
            <pc:sldMk cId="992658947" sldId="2147482532"/>
            <ac:spMk id="74" creationId="{F183D5DC-F525-9CE3-99A0-5B1A665CAA9D}"/>
          </ac:spMkLst>
        </pc:spChg>
        <pc:spChg chg="add mod">
          <ac:chgData name="Rodolpho Rodrigues Luiz" userId="7277f4f2-9fe4-4034-967e-16e1425cd3f5" providerId="ADAL" clId="{E5F4C107-A4E0-4FE7-B4B7-75D84653A9FC}" dt="2025-07-14T19:06:30.930" v="910" actId="208"/>
          <ac:spMkLst>
            <pc:docMk/>
            <pc:sldMk cId="992658947" sldId="2147482532"/>
            <ac:spMk id="76" creationId="{4B41FE77-A439-375D-8220-CA8A44094A8A}"/>
          </ac:spMkLst>
        </pc:spChg>
        <pc:spChg chg="mod">
          <ac:chgData name="Rodolpho Rodrigues Luiz" userId="7277f4f2-9fe4-4034-967e-16e1425cd3f5" providerId="ADAL" clId="{E5F4C107-A4E0-4FE7-B4B7-75D84653A9FC}" dt="2025-07-14T19:06:07.776" v="905" actId="208"/>
          <ac:spMkLst>
            <pc:docMk/>
            <pc:sldMk cId="992658947" sldId="2147482532"/>
            <ac:spMk id="77" creationId="{E2A7DB5C-B11B-EDF3-99EA-D47F6B0C9D82}"/>
          </ac:spMkLst>
        </pc:spChg>
        <pc:spChg chg="mod">
          <ac:chgData name="Rodolpho Rodrigues Luiz" userId="7277f4f2-9fe4-4034-967e-16e1425cd3f5" providerId="ADAL" clId="{E5F4C107-A4E0-4FE7-B4B7-75D84653A9FC}" dt="2025-07-14T19:06:37.160" v="913" actId="208"/>
          <ac:spMkLst>
            <pc:docMk/>
            <pc:sldMk cId="992658947" sldId="2147482532"/>
            <ac:spMk id="78" creationId="{CB65A778-37B3-1F4A-2001-CAAC6ABF0BAA}"/>
          </ac:spMkLst>
        </pc:spChg>
        <pc:spChg chg="mod">
          <ac:chgData name="Rodolpho Rodrigues Luiz" userId="7277f4f2-9fe4-4034-967e-16e1425cd3f5" providerId="ADAL" clId="{E5F4C107-A4E0-4FE7-B4B7-75D84653A9FC}" dt="2025-07-14T19:06:07.776" v="905" actId="208"/>
          <ac:spMkLst>
            <pc:docMk/>
            <pc:sldMk cId="992658947" sldId="2147482532"/>
            <ac:spMk id="79" creationId="{59A77B61-008E-29CF-8F33-519FF3DC06B0}"/>
          </ac:spMkLst>
        </pc:spChg>
        <pc:spChg chg="mod">
          <ac:chgData name="Rodolpho Rodrigues Luiz" userId="7277f4f2-9fe4-4034-967e-16e1425cd3f5" providerId="ADAL" clId="{E5F4C107-A4E0-4FE7-B4B7-75D84653A9FC}" dt="2025-07-14T19:04:54.711" v="894" actId="208"/>
          <ac:spMkLst>
            <pc:docMk/>
            <pc:sldMk cId="992658947" sldId="2147482532"/>
            <ac:spMk id="80" creationId="{EA96FFF2-778F-6CB6-6AA1-ED13EF01EC77}"/>
          </ac:spMkLst>
        </pc:spChg>
        <pc:spChg chg="mod">
          <ac:chgData name="Rodolpho Rodrigues Luiz" userId="7277f4f2-9fe4-4034-967e-16e1425cd3f5" providerId="ADAL" clId="{E5F4C107-A4E0-4FE7-B4B7-75D84653A9FC}" dt="2025-07-14T19:04:14.573" v="889" actId="1076"/>
          <ac:spMkLst>
            <pc:docMk/>
            <pc:sldMk cId="992658947" sldId="2147482532"/>
            <ac:spMk id="82" creationId="{14462E88-340C-E6CE-23A5-CCC88F3B9D73}"/>
          </ac:spMkLst>
        </pc:spChg>
        <pc:spChg chg="mod">
          <ac:chgData name="Rodolpho Rodrigues Luiz" userId="7277f4f2-9fe4-4034-967e-16e1425cd3f5" providerId="ADAL" clId="{E5F4C107-A4E0-4FE7-B4B7-75D84653A9FC}" dt="2025-07-14T19:07:17.179" v="926" actId="208"/>
          <ac:spMkLst>
            <pc:docMk/>
            <pc:sldMk cId="992658947" sldId="2147482532"/>
            <ac:spMk id="83" creationId="{82B9A999-E990-1356-0D4E-5925031E6663}"/>
          </ac:spMkLst>
        </pc:spChg>
        <pc:spChg chg="mod">
          <ac:chgData name="Rodolpho Rodrigues Luiz" userId="7277f4f2-9fe4-4034-967e-16e1425cd3f5" providerId="ADAL" clId="{E5F4C107-A4E0-4FE7-B4B7-75D84653A9FC}" dt="2025-07-14T19:07:21.247" v="928" actId="208"/>
          <ac:spMkLst>
            <pc:docMk/>
            <pc:sldMk cId="992658947" sldId="2147482532"/>
            <ac:spMk id="86" creationId="{C17C5B15-2BA7-2390-C0A8-7D0DA0A68461}"/>
          </ac:spMkLst>
        </pc:spChg>
        <pc:spChg chg="add mod">
          <ac:chgData name="Rodolpho Rodrigues Luiz" userId="7277f4f2-9fe4-4034-967e-16e1425cd3f5" providerId="ADAL" clId="{E5F4C107-A4E0-4FE7-B4B7-75D84653A9FC}" dt="2025-07-14T19:04:54.711" v="894" actId="208"/>
          <ac:spMkLst>
            <pc:docMk/>
            <pc:sldMk cId="992658947" sldId="2147482532"/>
            <ac:spMk id="88" creationId="{96AF76B0-9D52-0EE1-B20C-4F7EA979DECB}"/>
          </ac:spMkLst>
        </pc:spChg>
        <pc:spChg chg="mod">
          <ac:chgData name="Rodolpho Rodrigues Luiz" userId="7277f4f2-9fe4-4034-967e-16e1425cd3f5" providerId="ADAL" clId="{E5F4C107-A4E0-4FE7-B4B7-75D84653A9FC}" dt="2025-07-14T19:07:19.212" v="927" actId="208"/>
          <ac:spMkLst>
            <pc:docMk/>
            <pc:sldMk cId="992658947" sldId="2147482532"/>
            <ac:spMk id="90" creationId="{121C015C-2D0D-4D1D-3D3A-ACEA3BF84C8D}"/>
          </ac:spMkLst>
        </pc:spChg>
        <pc:spChg chg="mod">
          <ac:chgData name="Rodolpho Rodrigues Luiz" userId="7277f4f2-9fe4-4034-967e-16e1425cd3f5" providerId="ADAL" clId="{E5F4C107-A4E0-4FE7-B4B7-75D84653A9FC}" dt="2025-07-14T19:04:14.573" v="889" actId="1076"/>
          <ac:spMkLst>
            <pc:docMk/>
            <pc:sldMk cId="992658947" sldId="2147482532"/>
            <ac:spMk id="91" creationId="{274A946D-0606-5F75-18E6-9B758DA910A4}"/>
          </ac:spMkLst>
        </pc:spChg>
        <pc:spChg chg="mod">
          <ac:chgData name="Rodolpho Rodrigues Luiz" userId="7277f4f2-9fe4-4034-967e-16e1425cd3f5" providerId="ADAL" clId="{E5F4C107-A4E0-4FE7-B4B7-75D84653A9FC}" dt="2025-07-14T19:06:51.645" v="919" actId="2085"/>
          <ac:spMkLst>
            <pc:docMk/>
            <pc:sldMk cId="992658947" sldId="2147482532"/>
            <ac:spMk id="92" creationId="{9178E937-79D9-841E-FE09-F5D57F74EC6B}"/>
          </ac:spMkLst>
        </pc:spChg>
        <pc:spChg chg="add mod">
          <ac:chgData name="Rodolpho Rodrigues Luiz" userId="7277f4f2-9fe4-4034-967e-16e1425cd3f5" providerId="ADAL" clId="{E5F4C107-A4E0-4FE7-B4B7-75D84653A9FC}" dt="2025-07-14T19:06:07.776" v="905" actId="208"/>
          <ac:spMkLst>
            <pc:docMk/>
            <pc:sldMk cId="992658947" sldId="2147482532"/>
            <ac:spMk id="96" creationId="{D60FFDF1-00BC-1254-2C7C-85DE0607F2BC}"/>
          </ac:spMkLst>
        </pc:spChg>
        <pc:spChg chg="mod">
          <ac:chgData name="Rodolpho Rodrigues Luiz" userId="7277f4f2-9fe4-4034-967e-16e1425cd3f5" providerId="ADAL" clId="{E5F4C107-A4E0-4FE7-B4B7-75D84653A9FC}" dt="2025-07-14T19:06:07.776" v="905" actId="208"/>
          <ac:spMkLst>
            <pc:docMk/>
            <pc:sldMk cId="992658947" sldId="2147482532"/>
            <ac:spMk id="97" creationId="{34ACA5B9-AB72-F107-BA84-EB9A458BED3D}"/>
          </ac:spMkLst>
        </pc:spChg>
        <pc:spChg chg="add mod">
          <ac:chgData name="Rodolpho Rodrigues Luiz" userId="7277f4f2-9fe4-4034-967e-16e1425cd3f5" providerId="ADAL" clId="{E5F4C107-A4E0-4FE7-B4B7-75D84653A9FC}" dt="2025-07-14T19:06:53.894" v="920" actId="2085"/>
          <ac:spMkLst>
            <pc:docMk/>
            <pc:sldMk cId="992658947" sldId="2147482532"/>
            <ac:spMk id="98" creationId="{7B073593-39A4-6491-B8BE-4C0D20B7188C}"/>
          </ac:spMkLst>
        </pc:spChg>
        <pc:grpChg chg="mod">
          <ac:chgData name="Rodolpho Rodrigues Luiz" userId="7277f4f2-9fe4-4034-967e-16e1425cd3f5" providerId="ADAL" clId="{E5F4C107-A4E0-4FE7-B4B7-75D84653A9FC}" dt="2025-07-14T19:06:07.776" v="905" actId="208"/>
          <ac:grpSpMkLst>
            <pc:docMk/>
            <pc:sldMk cId="992658947" sldId="2147482532"/>
            <ac:grpSpMk id="70" creationId="{6A37B529-AB8F-966F-A235-FFF7B3BC0937}"/>
          </ac:grpSpMkLst>
        </pc:grpChg>
        <pc:grpChg chg="mod">
          <ac:chgData name="Rodolpho Rodrigues Luiz" userId="7277f4f2-9fe4-4034-967e-16e1425cd3f5" providerId="ADAL" clId="{E5F4C107-A4E0-4FE7-B4B7-75D84653A9FC}" dt="2025-07-14T19:06:23.932" v="909" actId="1076"/>
          <ac:grpSpMkLst>
            <pc:docMk/>
            <pc:sldMk cId="992658947" sldId="2147482532"/>
            <ac:grpSpMk id="84" creationId="{54C89E81-2846-E13C-0C5A-0CFAB75739B2}"/>
          </ac:grpSpMkLst>
        </pc:grpChg>
        <pc:picChg chg="mod">
          <ac:chgData name="Rodolpho Rodrigues Luiz" userId="7277f4f2-9fe4-4034-967e-16e1425cd3f5" providerId="ADAL" clId="{E5F4C107-A4E0-4FE7-B4B7-75D84653A9FC}" dt="2025-07-14T19:07:10.720" v="923" actId="208"/>
          <ac:picMkLst>
            <pc:docMk/>
            <pc:sldMk cId="992658947" sldId="2147482532"/>
            <ac:picMk id="69" creationId="{7E962B87-B4B6-A7F3-C983-DC0125BA4D23}"/>
          </ac:picMkLst>
        </pc:picChg>
        <pc:picChg chg="mod">
          <ac:chgData name="Rodolpho Rodrigues Luiz" userId="7277f4f2-9fe4-4034-967e-16e1425cd3f5" providerId="ADAL" clId="{E5F4C107-A4E0-4FE7-B4B7-75D84653A9FC}" dt="2025-07-14T19:07:13.246" v="924" actId="208"/>
          <ac:picMkLst>
            <pc:docMk/>
            <pc:sldMk cId="992658947" sldId="2147482532"/>
            <ac:picMk id="72" creationId="{7920342B-7DF8-2D16-48F1-83E4668A36E0}"/>
          </ac:picMkLst>
        </pc:picChg>
        <pc:picChg chg="mod">
          <ac:chgData name="Rodolpho Rodrigues Luiz" userId="7277f4f2-9fe4-4034-967e-16e1425cd3f5" providerId="ADAL" clId="{E5F4C107-A4E0-4FE7-B4B7-75D84653A9FC}" dt="2025-07-14T19:07:15.262" v="925" actId="208"/>
          <ac:picMkLst>
            <pc:docMk/>
            <pc:sldMk cId="992658947" sldId="2147482532"/>
            <ac:picMk id="75" creationId="{B6717351-9FFE-CDC5-D750-15DB369EAFC8}"/>
          </ac:picMkLst>
        </pc:picChg>
        <pc:picChg chg="mod modCrop">
          <ac:chgData name="Rodolpho Rodrigues Luiz" userId="7277f4f2-9fe4-4034-967e-16e1425cd3f5" providerId="ADAL" clId="{E5F4C107-A4E0-4FE7-B4B7-75D84653A9FC}" dt="2025-07-14T19:07:25.130" v="930" actId="208"/>
          <ac:picMkLst>
            <pc:docMk/>
            <pc:sldMk cId="992658947" sldId="2147482532"/>
            <ac:picMk id="87" creationId="{086A47BD-37CC-D7B1-3E2B-41BF9521A713}"/>
          </ac:picMkLst>
        </pc:picChg>
        <pc:picChg chg="add del mod">
          <ac:chgData name="Rodolpho Rodrigues Luiz" userId="7277f4f2-9fe4-4034-967e-16e1425cd3f5" providerId="ADAL" clId="{E5F4C107-A4E0-4FE7-B4B7-75D84653A9FC}" dt="2025-07-14T19:07:46.520" v="934" actId="555"/>
          <ac:picMkLst>
            <pc:docMk/>
            <pc:sldMk cId="992658947" sldId="2147482532"/>
            <ac:picMk id="99" creationId="{1E9B313F-4137-7B58-5555-C82DB0A112EC}"/>
          </ac:picMkLst>
        </pc:picChg>
      </pc:sldChg>
      <pc:sldChg chg="addSp delSp modSp add mod ord">
        <pc:chgData name="Rodolpho Rodrigues Luiz" userId="7277f4f2-9fe4-4034-967e-16e1425cd3f5" providerId="ADAL" clId="{E5F4C107-A4E0-4FE7-B4B7-75D84653A9FC}" dt="2025-07-14T18:48:03.435" v="747" actId="14861"/>
        <pc:sldMkLst>
          <pc:docMk/>
          <pc:sldMk cId="2338826488" sldId="2147482533"/>
        </pc:sldMkLst>
        <pc:spChg chg="add del mod">
          <ac:chgData name="Rodolpho Rodrigues Luiz" userId="7277f4f2-9fe4-4034-967e-16e1425cd3f5" providerId="ADAL" clId="{E5F4C107-A4E0-4FE7-B4B7-75D84653A9FC}" dt="2025-07-14T18:25:53.291" v="502" actId="478"/>
          <ac:spMkLst>
            <pc:docMk/>
            <pc:sldMk cId="2338826488" sldId="2147482533"/>
            <ac:spMk id="5" creationId="{35360763-82C0-2EB5-49FC-D55CC60CD96C}"/>
          </ac:spMkLst>
        </pc:spChg>
        <pc:spChg chg="mod">
          <ac:chgData name="Rodolpho Rodrigues Luiz" userId="7277f4f2-9fe4-4034-967e-16e1425cd3f5" providerId="ADAL" clId="{E5F4C107-A4E0-4FE7-B4B7-75D84653A9FC}" dt="2025-07-14T18:25:51.024" v="501"/>
          <ac:spMkLst>
            <pc:docMk/>
            <pc:sldMk cId="2338826488" sldId="2147482533"/>
            <ac:spMk id="13" creationId="{1C627F0D-ED2C-87F1-4FCF-1647C7F5D490}"/>
          </ac:spMkLst>
        </pc:spChg>
        <pc:grpChg chg="del">
          <ac:chgData name="Rodolpho Rodrigues Luiz" userId="7277f4f2-9fe4-4034-967e-16e1425cd3f5" providerId="ADAL" clId="{E5F4C107-A4E0-4FE7-B4B7-75D84653A9FC}" dt="2025-07-14T18:25:35.730" v="495" actId="478"/>
          <ac:grpSpMkLst>
            <pc:docMk/>
            <pc:sldMk cId="2338826488" sldId="2147482533"/>
            <ac:grpSpMk id="3" creationId="{24B1EA74-A3CA-A222-A62C-66DEB1D04163}"/>
          </ac:grpSpMkLst>
        </pc:grpChg>
        <pc:picChg chg="del">
          <ac:chgData name="Rodolpho Rodrigues Luiz" userId="7277f4f2-9fe4-4034-967e-16e1425cd3f5" providerId="ADAL" clId="{E5F4C107-A4E0-4FE7-B4B7-75D84653A9FC}" dt="2025-07-14T18:25:35.383" v="494" actId="478"/>
          <ac:picMkLst>
            <pc:docMk/>
            <pc:sldMk cId="2338826488" sldId="2147482533"/>
            <ac:picMk id="4" creationId="{155C4BFF-52A8-1275-0EC4-F0DA12EA3069}"/>
          </ac:picMkLst>
        </pc:picChg>
        <pc:picChg chg="add mod">
          <ac:chgData name="Rodolpho Rodrigues Luiz" userId="7277f4f2-9fe4-4034-967e-16e1425cd3f5" providerId="ADAL" clId="{E5F4C107-A4E0-4FE7-B4B7-75D84653A9FC}" dt="2025-07-14T18:48:03.435" v="747" actId="14861"/>
          <ac:picMkLst>
            <pc:docMk/>
            <pc:sldMk cId="2338826488" sldId="2147482533"/>
            <ac:picMk id="6" creationId="{A1C51F89-3072-F065-14C2-3F1A5A19A339}"/>
          </ac:picMkLst>
        </pc:picChg>
      </pc:sldChg>
      <pc:sldChg chg="addSp delSp modSp add mod ord">
        <pc:chgData name="Rodolpho Rodrigues Luiz" userId="7277f4f2-9fe4-4034-967e-16e1425cd3f5" providerId="ADAL" clId="{E5F4C107-A4E0-4FE7-B4B7-75D84653A9FC}" dt="2025-07-14T19:32:18.865" v="1112" actId="207"/>
        <pc:sldMkLst>
          <pc:docMk/>
          <pc:sldMk cId="707686868" sldId="2147482534"/>
        </pc:sldMkLst>
        <pc:spChg chg="mod">
          <ac:chgData name="Rodolpho Rodrigues Luiz" userId="7277f4f2-9fe4-4034-967e-16e1425cd3f5" providerId="ADAL" clId="{E5F4C107-A4E0-4FE7-B4B7-75D84653A9FC}" dt="2025-07-14T19:09:26.279" v="953" actId="122"/>
          <ac:spMkLst>
            <pc:docMk/>
            <pc:sldMk cId="707686868" sldId="2147482534"/>
            <ac:spMk id="4" creationId="{BD6C1C08-C74E-94B8-5EA1-005078564ECA}"/>
          </ac:spMkLst>
        </pc:spChg>
        <pc:spChg chg="mod">
          <ac:chgData name="Rodolpho Rodrigues Luiz" userId="7277f4f2-9fe4-4034-967e-16e1425cd3f5" providerId="ADAL" clId="{E5F4C107-A4E0-4FE7-B4B7-75D84653A9FC}" dt="2025-07-14T19:18:21.494" v="1000" actId="1076"/>
          <ac:spMkLst>
            <pc:docMk/>
            <pc:sldMk cId="707686868" sldId="2147482534"/>
            <ac:spMk id="13" creationId="{05A88537-42A3-6D4A-74F9-710FC6D9DE72}"/>
          </ac:spMkLst>
        </pc:spChg>
        <pc:spChg chg="mod">
          <ac:chgData name="Rodolpho Rodrigues Luiz" userId="7277f4f2-9fe4-4034-967e-16e1425cd3f5" providerId="ADAL" clId="{E5F4C107-A4E0-4FE7-B4B7-75D84653A9FC}" dt="2025-07-14T19:09:18.938" v="952" actId="207"/>
          <ac:spMkLst>
            <pc:docMk/>
            <pc:sldMk cId="707686868" sldId="2147482534"/>
            <ac:spMk id="19" creationId="{F482D352-81D7-BC02-8E71-42CDCBE2F2F9}"/>
          </ac:spMkLst>
        </pc:spChg>
        <pc:spChg chg="mod">
          <ac:chgData name="Rodolpho Rodrigues Luiz" userId="7277f4f2-9fe4-4034-967e-16e1425cd3f5" providerId="ADAL" clId="{E5F4C107-A4E0-4FE7-B4B7-75D84653A9FC}" dt="2025-07-14T19:09:16.316" v="951" actId="207"/>
          <ac:spMkLst>
            <pc:docMk/>
            <pc:sldMk cId="707686868" sldId="2147482534"/>
            <ac:spMk id="21" creationId="{683F03D6-94F4-344A-0D03-282D8F76A253}"/>
          </ac:spMkLst>
        </pc:spChg>
        <pc:spChg chg="mod">
          <ac:chgData name="Rodolpho Rodrigues Luiz" userId="7277f4f2-9fe4-4034-967e-16e1425cd3f5" providerId="ADAL" clId="{E5F4C107-A4E0-4FE7-B4B7-75D84653A9FC}" dt="2025-07-14T19:09:14.300" v="950" actId="207"/>
          <ac:spMkLst>
            <pc:docMk/>
            <pc:sldMk cId="707686868" sldId="2147482534"/>
            <ac:spMk id="23" creationId="{160D66D9-FB87-4F8E-C259-AEBA8490DFF1}"/>
          </ac:spMkLst>
        </pc:spChg>
        <pc:spChg chg="mod">
          <ac:chgData name="Rodolpho Rodrigues Luiz" userId="7277f4f2-9fe4-4034-967e-16e1425cd3f5" providerId="ADAL" clId="{E5F4C107-A4E0-4FE7-B4B7-75D84653A9FC}" dt="2025-07-14T18:27:19.848" v="530"/>
          <ac:spMkLst>
            <pc:docMk/>
            <pc:sldMk cId="707686868" sldId="2147482534"/>
            <ac:spMk id="24" creationId="{8465C95B-A8A9-2799-A225-54F39B73DF23}"/>
          </ac:spMkLst>
        </pc:spChg>
        <pc:spChg chg="mod">
          <ac:chgData name="Rodolpho Rodrigues Luiz" userId="7277f4f2-9fe4-4034-967e-16e1425cd3f5" providerId="ADAL" clId="{E5F4C107-A4E0-4FE7-B4B7-75D84653A9FC}" dt="2025-07-14T19:09:09.742" v="948" actId="207"/>
          <ac:spMkLst>
            <pc:docMk/>
            <pc:sldMk cId="707686868" sldId="2147482534"/>
            <ac:spMk id="25" creationId="{1EF0E087-22A5-9825-F8B7-AB468CAF97BA}"/>
          </ac:spMkLst>
        </pc:spChg>
        <pc:spChg chg="mod">
          <ac:chgData name="Rodolpho Rodrigues Luiz" userId="7277f4f2-9fe4-4034-967e-16e1425cd3f5" providerId="ADAL" clId="{E5F4C107-A4E0-4FE7-B4B7-75D84653A9FC}" dt="2025-07-14T19:09:11.791" v="949" actId="207"/>
          <ac:spMkLst>
            <pc:docMk/>
            <pc:sldMk cId="707686868" sldId="2147482534"/>
            <ac:spMk id="27" creationId="{07F86790-6F68-4F42-6008-44E705D1EE5C}"/>
          </ac:spMkLst>
        </pc:spChg>
        <pc:spChg chg="mod">
          <ac:chgData name="Rodolpho Rodrigues Luiz" userId="7277f4f2-9fe4-4034-967e-16e1425cd3f5" providerId="ADAL" clId="{E5F4C107-A4E0-4FE7-B4B7-75D84653A9FC}" dt="2025-07-14T18:27:19.848" v="530"/>
          <ac:spMkLst>
            <pc:docMk/>
            <pc:sldMk cId="707686868" sldId="2147482534"/>
            <ac:spMk id="28" creationId="{AF587038-FC7D-7789-5E20-0A58EE1FDF0B}"/>
          </ac:spMkLst>
        </pc:spChg>
        <pc:spChg chg="mod">
          <ac:chgData name="Rodolpho Rodrigues Luiz" userId="7277f4f2-9fe4-4034-967e-16e1425cd3f5" providerId="ADAL" clId="{E5F4C107-A4E0-4FE7-B4B7-75D84653A9FC}" dt="2025-07-14T19:09:05.757" v="946" actId="207"/>
          <ac:spMkLst>
            <pc:docMk/>
            <pc:sldMk cId="707686868" sldId="2147482534"/>
            <ac:spMk id="29" creationId="{B7773387-1C3B-C3B4-0E60-30A0C447312F}"/>
          </ac:spMkLst>
        </pc:spChg>
        <pc:spChg chg="mod">
          <ac:chgData name="Rodolpho Rodrigues Luiz" userId="7277f4f2-9fe4-4034-967e-16e1425cd3f5" providerId="ADAL" clId="{E5F4C107-A4E0-4FE7-B4B7-75D84653A9FC}" dt="2025-07-14T19:09:03.808" v="945" actId="207"/>
          <ac:spMkLst>
            <pc:docMk/>
            <pc:sldMk cId="707686868" sldId="2147482534"/>
            <ac:spMk id="31" creationId="{761FD29A-6D22-E6D8-F446-B039B297B386}"/>
          </ac:spMkLst>
        </pc:spChg>
        <pc:spChg chg="mod">
          <ac:chgData name="Rodolpho Rodrigues Luiz" userId="7277f4f2-9fe4-4034-967e-16e1425cd3f5" providerId="ADAL" clId="{E5F4C107-A4E0-4FE7-B4B7-75D84653A9FC}" dt="2025-07-14T18:27:19.848" v="530"/>
          <ac:spMkLst>
            <pc:docMk/>
            <pc:sldMk cId="707686868" sldId="2147482534"/>
            <ac:spMk id="32" creationId="{2222E084-0CAD-75B9-EA40-B8D31006B905}"/>
          </ac:spMkLst>
        </pc:spChg>
        <pc:spChg chg="mod">
          <ac:chgData name="Rodolpho Rodrigues Luiz" userId="7277f4f2-9fe4-4034-967e-16e1425cd3f5" providerId="ADAL" clId="{E5F4C107-A4E0-4FE7-B4B7-75D84653A9FC}" dt="2025-07-14T19:09:01.082" v="944" actId="207"/>
          <ac:spMkLst>
            <pc:docMk/>
            <pc:sldMk cId="707686868" sldId="2147482534"/>
            <ac:spMk id="33" creationId="{CBA1D919-1D91-6346-54FE-A605CCFBC4E1}"/>
          </ac:spMkLst>
        </pc:spChg>
        <pc:spChg chg="mod">
          <ac:chgData name="Rodolpho Rodrigues Luiz" userId="7277f4f2-9fe4-4034-967e-16e1425cd3f5" providerId="ADAL" clId="{E5F4C107-A4E0-4FE7-B4B7-75D84653A9FC}" dt="2025-07-14T19:31:30.619" v="1103" actId="403"/>
          <ac:spMkLst>
            <pc:docMk/>
            <pc:sldMk cId="707686868" sldId="2147482534"/>
            <ac:spMk id="34" creationId="{20DA756E-02F4-3529-F15C-3490B2E87378}"/>
          </ac:spMkLst>
        </pc:spChg>
        <pc:spChg chg="mod">
          <ac:chgData name="Rodolpho Rodrigues Luiz" userId="7277f4f2-9fe4-4034-967e-16e1425cd3f5" providerId="ADAL" clId="{E5F4C107-A4E0-4FE7-B4B7-75D84653A9FC}" dt="2025-07-14T19:32:14.702" v="1111" actId="207"/>
          <ac:spMkLst>
            <pc:docMk/>
            <pc:sldMk cId="707686868" sldId="2147482534"/>
            <ac:spMk id="35" creationId="{102DEF8F-3308-5DD0-5C66-FD71ADFB4CAF}"/>
          </ac:spMkLst>
        </pc:spChg>
        <pc:spChg chg="add mod">
          <ac:chgData name="Rodolpho Rodrigues Luiz" userId="7277f4f2-9fe4-4034-967e-16e1425cd3f5" providerId="ADAL" clId="{E5F4C107-A4E0-4FE7-B4B7-75D84653A9FC}" dt="2025-07-14T19:31:22.799" v="1099" actId="403"/>
          <ac:spMkLst>
            <pc:docMk/>
            <pc:sldMk cId="707686868" sldId="2147482534"/>
            <ac:spMk id="36" creationId="{64C8A425-D73C-F09D-FA55-D7D8DCDD092F}"/>
          </ac:spMkLst>
        </pc:spChg>
        <pc:spChg chg="add mod">
          <ac:chgData name="Rodolpho Rodrigues Luiz" userId="7277f4f2-9fe4-4034-967e-16e1425cd3f5" providerId="ADAL" clId="{E5F4C107-A4E0-4FE7-B4B7-75D84653A9FC}" dt="2025-07-14T19:31:19.706" v="1097" actId="403"/>
          <ac:spMkLst>
            <pc:docMk/>
            <pc:sldMk cId="707686868" sldId="2147482534"/>
            <ac:spMk id="37" creationId="{9E6E4ACE-47B4-DB7C-A282-190B38946026}"/>
          </ac:spMkLst>
        </pc:spChg>
        <pc:spChg chg="mod">
          <ac:chgData name="Rodolpho Rodrigues Luiz" userId="7277f4f2-9fe4-4034-967e-16e1425cd3f5" providerId="ADAL" clId="{E5F4C107-A4E0-4FE7-B4B7-75D84653A9FC}" dt="2025-07-14T19:32:18.865" v="1112" actId="207"/>
          <ac:spMkLst>
            <pc:docMk/>
            <pc:sldMk cId="707686868" sldId="2147482534"/>
            <ac:spMk id="38" creationId="{84A55EB3-1517-4E83-9EAF-51FE9C08D6C2}"/>
          </ac:spMkLst>
        </pc:spChg>
        <pc:spChg chg="add mod">
          <ac:chgData name="Rodolpho Rodrigues Luiz" userId="7277f4f2-9fe4-4034-967e-16e1425cd3f5" providerId="ADAL" clId="{E5F4C107-A4E0-4FE7-B4B7-75D84653A9FC}" dt="2025-07-14T19:32:08.940" v="1110" actId="207"/>
          <ac:spMkLst>
            <pc:docMk/>
            <pc:sldMk cId="707686868" sldId="2147482534"/>
            <ac:spMk id="39" creationId="{DF221F21-B38F-013B-79B8-9B86192CC366}"/>
          </ac:spMkLst>
        </pc:spChg>
        <pc:spChg chg="add del mod ord">
          <ac:chgData name="Rodolpho Rodrigues Luiz" userId="7277f4f2-9fe4-4034-967e-16e1425cd3f5" providerId="ADAL" clId="{E5F4C107-A4E0-4FE7-B4B7-75D84653A9FC}" dt="2025-07-14T19:11:20.472" v="981" actId="478"/>
          <ac:spMkLst>
            <pc:docMk/>
            <pc:sldMk cId="707686868" sldId="2147482534"/>
            <ac:spMk id="44" creationId="{D77553BF-68D0-54ED-C1DC-846E4C9F08E9}"/>
          </ac:spMkLst>
        </pc:spChg>
        <pc:spChg chg="add mod ord">
          <ac:chgData name="Rodolpho Rodrigues Luiz" userId="7277f4f2-9fe4-4034-967e-16e1425cd3f5" providerId="ADAL" clId="{E5F4C107-A4E0-4FE7-B4B7-75D84653A9FC}" dt="2025-07-14T19:29:39.386" v="1078" actId="1076"/>
          <ac:spMkLst>
            <pc:docMk/>
            <pc:sldMk cId="707686868" sldId="2147482534"/>
            <ac:spMk id="45" creationId="{390B95B0-7475-C3BE-F284-654DE80E8A9C}"/>
          </ac:spMkLst>
        </pc:spChg>
        <pc:spChg chg="add del mod">
          <ac:chgData name="Rodolpho Rodrigues Luiz" userId="7277f4f2-9fe4-4034-967e-16e1425cd3f5" providerId="ADAL" clId="{E5F4C107-A4E0-4FE7-B4B7-75D84653A9FC}" dt="2025-07-14T18:26:40.664" v="517" actId="478"/>
          <ac:spMkLst>
            <pc:docMk/>
            <pc:sldMk cId="707686868" sldId="2147482534"/>
            <ac:spMk id="48" creationId="{E3983B8D-91D2-440E-87E8-713BA355D97A}"/>
          </ac:spMkLst>
        </pc:spChg>
        <pc:grpChg chg="mod">
          <ac:chgData name="Rodolpho Rodrigues Luiz" userId="7277f4f2-9fe4-4034-967e-16e1425cd3f5" providerId="ADAL" clId="{E5F4C107-A4E0-4FE7-B4B7-75D84653A9FC}" dt="2025-07-14T19:09:43.201" v="956" actId="1076"/>
          <ac:grpSpMkLst>
            <pc:docMk/>
            <pc:sldMk cId="707686868" sldId="2147482534"/>
            <ac:grpSpMk id="2" creationId="{F38736C5-BEDB-CE34-9835-CA96DBE4CCC4}"/>
          </ac:grpSpMkLst>
        </pc:grpChg>
        <pc:grpChg chg="add mod">
          <ac:chgData name="Rodolpho Rodrigues Luiz" userId="7277f4f2-9fe4-4034-967e-16e1425cd3f5" providerId="ADAL" clId="{E5F4C107-A4E0-4FE7-B4B7-75D84653A9FC}" dt="2025-07-14T19:10:07.352" v="963" actId="1076"/>
          <ac:grpSpMkLst>
            <pc:docMk/>
            <pc:sldMk cId="707686868" sldId="2147482534"/>
            <ac:grpSpMk id="40" creationId="{91C8BB1B-2580-95A6-C8A7-0B7EE3F86A59}"/>
          </ac:grpSpMkLst>
        </pc:grpChg>
        <pc:graphicFrameChg chg="mod">
          <ac:chgData name="Rodolpho Rodrigues Luiz" userId="7277f4f2-9fe4-4034-967e-16e1425cd3f5" providerId="ADAL" clId="{E5F4C107-A4E0-4FE7-B4B7-75D84653A9FC}" dt="2025-07-14T19:08:57.598" v="943" actId="207"/>
          <ac:graphicFrameMkLst>
            <pc:docMk/>
            <pc:sldMk cId="707686868" sldId="2147482534"/>
            <ac:graphicFrameMk id="5" creationId="{4D5A6B57-8D12-AD39-2685-7D41DD996EB6}"/>
          </ac:graphicFrameMkLst>
        </pc:graphicFrameChg>
        <pc:picChg chg="del">
          <ac:chgData name="Rodolpho Rodrigues Luiz" userId="7277f4f2-9fe4-4034-967e-16e1425cd3f5" providerId="ADAL" clId="{E5F4C107-A4E0-4FE7-B4B7-75D84653A9FC}" dt="2025-07-14T18:26:23.165" v="510" actId="478"/>
          <ac:picMkLst>
            <pc:docMk/>
            <pc:sldMk cId="707686868" sldId="2147482534"/>
            <ac:picMk id="6" creationId="{1C046638-4520-3DD0-0A07-1FD5E25D1836}"/>
          </ac:picMkLst>
        </pc:picChg>
        <pc:picChg chg="add mod">
          <ac:chgData name="Rodolpho Rodrigues Luiz" userId="7277f4f2-9fe4-4034-967e-16e1425cd3f5" providerId="ADAL" clId="{E5F4C107-A4E0-4FE7-B4B7-75D84653A9FC}" dt="2025-07-14T19:19:05.054" v="1007" actId="207"/>
          <ac:picMkLst>
            <pc:docMk/>
            <pc:sldMk cId="707686868" sldId="2147482534"/>
            <ac:picMk id="46" creationId="{3A062BF5-4185-DDFF-3C32-2420179BDD25}"/>
          </ac:picMkLst>
        </pc:picChg>
        <pc:picChg chg="add mod">
          <ac:chgData name="Rodolpho Rodrigues Luiz" userId="7277f4f2-9fe4-4034-967e-16e1425cd3f5" providerId="ADAL" clId="{E5F4C107-A4E0-4FE7-B4B7-75D84653A9FC}" dt="2025-07-14T19:20:29.619" v="1016" actId="688"/>
          <ac:picMkLst>
            <pc:docMk/>
            <pc:sldMk cId="707686868" sldId="2147482534"/>
            <ac:picMk id="47" creationId="{8746B387-1C9E-A631-4B4F-0CC6D14E320C}"/>
          </ac:picMkLst>
        </pc:picChg>
        <pc:cxnChg chg="add del mod">
          <ac:chgData name="Rodolpho Rodrigues Luiz" userId="7277f4f2-9fe4-4034-967e-16e1425cd3f5" providerId="ADAL" clId="{E5F4C107-A4E0-4FE7-B4B7-75D84653A9FC}" dt="2025-07-14T19:10:27.122" v="969" actId="478"/>
          <ac:cxnSpMkLst>
            <pc:docMk/>
            <pc:sldMk cId="707686868" sldId="2147482534"/>
            <ac:cxnSpMk id="42" creationId="{F6D7246B-4F2C-2D75-2967-5B5D4A5F2205}"/>
          </ac:cxnSpMkLst>
        </pc:cxnChg>
      </pc:sldChg>
      <pc:sldChg chg="addSp modSp add del mod ord">
        <pc:chgData name="Rodolpho Rodrigues Luiz" userId="7277f4f2-9fe4-4034-967e-16e1425cd3f5" providerId="ADAL" clId="{E5F4C107-A4E0-4FE7-B4B7-75D84653A9FC}" dt="2025-07-14T18:47:23.726" v="741" actId="47"/>
        <pc:sldMkLst>
          <pc:docMk/>
          <pc:sldMk cId="1373808251" sldId="2147482535"/>
        </pc:sldMkLst>
        <pc:grpChg chg="mod">
          <ac:chgData name="Rodolpho Rodrigues Luiz" userId="7277f4f2-9fe4-4034-967e-16e1425cd3f5" providerId="ADAL" clId="{E5F4C107-A4E0-4FE7-B4B7-75D84653A9FC}" dt="2025-07-14T18:44:46.786" v="723" actId="164"/>
          <ac:grpSpMkLst>
            <pc:docMk/>
            <pc:sldMk cId="1373808251" sldId="2147482535"/>
            <ac:grpSpMk id="3" creationId="{C176FEA1-CD36-147A-9F72-105FE8F1CA15}"/>
          </ac:grpSpMkLst>
        </pc:grpChg>
        <pc:grpChg chg="add mod">
          <ac:chgData name="Rodolpho Rodrigues Luiz" userId="7277f4f2-9fe4-4034-967e-16e1425cd3f5" providerId="ADAL" clId="{E5F4C107-A4E0-4FE7-B4B7-75D84653A9FC}" dt="2025-07-14T18:44:51.752" v="725" actId="1076"/>
          <ac:grpSpMkLst>
            <pc:docMk/>
            <pc:sldMk cId="1373808251" sldId="2147482535"/>
            <ac:grpSpMk id="5" creationId="{4D3038DD-FC71-AEB5-88C3-AC9D6DA60AFF}"/>
          </ac:grpSpMkLst>
        </pc:grpChg>
        <pc:picChg chg="mod">
          <ac:chgData name="Rodolpho Rodrigues Luiz" userId="7277f4f2-9fe4-4034-967e-16e1425cd3f5" providerId="ADAL" clId="{E5F4C107-A4E0-4FE7-B4B7-75D84653A9FC}" dt="2025-07-14T18:44:46.786" v="723" actId="164"/>
          <ac:picMkLst>
            <pc:docMk/>
            <pc:sldMk cId="1373808251" sldId="2147482535"/>
            <ac:picMk id="4" creationId="{17516ED5-7A51-E705-2319-113F83291ECE}"/>
          </ac:picMkLst>
        </pc:picChg>
      </pc:sldChg>
      <pc:sldChg chg="addSp delSp modSp add mod ord">
        <pc:chgData name="Rodolpho Rodrigues Luiz" userId="7277f4f2-9fe4-4034-967e-16e1425cd3f5" providerId="ADAL" clId="{E5F4C107-A4E0-4FE7-B4B7-75D84653A9FC}" dt="2025-07-14T19:41:53.807" v="1220" actId="164"/>
        <pc:sldMkLst>
          <pc:docMk/>
          <pc:sldMk cId="2698518057" sldId="2147482536"/>
        </pc:sldMkLst>
        <pc:spChg chg="add del mod">
          <ac:chgData name="Rodolpho Rodrigues Luiz" userId="7277f4f2-9fe4-4034-967e-16e1425cd3f5" providerId="ADAL" clId="{E5F4C107-A4E0-4FE7-B4B7-75D84653A9FC}" dt="2025-07-14T18:45:45.162" v="735" actId="478"/>
          <ac:spMkLst>
            <pc:docMk/>
            <pc:sldMk cId="2698518057" sldId="2147482536"/>
            <ac:spMk id="6" creationId="{8AF1C1E3-5F66-B17A-0C08-B64B9C9ED7CF}"/>
          </ac:spMkLst>
        </pc:spChg>
        <pc:spChg chg="add mod">
          <ac:chgData name="Rodolpho Rodrigues Luiz" userId="7277f4f2-9fe4-4034-967e-16e1425cd3f5" providerId="ADAL" clId="{E5F4C107-A4E0-4FE7-B4B7-75D84653A9FC}" dt="2025-07-14T19:41:53.807" v="1220" actId="164"/>
          <ac:spMkLst>
            <pc:docMk/>
            <pc:sldMk cId="2698518057" sldId="2147482536"/>
            <ac:spMk id="7" creationId="{5AF82C7F-E08F-1ED8-2008-DE415E73B3C4}"/>
          </ac:spMkLst>
        </pc:spChg>
        <pc:spChg chg="add mod">
          <ac:chgData name="Rodolpho Rodrigues Luiz" userId="7277f4f2-9fe4-4034-967e-16e1425cd3f5" providerId="ADAL" clId="{E5F4C107-A4E0-4FE7-B4B7-75D84653A9FC}" dt="2025-07-14T19:40:19.386" v="1198" actId="1076"/>
          <ac:spMkLst>
            <pc:docMk/>
            <pc:sldMk cId="2698518057" sldId="2147482536"/>
            <ac:spMk id="8" creationId="{D31548CF-F610-AD48-22A0-E378CE27FEB4}"/>
          </ac:spMkLst>
        </pc:spChg>
        <pc:spChg chg="add mod">
          <ac:chgData name="Rodolpho Rodrigues Luiz" userId="7277f4f2-9fe4-4034-967e-16e1425cd3f5" providerId="ADAL" clId="{E5F4C107-A4E0-4FE7-B4B7-75D84653A9FC}" dt="2025-07-14T19:40:34.587" v="1201" actId="1076"/>
          <ac:spMkLst>
            <pc:docMk/>
            <pc:sldMk cId="2698518057" sldId="2147482536"/>
            <ac:spMk id="10" creationId="{D9A0615F-6D77-204C-598E-8E520E6CE106}"/>
          </ac:spMkLst>
        </pc:spChg>
        <pc:spChg chg="mod">
          <ac:chgData name="Rodolpho Rodrigues Luiz" userId="7277f4f2-9fe4-4034-967e-16e1425cd3f5" providerId="ADAL" clId="{E5F4C107-A4E0-4FE7-B4B7-75D84653A9FC}" dt="2025-07-14T18:45:39.264" v="734" actId="14100"/>
          <ac:spMkLst>
            <pc:docMk/>
            <pc:sldMk cId="2698518057" sldId="2147482536"/>
            <ac:spMk id="13" creationId="{1FBFE991-C024-E586-4260-08D07FEE07CC}"/>
          </ac:spMkLst>
        </pc:spChg>
        <pc:grpChg chg="del">
          <ac:chgData name="Rodolpho Rodrigues Luiz" userId="7277f4f2-9fe4-4034-967e-16e1425cd3f5" providerId="ADAL" clId="{E5F4C107-A4E0-4FE7-B4B7-75D84653A9FC}" dt="2025-07-14T18:45:18.839" v="729" actId="478"/>
          <ac:grpSpMkLst>
            <pc:docMk/>
            <pc:sldMk cId="2698518057" sldId="2147482536"/>
            <ac:grpSpMk id="5" creationId="{CD7E6BA2-BE9A-2B02-4B93-6649DA81F8BF}"/>
          </ac:grpSpMkLst>
        </pc:grpChg>
        <pc:grpChg chg="add mod">
          <ac:chgData name="Rodolpho Rodrigues Luiz" userId="7277f4f2-9fe4-4034-967e-16e1425cd3f5" providerId="ADAL" clId="{E5F4C107-A4E0-4FE7-B4B7-75D84653A9FC}" dt="2025-07-14T19:33:25.256" v="1124" actId="164"/>
          <ac:grpSpMkLst>
            <pc:docMk/>
            <pc:sldMk cId="2698518057" sldId="2147482536"/>
            <ac:grpSpMk id="15" creationId="{71274F8E-33E7-CB6A-7F24-0DCA0306B944}"/>
          </ac:grpSpMkLst>
        </pc:grpChg>
        <pc:grpChg chg="add mod">
          <ac:chgData name="Rodolpho Rodrigues Luiz" userId="7277f4f2-9fe4-4034-967e-16e1425cd3f5" providerId="ADAL" clId="{E5F4C107-A4E0-4FE7-B4B7-75D84653A9FC}" dt="2025-07-14T19:41:53.807" v="1220" actId="164"/>
          <ac:grpSpMkLst>
            <pc:docMk/>
            <pc:sldMk cId="2698518057" sldId="2147482536"/>
            <ac:grpSpMk id="20" creationId="{CAF31690-AE31-9A63-D2DA-05CE5A4B6CDB}"/>
          </ac:grpSpMkLst>
        </pc:grpChg>
        <pc:picChg chg="add mod">
          <ac:chgData name="Rodolpho Rodrigues Luiz" userId="7277f4f2-9fe4-4034-967e-16e1425cd3f5" providerId="ADAL" clId="{E5F4C107-A4E0-4FE7-B4B7-75D84653A9FC}" dt="2025-07-14T19:41:53.807" v="1220" actId="164"/>
          <ac:picMkLst>
            <pc:docMk/>
            <pc:sldMk cId="2698518057" sldId="2147482536"/>
            <ac:picMk id="16" creationId="{B32ECF64-B745-117D-FBA0-74E616C04617}"/>
          </ac:picMkLst>
        </pc:picChg>
        <pc:picChg chg="add mod">
          <ac:chgData name="Rodolpho Rodrigues Luiz" userId="7277f4f2-9fe4-4034-967e-16e1425cd3f5" providerId="ADAL" clId="{E5F4C107-A4E0-4FE7-B4B7-75D84653A9FC}" dt="2025-07-14T19:41:53.807" v="1220" actId="164"/>
          <ac:picMkLst>
            <pc:docMk/>
            <pc:sldMk cId="2698518057" sldId="2147482536"/>
            <ac:picMk id="17" creationId="{6515D284-0A79-8979-63C7-C7FC32630424}"/>
          </ac:picMkLst>
        </pc:picChg>
        <pc:picChg chg="add mod">
          <ac:chgData name="Rodolpho Rodrigues Luiz" userId="7277f4f2-9fe4-4034-967e-16e1425cd3f5" providerId="ADAL" clId="{E5F4C107-A4E0-4FE7-B4B7-75D84653A9FC}" dt="2025-07-14T19:41:53.807" v="1220" actId="164"/>
          <ac:picMkLst>
            <pc:docMk/>
            <pc:sldMk cId="2698518057" sldId="2147482536"/>
            <ac:picMk id="19" creationId="{9C90656D-93CD-C3C6-07A8-EA368146E2F5}"/>
          </ac:picMkLst>
        </pc:picChg>
        <pc:cxnChg chg="add mod ord">
          <ac:chgData name="Rodolpho Rodrigues Luiz" userId="7277f4f2-9fe4-4034-967e-16e1425cd3f5" providerId="ADAL" clId="{E5F4C107-A4E0-4FE7-B4B7-75D84653A9FC}" dt="2025-07-14T19:33:25.256" v="1124" actId="164"/>
          <ac:cxnSpMkLst>
            <pc:docMk/>
            <pc:sldMk cId="2698518057" sldId="2147482536"/>
            <ac:cxnSpMk id="14" creationId="{F9188CF9-5C54-41BC-FBC0-788D991D11E0}"/>
          </ac:cxnSpMkLst>
        </pc:cxnChg>
      </pc:sldChg>
      <pc:sldMasterChg chg="delSldLayout">
        <pc:chgData name="Rodolpho Rodrigues Luiz" userId="7277f4f2-9fe4-4034-967e-16e1425cd3f5" providerId="ADAL" clId="{E5F4C107-A4E0-4FE7-B4B7-75D84653A9FC}" dt="2025-07-14T18:26:00.284" v="504" actId="47"/>
        <pc:sldMasterMkLst>
          <pc:docMk/>
          <pc:sldMasterMk cId="1688141924" sldId="2147483700"/>
        </pc:sldMasterMkLst>
        <pc:sldLayoutChg chg="del">
          <pc:chgData name="Rodolpho Rodrigues Luiz" userId="7277f4f2-9fe4-4034-967e-16e1425cd3f5" providerId="ADAL" clId="{E5F4C107-A4E0-4FE7-B4B7-75D84653A9FC}" dt="2025-07-14T18:26:00.284" v="504" actId="47"/>
          <pc:sldLayoutMkLst>
            <pc:docMk/>
            <pc:sldMasterMk cId="1688141924" sldId="2147483700"/>
            <pc:sldLayoutMk cId="388754115" sldId="2147483703"/>
          </pc:sldLayoutMkLst>
        </pc:sldLayoutChg>
      </pc:sldMasterChg>
      <pc:sldMasterChg chg="del delSldLayout">
        <pc:chgData name="Rodolpho Rodrigues Luiz" userId="7277f4f2-9fe4-4034-967e-16e1425cd3f5" providerId="ADAL" clId="{E5F4C107-A4E0-4FE7-B4B7-75D84653A9FC}" dt="2025-07-14T18:27:24.600" v="531" actId="47"/>
        <pc:sldMasterMkLst>
          <pc:docMk/>
          <pc:sldMasterMk cId="0" sldId="2147483702"/>
        </pc:sldMasterMkLst>
        <pc:sldLayoutChg chg="del">
          <pc:chgData name="Rodolpho Rodrigues Luiz" userId="7277f4f2-9fe4-4034-967e-16e1425cd3f5" providerId="ADAL" clId="{E5F4C107-A4E0-4FE7-B4B7-75D84653A9FC}" dt="2025-07-14T18:27:24.600" v="531" actId="47"/>
          <pc:sldLayoutMkLst>
            <pc:docMk/>
            <pc:sldMasterMk cId="0" sldId="2147483702"/>
            <pc:sldLayoutMk cId="4210500703" sldId="2147483666"/>
          </pc:sldLayoutMkLst>
        </pc:sldLayoutChg>
      </pc:sldMasterChg>
      <pc:sldMasterChg chg="del delSldLayout">
        <pc:chgData name="Rodolpho Rodrigues Luiz" userId="7277f4f2-9fe4-4034-967e-16e1425cd3f5" providerId="ADAL" clId="{E5F4C107-A4E0-4FE7-B4B7-75D84653A9FC}" dt="2025-07-14T18:22:54.821" v="464" actId="47"/>
        <pc:sldMasterMkLst>
          <pc:docMk/>
          <pc:sldMasterMk cId="530333105" sldId="2147483704"/>
        </pc:sldMasterMkLst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2446884246" sldId="2147483705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884097020" sldId="2147483706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1694960299" sldId="2147483707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3229634318" sldId="2147483708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3520587073" sldId="2147483709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2018618559" sldId="2147483710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713969339" sldId="2147483711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3168354034" sldId="2147483712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2039514779" sldId="2147483713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2882442566" sldId="2147483714"/>
          </pc:sldLayoutMkLst>
        </pc:sldLayoutChg>
        <pc:sldLayoutChg chg="del">
          <pc:chgData name="Rodolpho Rodrigues Luiz" userId="7277f4f2-9fe4-4034-967e-16e1425cd3f5" providerId="ADAL" clId="{E5F4C107-A4E0-4FE7-B4B7-75D84653A9FC}" dt="2025-07-14T18:22:54.821" v="464" actId="47"/>
          <pc:sldLayoutMkLst>
            <pc:docMk/>
            <pc:sldMasterMk cId="530333105" sldId="2147483704"/>
            <pc:sldLayoutMk cId="964526778" sldId="2147483715"/>
          </pc:sldLayoutMkLst>
        </pc:sldLayoutChg>
      </pc:sldMasterChg>
      <pc:sldMasterChg chg="delSldLayout">
        <pc:chgData name="Rodolpho Rodrigues Luiz" userId="7277f4f2-9fe4-4034-967e-16e1425cd3f5" providerId="ADAL" clId="{E5F4C107-A4E0-4FE7-B4B7-75D84653A9FC}" dt="2025-07-14T17:12:37.043" v="118" actId="47"/>
        <pc:sldMasterMkLst>
          <pc:docMk/>
          <pc:sldMasterMk cId="34348444" sldId="2147483716"/>
        </pc:sldMasterMkLst>
        <pc:sldLayoutChg chg="del">
          <pc:chgData name="Rodolpho Rodrigues Luiz" userId="7277f4f2-9fe4-4034-967e-16e1425cd3f5" providerId="ADAL" clId="{E5F4C107-A4E0-4FE7-B4B7-75D84653A9FC}" dt="2025-07-14T17:12:37.043" v="118" actId="47"/>
          <pc:sldLayoutMkLst>
            <pc:docMk/>
            <pc:sldMasterMk cId="34348444" sldId="2147483716"/>
            <pc:sldLayoutMk cId="582394985" sldId="2147483725"/>
          </pc:sldLayoutMkLst>
        </pc:sldLayoutChg>
      </pc:sldMasterChg>
    </pc:docChg>
  </pc:docChgLst>
</pc:chgInfo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pt-BR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28753072920877898"/>
          <c:y val="8.3739074462861204E-2"/>
          <c:w val="0.45517609254461994"/>
          <c:h val="0.8384881009209898"/>
        </c:manualLayout>
      </c:layout>
      <c:pieChart>
        <c:varyColors val="1"/>
        <c:ser>
          <c:idx val="0"/>
          <c:order val="0"/>
          <c:tx>
            <c:strRef>
              <c:f>Planilha1!$B$1</c:f>
              <c:strCache>
                <c:ptCount val="1"/>
                <c:pt idx="0">
                  <c:v>Abrangencia</c:v>
                </c:pt>
              </c:strCache>
            </c:strRef>
          </c:tx>
          <c:explosion val="32"/>
          <c:dPt>
            <c:idx val="0"/>
            <c:bubble3D val="0"/>
            <c:spPr>
              <a:solidFill>
                <a:srgbClr val="4472C4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1-9E64-48B9-B440-416AC137ED2F}"/>
              </c:ext>
            </c:extLst>
          </c:dPt>
          <c:dPt>
            <c:idx val="1"/>
            <c:bubble3D val="0"/>
            <c:spPr>
              <a:solidFill>
                <a:srgbClr val="ED7D31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3-9E64-48B9-B440-416AC137ED2F}"/>
              </c:ext>
            </c:extLst>
          </c:dPt>
          <c:dPt>
            <c:idx val="2"/>
            <c:bubble3D val="0"/>
            <c:spPr>
              <a:solidFill>
                <a:schemeClr val="bg1">
                  <a:lumMod val="65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5-9E64-48B9-B440-416AC137ED2F}"/>
              </c:ext>
            </c:extLst>
          </c:dPt>
          <c:dPt>
            <c:idx val="3"/>
            <c:bubble3D val="0"/>
            <c:spPr>
              <a:solidFill>
                <a:srgbClr val="FFC00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7-9E64-48B9-B440-416AC137ED2F}"/>
              </c:ext>
            </c:extLst>
          </c:dPt>
          <c:dPt>
            <c:idx val="4"/>
            <c:bubble3D val="0"/>
            <c:spPr>
              <a:solidFill>
                <a:srgbClr val="7030A0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9-9E64-48B9-B440-416AC137ED2F}"/>
              </c:ext>
            </c:extLst>
          </c:dPt>
          <c:dPt>
            <c:idx val="5"/>
            <c:bubble3D val="0"/>
            <c:spPr>
              <a:solidFill>
                <a:srgbClr val="70AD47"/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B-9E64-48B9-B440-416AC137ED2F}"/>
              </c:ext>
            </c:extLst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D-9E64-48B9-B440-416AC137ED2F}"/>
              </c:ext>
            </c:extLst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  <c:extLst>
              <c:ext xmlns:c16="http://schemas.microsoft.com/office/drawing/2014/chart" uri="{C3380CC4-5D6E-409C-BE32-E72D297353CC}">
                <c16:uniqueId val="{0000000F-9E64-48B9-B440-416AC137ED2F}"/>
              </c:ext>
            </c:extLst>
          </c:dPt>
          <c:dLbls>
            <c:dLbl>
              <c:idx val="0"/>
              <c:layout>
                <c:manualLayout>
                  <c:x val="-0.16254614968548789"/>
                  <c:y val="-1.1366910804033186E-3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  <c:ext xmlns:c16="http://schemas.microsoft.com/office/drawing/2014/chart" uri="{C3380CC4-5D6E-409C-BE32-E72D297353CC}">
                  <c16:uniqueId val="{00000001-9E64-48B9-B440-416AC137ED2F}"/>
                </c:ext>
              </c:extLst>
            </c:dLbl>
            <c:dLbl>
              <c:idx val="1"/>
              <c:layout>
                <c:manualLayout>
                  <c:x val="-7.2437267557755392E-3"/>
                  <c:y val="-5.3380111763677001E-3"/>
                </c:manualLayout>
              </c:layout>
              <c:tx>
                <c:rich>
                  <a:bodyPr/>
                  <a:lstStyle/>
                  <a:p>
                    <a:fld id="{D1D45EAD-64FD-4E89-B4EA-A2AE24B71468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3-9E64-48B9-B440-416AC137ED2F}"/>
                </c:ext>
              </c:extLst>
            </c:dLbl>
            <c:dLbl>
              <c:idx val="2"/>
              <c:layout>
                <c:manualLayout>
                  <c:x val="-1.1334510264529501E-2"/>
                  <c:y val="1.271003495926273E-2"/>
                </c:manualLayout>
              </c:layout>
              <c:tx>
                <c:rich>
                  <a:bodyPr/>
                  <a:lstStyle/>
                  <a:p>
                    <a:fld id="{F5DC77C7-544E-4286-9CF6-EC997B9408DC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5-9E64-48B9-B440-416AC137ED2F}"/>
                </c:ext>
              </c:extLst>
            </c:dLbl>
            <c:dLbl>
              <c:idx val="3"/>
              <c:layout>
                <c:manualLayout>
                  <c:x val="-9.3851167821836137E-3"/>
                  <c:y val="5.7030948605304886E-3"/>
                </c:manualLayout>
              </c:layout>
              <c:tx>
                <c:rich>
                  <a:bodyPr/>
                  <a:lstStyle/>
                  <a:p>
                    <a:fld id="{984122FE-A365-4963-8A2B-595FC0044C7D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7-9E64-48B9-B440-416AC137ED2F}"/>
                </c:ext>
              </c:extLst>
            </c:dLbl>
            <c:dLbl>
              <c:idx val="4"/>
              <c:layout>
                <c:manualLayout>
                  <c:x val="-5.5893755817157196E-3"/>
                  <c:y val="-1.8439445318411393E-2"/>
                </c:manualLayout>
              </c:layout>
              <c:tx>
                <c:rich>
                  <a:bodyPr/>
                  <a:lstStyle/>
                  <a:p>
                    <a:fld id="{80C0FAC3-F8A5-407B-89EC-6B350BF3AC3A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9-9E64-48B9-B440-416AC137ED2F}"/>
                </c:ext>
              </c:extLst>
            </c:dLbl>
            <c:dLbl>
              <c:idx val="5"/>
              <c:layout>
                <c:manualLayout>
                  <c:x val="-8.9006969303124413E-3"/>
                  <c:y val="2.4679727224067523E-2"/>
                </c:manualLayout>
              </c:layout>
              <c:tx>
                <c:rich>
                  <a:bodyPr/>
                  <a:lstStyle/>
                  <a:p>
                    <a:fld id="{8B60B630-0098-49DC-BE02-0AE434CE030A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B-9E64-48B9-B440-416AC137ED2F}"/>
                </c:ext>
              </c:extLst>
            </c:dLbl>
            <c:dLbl>
              <c:idx val="6"/>
              <c:layout>
                <c:manualLayout>
                  <c:x val="-1.5824429445984257E-2"/>
                  <c:y val="0"/>
                </c:manualLayout>
              </c:layout>
              <c:tx>
                <c:rich>
                  <a:bodyPr/>
                  <a:lstStyle/>
                  <a:p>
                    <a:fld id="{205F07F3-828E-463E-9083-326654A3D848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D-9E64-48B9-B440-416AC137ED2F}"/>
                </c:ext>
              </c:extLst>
            </c:dLbl>
            <c:dLbl>
              <c:idx val="7"/>
              <c:layout>
                <c:manualLayout>
                  <c:x val="4.4304440615307019E-3"/>
                  <c:y val="7.0157119316049661E-4"/>
                </c:manualLayout>
              </c:layout>
              <c:tx>
                <c:rich>
                  <a:bodyPr/>
                  <a:lstStyle/>
                  <a:p>
                    <a:fld id="{619BB772-A3E9-4451-A61C-D2869430F297}" type="VALUE">
                      <a:rPr lang="en-US">
                        <a:solidFill>
                          <a:schemeClr val="tx1"/>
                        </a:solidFill>
                      </a:rPr>
                      <a:pPr/>
                      <a:t>[VALOR]</a:t>
                    </a:fld>
                    <a:endParaRPr lang="pt-BR"/>
                  </a:p>
                </c:rich>
              </c:tx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  <c:ext xmlns:c16="http://schemas.microsoft.com/office/drawing/2014/chart" uri="{C3380CC4-5D6E-409C-BE32-E72D297353CC}">
                  <c16:uniqueId val="{0000000F-9E64-48B9-B440-416AC137ED2F}"/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800" b="0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pt-BR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Planilha1!$A$2:$A$9</c:f>
              <c:strCache>
                <c:ptCount val="8"/>
                <c:pt idx="0">
                  <c:v>Financeiro</c:v>
                </c:pt>
                <c:pt idx="1">
                  <c:v>Comercial</c:v>
                </c:pt>
                <c:pt idx="2">
                  <c:v>Jurídica</c:v>
                </c:pt>
                <c:pt idx="3">
                  <c:v>TI &amp; Marketing</c:v>
                </c:pt>
                <c:pt idx="4">
                  <c:v>Atendimento</c:v>
                </c:pt>
                <c:pt idx="5">
                  <c:v>Clínico Operacional</c:v>
                </c:pt>
                <c:pt idx="6">
                  <c:v>Recursos Humanos</c:v>
                </c:pt>
                <c:pt idx="7">
                  <c:v>México</c:v>
                </c:pt>
              </c:strCache>
            </c:strRef>
          </c:cat>
          <c:val>
            <c:numRef>
              <c:f>Planilha1!$B$2:$B$9</c:f>
              <c:numCache>
                <c:formatCode>0.00%</c:formatCode>
                <c:ptCount val="8"/>
                <c:pt idx="0">
                  <c:v>0.49180327868852458</c:v>
                </c:pt>
                <c:pt idx="1">
                  <c:v>0.14754098360655737</c:v>
                </c:pt>
                <c:pt idx="2">
                  <c:v>8.1967213114754092E-2</c:v>
                </c:pt>
                <c:pt idx="3">
                  <c:v>6.5573770491803282E-2</c:v>
                </c:pt>
                <c:pt idx="4">
                  <c:v>6.5573770491803282E-2</c:v>
                </c:pt>
                <c:pt idx="5">
                  <c:v>6.5573770491803282E-2</c:v>
                </c:pt>
                <c:pt idx="6">
                  <c:v>4.9180327868852458E-2</c:v>
                </c:pt>
                <c:pt idx="7">
                  <c:v>3.2786885245901641E-2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10-9E64-48B9-B440-416AC137ED2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pt-BR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F397143-1924-4FB1-AEFB-461CC296710A}" type="datetimeFigureOut">
              <a:rPr lang="pt-BR" smtClean="0"/>
              <a:t>14/07/2025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5A88A5-AA74-433C-84D0-A1A3A0C5A4F5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72099432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88563C-6249-4582-9040-C39CC16D88AB}" type="slidenum">
              <a:rPr lang="pt-PT" smtClean="0"/>
              <a:pPr>
                <a:defRPr/>
              </a:pPr>
              <a:t>1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412525390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CD979D3-5194-FF2E-5E8B-A353001124B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CC83C-8417-D01F-97D2-7B02828230D2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CC0AB9C-1554-0B7E-C3B2-5DAAB14ADAE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3B7B296-8B27-9F10-F1D4-6121F7A66C1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728063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CABE7A2-BA91-1CE6-40FB-CBB6808F6E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1BAE8F7-9ABD-6884-4514-A82176CB52B4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66576CAF-88E4-713E-C9C1-72C5A22B8A7D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4C3456-8458-759B-CCA9-2BC426CB1D4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01898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2000" b="1"/>
              <a:t>Aceleração de vendas:</a:t>
            </a:r>
            <a:r>
              <a:rPr lang="pt-BR" sz="1700"/>
              <a:t> Somos reconhecidos por promover jornadas digitais com potencial de ajudar as empresas a vender mais. A evolução do e-commerce no Brasil se confunde com nossa história. Somos responsáveis pelo desenvolvimento das primeiras plataformas de e-commerce, somos expoente na implementação de </a:t>
            </a:r>
            <a:r>
              <a:rPr lang="pt-BR" sz="1700" err="1"/>
              <a:t>marketplace</a:t>
            </a:r>
            <a:r>
              <a:rPr lang="pt-BR" sz="1700"/>
              <a:t> e especialistas em performance de vendas online. </a:t>
            </a:r>
            <a:endParaRPr lang="pt-BR" sz="1600">
              <a:cs typeface="Calibri" panose="020F0502020204030204"/>
            </a:endParaRPr>
          </a:p>
          <a:p>
            <a:r>
              <a:rPr lang="pt-BR" sz="1700" b="1"/>
              <a:t>Exemplo: Pague Menos - </a:t>
            </a:r>
            <a:r>
              <a:rPr lang="pt-BR" sz="1700"/>
              <a:t>Assumimos o 3P para tracionar. Isso inclui além de plataforma, nosso </a:t>
            </a:r>
            <a:r>
              <a:rPr lang="pt-BR" sz="1700" err="1"/>
              <a:t>know</a:t>
            </a:r>
            <a:r>
              <a:rPr lang="pt-BR" sz="1700"/>
              <a:t> </a:t>
            </a:r>
            <a:r>
              <a:rPr lang="pt-BR" sz="1700" err="1"/>
              <a:t>how</a:t>
            </a:r>
            <a:r>
              <a:rPr lang="pt-BR" sz="1700"/>
              <a:t> em marketing digital, otimização de infraestrutura e usabilidade. </a:t>
            </a:r>
            <a:endParaRPr lang="pt-BR" sz="1728">
              <a:cs typeface="Calibri" panose="020F0502020204030204"/>
            </a:endParaRPr>
          </a:p>
          <a:p>
            <a:endParaRPr lang="pt-BR" sz="1728">
              <a:cs typeface="Calibri" panose="020F0502020204030204"/>
            </a:endParaRPr>
          </a:p>
          <a:p>
            <a:r>
              <a:rPr lang="pt-BR" sz="1700" b="1"/>
              <a:t>Eficiência Operacional: </a:t>
            </a:r>
            <a:br>
              <a:rPr lang="pt-BR" sz="1700" b="1">
                <a:cs typeface="+mn-lt"/>
              </a:rPr>
            </a:br>
            <a:r>
              <a:rPr lang="pt-BR" sz="1700"/>
              <a:t>Projetos ligados a eliminar desperdícios, automação de processos, otimização de infraestrutura, inteligência artificial para reduzir dependência humana ou adoção de tecnologia para reduzir </a:t>
            </a:r>
            <a:r>
              <a:rPr lang="pt-BR" sz="1700" err="1"/>
              <a:t>Opex</a:t>
            </a:r>
            <a:r>
              <a:rPr lang="pt-BR" sz="1700"/>
              <a:t> de modo geral.</a:t>
            </a:r>
            <a:endParaRPr lang="pt-BR" sz="1700">
              <a:cs typeface="Calibri"/>
            </a:endParaRPr>
          </a:p>
          <a:p>
            <a:r>
              <a:rPr lang="pt-BR" sz="1700" b="1">
                <a:cs typeface="+mn-lt"/>
              </a:rPr>
              <a:t>Exemplo: </a:t>
            </a:r>
            <a:r>
              <a:rPr lang="pt-BR" sz="1700" b="1" err="1">
                <a:cs typeface="+mn-lt"/>
              </a:rPr>
              <a:t>Dasa</a:t>
            </a:r>
            <a:r>
              <a:rPr lang="pt-BR" sz="1700">
                <a:cs typeface="+mn-lt"/>
              </a:rPr>
              <a:t> – Elegibilidade e Autorização. Utilização de certificados digitais para reduzir o uso de papel e integração entre os laboratórios e planos de saúde para reduzir a dependência humana, conseguindo potencial de redução de Open na casa de 200M por ano.</a:t>
            </a:r>
            <a:br>
              <a:rPr lang="pt-BR" sz="1700">
                <a:cs typeface="+mn-lt"/>
              </a:rPr>
            </a:br>
            <a:br>
              <a:rPr lang="pt-BR" sz="1700">
                <a:cs typeface="+mn-lt"/>
              </a:rPr>
            </a:br>
            <a:r>
              <a:rPr lang="pt-BR" sz="1700" b="1"/>
              <a:t>Novas fontes de receita: </a:t>
            </a:r>
            <a:br>
              <a:rPr lang="pt-BR" sz="1700">
                <a:cs typeface="+mn-lt"/>
              </a:rPr>
            </a:br>
            <a:r>
              <a:rPr lang="pt-BR" sz="1700"/>
              <a:t>Principalmente a partir da criação de novas ofertas ou até construção de novos negócios, principalmente com viés de inovação. Com potencial de reinventar o negócio. </a:t>
            </a:r>
            <a:endParaRPr lang="pt-BR" sz="1700">
              <a:cs typeface="Calibri"/>
            </a:endParaRPr>
          </a:p>
          <a:p>
            <a:r>
              <a:rPr lang="pt-BR" sz="1700" b="1">
                <a:cs typeface="+mn-lt"/>
              </a:rPr>
              <a:t>Exemplo: </a:t>
            </a:r>
            <a:r>
              <a:rPr lang="pt-BR" sz="1700" b="1" err="1">
                <a:cs typeface="+mn-lt"/>
              </a:rPr>
              <a:t>Odontoprev</a:t>
            </a:r>
            <a:r>
              <a:rPr lang="pt-BR" sz="1700">
                <a:cs typeface="+mn-lt"/>
              </a:rPr>
              <a:t> (</a:t>
            </a:r>
            <a:r>
              <a:rPr lang="pt-BR" sz="1700" err="1">
                <a:cs typeface="+mn-lt"/>
              </a:rPr>
              <a:t>club</a:t>
            </a:r>
            <a:r>
              <a:rPr lang="pt-BR" sz="1700">
                <a:cs typeface="+mn-lt"/>
              </a:rPr>
              <a:t> de assinaturas de benefícios e tratamentos odontológicos)</a:t>
            </a:r>
            <a:br>
              <a:rPr lang="pt-BR" sz="1700">
                <a:cs typeface="+mn-lt"/>
              </a:rPr>
            </a:br>
            <a:r>
              <a:rPr lang="pt-BR" sz="1700"/>
              <a:t> </a:t>
            </a:r>
            <a:br>
              <a:rPr lang="pt-BR" sz="1700">
                <a:cs typeface="+mn-lt"/>
              </a:rPr>
            </a:br>
            <a:r>
              <a:rPr lang="pt-BR" sz="1700" b="1"/>
              <a:t>Projetos de Posicionamento: </a:t>
            </a:r>
            <a:br>
              <a:rPr lang="pt-BR" sz="1700">
                <a:cs typeface="+mn-lt"/>
              </a:rPr>
            </a:br>
            <a:r>
              <a:rPr lang="pt-BR" sz="1700"/>
              <a:t>Ser reconhecida por cultura de inovação forte ou práticas sustentáveis (ESG) mudam o </a:t>
            </a:r>
            <a:r>
              <a:rPr lang="pt-BR" sz="1700" err="1"/>
              <a:t>valuation</a:t>
            </a:r>
            <a:r>
              <a:rPr lang="pt-BR" sz="1700"/>
              <a:t> de uma empresa, principalmente para aquelas de capital aberto ou com aspirações internacionais. O valor é uma percepção de futuro, os investidores só colocam recursos em uma empresa se acreditarem que ela valerá mais no futuro e que possui práticas que aumentam previsibilidade.</a:t>
            </a:r>
            <a:endParaRPr lang="pt-BR" sz="1700">
              <a:cs typeface="Calibri"/>
            </a:endParaRPr>
          </a:p>
          <a:p>
            <a:r>
              <a:rPr lang="pt-BR" sz="1700" b="1">
                <a:cs typeface="Calibri"/>
              </a:rPr>
              <a:t>Exemplo: Nestlé –</a:t>
            </a:r>
            <a:r>
              <a:rPr lang="pt-BR" sz="1700">
                <a:cs typeface="Calibri"/>
              </a:rPr>
              <a:t> Criar um canal para fomentar a profissionalização e digitalização das Boleiras </a:t>
            </a:r>
            <a:r>
              <a:rPr lang="pt-BR" sz="1700" err="1">
                <a:cs typeface="Calibri"/>
              </a:rPr>
              <a:t>independetes</a:t>
            </a:r>
            <a:r>
              <a:rPr lang="pt-BR" sz="1700">
                <a:cs typeface="Calibri"/>
              </a:rPr>
              <a:t>. Desde a compra dos insumos até a venda dos bolos. Conotação social. </a:t>
            </a:r>
          </a:p>
          <a:p>
            <a:endParaRPr lang="pt-BR" sz="1700">
              <a:cs typeface="Calibri"/>
            </a:endParaRPr>
          </a:p>
          <a:p>
            <a:r>
              <a:rPr lang="pt-BR" sz="1700">
                <a:cs typeface="Calibri"/>
              </a:rPr>
              <a:t>---</a:t>
            </a:r>
          </a:p>
          <a:p>
            <a:endParaRPr lang="pt-BR" sz="1700"/>
          </a:p>
          <a:p>
            <a:r>
              <a:rPr lang="pt-BR" sz="1700"/>
              <a:t>Objetivo único da </a:t>
            </a:r>
            <a:r>
              <a:rPr lang="pt-BR" sz="1700" err="1"/>
              <a:t>FCamara</a:t>
            </a:r>
            <a:r>
              <a:rPr lang="pt-BR" sz="1700"/>
              <a:t>, capaz de abranger e resumir todo o potencial do nosso ecossistema. </a:t>
            </a:r>
            <a:endParaRPr lang="pt-BR" sz="1600"/>
          </a:p>
          <a:p>
            <a:endParaRPr lang="pt-BR" sz="1600"/>
          </a:p>
          <a:p>
            <a:r>
              <a:rPr lang="pt-BR" sz="1700" b="1" err="1"/>
              <a:t>Cocriar</a:t>
            </a:r>
            <a:r>
              <a:rPr lang="pt-BR" sz="1700" b="1"/>
              <a:t> as melhores estratégias de geração de valor para nossos clientes</a:t>
            </a:r>
            <a:r>
              <a:rPr lang="pt-BR" sz="1700"/>
              <a:t>, a partir de jornadas de transformação digitais personalizadas</a:t>
            </a:r>
            <a:endParaRPr lang="pt-BR" sz="1700">
              <a:cs typeface="Calibri" panose="020F0502020204030204"/>
            </a:endParaRPr>
          </a:p>
          <a:p>
            <a:endParaRPr lang="pt-BR" sz="1600">
              <a:cs typeface="Calibri" panose="020F0502020204030204"/>
            </a:endParaRPr>
          </a:p>
          <a:p>
            <a:r>
              <a:rPr lang="pt-BR" sz="1700">
                <a:cs typeface="Calibri" panose="020F0502020204030204"/>
              </a:rPr>
              <a:t>Tudo o que entregamos ajuda nesse objetivo.</a:t>
            </a:r>
            <a:endParaRPr lang="pt-BR" sz="1700"/>
          </a:p>
          <a:p>
            <a:endParaRPr lang="pt-BR" sz="1600"/>
          </a:p>
          <a:p>
            <a:r>
              <a:rPr lang="pt-BR" sz="1700"/>
              <a:t>As principais alavancas de geração de VALOR de uma organização estão elencadas nesse pensamento:</a:t>
            </a:r>
            <a:endParaRPr lang="pt-BR" sz="1700">
              <a:cs typeface="Calibri" panose="020F0502020204030204"/>
            </a:endParaRPr>
          </a:p>
          <a:p>
            <a:r>
              <a:rPr lang="pt-BR" sz="1700"/>
              <a:t>  </a:t>
            </a:r>
            <a:endParaRPr lang="pt-BR" sz="1700">
              <a:cs typeface="Calibri"/>
            </a:endParaRPr>
          </a:p>
          <a:p>
            <a:pPr marL="171450" indent="-171450">
              <a:buFont typeface="Arial"/>
              <a:buChar char="•"/>
            </a:pPr>
            <a:r>
              <a:rPr lang="pt-BR" sz="1700"/>
              <a:t>Sua capacidade de gerar caixa de modo constante e crescente, medido principalmente por seu nível de receita; </a:t>
            </a:r>
            <a:br>
              <a:rPr lang="pt-BR" sz="1700">
                <a:cs typeface="+mn-lt"/>
              </a:rPr>
            </a:br>
            <a:endParaRPr lang="pt-BR" sz="1600"/>
          </a:p>
          <a:p>
            <a:pPr marL="171450" indent="-171450">
              <a:buFont typeface="Arial"/>
              <a:buChar char="•"/>
            </a:pPr>
            <a:r>
              <a:rPr lang="pt-BR" sz="1700"/>
              <a:t>Seus diferencias competitivos e sua eficiência operacional, medido principalmente por sua margem de lucro; </a:t>
            </a:r>
            <a:br>
              <a:rPr lang="pt-BR" sz="1700">
                <a:cs typeface="+mn-lt"/>
              </a:rPr>
            </a:br>
            <a:endParaRPr lang="pt-BR" sz="1600"/>
          </a:p>
          <a:p>
            <a:pPr marL="171450" indent="-171450">
              <a:buFont typeface="Arial"/>
              <a:buChar char="•"/>
            </a:pPr>
            <a:r>
              <a:rPr lang="pt-BR" sz="1700"/>
              <a:t>Percepção do mercado acerca de sua cultura de inovação, percentual da receita a partir de novos negócios (gerar valor no futuro); </a:t>
            </a:r>
            <a:br>
              <a:rPr lang="pt-BR" sz="1700">
                <a:cs typeface="+mn-lt"/>
              </a:rPr>
            </a:br>
            <a:endParaRPr lang="pt-BR" sz="1600"/>
          </a:p>
          <a:p>
            <a:pPr marL="171450" indent="-171450">
              <a:buFont typeface="Arial"/>
              <a:buChar char="•"/>
            </a:pPr>
            <a:r>
              <a:rPr lang="pt-BR" sz="1700"/>
              <a:t>Percepção do mercado sobre seu engajamento aos princípios ESG, sobretudo para empresas de capital aberto e/ou com aspirações internacionais;</a:t>
            </a:r>
            <a:endParaRPr lang="pt-BR" sz="1700">
              <a:cs typeface="Calibri" panose="020F0502020204030204"/>
            </a:endParaRPr>
          </a:p>
          <a:p>
            <a:endParaRPr lang="pt-BR" sz="1700">
              <a:ea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18479526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C6F8202-D02F-6005-4C8B-40000D50D2D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AD99912A-F366-62C5-7A81-2857805F9118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1287929-E276-20D4-6D77-C0DA4DDD9CD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D6F4E-0E70-309B-DCBF-AC7DDFF60F40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243963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>
              <a:defRPr/>
            </a:pPr>
            <a:fld id="{5388563C-6249-4582-9040-C39CC16D88AB}" type="slidenum">
              <a:rPr lang="pt-PT" smtClean="0"/>
              <a:pPr>
                <a:defRPr/>
              </a:pPr>
              <a:t>14</a:t>
            </a:fld>
            <a:endParaRPr lang="pt-PT"/>
          </a:p>
        </p:txBody>
      </p:sp>
    </p:spTree>
    <p:extLst>
      <p:ext uri="{BB962C8B-B14F-4D97-AF65-F5344CB8AC3E}">
        <p14:creationId xmlns:p14="http://schemas.microsoft.com/office/powerpoint/2010/main" val="325137370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sz="1700"/>
              <a:t>Aqui é uma visão macro das principais competências e especializações do ecossistema FCamara, incluindo todas as empresas que fazem parte do nosso grupo.</a:t>
            </a:r>
            <a:endParaRPr lang="en-US"/>
          </a:p>
          <a:p>
            <a:endParaRPr lang="pt-BR"/>
          </a:p>
          <a:p>
            <a:r>
              <a:rPr lang="pt-BR" sz="1700" b="1"/>
              <a:t>1) Foco no cliente, </a:t>
            </a:r>
            <a:r>
              <a:rPr lang="pt-BR" sz="1700"/>
              <a:t>inclusive considerando o mesmo como parte integrante do nosso ecossistema, conectando oportunidades de negócio entre eles. </a:t>
            </a:r>
            <a:endParaRPr lang="en-US" sz="1700"/>
          </a:p>
          <a:p>
            <a:r>
              <a:rPr lang="pt-BR" sz="1700" b="1"/>
              <a:t>Exemplo:</a:t>
            </a:r>
            <a:r>
              <a:rPr lang="pt-BR" sz="1700"/>
              <a:t> Baruel quer fazer uma campanha de Dia das Mães, com produtos personalizados, diretamente para consumidor final, mas não possui ainda canais digitais para esse fim e nem investimento aprovado para construção desses canais em 2024. Conectamos eles com nosso outro cliente, a Pague Menos, para utilizar os canais digitais de forma White </a:t>
            </a:r>
            <a:r>
              <a:rPr lang="pt-BR" sz="1700" err="1"/>
              <a:t>Label</a:t>
            </a:r>
            <a:r>
              <a:rPr lang="pt-BR" sz="1700"/>
              <a:t> e, assim, viabilizar a operação dessa campanha. </a:t>
            </a:r>
            <a:endParaRPr lang="en-US"/>
          </a:p>
          <a:p>
            <a:endParaRPr lang="pt-BR"/>
          </a:p>
          <a:p>
            <a:r>
              <a:rPr lang="pt-BR" sz="1700" b="1"/>
              <a:t>2) Jornadas de Transformação:</a:t>
            </a:r>
            <a:r>
              <a:rPr lang="pt-BR" sz="1700"/>
              <a:t> nos especializamos em atender de ponta a ponta as principais jornadas digitais para negócios, onde todas elas se conectam e se complementam, atendendo de forma robusta e profunda as necessidades de nossos clientes;</a:t>
            </a:r>
            <a:endParaRPr lang="en-US" sz="1700"/>
          </a:p>
          <a:p>
            <a:endParaRPr lang="pt-BR" sz="1700" b="1">
              <a:cs typeface="Calibri"/>
            </a:endParaRPr>
          </a:p>
          <a:p>
            <a:r>
              <a:rPr lang="pt-BR" sz="1700" b="1"/>
              <a:t>3) Centros de Excelência &amp; Parceiros: </a:t>
            </a:r>
            <a:r>
              <a:rPr lang="pt-BR" sz="1700"/>
              <a:t>nossas principais competências técnicas e de negócio, que podem ser utilizadas de forma modular, atendendo os clientes de forma personalizada e alinhada ao momento/necessidade;</a:t>
            </a:r>
            <a:endParaRPr lang="en-US" sz="1700"/>
          </a:p>
          <a:p>
            <a:endParaRPr lang="pt-BR"/>
          </a:p>
          <a:p>
            <a:r>
              <a:rPr lang="pt-BR" sz="1700" b="1"/>
              <a:t>4) Business </a:t>
            </a:r>
            <a:r>
              <a:rPr lang="pt-BR" sz="1700" b="1" err="1"/>
              <a:t>Studios</a:t>
            </a:r>
            <a:r>
              <a:rPr lang="pt-BR" sz="1700" b="1"/>
              <a:t>:</a:t>
            </a:r>
            <a:r>
              <a:rPr lang="pt-BR" sz="1700"/>
              <a:t> onde acompanhamos as principais tendências de cada segmento, indicando como tecnologia e inovação estão sendo aplicadas para geração de valor nesses negócios. </a:t>
            </a:r>
            <a:endParaRPr lang="en-US" sz="1700"/>
          </a:p>
          <a:p>
            <a:endParaRPr lang="en-US" sz="1700">
              <a:cs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9756720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4C1A27-BE77-59B4-E2D5-2F80CEA3A0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0983E6EA-A8E7-54DE-365E-D498B24B52F3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80462CD0-E4EC-FAFE-3816-394E034CEA1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8F01A5A-D606-1367-DCDF-88C6DED344E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37263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3EED1F1-4123-C289-4E10-D40184F2412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69A16760-6A29-F071-D7C5-F3CB447D628D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1862F332-7885-F73B-CA69-CC30AE1B97E9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248CB79-0E5F-74F3-883A-AC1A87ACB0E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060988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77A4B12-2C8F-90C3-72E4-39A2FC545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FEC83F6B-03D1-39E4-6A78-31AEC081AE10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C15C5EC1-E676-CD1C-9DD4-AB05AA6393D7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EE0A62-83D2-1B76-738B-89136B4ED7F7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74412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EBF5AD8-E9F8-95AF-2A0F-4F6BC957B3D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7FDFF80E-4DB1-D69B-4829-EC4ACC016AA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78E0F46-DEDC-4C62-9518-65FD0344C4E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7382703-C2D1-2B55-0C10-AEB0F3CF98C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038642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E731799-7E42-3B3A-57ED-C00A91DA18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2AAD5D0-829C-5B5B-4FEF-AC940A640E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EDFCACE1-13E3-6BF9-87D7-0DD8DC2D50DC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8EA8750-2509-5F1E-DCAB-7BEEBC5B207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941914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33533A8-11A3-4516-EEFE-494103BDA81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3B1FBD4C-DEC6-0AEF-BABE-A503BE2721CE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028F3D38-5AB8-3415-A780-E5E9BBA4164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36CCDE-17AE-142D-F1CD-BC0756232F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239541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BE4AD49-43DC-0E59-E1B4-778FEFDE94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>
            <a:extLst>
              <a:ext uri="{FF2B5EF4-FFF2-40B4-BE49-F238E27FC236}">
                <a16:creationId xmlns:a16="http://schemas.microsoft.com/office/drawing/2014/main" id="{DBCD56ED-164D-3A7D-4EE4-ACC6AAC0A61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>
            <a:extLst>
              <a:ext uri="{FF2B5EF4-FFF2-40B4-BE49-F238E27FC236}">
                <a16:creationId xmlns:a16="http://schemas.microsoft.com/office/drawing/2014/main" id="{DDCF5A3E-898D-D296-B147-B0540E2B38CB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228600" indent="-228600">
              <a:buAutoNum type="arabicPeriod"/>
              <a:defRPr/>
            </a:pPr>
            <a:endParaRPr lang="pt-BR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3C68EB-D323-2502-A8A0-94F5C678976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0F4A2C8-6C88-4E71-83EE-698B9D4FE22F}" type="slidenum">
              <a:rPr lang="en-US" smtClean="0"/>
              <a:pPr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756774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666F99-84C3-4E09-B0B8-AF4A5F5061CD}" type="datetimeFigureOut">
              <a:rPr lang="pt-BR" smtClean="0"/>
              <a:t>14/07/2025</a:t>
            </a:fld>
            <a:endParaRPr lang="pt-BR"/>
          </a:p>
        </p:txBody>
      </p:sp>
      <p:sp>
        <p:nvSpPr>
          <p:cNvPr id="3" name="Espaço Reservado para Rodapé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8A0E780-3B82-4133-A673-38EA22A15347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6267539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Slide - Black">
  <p:cSld name="1_Title Slide - Black">
    <p:bg>
      <p:bgPr>
        <a:solidFill>
          <a:srgbClr val="FF5C35"/>
        </a:solidFill>
        <a:effectLst/>
      </p:bgPr>
    </p:bg>
    <p:spTree>
      <p:nvGrpSpPr>
        <p:cNvPr id="1" name="Shape 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Google Shape;19;p35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11199442" y="552284"/>
            <a:ext cx="431602" cy="53753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636102658"/>
      </p:ext>
    </p:extLst>
  </p:cSld>
  <p:clrMapOvr>
    <a:masterClrMapping/>
  </p:clrMapOvr>
  <p:transition>
    <p:fade/>
  </p:transition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36410098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Graphic 29">
            <a:extLst>
              <a:ext uri="{FF2B5EF4-FFF2-40B4-BE49-F238E27FC236}">
                <a16:creationId xmlns:a16="http://schemas.microsoft.com/office/drawing/2014/main" id="{2D1A9696-51E0-FBF7-ABED-BE087BD5B0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8417" y="382782"/>
            <a:ext cx="431515" cy="5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337721"/>
      </p:ext>
    </p:extLst>
  </p:cSld>
  <p:clrMapOvr>
    <a:masterClrMapping/>
  </p:clrMapOvr>
  <p:transition>
    <p:fade/>
  </p:transition>
  <p:hf hdr="0" dt="0"/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879645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anfleto de 8,5 x 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296701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54422F8B-E43C-CF4C-38BC-C1B84F222F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AF6D01-00D0-415B-A7F9-A07B17F72B96}" type="datetimeFigureOut">
              <a:rPr lang="pt-BR" smtClean="0"/>
              <a:t>14/07/2025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87112A18-9E1D-EBE7-CBE4-C75CCB2BF0B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C7D298F0-FE3D-FE13-4959-AAC6AA47D4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AB5F528-3FDA-4FD1-8991-F253E381589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479642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284271-EA4A-40D8-0840-F474A75F29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0A76846-BFA6-9A3A-AA07-7F04282FFD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06" indent="0" algn="ctr">
              <a:buNone/>
              <a:defRPr sz="2000"/>
            </a:lvl2pPr>
            <a:lvl3pPr marL="914211" indent="0" algn="ctr">
              <a:buNone/>
              <a:defRPr sz="1800"/>
            </a:lvl3pPr>
            <a:lvl4pPr marL="1371317" indent="0" algn="ctr">
              <a:buNone/>
              <a:defRPr sz="1600"/>
            </a:lvl4pPr>
            <a:lvl5pPr marL="1828422" indent="0" algn="ctr">
              <a:buNone/>
              <a:defRPr sz="1600"/>
            </a:lvl5pPr>
            <a:lvl6pPr marL="2285527" indent="0" algn="ctr">
              <a:buNone/>
              <a:defRPr sz="1600"/>
            </a:lvl6pPr>
            <a:lvl7pPr marL="2742632" indent="0" algn="ctr">
              <a:buNone/>
              <a:defRPr sz="1600"/>
            </a:lvl7pPr>
            <a:lvl8pPr marL="3199739" indent="0" algn="ctr">
              <a:buNone/>
              <a:defRPr sz="1600"/>
            </a:lvl8pPr>
            <a:lvl9pPr marL="3656844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40AB613-A2A9-386A-B4EB-52461735EA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F0B4A7F-8680-4012-B831-DF3AF8DB21F9}" type="datetimeFigureOut">
              <a:rPr lang="pt-BR" smtClean="0"/>
              <a:t>14/07/2025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CD8F7D67-CFBF-178A-F1BE-03D4D262B1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01C309C7-7D28-8AE7-3E7A-82DD8EA67E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72BE432-5C70-409E-9FAC-6D5C429C28D9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056194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udo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17"/>
          <p:cNvSpPr>
            <a:spLocks noGrp="1"/>
          </p:cNvSpPr>
          <p:nvPr>
            <p:ph type="body" sz="quarter" idx="12" hasCustomPrompt="1"/>
          </p:nvPr>
        </p:nvSpPr>
        <p:spPr>
          <a:xfrm>
            <a:off x="539754" y="987702"/>
            <a:ext cx="11112497" cy="259209"/>
          </a:xfrm>
        </p:spPr>
        <p:txBody>
          <a:bodyPr/>
          <a:lstStyle>
            <a:lvl1pPr marL="0" indent="0">
              <a:buNone/>
              <a:defRPr sz="1200">
                <a:solidFill>
                  <a:srgbClr val="EB6744"/>
                </a:solidFill>
              </a:defRPr>
            </a:lvl1pPr>
          </a:lstStyle>
          <a:p>
            <a:pPr lvl="0"/>
            <a:r>
              <a:rPr lang="en-US"/>
              <a:t>Click to edit Master Subtitle styles</a:t>
            </a:r>
            <a:endParaRPr lang="pt-BR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3"/>
          </p:nvPr>
        </p:nvSpPr>
        <p:spPr>
          <a:xfrm>
            <a:off x="539751" y="1416053"/>
            <a:ext cx="11112499" cy="4530725"/>
          </a:xfrm>
        </p:spPr>
        <p:txBody>
          <a:bodyPr/>
          <a:lstStyle>
            <a:lvl1pPr>
              <a:buClr>
                <a:srgbClr val="EB6744"/>
              </a:buClr>
              <a:defRPr>
                <a:solidFill>
                  <a:srgbClr val="333333"/>
                </a:solidFill>
              </a:defRPr>
            </a:lvl1pPr>
            <a:lvl2pPr>
              <a:buClr>
                <a:srgbClr val="EB6744"/>
              </a:buClr>
              <a:defRPr>
                <a:solidFill>
                  <a:srgbClr val="333333"/>
                </a:solidFill>
              </a:defRPr>
            </a:lvl2pPr>
            <a:lvl3pPr>
              <a:buClr>
                <a:srgbClr val="EB6744"/>
              </a:buClr>
              <a:defRPr>
                <a:solidFill>
                  <a:srgbClr val="333333"/>
                </a:solidFill>
              </a:defRPr>
            </a:lvl3pPr>
            <a:lvl4pPr>
              <a:buClr>
                <a:srgbClr val="EB6744"/>
              </a:buClr>
              <a:defRPr>
                <a:solidFill>
                  <a:srgbClr val="333333"/>
                </a:solidFill>
              </a:defRPr>
            </a:lvl4pPr>
            <a:lvl5pPr>
              <a:buClr>
                <a:srgbClr val="EB6744"/>
              </a:buClr>
              <a:defRPr>
                <a:solidFill>
                  <a:srgbClr val="333333"/>
                </a:solidFill>
              </a:defRPr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pt-BR"/>
          </a:p>
        </p:txBody>
      </p:sp>
      <p:sp>
        <p:nvSpPr>
          <p:cNvPr id="15" name="Title 14"/>
          <p:cNvSpPr>
            <a:spLocks noGrp="1"/>
          </p:cNvSpPr>
          <p:nvPr>
            <p:ph type="title"/>
          </p:nvPr>
        </p:nvSpPr>
        <p:spPr>
          <a:xfrm>
            <a:off x="539754" y="289709"/>
            <a:ext cx="9665403" cy="535793"/>
          </a:xfrm>
        </p:spPr>
        <p:txBody>
          <a:bodyPr/>
          <a:lstStyle>
            <a:lvl1pPr>
              <a:defRPr>
                <a:solidFill>
                  <a:schemeClr val="accent4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pt-BR"/>
          </a:p>
        </p:txBody>
      </p:sp>
      <p:sp>
        <p:nvSpPr>
          <p:cNvPr id="5" name="Text Placeholder 6">
            <a:extLst>
              <a:ext uri="{FF2B5EF4-FFF2-40B4-BE49-F238E27FC236}">
                <a16:creationId xmlns:a16="http://schemas.microsoft.com/office/drawing/2014/main" id="{520490F1-A625-4820-92FF-FD88013BA0A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539753" y="6384709"/>
            <a:ext cx="9061575" cy="190892"/>
          </a:xfrm>
        </p:spPr>
        <p:txBody>
          <a:bodyPr anchor="b"/>
          <a:lstStyle>
            <a:lvl1pPr marL="0" indent="0">
              <a:buNone/>
              <a:defRPr sz="700"/>
            </a:lvl1pPr>
          </a:lstStyle>
          <a:p>
            <a:r>
              <a:rPr lang="en-US"/>
              <a:t>Notes</a:t>
            </a:r>
          </a:p>
        </p:txBody>
      </p:sp>
    </p:spTree>
    <p:extLst>
      <p:ext uri="{BB962C8B-B14F-4D97-AF65-F5344CB8AC3E}">
        <p14:creationId xmlns:p14="http://schemas.microsoft.com/office/powerpoint/2010/main" val="111065787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7/14/2025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‹nº›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77452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userDrawn="1">
  <p:cSld name="2_Title Slide - White">
    <p:bg bwMode="gray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Graphic 29">
            <a:extLst>
              <a:ext uri="{FF2B5EF4-FFF2-40B4-BE49-F238E27FC236}">
                <a16:creationId xmlns:a16="http://schemas.microsoft.com/office/drawing/2014/main" id="{BD89B0E6-4CF2-5DA8-DA19-07598D28302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11199442" y="552283"/>
            <a:ext cx="431602" cy="5375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557777"/>
      </p:ext>
    </p:extLst>
  </p:cSld>
  <p:clrMapOvr>
    <a:masterClrMapping/>
  </p:clrMapOvr>
  <p:transition>
    <p:fade/>
  </p:transition>
  <p:hf hdr="0" dt="0"/>
  <p:extLst>
    <p:ext uri="{DCECCB84-F9BA-43D5-87BE-67443E8EF086}">
      <p15:sldGuideLst xmlns:p15="http://schemas.microsoft.com/office/powerpoint/2012/main">
        <p15:guide id="1" orient="horz" pos="4088">
          <p15:clr>
            <a:srgbClr val="FBAE40"/>
          </p15:clr>
        </p15:guide>
      </p15:sldGuideLst>
    </p:ext>
  </p:extLst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Relationship Id="rId9" Type="http://schemas.openxmlformats.org/officeDocument/2006/relationships/theme" Target="../theme/theme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3666F99-84C3-4E09-B0B8-AF4A5F5061CD}" type="datetimeFigureOut">
              <a:rPr lang="pt-BR" smtClean="0"/>
              <a:t>14/07/2025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A0E780-3B82-4133-A673-38EA22A15347}" type="slidenum">
              <a:rPr lang="pt-BR" smtClean="0"/>
              <a:t>‹nº›</a:t>
            </a:fld>
            <a:endParaRPr lang="pt-BR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7FC55FF9-F021-8552-E001-BB51D1928607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665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1688141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5" r:id="rId1"/>
    <p:sldLayoutId id="2147483725" r:id="rId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7/14/2025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‹nº›</a:t>
            </a:fld>
            <a:endParaRPr lang="en-US"/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95AD025D-F0CE-A536-5169-FDC3FD13F7BB}"/>
              </a:ext>
            </a:extLst>
          </p:cNvPr>
          <p:cNvSpPr txBox="1"/>
          <p:nvPr userDrawn="1"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665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460825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9" r:id="rId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838201" y="6497052"/>
            <a:ext cx="2743200" cy="224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9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4038602" y="6497052"/>
            <a:ext cx="4114800" cy="224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9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endParaRPr lang="pt-BR" noProof="0"/>
          </a:p>
        </p:txBody>
      </p:sp>
      <p:sp>
        <p:nvSpPr>
          <p:cNvPr id="6" name="Espaço reservado para o número do slide 5"/>
          <p:cNvSpPr>
            <a:spLocks noGrp="1"/>
          </p:cNvSpPr>
          <p:nvPr>
            <p:ph type="sldNum" sz="quarter" idx="4"/>
          </p:nvPr>
        </p:nvSpPr>
        <p:spPr>
          <a:xfrm>
            <a:off x="8610601" y="6497052"/>
            <a:ext cx="2743200" cy="2244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909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rtl="0"/>
            <a:fld id="{308FAEA7-0C3C-4CCF-BA6B-669D7915826F}" type="slidenum">
              <a:rPr lang="pt-BR" noProof="0" smtClean="0"/>
              <a:pPr rtl="0"/>
              <a:t>‹nº›</a:t>
            </a:fld>
            <a:endParaRPr lang="pt-BR" noProof="0"/>
          </a:p>
        </p:txBody>
      </p:sp>
      <p:sp>
        <p:nvSpPr>
          <p:cNvPr id="8" name="Espaço Reservado para Texto 2">
            <a:extLst>
              <a:ext uri="{FF2B5EF4-FFF2-40B4-BE49-F238E27FC236}">
                <a16:creationId xmlns:a16="http://schemas.microsoft.com/office/drawing/2014/main" id="{3E6E4B3C-9A18-4004-9E7B-C553CDC7999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50787" y="5206756"/>
            <a:ext cx="4145798" cy="983785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pt-BR" noProof="0"/>
              <a:t>Editar estilos de texto Mestre</a:t>
            </a:r>
          </a:p>
          <a:p>
            <a:pPr lvl="1" rtl="0"/>
            <a:r>
              <a:rPr lang="pt-BR" noProof="0"/>
              <a:t>Segundo nível</a:t>
            </a:r>
          </a:p>
          <a:p>
            <a:pPr lvl="2" rtl="0"/>
            <a:r>
              <a:rPr lang="pt-BR" noProof="0"/>
              <a:t>Terceiro nível</a:t>
            </a:r>
          </a:p>
          <a:p>
            <a:pPr lvl="3" rtl="0"/>
            <a:r>
              <a:rPr lang="pt-BR" noProof="0"/>
              <a:t>Quarto nível</a:t>
            </a:r>
          </a:p>
          <a:p>
            <a:pPr lvl="4" rtl="0"/>
            <a:r>
              <a:rPr lang="pt-BR" noProof="0"/>
              <a:t>Quinto nível</a:t>
            </a:r>
          </a:p>
        </p:txBody>
      </p:sp>
      <p:sp>
        <p:nvSpPr>
          <p:cNvPr id="10" name="Espaço Reservado para Título 1">
            <a:extLst>
              <a:ext uri="{FF2B5EF4-FFF2-40B4-BE49-F238E27FC236}">
                <a16:creationId xmlns:a16="http://schemas.microsoft.com/office/drawing/2014/main" id="{C826F937-FF29-4221-AD0F-4A4D9090B8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81400" y="2781469"/>
            <a:ext cx="7959625" cy="43105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pPr rtl="0"/>
            <a:r>
              <a:rPr lang="pt-BR" noProof="0"/>
              <a:t>Adicionar texto.</a:t>
            </a:r>
          </a:p>
        </p:txBody>
      </p:sp>
      <p:sp>
        <p:nvSpPr>
          <p:cNvPr id="3" name="CaixaDeTexto 2">
            <a:extLst>
              <a:ext uri="{FF2B5EF4-FFF2-40B4-BE49-F238E27FC236}">
                <a16:creationId xmlns:a16="http://schemas.microsoft.com/office/drawing/2014/main" id="{F0DA560C-9EDA-6204-1AF8-1E4BD4B8A8DD}"/>
              </a:ext>
            </a:extLst>
          </p:cNvPr>
          <p:cNvSpPr txBox="1"/>
          <p:nvPr>
            <p:extLst>
              <p:ext uri="{1162E1C5-73C7-4A58-AE30-91384D911F3F}">
                <p184:classification xmlns:p184="http://schemas.microsoft.com/office/powerpoint/2018/4/main" val="ftr"/>
              </p:ext>
            </p:extLst>
          </p:nvPr>
        </p:nvSpPr>
        <p:spPr>
          <a:xfrm>
            <a:off x="63500" y="6642100"/>
            <a:ext cx="665163" cy="152400"/>
          </a:xfrm>
          <a:prstGeom prst="rect">
            <a:avLst/>
          </a:prstGeom>
        </p:spPr>
        <p:txBody>
          <a:bodyPr horzOverflow="overflow" lIns="0" tIns="0" rIns="0" bIns="0">
            <a:spAutoFit/>
          </a:bodyPr>
          <a:lstStyle/>
          <a:p>
            <a:pPr algn="l"/>
            <a:r>
              <a:rPr lang="pt-BR" sz="1000">
                <a:solidFill>
                  <a:srgbClr val="000000">
                    <a:alpha val="50000"/>
                  </a:srgbClr>
                </a:solidFill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Confidencial</a:t>
            </a:r>
          </a:p>
        </p:txBody>
      </p:sp>
    </p:spTree>
    <p:extLst>
      <p:ext uri="{BB962C8B-B14F-4D97-AF65-F5344CB8AC3E}">
        <p14:creationId xmlns:p14="http://schemas.microsoft.com/office/powerpoint/2010/main" val="343484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7" r:id="rId1"/>
    <p:sldLayoutId id="2147483718" r:id="rId2"/>
    <p:sldLayoutId id="2147483719" r:id="rId3"/>
    <p:sldLayoutId id="2147483720" r:id="rId4"/>
    <p:sldLayoutId id="2147483721" r:id="rId5"/>
    <p:sldLayoutId id="2147483722" r:id="rId6"/>
    <p:sldLayoutId id="2147483723" r:id="rId7"/>
    <p:sldLayoutId id="2147483724" r:id="rId8"/>
  </p:sldLayoutIdLst>
  <p:hf hdr="0" dt="0"/>
  <p:txStyles>
    <p:titleStyle>
      <a:lvl1pPr algn="l" defTabSz="706545" rtl="0" eaLnBrk="1" latinLnBrk="0" hangingPunct="1">
        <a:lnSpc>
          <a:spcPct val="85000"/>
        </a:lnSpc>
        <a:spcBef>
          <a:spcPct val="0"/>
        </a:spcBef>
        <a:buNone/>
        <a:defRPr sz="3818" b="1" kern="1200" cap="all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0" indent="0" algn="l" defTabSz="706545" rtl="0" eaLnBrk="1" latinLnBrk="0" hangingPunct="1">
        <a:lnSpc>
          <a:spcPct val="90000"/>
        </a:lnSpc>
        <a:spcBef>
          <a:spcPts val="772"/>
        </a:spcBef>
        <a:buFont typeface="Arial" panose="020B0604020202020204" pitchFamily="34" charset="0"/>
        <a:buNone/>
        <a:defRPr sz="1273" kern="1200">
          <a:solidFill>
            <a:schemeClr val="tx2"/>
          </a:solidFill>
          <a:latin typeface="+mn-lt"/>
          <a:ea typeface="+mn-ea"/>
          <a:cs typeface="+mn-cs"/>
        </a:defRPr>
      </a:lvl1pPr>
      <a:lvl2pPr marL="353273" indent="0" algn="l" defTabSz="706545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None/>
        <a:defRPr sz="1273" kern="1200">
          <a:solidFill>
            <a:schemeClr val="tx2"/>
          </a:solidFill>
          <a:latin typeface="+mn-lt"/>
          <a:ea typeface="+mn-ea"/>
          <a:cs typeface="+mn-cs"/>
        </a:defRPr>
      </a:lvl2pPr>
      <a:lvl3pPr marL="706545" indent="0" algn="l" defTabSz="706545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None/>
        <a:defRPr sz="1273" kern="1200">
          <a:solidFill>
            <a:schemeClr val="tx2"/>
          </a:solidFill>
          <a:latin typeface="+mn-lt"/>
          <a:ea typeface="+mn-ea"/>
          <a:cs typeface="+mn-cs"/>
        </a:defRPr>
      </a:lvl3pPr>
      <a:lvl4pPr marL="1059818" indent="0" algn="l" defTabSz="706545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None/>
        <a:defRPr sz="1273" kern="1200">
          <a:solidFill>
            <a:schemeClr val="tx2"/>
          </a:solidFill>
          <a:latin typeface="+mn-lt"/>
          <a:ea typeface="+mn-ea"/>
          <a:cs typeface="+mn-cs"/>
        </a:defRPr>
      </a:lvl4pPr>
      <a:lvl5pPr marL="1413090" indent="0" algn="l" defTabSz="706545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None/>
        <a:defRPr sz="1273" kern="1200">
          <a:solidFill>
            <a:schemeClr val="tx2"/>
          </a:solidFill>
          <a:latin typeface="+mn-lt"/>
          <a:ea typeface="+mn-ea"/>
          <a:cs typeface="+mn-cs"/>
        </a:defRPr>
      </a:lvl5pPr>
      <a:lvl6pPr marL="1943000" indent="-176637" algn="l" defTabSz="706545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1" kern="1200">
          <a:solidFill>
            <a:schemeClr val="tx1"/>
          </a:solidFill>
          <a:latin typeface="+mn-lt"/>
          <a:ea typeface="+mn-ea"/>
          <a:cs typeface="+mn-cs"/>
        </a:defRPr>
      </a:lvl6pPr>
      <a:lvl7pPr marL="2296272" indent="-176637" algn="l" defTabSz="706545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1" kern="1200">
          <a:solidFill>
            <a:schemeClr val="tx1"/>
          </a:solidFill>
          <a:latin typeface="+mn-lt"/>
          <a:ea typeface="+mn-ea"/>
          <a:cs typeface="+mn-cs"/>
        </a:defRPr>
      </a:lvl7pPr>
      <a:lvl8pPr marL="2649545" indent="-176637" algn="l" defTabSz="706545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1" kern="1200">
          <a:solidFill>
            <a:schemeClr val="tx1"/>
          </a:solidFill>
          <a:latin typeface="+mn-lt"/>
          <a:ea typeface="+mn-ea"/>
          <a:cs typeface="+mn-cs"/>
        </a:defRPr>
      </a:lvl8pPr>
      <a:lvl9pPr marL="3002818" indent="-176637" algn="l" defTabSz="706545" rtl="0" eaLnBrk="1" latinLnBrk="0" hangingPunct="1">
        <a:lnSpc>
          <a:spcPct val="90000"/>
        </a:lnSpc>
        <a:spcBef>
          <a:spcPts val="387"/>
        </a:spcBef>
        <a:buFont typeface="Arial" panose="020B0604020202020204" pitchFamily="34" charset="0"/>
        <a:buChar char="•"/>
        <a:defRPr sz="139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06545" rtl="0" eaLnBrk="1" latinLnBrk="0" hangingPunct="1">
        <a:defRPr sz="1391" kern="1200">
          <a:solidFill>
            <a:schemeClr val="tx1"/>
          </a:solidFill>
          <a:latin typeface="+mn-lt"/>
          <a:ea typeface="+mn-ea"/>
          <a:cs typeface="+mn-cs"/>
        </a:defRPr>
      </a:lvl1pPr>
      <a:lvl2pPr marL="353273" algn="l" defTabSz="706545" rtl="0" eaLnBrk="1" latinLnBrk="0" hangingPunct="1">
        <a:defRPr sz="1391" kern="1200">
          <a:solidFill>
            <a:schemeClr val="tx1"/>
          </a:solidFill>
          <a:latin typeface="+mn-lt"/>
          <a:ea typeface="+mn-ea"/>
          <a:cs typeface="+mn-cs"/>
        </a:defRPr>
      </a:lvl2pPr>
      <a:lvl3pPr marL="706545" algn="l" defTabSz="706545" rtl="0" eaLnBrk="1" latinLnBrk="0" hangingPunct="1">
        <a:defRPr sz="1391" kern="1200">
          <a:solidFill>
            <a:schemeClr val="tx1"/>
          </a:solidFill>
          <a:latin typeface="+mn-lt"/>
          <a:ea typeface="+mn-ea"/>
          <a:cs typeface="+mn-cs"/>
        </a:defRPr>
      </a:lvl3pPr>
      <a:lvl4pPr marL="1059818" algn="l" defTabSz="706545" rtl="0" eaLnBrk="1" latinLnBrk="0" hangingPunct="1">
        <a:defRPr sz="1391" kern="1200">
          <a:solidFill>
            <a:schemeClr val="tx1"/>
          </a:solidFill>
          <a:latin typeface="+mn-lt"/>
          <a:ea typeface="+mn-ea"/>
          <a:cs typeface="+mn-cs"/>
        </a:defRPr>
      </a:lvl4pPr>
      <a:lvl5pPr marL="1413090" algn="l" defTabSz="706545" rtl="0" eaLnBrk="1" latinLnBrk="0" hangingPunct="1">
        <a:defRPr sz="1391" kern="1200">
          <a:solidFill>
            <a:schemeClr val="tx1"/>
          </a:solidFill>
          <a:latin typeface="+mn-lt"/>
          <a:ea typeface="+mn-ea"/>
          <a:cs typeface="+mn-cs"/>
        </a:defRPr>
      </a:lvl5pPr>
      <a:lvl6pPr marL="1766363" algn="l" defTabSz="706545" rtl="0" eaLnBrk="1" latinLnBrk="0" hangingPunct="1">
        <a:defRPr sz="1391" kern="1200">
          <a:solidFill>
            <a:schemeClr val="tx1"/>
          </a:solidFill>
          <a:latin typeface="+mn-lt"/>
          <a:ea typeface="+mn-ea"/>
          <a:cs typeface="+mn-cs"/>
        </a:defRPr>
      </a:lvl6pPr>
      <a:lvl7pPr marL="2119636" algn="l" defTabSz="706545" rtl="0" eaLnBrk="1" latinLnBrk="0" hangingPunct="1">
        <a:defRPr sz="1391" kern="1200">
          <a:solidFill>
            <a:schemeClr val="tx1"/>
          </a:solidFill>
          <a:latin typeface="+mn-lt"/>
          <a:ea typeface="+mn-ea"/>
          <a:cs typeface="+mn-cs"/>
        </a:defRPr>
      </a:lvl7pPr>
      <a:lvl8pPr marL="2472908" algn="l" defTabSz="706545" rtl="0" eaLnBrk="1" latinLnBrk="0" hangingPunct="1">
        <a:defRPr sz="1391" kern="1200">
          <a:solidFill>
            <a:schemeClr val="tx1"/>
          </a:solidFill>
          <a:latin typeface="+mn-lt"/>
          <a:ea typeface="+mn-ea"/>
          <a:cs typeface="+mn-cs"/>
        </a:defRPr>
      </a:lvl8pPr>
      <a:lvl9pPr marL="2826181" algn="l" defTabSz="706545" rtl="0" eaLnBrk="1" latinLnBrk="0" hangingPunct="1">
        <a:defRPr sz="139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jpeg"/><Relationship Id="rId7" Type="http://schemas.openxmlformats.org/officeDocument/2006/relationships/image" Target="../media/image9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8.png"/><Relationship Id="rId5" Type="http://schemas.openxmlformats.org/officeDocument/2006/relationships/image" Target="../media/image7.sv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png"/><Relationship Id="rId5" Type="http://schemas.openxmlformats.org/officeDocument/2006/relationships/image" Target="../media/image86.png"/><Relationship Id="rId4" Type="http://schemas.openxmlformats.org/officeDocument/2006/relationships/image" Target="../media/image85.sv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7" Type="http://schemas.openxmlformats.org/officeDocument/2006/relationships/image" Target="../media/image90.sv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svg"/><Relationship Id="rId4" Type="http://schemas.openxmlformats.org/officeDocument/2006/relationships/image" Target="../media/image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7.svg"/><Relationship Id="rId3" Type="http://schemas.openxmlformats.org/officeDocument/2006/relationships/image" Target="../media/image92.png"/><Relationship Id="rId7" Type="http://schemas.openxmlformats.org/officeDocument/2006/relationships/image" Target="../media/image9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5.svg"/><Relationship Id="rId5" Type="http://schemas.openxmlformats.org/officeDocument/2006/relationships/image" Target="../media/image94.png"/><Relationship Id="rId4" Type="http://schemas.openxmlformats.org/officeDocument/2006/relationships/image" Target="../media/image93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svg"/><Relationship Id="rId13" Type="http://schemas.openxmlformats.org/officeDocument/2006/relationships/image" Target="../media/image105.png"/><Relationship Id="rId3" Type="http://schemas.openxmlformats.org/officeDocument/2006/relationships/image" Target="../media/image98.jpeg"/><Relationship Id="rId7" Type="http://schemas.openxmlformats.org/officeDocument/2006/relationships/image" Target="../media/image65.png"/><Relationship Id="rId12" Type="http://schemas.openxmlformats.org/officeDocument/2006/relationships/image" Target="../media/image104.emf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00.svg"/><Relationship Id="rId11" Type="http://schemas.openxmlformats.org/officeDocument/2006/relationships/image" Target="../media/image103.svg"/><Relationship Id="rId5" Type="http://schemas.openxmlformats.org/officeDocument/2006/relationships/image" Target="../media/image99.png"/><Relationship Id="rId10" Type="http://schemas.openxmlformats.org/officeDocument/2006/relationships/image" Target="../media/image102.png"/><Relationship Id="rId4" Type="http://schemas.openxmlformats.org/officeDocument/2006/relationships/hyperlink" Target="https://fcamara.com/" TargetMode="External"/><Relationship Id="rId9" Type="http://schemas.openxmlformats.org/officeDocument/2006/relationships/image" Target="../media/image101.png"/><Relationship Id="rId14" Type="http://schemas.openxmlformats.org/officeDocument/2006/relationships/image" Target="../media/image106.svg"/></Relationships>
</file>

<file path=ppt/slides/_rels/slide2.xml.rels><?xml version="1.0" encoding="UTF-8" standalone="yes"?>
<Relationships xmlns="http://schemas.openxmlformats.org/package/2006/relationships"><Relationship Id="rId13" Type="http://schemas.openxmlformats.org/officeDocument/2006/relationships/image" Target="../media/image19.svg"/><Relationship Id="rId18" Type="http://schemas.openxmlformats.org/officeDocument/2006/relationships/hyperlink" Target="https://camara1.sharepoint.com/sites/PortalFCamara/BackOffice/Jornada%20de%20Transforma&#231;&#227;o/Full%20Digital%20Commerce/Portugu&#234;s%20-%20Brasil/Apresenta&#231;&#227;o%20Full%20Digital%20Commerce%20-%20jul24.pptx" TargetMode="External"/><Relationship Id="rId26" Type="http://schemas.openxmlformats.org/officeDocument/2006/relationships/image" Target="../media/image29.png"/><Relationship Id="rId39" Type="http://schemas.openxmlformats.org/officeDocument/2006/relationships/image" Target="../media/image42.svg"/><Relationship Id="rId21" Type="http://schemas.openxmlformats.org/officeDocument/2006/relationships/image" Target="../media/image24.png"/><Relationship Id="rId34" Type="http://schemas.openxmlformats.org/officeDocument/2006/relationships/image" Target="../media/image37.png"/><Relationship Id="rId42" Type="http://schemas.openxmlformats.org/officeDocument/2006/relationships/image" Target="../media/image45.emf"/><Relationship Id="rId7" Type="http://schemas.openxmlformats.org/officeDocument/2006/relationships/image" Target="../media/image15.svg"/><Relationship Id="rId2" Type="http://schemas.openxmlformats.org/officeDocument/2006/relationships/notesSlide" Target="../notesSlides/notesSlide2.xml"/><Relationship Id="rId16" Type="http://schemas.openxmlformats.org/officeDocument/2006/relationships/hyperlink" Target="https://camara1.sharepoint.com/sites/PortalFCamara/BackOffice/Jornada%20de%20Transforma&#231;&#227;o/Innovation/Portugu&#234;s%20Brasil/Jornada-Inovacao-Play_FCamara.pptx" TargetMode="External"/><Relationship Id="rId20" Type="http://schemas.openxmlformats.org/officeDocument/2006/relationships/image" Target="../media/image23.svg"/><Relationship Id="rId29" Type="http://schemas.openxmlformats.org/officeDocument/2006/relationships/image" Target="../media/image32.svg"/><Relationship Id="rId41" Type="http://schemas.openxmlformats.org/officeDocument/2006/relationships/image" Target="../media/image4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11" Type="http://schemas.openxmlformats.org/officeDocument/2006/relationships/image" Target="../media/image7.svg"/><Relationship Id="rId24" Type="http://schemas.openxmlformats.org/officeDocument/2006/relationships/image" Target="../media/image27.png"/><Relationship Id="rId32" Type="http://schemas.openxmlformats.org/officeDocument/2006/relationships/image" Target="../media/image35.png"/><Relationship Id="rId37" Type="http://schemas.openxmlformats.org/officeDocument/2006/relationships/image" Target="../media/image40.svg"/><Relationship Id="rId40" Type="http://schemas.openxmlformats.org/officeDocument/2006/relationships/image" Target="../media/image43.png"/><Relationship Id="rId5" Type="http://schemas.openxmlformats.org/officeDocument/2006/relationships/image" Target="../media/image13.svg"/><Relationship Id="rId15" Type="http://schemas.openxmlformats.org/officeDocument/2006/relationships/image" Target="../media/image21.svg"/><Relationship Id="rId23" Type="http://schemas.openxmlformats.org/officeDocument/2006/relationships/image" Target="../media/image26.png"/><Relationship Id="rId28" Type="http://schemas.openxmlformats.org/officeDocument/2006/relationships/image" Target="../media/image31.png"/><Relationship Id="rId36" Type="http://schemas.openxmlformats.org/officeDocument/2006/relationships/image" Target="../media/image39.png"/><Relationship Id="rId10" Type="http://schemas.openxmlformats.org/officeDocument/2006/relationships/image" Target="../media/image6.png"/><Relationship Id="rId19" Type="http://schemas.openxmlformats.org/officeDocument/2006/relationships/image" Target="../media/image22.png"/><Relationship Id="rId31" Type="http://schemas.openxmlformats.org/officeDocument/2006/relationships/image" Target="../media/image34.svg"/><Relationship Id="rId44" Type="http://schemas.openxmlformats.org/officeDocument/2006/relationships/image" Target="../media/image47.svg"/><Relationship Id="rId4" Type="http://schemas.openxmlformats.org/officeDocument/2006/relationships/image" Target="../media/image12.png"/><Relationship Id="rId9" Type="http://schemas.openxmlformats.org/officeDocument/2006/relationships/image" Target="../media/image17.svg"/><Relationship Id="rId14" Type="http://schemas.openxmlformats.org/officeDocument/2006/relationships/image" Target="../media/image20.png"/><Relationship Id="rId22" Type="http://schemas.openxmlformats.org/officeDocument/2006/relationships/image" Target="../media/image25.svg"/><Relationship Id="rId27" Type="http://schemas.openxmlformats.org/officeDocument/2006/relationships/image" Target="../media/image30.svg"/><Relationship Id="rId30" Type="http://schemas.openxmlformats.org/officeDocument/2006/relationships/image" Target="../media/image33.png"/><Relationship Id="rId35" Type="http://schemas.openxmlformats.org/officeDocument/2006/relationships/image" Target="../media/image38.svg"/><Relationship Id="rId43" Type="http://schemas.openxmlformats.org/officeDocument/2006/relationships/image" Target="../media/image46.png"/><Relationship Id="rId8" Type="http://schemas.openxmlformats.org/officeDocument/2006/relationships/image" Target="../media/image16.png"/><Relationship Id="rId3" Type="http://schemas.openxmlformats.org/officeDocument/2006/relationships/image" Target="../media/image11.jpeg"/><Relationship Id="rId12" Type="http://schemas.openxmlformats.org/officeDocument/2006/relationships/image" Target="../media/image18.png"/><Relationship Id="rId17" Type="http://schemas.openxmlformats.org/officeDocument/2006/relationships/hyperlink" Target="https://camara1.sharepoint.com/sites/PortalFCamara/BackOffice/Jornada%20de%20Transforma&#231;&#227;o/Innovation/Portugu&#234;s%20Brasil/Jornada-Inovacao-Play_FCamara.pptx?web=1" TargetMode="External"/><Relationship Id="rId25" Type="http://schemas.openxmlformats.org/officeDocument/2006/relationships/image" Target="../media/image28.svg"/><Relationship Id="rId33" Type="http://schemas.openxmlformats.org/officeDocument/2006/relationships/image" Target="../media/image36.svg"/><Relationship Id="rId38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svg"/><Relationship Id="rId13" Type="http://schemas.openxmlformats.org/officeDocument/2006/relationships/image" Target="../media/image58.png"/><Relationship Id="rId3" Type="http://schemas.openxmlformats.org/officeDocument/2006/relationships/image" Target="../media/image48.jpeg"/><Relationship Id="rId7" Type="http://schemas.openxmlformats.org/officeDocument/2006/relationships/image" Target="../media/image52.png"/><Relationship Id="rId12" Type="http://schemas.openxmlformats.org/officeDocument/2006/relationships/image" Target="../media/image57.sv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51.svg"/><Relationship Id="rId11" Type="http://schemas.openxmlformats.org/officeDocument/2006/relationships/image" Target="../media/image56.png"/><Relationship Id="rId5" Type="http://schemas.openxmlformats.org/officeDocument/2006/relationships/image" Target="../media/image50.png"/><Relationship Id="rId10" Type="http://schemas.openxmlformats.org/officeDocument/2006/relationships/image" Target="../media/image55.svg"/><Relationship Id="rId4" Type="http://schemas.openxmlformats.org/officeDocument/2006/relationships/image" Target="../media/image49.png"/><Relationship Id="rId9" Type="http://schemas.openxmlformats.org/officeDocument/2006/relationships/image" Target="../media/image54.png"/><Relationship Id="rId14" Type="http://schemas.openxmlformats.org/officeDocument/2006/relationships/image" Target="../media/image59.sv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svg"/><Relationship Id="rId4" Type="http://schemas.openxmlformats.org/officeDocument/2006/relationships/image" Target="../media/image5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4.svg"/><Relationship Id="rId5" Type="http://schemas.openxmlformats.org/officeDocument/2006/relationships/image" Target="../media/image63.png"/><Relationship Id="rId4" Type="http://schemas.openxmlformats.org/officeDocument/2006/relationships/image" Target="../media/image6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68.png"/><Relationship Id="rId5" Type="http://schemas.openxmlformats.org/officeDocument/2006/relationships/image" Target="../media/image67.png"/><Relationship Id="rId4" Type="http://schemas.openxmlformats.org/officeDocument/2006/relationships/image" Target="../media/image66.sv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png"/><Relationship Id="rId13" Type="http://schemas.openxmlformats.org/officeDocument/2006/relationships/image" Target="../media/image79.png"/><Relationship Id="rId3" Type="http://schemas.openxmlformats.org/officeDocument/2006/relationships/image" Target="../media/image69.jpeg"/><Relationship Id="rId7" Type="http://schemas.openxmlformats.org/officeDocument/2006/relationships/image" Target="../media/image73.png"/><Relationship Id="rId12" Type="http://schemas.openxmlformats.org/officeDocument/2006/relationships/image" Target="../media/image78.jpeg"/><Relationship Id="rId2" Type="http://schemas.openxmlformats.org/officeDocument/2006/relationships/notesSlide" Target="../notesSlides/notesSlide8.xml"/><Relationship Id="rId16" Type="http://schemas.openxmlformats.org/officeDocument/2006/relationships/image" Target="../media/image82.sv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eg"/><Relationship Id="rId11" Type="http://schemas.openxmlformats.org/officeDocument/2006/relationships/image" Target="../media/image77.jpeg"/><Relationship Id="rId5" Type="http://schemas.openxmlformats.org/officeDocument/2006/relationships/image" Target="../media/image71.png"/><Relationship Id="rId15" Type="http://schemas.openxmlformats.org/officeDocument/2006/relationships/image" Target="../media/image81.png"/><Relationship Id="rId10" Type="http://schemas.openxmlformats.org/officeDocument/2006/relationships/image" Target="../media/image76.png"/><Relationship Id="rId4" Type="http://schemas.openxmlformats.org/officeDocument/2006/relationships/image" Target="../media/image70.png"/><Relationship Id="rId9" Type="http://schemas.openxmlformats.org/officeDocument/2006/relationships/image" Target="../media/image75.jpeg"/><Relationship Id="rId14" Type="http://schemas.openxmlformats.org/officeDocument/2006/relationships/image" Target="../media/image8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 descr="Uma imagem contendo objeto, estrela&#10;&#10;Descrição gerada automaticamente">
            <a:extLst>
              <a:ext uri="{FF2B5EF4-FFF2-40B4-BE49-F238E27FC236}">
                <a16:creationId xmlns:a16="http://schemas.microsoft.com/office/drawing/2014/main" id="{232941F9-F923-158C-666E-8B260F0678F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560" t="15217" r="24257" b="30600"/>
          <a:stretch/>
        </p:blipFill>
        <p:spPr>
          <a:xfrm>
            <a:off x="-16510" y="-70114"/>
            <a:ext cx="12208510" cy="6842132"/>
          </a:xfrm>
          <a:prstGeom prst="rect">
            <a:avLst/>
          </a:prstGeom>
        </p:spPr>
      </p:pic>
      <p:sp>
        <p:nvSpPr>
          <p:cNvPr id="4" name="Retângulo 3">
            <a:extLst>
              <a:ext uri="{FF2B5EF4-FFF2-40B4-BE49-F238E27FC236}">
                <a16:creationId xmlns:a16="http://schemas.microsoft.com/office/drawing/2014/main" id="{0C149103-3FE5-CF5B-BA7B-31F0D7E2F8B9}"/>
              </a:ext>
            </a:extLst>
          </p:cNvPr>
          <p:cNvSpPr/>
          <p:nvPr/>
        </p:nvSpPr>
        <p:spPr>
          <a:xfrm>
            <a:off x="0" y="565466"/>
            <a:ext cx="12192000" cy="6291846"/>
          </a:xfrm>
          <a:prstGeom prst="rect">
            <a:avLst/>
          </a:prstGeom>
          <a:gradFill flip="none" rotWithShape="1">
            <a:gsLst>
              <a:gs pos="0">
                <a:schemeClr val="tx1"/>
              </a:gs>
              <a:gs pos="100000">
                <a:schemeClr val="tx1">
                  <a:alpha val="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1250"/>
          </a:p>
        </p:txBody>
      </p:sp>
      <p:pic>
        <p:nvPicPr>
          <p:cNvPr id="19" name="Gráfico 18">
            <a:extLst>
              <a:ext uri="{FF2B5EF4-FFF2-40B4-BE49-F238E27FC236}">
                <a16:creationId xmlns:a16="http://schemas.microsoft.com/office/drawing/2014/main" id="{B0EDB946-A486-098B-0AA7-AD80AF91169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866534" y="2899413"/>
            <a:ext cx="4458933" cy="761063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6F8E4C3E-B81A-AD52-61DB-CA31F24426C6}"/>
              </a:ext>
            </a:extLst>
          </p:cNvPr>
          <p:cNvGrpSpPr/>
          <p:nvPr/>
        </p:nvGrpSpPr>
        <p:grpSpPr>
          <a:xfrm>
            <a:off x="1660300" y="5369901"/>
            <a:ext cx="8871400" cy="1177637"/>
            <a:chOff x="1598628" y="7732221"/>
            <a:chExt cx="12775740" cy="1695920"/>
          </a:xfrm>
        </p:grpSpPr>
        <p:grpSp>
          <p:nvGrpSpPr>
            <p:cNvPr id="7" name="Google Shape;786;p179">
              <a:extLst>
                <a:ext uri="{FF2B5EF4-FFF2-40B4-BE49-F238E27FC236}">
                  <a16:creationId xmlns:a16="http://schemas.microsoft.com/office/drawing/2014/main" id="{C9495CAB-7736-0173-6F07-2C99FEC1B162}"/>
                </a:ext>
              </a:extLst>
            </p:cNvPr>
            <p:cNvGrpSpPr/>
            <p:nvPr/>
          </p:nvGrpSpPr>
          <p:grpSpPr>
            <a:xfrm>
              <a:off x="1598628" y="7750841"/>
              <a:ext cx="2005825" cy="1310307"/>
              <a:chOff x="738707" y="7315653"/>
              <a:chExt cx="2937293" cy="1918790"/>
            </a:xfrm>
          </p:grpSpPr>
          <p:sp>
            <p:nvSpPr>
              <p:cNvPr id="8" name="Google Shape;787;p179">
                <a:extLst>
                  <a:ext uri="{FF2B5EF4-FFF2-40B4-BE49-F238E27FC236}">
                    <a16:creationId xmlns:a16="http://schemas.microsoft.com/office/drawing/2014/main" id="{E9777819-D947-89AD-5814-CF5367B85297}"/>
                  </a:ext>
                </a:extLst>
              </p:cNvPr>
              <p:cNvSpPr txBox="1"/>
              <p:nvPr/>
            </p:nvSpPr>
            <p:spPr>
              <a:xfrm>
                <a:off x="738707" y="7892935"/>
                <a:ext cx="2937293" cy="1341508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75" tIns="60925" rIns="121875" bIns="609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buSzPts val="4000"/>
                </a:pPr>
                <a:r>
                  <a:rPr lang="pt-BR" sz="1667" b="1" dirty="0">
                    <a:solidFill>
                      <a:schemeClr val="lt1"/>
                    </a:solidFill>
                  </a:rPr>
                  <a:t>18 anos </a:t>
                </a:r>
                <a:r>
                  <a:rPr lang="pt-BR" sz="1667" dirty="0">
                    <a:solidFill>
                      <a:schemeClr val="lt1"/>
                    </a:solidFill>
                  </a:rPr>
                  <a:t>no mercado</a:t>
                </a:r>
                <a:endParaRPr sz="1667" dirty="0">
                  <a:solidFill>
                    <a:schemeClr val="lt1"/>
                  </a:solidFill>
                </a:endParaRPr>
              </a:p>
            </p:txBody>
          </p:sp>
          <p:pic>
            <p:nvPicPr>
              <p:cNvPr id="9" name="Google Shape;788;p179">
                <a:extLst>
                  <a:ext uri="{FF2B5EF4-FFF2-40B4-BE49-F238E27FC236}">
                    <a16:creationId xmlns:a16="http://schemas.microsoft.com/office/drawing/2014/main" id="{037BF949-BD71-8115-4AB4-D596BC4A7F96}"/>
                  </a:ext>
                </a:extLst>
              </p:cNvPr>
              <p:cNvPicPr preferRelativeResize="0"/>
              <p:nvPr/>
            </p:nvPicPr>
            <p:blipFill rotWithShape="1">
              <a:blip r:embed="rId6">
                <a:alphaModFix/>
              </a:blip>
              <a:srcRect/>
              <a:stretch/>
            </p:blipFill>
            <p:spPr>
              <a:xfrm>
                <a:off x="1885111" y="7315653"/>
                <a:ext cx="583279" cy="583279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10" name="Google Shape;780;p179">
              <a:extLst>
                <a:ext uri="{FF2B5EF4-FFF2-40B4-BE49-F238E27FC236}">
                  <a16:creationId xmlns:a16="http://schemas.microsoft.com/office/drawing/2014/main" id="{4ECC788A-7966-7C75-C99A-EC62FB9B5993}"/>
                </a:ext>
              </a:extLst>
            </p:cNvPr>
            <p:cNvGrpSpPr/>
            <p:nvPr/>
          </p:nvGrpSpPr>
          <p:grpSpPr>
            <a:xfrm>
              <a:off x="8950778" y="7732221"/>
              <a:ext cx="2683931" cy="1325430"/>
              <a:chOff x="8474577" y="7293509"/>
              <a:chExt cx="3930301" cy="1940932"/>
            </a:xfrm>
          </p:grpSpPr>
          <p:sp>
            <p:nvSpPr>
              <p:cNvPr id="11" name="Google Shape;781;p179">
                <a:extLst>
                  <a:ext uri="{FF2B5EF4-FFF2-40B4-BE49-F238E27FC236}">
                    <a16:creationId xmlns:a16="http://schemas.microsoft.com/office/drawing/2014/main" id="{F071845F-9534-5499-1D4B-0E146517928A}"/>
                  </a:ext>
                </a:extLst>
              </p:cNvPr>
              <p:cNvSpPr txBox="1"/>
              <p:nvPr/>
            </p:nvSpPr>
            <p:spPr>
              <a:xfrm>
                <a:off x="8474577" y="7892935"/>
                <a:ext cx="3930301" cy="1341506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75" tIns="60925" rIns="121875" bIns="609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buSzPts val="4000"/>
                </a:pPr>
                <a:r>
                  <a:rPr lang="pt-BR" sz="1667" dirty="0">
                    <a:solidFill>
                      <a:schemeClr val="lt1"/>
                    </a:solidFill>
                  </a:rPr>
                  <a:t>+ de </a:t>
                </a:r>
                <a:r>
                  <a:rPr lang="pt-BR" sz="1667" b="1" dirty="0">
                    <a:solidFill>
                      <a:schemeClr val="lt1"/>
                    </a:solidFill>
                  </a:rPr>
                  <a:t>1.500</a:t>
                </a:r>
                <a:r>
                  <a:rPr lang="pt-BR" sz="1667" dirty="0">
                    <a:solidFill>
                      <a:schemeClr val="lt1"/>
                    </a:solidFill>
                  </a:rPr>
                  <a:t> #SangueLaranja</a:t>
                </a:r>
                <a:endParaRPr sz="1667" dirty="0">
                  <a:solidFill>
                    <a:schemeClr val="lt1"/>
                  </a:solidFill>
                </a:endParaRPr>
              </a:p>
            </p:txBody>
          </p:sp>
          <p:pic>
            <p:nvPicPr>
              <p:cNvPr id="12" name="Google Shape;782;p179">
                <a:extLst>
                  <a:ext uri="{FF2B5EF4-FFF2-40B4-BE49-F238E27FC236}">
                    <a16:creationId xmlns:a16="http://schemas.microsoft.com/office/drawing/2014/main" id="{DE7E3FD7-8311-F1D6-29EC-CE43B67EF81D}"/>
                  </a:ext>
                </a:extLst>
              </p:cNvPr>
              <p:cNvPicPr preferRelativeResize="0"/>
              <p:nvPr/>
            </p:nvPicPr>
            <p:blipFill rotWithShape="1">
              <a:blip r:embed="rId7">
                <a:alphaModFix/>
              </a:blip>
              <a:srcRect/>
              <a:stretch/>
            </p:blipFill>
            <p:spPr>
              <a:xfrm>
                <a:off x="10073617" y="7293509"/>
                <a:ext cx="732220" cy="732220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cxnSp>
          <p:nvCxnSpPr>
            <p:cNvPr id="13" name="Conector reto 12">
              <a:extLst>
                <a:ext uri="{FF2B5EF4-FFF2-40B4-BE49-F238E27FC236}">
                  <a16:creationId xmlns:a16="http://schemas.microsoft.com/office/drawing/2014/main" id="{611C6625-00EA-CC45-7B5C-0ADB58A288F2}"/>
                </a:ext>
              </a:extLst>
            </p:cNvPr>
            <p:cNvCxnSpPr>
              <a:cxnSpLocks/>
            </p:cNvCxnSpPr>
            <p:nvPr/>
          </p:nvCxnSpPr>
          <p:spPr>
            <a:xfrm>
              <a:off x="4083658" y="8141559"/>
              <a:ext cx="0" cy="1113420"/>
            </a:xfrm>
            <a:prstGeom prst="line">
              <a:avLst/>
            </a:prstGeom>
            <a:ln w="12700">
              <a:solidFill>
                <a:srgbClr val="EE80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266D8F86-F996-F363-DAA0-5DE863570D77}"/>
                </a:ext>
              </a:extLst>
            </p:cNvPr>
            <p:cNvCxnSpPr>
              <a:cxnSpLocks/>
            </p:cNvCxnSpPr>
            <p:nvPr/>
          </p:nvCxnSpPr>
          <p:spPr>
            <a:xfrm>
              <a:off x="8633911" y="8141559"/>
              <a:ext cx="0" cy="1113420"/>
            </a:xfrm>
            <a:prstGeom prst="line">
              <a:avLst/>
            </a:prstGeom>
            <a:ln w="12700">
              <a:solidFill>
                <a:srgbClr val="EE80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Conector reto 14">
              <a:extLst>
                <a:ext uri="{FF2B5EF4-FFF2-40B4-BE49-F238E27FC236}">
                  <a16:creationId xmlns:a16="http://schemas.microsoft.com/office/drawing/2014/main" id="{18F05162-9161-E958-BDB1-059FCFE47723}"/>
                </a:ext>
              </a:extLst>
            </p:cNvPr>
            <p:cNvCxnSpPr>
              <a:cxnSpLocks/>
            </p:cNvCxnSpPr>
            <p:nvPr/>
          </p:nvCxnSpPr>
          <p:spPr>
            <a:xfrm>
              <a:off x="12004033" y="8141559"/>
              <a:ext cx="0" cy="1113420"/>
            </a:xfrm>
            <a:prstGeom prst="line">
              <a:avLst/>
            </a:prstGeom>
            <a:ln w="12700">
              <a:solidFill>
                <a:srgbClr val="EE806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16" name="Google Shape;789;p179">
              <a:extLst>
                <a:ext uri="{FF2B5EF4-FFF2-40B4-BE49-F238E27FC236}">
                  <a16:creationId xmlns:a16="http://schemas.microsoft.com/office/drawing/2014/main" id="{E55AEE47-06A9-DD2A-B26E-2EA3ACB7A7DD}"/>
                </a:ext>
              </a:extLst>
            </p:cNvPr>
            <p:cNvGrpSpPr/>
            <p:nvPr/>
          </p:nvGrpSpPr>
          <p:grpSpPr>
            <a:xfrm>
              <a:off x="4286601" y="7750843"/>
              <a:ext cx="3945832" cy="1605886"/>
              <a:chOff x="2995599" y="7312221"/>
              <a:chExt cx="5778208" cy="2351631"/>
            </a:xfrm>
          </p:grpSpPr>
          <p:sp>
            <p:nvSpPr>
              <p:cNvPr id="17" name="Google Shape;790;p179">
                <a:extLst>
                  <a:ext uri="{FF2B5EF4-FFF2-40B4-BE49-F238E27FC236}">
                    <a16:creationId xmlns:a16="http://schemas.microsoft.com/office/drawing/2014/main" id="{40C99F1D-EA01-6307-9647-F18B326AD019}"/>
                  </a:ext>
                </a:extLst>
              </p:cNvPr>
              <p:cNvSpPr txBox="1"/>
              <p:nvPr/>
            </p:nvSpPr>
            <p:spPr>
              <a:xfrm>
                <a:off x="2995599" y="7781325"/>
                <a:ext cx="5778208" cy="188252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75" tIns="60925" rIns="121875" bIns="609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buSzPts val="4000"/>
                </a:pPr>
                <a:r>
                  <a:rPr lang="pt-BR" sz="1667" b="1">
                    <a:solidFill>
                      <a:schemeClr val="lt1"/>
                    </a:solidFill>
                  </a:rPr>
                  <a:t>Multinacional brasileira </a:t>
                </a:r>
                <a:r>
                  <a:rPr lang="pt-BR" sz="1667">
                    <a:solidFill>
                      <a:schemeClr val="lt1"/>
                    </a:solidFill>
                  </a:rPr>
                  <a:t>com operações na</a:t>
                </a:r>
              </a:p>
              <a:p>
                <a:pPr algn="ctr">
                  <a:buSzPts val="4000"/>
                </a:pPr>
                <a:r>
                  <a:rPr lang="pt-BR" sz="1667" b="1">
                    <a:solidFill>
                      <a:schemeClr val="lt1"/>
                    </a:solidFill>
                  </a:rPr>
                  <a:t>Europa e Reino Unido</a:t>
                </a:r>
              </a:p>
            </p:txBody>
          </p:sp>
          <p:pic>
            <p:nvPicPr>
              <p:cNvPr id="18" name="Google Shape;791;p179">
                <a:extLst>
                  <a:ext uri="{FF2B5EF4-FFF2-40B4-BE49-F238E27FC236}">
                    <a16:creationId xmlns:a16="http://schemas.microsoft.com/office/drawing/2014/main" id="{024AF29C-0667-F56D-F2F4-AD7E7AF321CD}"/>
                  </a:ext>
                </a:extLst>
              </p:cNvPr>
              <p:cNvPicPr preferRelativeResize="0"/>
              <p:nvPr/>
            </p:nvPicPr>
            <p:blipFill rotWithShape="1">
              <a:blip r:embed="rId8">
                <a:alphaModFix/>
              </a:blip>
              <a:srcRect/>
              <a:stretch/>
            </p:blipFill>
            <p:spPr>
              <a:xfrm>
                <a:off x="5678610" y="7312221"/>
                <a:ext cx="469103" cy="46910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  <p:grpSp>
          <p:nvGrpSpPr>
            <p:cNvPr id="29" name="Agrupar 28">
              <a:extLst>
                <a:ext uri="{FF2B5EF4-FFF2-40B4-BE49-F238E27FC236}">
                  <a16:creationId xmlns:a16="http://schemas.microsoft.com/office/drawing/2014/main" id="{EF4AE51E-C519-E5A0-9D3B-9A0707DF8460}"/>
                </a:ext>
              </a:extLst>
            </p:cNvPr>
            <p:cNvGrpSpPr/>
            <p:nvPr/>
          </p:nvGrpSpPr>
          <p:grpSpPr>
            <a:xfrm>
              <a:off x="12454127" y="7788785"/>
              <a:ext cx="1920241" cy="1639356"/>
              <a:chOff x="12454127" y="7788785"/>
              <a:chExt cx="1920241" cy="1639356"/>
            </a:xfrm>
          </p:grpSpPr>
          <p:sp>
            <p:nvSpPr>
              <p:cNvPr id="5" name="Google Shape;784;p179">
                <a:extLst>
                  <a:ext uri="{FF2B5EF4-FFF2-40B4-BE49-F238E27FC236}">
                    <a16:creationId xmlns:a16="http://schemas.microsoft.com/office/drawing/2014/main" id="{EBA12FC3-7A32-FD6E-112B-F399FF36BBB2}"/>
                  </a:ext>
                </a:extLst>
              </p:cNvPr>
              <p:cNvSpPr txBox="1"/>
              <p:nvPr/>
            </p:nvSpPr>
            <p:spPr>
              <a:xfrm>
                <a:off x="12454127" y="8142598"/>
                <a:ext cx="1920241" cy="1285543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spcFirstLastPara="1" wrap="square" lIns="121875" tIns="60925" rIns="121875" bIns="60925" anchor="t" anchorCtr="0">
                <a:spAutoFit/>
              </a:bodyPr>
              <a:lstStyle>
                <a:def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</a:defPPr>
                <a:lvl1pPr marR="0" lvl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1pPr>
                <a:lvl2pPr marR="0" lvl="1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2pPr>
                <a:lvl3pPr marR="0" lvl="2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3pPr>
                <a:lvl4pPr marR="0" lvl="3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4pPr>
                <a:lvl5pPr marR="0" lvl="4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5pPr>
                <a:lvl6pPr marR="0" lvl="5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6pPr>
                <a:lvl7pPr marR="0" lvl="6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7pPr>
                <a:lvl8pPr marR="0" lvl="7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8pPr>
                <a:lvl9pPr marR="0" lvl="8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Font typeface="Arial"/>
                  <a:defRPr sz="1008" b="0" i="0" u="none" strike="noStrike" cap="none">
                    <a:solidFill>
                      <a:srgbClr val="000000"/>
                    </a:solidFill>
                    <a:latin typeface="Arial"/>
                    <a:ea typeface="Arial"/>
                    <a:cs typeface="Arial"/>
                    <a:sym typeface="Arial"/>
                  </a:defRPr>
                </a:lvl9pPr>
              </a:lstStyle>
              <a:p>
                <a:pPr algn="ctr">
                  <a:buSzPts val="4000"/>
                </a:pPr>
                <a:r>
                  <a:rPr lang="pt-BR" sz="1667" b="1">
                    <a:solidFill>
                      <a:schemeClr val="lt1"/>
                    </a:solidFill>
                  </a:rPr>
                  <a:t>NPS 2024:</a:t>
                </a:r>
                <a:endParaRPr lang="en-US" sz="1667"/>
              </a:p>
              <a:p>
                <a:pPr algn="ctr">
                  <a:buSzPts val="4000"/>
                </a:pPr>
                <a:r>
                  <a:rPr lang="pt-BR" sz="1667">
                    <a:solidFill>
                      <a:schemeClr val="lt1"/>
                    </a:solidFill>
                  </a:rPr>
                  <a:t>72.9</a:t>
                </a:r>
                <a:endParaRPr lang="pt-BR" sz="1667"/>
              </a:p>
              <a:p>
                <a:pPr algn="ctr">
                  <a:buSzPts val="4000"/>
                </a:pPr>
                <a:endParaRPr lang="pt-BR" sz="1667" b="1">
                  <a:solidFill>
                    <a:schemeClr val="lt1"/>
                  </a:solidFill>
                </a:endParaRPr>
              </a:p>
            </p:txBody>
          </p:sp>
          <p:grpSp>
            <p:nvGrpSpPr>
              <p:cNvPr id="24" name="Gráfico 378">
                <a:extLst>
                  <a:ext uri="{FF2B5EF4-FFF2-40B4-BE49-F238E27FC236}">
                    <a16:creationId xmlns:a16="http://schemas.microsoft.com/office/drawing/2014/main" id="{E4DD23B0-87DF-7AC2-4AF1-978809B4096C}"/>
                  </a:ext>
                </a:extLst>
              </p:cNvPr>
              <p:cNvGrpSpPr/>
              <p:nvPr/>
            </p:nvGrpSpPr>
            <p:grpSpPr>
              <a:xfrm>
                <a:off x="13317071" y="7788785"/>
                <a:ext cx="351614" cy="319328"/>
                <a:chOff x="7950243" y="4882091"/>
                <a:chExt cx="228408" cy="204979"/>
              </a:xfrm>
              <a:solidFill>
                <a:schemeClr val="bg1"/>
              </a:solidFill>
            </p:grpSpPr>
            <p:sp>
              <p:nvSpPr>
                <p:cNvPr id="25" name="Forma Livre: Forma 722">
                  <a:extLst>
                    <a:ext uri="{FF2B5EF4-FFF2-40B4-BE49-F238E27FC236}">
                      <a16:creationId xmlns:a16="http://schemas.microsoft.com/office/drawing/2014/main" id="{154CAE42-9A9D-5F75-87E5-BC37AA9653B7}"/>
                    </a:ext>
                  </a:extLst>
                </p:cNvPr>
                <p:cNvSpPr/>
                <p:nvPr/>
              </p:nvSpPr>
              <p:spPr>
                <a:xfrm>
                  <a:off x="7950243" y="5010870"/>
                  <a:ext cx="161925" cy="76200"/>
                </a:xfrm>
                <a:custGeom>
                  <a:avLst/>
                  <a:gdLst>
                    <a:gd name="connsiteX0" fmla="*/ 161925 w 161925"/>
                    <a:gd name="connsiteY0" fmla="*/ 47625 h 76200"/>
                    <a:gd name="connsiteX1" fmla="*/ 114300 w 161925"/>
                    <a:gd name="connsiteY1" fmla="*/ 0 h 76200"/>
                    <a:gd name="connsiteX2" fmla="*/ 47625 w 161925"/>
                    <a:gd name="connsiteY2" fmla="*/ 0 h 76200"/>
                    <a:gd name="connsiteX3" fmla="*/ 0 w 161925"/>
                    <a:gd name="connsiteY3" fmla="*/ 47625 h 76200"/>
                    <a:gd name="connsiteX4" fmla="*/ 0 w 161925"/>
                    <a:gd name="connsiteY4" fmla="*/ 76200 h 76200"/>
                    <a:gd name="connsiteX5" fmla="*/ 161925 w 161925"/>
                    <a:gd name="connsiteY5" fmla="*/ 76200 h 76200"/>
                    <a:gd name="connsiteX6" fmla="*/ 161925 w 161925"/>
                    <a:gd name="connsiteY6" fmla="*/ 47625 h 76200"/>
                    <a:gd name="connsiteX7" fmla="*/ 142875 w 161925"/>
                    <a:gd name="connsiteY7" fmla="*/ 57150 h 76200"/>
                    <a:gd name="connsiteX8" fmla="*/ 19050 w 161925"/>
                    <a:gd name="connsiteY8" fmla="*/ 57150 h 76200"/>
                    <a:gd name="connsiteX9" fmla="*/ 19050 w 161925"/>
                    <a:gd name="connsiteY9" fmla="*/ 47625 h 76200"/>
                    <a:gd name="connsiteX10" fmla="*/ 47625 w 161925"/>
                    <a:gd name="connsiteY10" fmla="*/ 19050 h 76200"/>
                    <a:gd name="connsiteX11" fmla="*/ 114300 w 161925"/>
                    <a:gd name="connsiteY11" fmla="*/ 19050 h 76200"/>
                    <a:gd name="connsiteX12" fmla="*/ 142875 w 161925"/>
                    <a:gd name="connsiteY12" fmla="*/ 47625 h 76200"/>
                    <a:gd name="connsiteX13" fmla="*/ 142875 w 161925"/>
                    <a:gd name="connsiteY13" fmla="*/ 57150 h 762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161925" h="76200">
                      <a:moveTo>
                        <a:pt x="161925" y="47625"/>
                      </a:moveTo>
                      <a:cubicBezTo>
                        <a:pt x="161925" y="21336"/>
                        <a:pt x="140589" y="0"/>
                        <a:pt x="114300" y="0"/>
                      </a:cubicBezTo>
                      <a:lnTo>
                        <a:pt x="47625" y="0"/>
                      </a:lnTo>
                      <a:cubicBezTo>
                        <a:pt x="21336" y="0"/>
                        <a:pt x="0" y="21336"/>
                        <a:pt x="0" y="47625"/>
                      </a:cubicBezTo>
                      <a:lnTo>
                        <a:pt x="0" y="76200"/>
                      </a:lnTo>
                      <a:lnTo>
                        <a:pt x="161925" y="76200"/>
                      </a:lnTo>
                      <a:lnTo>
                        <a:pt x="161925" y="47625"/>
                      </a:lnTo>
                      <a:close/>
                      <a:moveTo>
                        <a:pt x="142875" y="57150"/>
                      </a:moveTo>
                      <a:lnTo>
                        <a:pt x="19050" y="57150"/>
                      </a:lnTo>
                      <a:lnTo>
                        <a:pt x="19050" y="47625"/>
                      </a:lnTo>
                      <a:cubicBezTo>
                        <a:pt x="19050" y="31909"/>
                        <a:pt x="31909" y="19050"/>
                        <a:pt x="47625" y="19050"/>
                      </a:cubicBezTo>
                      <a:lnTo>
                        <a:pt x="114300" y="19050"/>
                      </a:lnTo>
                      <a:cubicBezTo>
                        <a:pt x="130016" y="19050"/>
                        <a:pt x="142875" y="31909"/>
                        <a:pt x="142875" y="47625"/>
                      </a:cubicBezTo>
                      <a:lnTo>
                        <a:pt x="142875" y="5715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sz="1250"/>
                </a:p>
              </p:txBody>
            </p:sp>
            <p:sp>
              <p:nvSpPr>
                <p:cNvPr id="26" name="Forma Livre: Forma 723">
                  <a:extLst>
                    <a:ext uri="{FF2B5EF4-FFF2-40B4-BE49-F238E27FC236}">
                      <a16:creationId xmlns:a16="http://schemas.microsoft.com/office/drawing/2014/main" id="{F09CDB5A-D67D-7FF4-F940-677E7B98D6A2}"/>
                    </a:ext>
                  </a:extLst>
                </p:cNvPr>
                <p:cNvSpPr/>
                <p:nvPr/>
              </p:nvSpPr>
              <p:spPr>
                <a:xfrm>
                  <a:off x="7988343" y="4915620"/>
                  <a:ext cx="85725" cy="85725"/>
                </a:xfrm>
                <a:custGeom>
                  <a:avLst/>
                  <a:gdLst>
                    <a:gd name="connsiteX0" fmla="*/ 0 w 85725"/>
                    <a:gd name="connsiteY0" fmla="*/ 42863 h 85725"/>
                    <a:gd name="connsiteX1" fmla="*/ 42863 w 85725"/>
                    <a:gd name="connsiteY1" fmla="*/ 85725 h 85725"/>
                    <a:gd name="connsiteX2" fmla="*/ 85725 w 85725"/>
                    <a:gd name="connsiteY2" fmla="*/ 42863 h 85725"/>
                    <a:gd name="connsiteX3" fmla="*/ 42863 w 85725"/>
                    <a:gd name="connsiteY3" fmla="*/ 0 h 85725"/>
                    <a:gd name="connsiteX4" fmla="*/ 0 w 85725"/>
                    <a:gd name="connsiteY4" fmla="*/ 42863 h 85725"/>
                    <a:gd name="connsiteX5" fmla="*/ 66675 w 85725"/>
                    <a:gd name="connsiteY5" fmla="*/ 42863 h 85725"/>
                    <a:gd name="connsiteX6" fmla="*/ 42863 w 85725"/>
                    <a:gd name="connsiteY6" fmla="*/ 66675 h 85725"/>
                    <a:gd name="connsiteX7" fmla="*/ 19050 w 85725"/>
                    <a:gd name="connsiteY7" fmla="*/ 42863 h 85725"/>
                    <a:gd name="connsiteX8" fmla="*/ 42863 w 85725"/>
                    <a:gd name="connsiteY8" fmla="*/ 19050 h 85725"/>
                    <a:gd name="connsiteX9" fmla="*/ 66675 w 85725"/>
                    <a:gd name="connsiteY9" fmla="*/ 42863 h 8572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85725" h="85725">
                      <a:moveTo>
                        <a:pt x="0" y="42863"/>
                      </a:moveTo>
                      <a:cubicBezTo>
                        <a:pt x="0" y="66484"/>
                        <a:pt x="19241" y="85725"/>
                        <a:pt x="42863" y="85725"/>
                      </a:cubicBezTo>
                      <a:cubicBezTo>
                        <a:pt x="66484" y="85725"/>
                        <a:pt x="85725" y="66484"/>
                        <a:pt x="85725" y="42863"/>
                      </a:cubicBezTo>
                      <a:cubicBezTo>
                        <a:pt x="85725" y="19241"/>
                        <a:pt x="66484" y="0"/>
                        <a:pt x="42863" y="0"/>
                      </a:cubicBezTo>
                      <a:cubicBezTo>
                        <a:pt x="19241" y="0"/>
                        <a:pt x="0" y="19241"/>
                        <a:pt x="0" y="42863"/>
                      </a:cubicBezTo>
                      <a:close/>
                      <a:moveTo>
                        <a:pt x="66675" y="42863"/>
                      </a:moveTo>
                      <a:cubicBezTo>
                        <a:pt x="66675" y="56007"/>
                        <a:pt x="56007" y="66675"/>
                        <a:pt x="42863" y="66675"/>
                      </a:cubicBezTo>
                      <a:cubicBezTo>
                        <a:pt x="29718" y="66675"/>
                        <a:pt x="19050" y="56007"/>
                        <a:pt x="19050" y="42863"/>
                      </a:cubicBezTo>
                      <a:cubicBezTo>
                        <a:pt x="19050" y="29718"/>
                        <a:pt x="29718" y="19050"/>
                        <a:pt x="42863" y="19050"/>
                      </a:cubicBezTo>
                      <a:cubicBezTo>
                        <a:pt x="56007" y="19050"/>
                        <a:pt x="66675" y="29718"/>
                        <a:pt x="66675" y="42863"/>
                      </a:cubicBez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sz="1250"/>
                </a:p>
              </p:txBody>
            </p:sp>
            <p:sp>
              <p:nvSpPr>
                <p:cNvPr id="27" name="Forma Livre: Forma 724">
                  <a:extLst>
                    <a:ext uri="{FF2B5EF4-FFF2-40B4-BE49-F238E27FC236}">
                      <a16:creationId xmlns:a16="http://schemas.microsoft.com/office/drawing/2014/main" id="{68854219-3977-3106-0954-E214548DFEB9}"/>
                    </a:ext>
                  </a:extLst>
                </p:cNvPr>
                <p:cNvSpPr/>
                <p:nvPr/>
              </p:nvSpPr>
              <p:spPr>
                <a:xfrm>
                  <a:off x="8084735" y="4882091"/>
                  <a:ext cx="93916" cy="89249"/>
                </a:xfrm>
                <a:custGeom>
                  <a:avLst/>
                  <a:gdLst>
                    <a:gd name="connsiteX0" fmla="*/ 58102 w 93916"/>
                    <a:gd name="connsiteY0" fmla="*/ 34100 h 89249"/>
                    <a:gd name="connsiteX1" fmla="*/ 46958 w 93916"/>
                    <a:gd name="connsiteY1" fmla="*/ 0 h 89249"/>
                    <a:gd name="connsiteX2" fmla="*/ 35909 w 93916"/>
                    <a:gd name="connsiteY2" fmla="*/ 34100 h 89249"/>
                    <a:gd name="connsiteX3" fmla="*/ 0 w 93916"/>
                    <a:gd name="connsiteY3" fmla="*/ 34100 h 89249"/>
                    <a:gd name="connsiteX4" fmla="*/ 29051 w 93916"/>
                    <a:gd name="connsiteY4" fmla="*/ 55150 h 89249"/>
                    <a:gd name="connsiteX5" fmla="*/ 18002 w 93916"/>
                    <a:gd name="connsiteY5" fmla="*/ 89249 h 89249"/>
                    <a:gd name="connsiteX6" fmla="*/ 46958 w 93916"/>
                    <a:gd name="connsiteY6" fmla="*/ 68199 h 89249"/>
                    <a:gd name="connsiteX7" fmla="*/ 76009 w 93916"/>
                    <a:gd name="connsiteY7" fmla="*/ 89249 h 89249"/>
                    <a:gd name="connsiteX8" fmla="*/ 64961 w 93916"/>
                    <a:gd name="connsiteY8" fmla="*/ 55150 h 89249"/>
                    <a:gd name="connsiteX9" fmla="*/ 93916 w 93916"/>
                    <a:gd name="connsiteY9" fmla="*/ 34100 h 89249"/>
                    <a:gd name="connsiteX10" fmla="*/ 58102 w 93916"/>
                    <a:gd name="connsiteY10" fmla="*/ 34100 h 8924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93916" h="89249">
                      <a:moveTo>
                        <a:pt x="58102" y="34100"/>
                      </a:moveTo>
                      <a:lnTo>
                        <a:pt x="46958" y="0"/>
                      </a:lnTo>
                      <a:lnTo>
                        <a:pt x="35909" y="34100"/>
                      </a:lnTo>
                      <a:lnTo>
                        <a:pt x="0" y="34100"/>
                      </a:lnTo>
                      <a:lnTo>
                        <a:pt x="29051" y="55150"/>
                      </a:lnTo>
                      <a:lnTo>
                        <a:pt x="18002" y="89249"/>
                      </a:lnTo>
                      <a:lnTo>
                        <a:pt x="46958" y="68199"/>
                      </a:lnTo>
                      <a:lnTo>
                        <a:pt x="76009" y="89249"/>
                      </a:lnTo>
                      <a:lnTo>
                        <a:pt x="64961" y="55150"/>
                      </a:lnTo>
                      <a:lnTo>
                        <a:pt x="93916" y="34100"/>
                      </a:lnTo>
                      <a:lnTo>
                        <a:pt x="58102" y="34100"/>
                      </a:lnTo>
                      <a:close/>
                    </a:path>
                  </a:pathLst>
                </a:custGeom>
                <a:solidFill>
                  <a:schemeClr val="bg1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 sz="1250"/>
                </a:p>
              </p:txBody>
            </p:sp>
          </p:grpSp>
        </p:grpSp>
      </p:grpSp>
      <p:sp>
        <p:nvSpPr>
          <p:cNvPr id="2" name="TextBox 7">
            <a:extLst>
              <a:ext uri="{FF2B5EF4-FFF2-40B4-BE49-F238E27FC236}">
                <a16:creationId xmlns:a16="http://schemas.microsoft.com/office/drawing/2014/main" id="{769019F7-9BC5-4F6C-44CD-D778BA9F55A0}"/>
              </a:ext>
            </a:extLst>
          </p:cNvPr>
          <p:cNvSpPr txBox="1"/>
          <p:nvPr/>
        </p:nvSpPr>
        <p:spPr>
          <a:xfrm>
            <a:off x="1655967" y="4199859"/>
            <a:ext cx="877975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914366">
              <a:defRPr/>
            </a:pPr>
            <a:r>
              <a:rPr lang="pt-BR" sz="2400" dirty="0">
                <a:solidFill>
                  <a:prstClr val="white"/>
                </a:solidFill>
                <a:latin typeface="Arial Black" panose="020B0A04020102020204" pitchFamily="34" charset="0"/>
                <a:sym typeface="Montserrat"/>
              </a:rPr>
              <a:t>TBD</a:t>
            </a:r>
            <a:endParaRPr lang="pt-BR" sz="2400" dirty="0">
              <a:solidFill>
                <a:prstClr val="white"/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2016172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2C3D0-CC8A-F57A-325E-A1CF4CA5D3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Gráfico 5">
            <a:extLst>
              <a:ext uri="{FF2B5EF4-FFF2-40B4-BE49-F238E27FC236}">
                <a16:creationId xmlns:a16="http://schemas.microsoft.com/office/drawing/2014/main" id="{F98D302B-7219-4E10-93F1-9EF55C927A3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0" y="1451004"/>
            <a:ext cx="12192000" cy="5219700"/>
          </a:xfrm>
          <a:prstGeom prst="rect">
            <a:avLst/>
          </a:prstGeom>
        </p:spPr>
      </p:pic>
      <p:grpSp>
        <p:nvGrpSpPr>
          <p:cNvPr id="5" name="Agrupar 4">
            <a:extLst>
              <a:ext uri="{FF2B5EF4-FFF2-40B4-BE49-F238E27FC236}">
                <a16:creationId xmlns:a16="http://schemas.microsoft.com/office/drawing/2014/main" id="{AD925A58-FDD9-4DD9-FCB5-9232C0CEDC41}"/>
              </a:ext>
            </a:extLst>
          </p:cNvPr>
          <p:cNvGrpSpPr/>
          <p:nvPr/>
        </p:nvGrpSpPr>
        <p:grpSpPr>
          <a:xfrm>
            <a:off x="1513953" y="1170879"/>
            <a:ext cx="9164094" cy="5168896"/>
            <a:chOff x="1189238" y="935627"/>
            <a:chExt cx="9996356" cy="5638323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3604A8C6-B319-DD56-8C01-134B7BF99B4D}"/>
                </a:ext>
              </a:extLst>
            </p:cNvPr>
            <p:cNvGrpSpPr/>
            <p:nvPr/>
          </p:nvGrpSpPr>
          <p:grpSpPr>
            <a:xfrm>
              <a:off x="1189238" y="935627"/>
              <a:ext cx="9996356" cy="5638323"/>
              <a:chOff x="233724" y="2622651"/>
              <a:chExt cx="6141839" cy="3563547"/>
            </a:xfrm>
          </p:grpSpPr>
          <p:pic>
            <p:nvPicPr>
              <p:cNvPr id="2" name="Picture 1">
                <a:extLst>
                  <a:ext uri="{FF2B5EF4-FFF2-40B4-BE49-F238E27FC236}">
                    <a16:creationId xmlns:a16="http://schemas.microsoft.com/office/drawing/2014/main" id="{6DD7FF8F-4A03-14F9-8741-57D6F0637732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233724" y="2622651"/>
                <a:ext cx="6141839" cy="3563547"/>
              </a:xfrm>
              <a:prstGeom prst="rect">
                <a:avLst/>
              </a:prstGeom>
            </p:spPr>
          </p:pic>
          <p:sp>
            <p:nvSpPr>
              <p:cNvPr id="9" name="Rectangle 8">
                <a:extLst>
                  <a:ext uri="{FF2B5EF4-FFF2-40B4-BE49-F238E27FC236}">
                    <a16:creationId xmlns:a16="http://schemas.microsoft.com/office/drawing/2014/main" id="{53E7073A-67EF-21A6-44F7-5989F3D4F386}"/>
                  </a:ext>
                </a:extLst>
              </p:cNvPr>
              <p:cNvSpPr/>
              <p:nvPr/>
            </p:nvSpPr>
            <p:spPr>
              <a:xfrm>
                <a:off x="1145756" y="3011744"/>
                <a:ext cx="4090915" cy="2576323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BR" sz="1200"/>
              </a:p>
            </p:txBody>
          </p:sp>
        </p:grpSp>
        <p:pic>
          <p:nvPicPr>
            <p:cNvPr id="4" name="Imagem 3">
              <a:extLst>
                <a:ext uri="{FF2B5EF4-FFF2-40B4-BE49-F238E27FC236}">
                  <a16:creationId xmlns:a16="http://schemas.microsoft.com/office/drawing/2014/main" id="{AB144BF8-1ADE-E46D-B9D7-87BFFFA34B7C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679094" y="1778926"/>
              <a:ext cx="6645303" cy="3289609"/>
            </a:xfrm>
            <a:prstGeom prst="rect">
              <a:avLst/>
            </a:prstGeom>
          </p:spPr>
        </p:pic>
      </p:grpSp>
      <p:sp>
        <p:nvSpPr>
          <p:cNvPr id="12" name="Google Shape;477;p29">
            <a:extLst>
              <a:ext uri="{FF2B5EF4-FFF2-40B4-BE49-F238E27FC236}">
                <a16:creationId xmlns:a16="http://schemas.microsoft.com/office/drawing/2014/main" id="{6A6F2988-A67A-3653-99AA-30688BC81D2C}"/>
              </a:ext>
            </a:extLst>
          </p:cNvPr>
          <p:cNvSpPr/>
          <p:nvPr/>
        </p:nvSpPr>
        <p:spPr>
          <a:xfrm>
            <a:off x="0" y="383302"/>
            <a:ext cx="80400" cy="40200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78;p29">
            <a:extLst>
              <a:ext uri="{FF2B5EF4-FFF2-40B4-BE49-F238E27FC236}">
                <a16:creationId xmlns:a16="http://schemas.microsoft.com/office/drawing/2014/main" id="{EA4CA37D-3478-02AD-879E-3FD8E1266A64}"/>
              </a:ext>
            </a:extLst>
          </p:cNvPr>
          <p:cNvSpPr txBox="1"/>
          <p:nvPr/>
        </p:nvSpPr>
        <p:spPr>
          <a:xfrm>
            <a:off x="292560" y="284050"/>
            <a:ext cx="6888825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214">
              <a:lnSpc>
                <a:spcPct val="90000"/>
              </a:lnSpc>
              <a:buClr>
                <a:prstClr val="black"/>
              </a:buClr>
              <a:buSzPts val="3600"/>
              <a:defRPr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  <a:sym typeface="Montserrat Black"/>
              </a:rPr>
              <a:t>Governança para AI </a:t>
            </a:r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  <a:sym typeface="Montserrat Black"/>
              </a:rPr>
              <a:t>Agents</a:t>
            </a:r>
            <a:endParaRPr lang="pt-BR" sz="2800" b="1" dirty="0">
              <a:latin typeface="Arial" panose="020B0604020202020204" pitchFamily="34" charset="0"/>
              <a:cs typeface="Arial" panose="020B0604020202020204" pitchFamily="34" charset="0"/>
              <a:sym typeface="Montserrat Black"/>
            </a:endParaRPr>
          </a:p>
        </p:txBody>
      </p:sp>
    </p:spTree>
    <p:extLst>
      <p:ext uri="{BB962C8B-B14F-4D97-AF65-F5344CB8AC3E}">
        <p14:creationId xmlns:p14="http://schemas.microsoft.com/office/powerpoint/2010/main" val="579016382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B1BE902-E5F1-9935-3357-15EDA76B859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Retângulo 44">
            <a:extLst>
              <a:ext uri="{FF2B5EF4-FFF2-40B4-BE49-F238E27FC236}">
                <a16:creationId xmlns:a16="http://schemas.microsoft.com/office/drawing/2014/main" id="{390B95B0-7475-C3BE-F284-654DE80E8A9C}"/>
              </a:ext>
            </a:extLst>
          </p:cNvPr>
          <p:cNvSpPr/>
          <p:nvPr/>
        </p:nvSpPr>
        <p:spPr>
          <a:xfrm>
            <a:off x="6248400" y="0"/>
            <a:ext cx="5943600" cy="6858000"/>
          </a:xfrm>
          <a:prstGeom prst="rect">
            <a:avLst/>
          </a:prstGeom>
          <a:solidFill>
            <a:srgbClr val="F6AE9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12" name="Google Shape;477;p29">
            <a:extLst>
              <a:ext uri="{FF2B5EF4-FFF2-40B4-BE49-F238E27FC236}">
                <a16:creationId xmlns:a16="http://schemas.microsoft.com/office/drawing/2014/main" id="{24415D34-D761-BE5B-536F-53A2A26C98EE}"/>
              </a:ext>
            </a:extLst>
          </p:cNvPr>
          <p:cNvSpPr/>
          <p:nvPr/>
        </p:nvSpPr>
        <p:spPr>
          <a:xfrm>
            <a:off x="0" y="383302"/>
            <a:ext cx="80400" cy="40200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78;p29">
            <a:extLst>
              <a:ext uri="{FF2B5EF4-FFF2-40B4-BE49-F238E27FC236}">
                <a16:creationId xmlns:a16="http://schemas.microsoft.com/office/drawing/2014/main" id="{05A88537-42A3-6D4A-74F9-710FC6D9DE72}"/>
              </a:ext>
            </a:extLst>
          </p:cNvPr>
          <p:cNvSpPr txBox="1"/>
          <p:nvPr/>
        </p:nvSpPr>
        <p:spPr>
          <a:xfrm>
            <a:off x="292560" y="284050"/>
            <a:ext cx="6888825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12401" marR="4961" defTabSz="914358">
              <a:lnSpc>
                <a:spcPts val="4100"/>
              </a:lnSpc>
              <a:spcBef>
                <a:spcPts val="98"/>
              </a:spcBef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Resultados &amp; Destaques</a:t>
            </a:r>
          </a:p>
        </p:txBody>
      </p:sp>
      <p:grpSp>
        <p:nvGrpSpPr>
          <p:cNvPr id="2" name="Agrupar 1">
            <a:extLst>
              <a:ext uri="{FF2B5EF4-FFF2-40B4-BE49-F238E27FC236}">
                <a16:creationId xmlns:a16="http://schemas.microsoft.com/office/drawing/2014/main" id="{F38736C5-BEDB-CE34-9835-CA96DBE4CCC4}"/>
              </a:ext>
            </a:extLst>
          </p:cNvPr>
          <p:cNvGrpSpPr/>
          <p:nvPr/>
        </p:nvGrpSpPr>
        <p:grpSpPr>
          <a:xfrm>
            <a:off x="-551536" y="1643693"/>
            <a:ext cx="6495637" cy="4152772"/>
            <a:chOff x="-1069854" y="2264432"/>
            <a:chExt cx="10711786" cy="6848228"/>
          </a:xfrm>
        </p:grpSpPr>
        <p:grpSp>
          <p:nvGrpSpPr>
            <p:cNvPr id="3" name="Agrupar 2">
              <a:extLst>
                <a:ext uri="{FF2B5EF4-FFF2-40B4-BE49-F238E27FC236}">
                  <a16:creationId xmlns:a16="http://schemas.microsoft.com/office/drawing/2014/main" id="{27194462-542A-6253-AC63-96BDCF973912}"/>
                </a:ext>
              </a:extLst>
            </p:cNvPr>
            <p:cNvGrpSpPr/>
            <p:nvPr/>
          </p:nvGrpSpPr>
          <p:grpSpPr>
            <a:xfrm>
              <a:off x="-1069854" y="3412597"/>
              <a:ext cx="10711786" cy="5700063"/>
              <a:chOff x="-1527818" y="3412597"/>
              <a:chExt cx="10711786" cy="5700063"/>
            </a:xfrm>
          </p:grpSpPr>
          <p:graphicFrame>
            <p:nvGraphicFramePr>
              <p:cNvPr id="5" name="Gráfico 4">
                <a:extLst>
                  <a:ext uri="{FF2B5EF4-FFF2-40B4-BE49-F238E27FC236}">
                    <a16:creationId xmlns:a16="http://schemas.microsoft.com/office/drawing/2014/main" id="{4D5A6B57-8D12-AD39-2685-7D41DD996EB6}"/>
                  </a:ext>
                </a:extLst>
              </p:cNvPr>
              <p:cNvGraphicFramePr/>
              <p:nvPr>
                <p:extLst>
                  <p:ext uri="{D42A27DB-BD31-4B8C-83A1-F6EECF244321}">
                    <p14:modId xmlns:p14="http://schemas.microsoft.com/office/powerpoint/2010/main" val="3715655018"/>
                  </p:ext>
                </p:extLst>
              </p:nvPr>
            </p:nvGraphicFramePr>
            <p:xfrm>
              <a:off x="-1527818" y="3412597"/>
              <a:ext cx="10500190" cy="5700063"/>
            </p:xfrm>
            <a:graphic>
              <a:graphicData uri="http://schemas.openxmlformats.org/drawingml/2006/chart">
                <c:chart xmlns:c="http://schemas.openxmlformats.org/drawingml/2006/chart" xmlns:r="http://schemas.openxmlformats.org/officeDocument/2006/relationships" r:id="rId3"/>
              </a:graphicData>
            </a:graphic>
          </p:graphicFrame>
          <p:grpSp>
            <p:nvGrpSpPr>
              <p:cNvPr id="7" name="Agrupar 6">
                <a:extLst>
                  <a:ext uri="{FF2B5EF4-FFF2-40B4-BE49-F238E27FC236}">
                    <a16:creationId xmlns:a16="http://schemas.microsoft.com/office/drawing/2014/main" id="{F666B43B-0337-1608-D5A6-3C1E0DCE4356}"/>
                  </a:ext>
                </a:extLst>
              </p:cNvPr>
              <p:cNvGrpSpPr/>
              <p:nvPr/>
            </p:nvGrpSpPr>
            <p:grpSpPr>
              <a:xfrm>
                <a:off x="6669012" y="4267474"/>
                <a:ext cx="2514956" cy="4007841"/>
                <a:chOff x="7987846" y="2170367"/>
                <a:chExt cx="2514956" cy="3809982"/>
              </a:xfrm>
            </p:grpSpPr>
            <p:grpSp>
              <p:nvGrpSpPr>
                <p:cNvPr id="8" name="Agrupar 7">
                  <a:extLst>
                    <a:ext uri="{FF2B5EF4-FFF2-40B4-BE49-F238E27FC236}">
                      <a16:creationId xmlns:a16="http://schemas.microsoft.com/office/drawing/2014/main" id="{D877D7D9-CC6C-7BF7-BCE9-3CAFF1340910}"/>
                    </a:ext>
                  </a:extLst>
                </p:cNvPr>
                <p:cNvGrpSpPr/>
                <p:nvPr/>
              </p:nvGrpSpPr>
              <p:grpSpPr>
                <a:xfrm>
                  <a:off x="7987846" y="2170367"/>
                  <a:ext cx="1647898" cy="385991"/>
                  <a:chOff x="7987846" y="2170367"/>
                  <a:chExt cx="1647898" cy="385991"/>
                </a:xfrm>
              </p:grpSpPr>
              <p:sp>
                <p:nvSpPr>
                  <p:cNvPr id="32" name="Retângulo 31">
                    <a:extLst>
                      <a:ext uri="{FF2B5EF4-FFF2-40B4-BE49-F238E27FC236}">
                        <a16:creationId xmlns:a16="http://schemas.microsoft.com/office/drawing/2014/main" id="{2222E084-0CAD-75B9-EA40-B8D31006B905}"/>
                      </a:ext>
                    </a:extLst>
                  </p:cNvPr>
                  <p:cNvSpPr/>
                  <p:nvPr/>
                </p:nvSpPr>
                <p:spPr>
                  <a:xfrm>
                    <a:off x="7987846" y="2175033"/>
                    <a:ext cx="360000" cy="360000"/>
                  </a:xfrm>
                  <a:prstGeom prst="rect">
                    <a:avLst/>
                  </a:prstGeom>
                  <a:solidFill>
                    <a:srgbClr val="4472C4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pt-BR" sz="662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3" name="CaixaDeTexto 32">
                    <a:extLst>
                      <a:ext uri="{FF2B5EF4-FFF2-40B4-BE49-F238E27FC236}">
                        <a16:creationId xmlns:a16="http://schemas.microsoft.com/office/drawing/2014/main" id="{CBA1D919-1D91-6346-54FE-A605CCFBC4E1}"/>
                      </a:ext>
                    </a:extLst>
                  </p:cNvPr>
                  <p:cNvSpPr txBox="1"/>
                  <p:nvPr/>
                </p:nvSpPr>
                <p:spPr>
                  <a:xfrm>
                    <a:off x="8347845" y="2170367"/>
                    <a:ext cx="1287899" cy="385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pt-BR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Financeiro</a:t>
                    </a:r>
                  </a:p>
                </p:txBody>
              </p:sp>
            </p:grpSp>
            <p:grpSp>
              <p:nvGrpSpPr>
                <p:cNvPr id="9" name="Agrupar 8">
                  <a:extLst>
                    <a:ext uri="{FF2B5EF4-FFF2-40B4-BE49-F238E27FC236}">
                      <a16:creationId xmlns:a16="http://schemas.microsoft.com/office/drawing/2014/main" id="{6201D5FC-B387-394E-2E01-162F689732A3}"/>
                    </a:ext>
                  </a:extLst>
                </p:cNvPr>
                <p:cNvGrpSpPr/>
                <p:nvPr/>
              </p:nvGrpSpPr>
              <p:grpSpPr>
                <a:xfrm>
                  <a:off x="7987846" y="2659509"/>
                  <a:ext cx="1616178" cy="385991"/>
                  <a:chOff x="7987846" y="2643015"/>
                  <a:chExt cx="1616178" cy="385991"/>
                </a:xfrm>
              </p:grpSpPr>
              <p:sp>
                <p:nvSpPr>
                  <p:cNvPr id="30" name="Retângulo 29">
                    <a:extLst>
                      <a:ext uri="{FF2B5EF4-FFF2-40B4-BE49-F238E27FC236}">
                        <a16:creationId xmlns:a16="http://schemas.microsoft.com/office/drawing/2014/main" id="{B22C34F0-2116-7FEA-5AEF-E770CB46BA72}"/>
                      </a:ext>
                    </a:extLst>
                  </p:cNvPr>
                  <p:cNvSpPr/>
                  <p:nvPr/>
                </p:nvSpPr>
                <p:spPr>
                  <a:xfrm>
                    <a:off x="7987846" y="2647681"/>
                    <a:ext cx="360000" cy="360000"/>
                  </a:xfrm>
                  <a:prstGeom prst="rect">
                    <a:avLst/>
                  </a:prstGeom>
                  <a:solidFill>
                    <a:srgbClr val="ED7D31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pt-BR" sz="662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31" name="CaixaDeTexto 30">
                    <a:extLst>
                      <a:ext uri="{FF2B5EF4-FFF2-40B4-BE49-F238E27FC236}">
                        <a16:creationId xmlns:a16="http://schemas.microsoft.com/office/drawing/2014/main" id="{761FD29A-6D22-E6D8-F446-B039B297B386}"/>
                      </a:ext>
                    </a:extLst>
                  </p:cNvPr>
                  <p:cNvSpPr txBox="1"/>
                  <p:nvPr/>
                </p:nvSpPr>
                <p:spPr>
                  <a:xfrm>
                    <a:off x="8347846" y="2643015"/>
                    <a:ext cx="1256178" cy="385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pt-BR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Comercial</a:t>
                    </a:r>
                  </a:p>
                </p:txBody>
              </p:sp>
            </p:grpSp>
            <p:grpSp>
              <p:nvGrpSpPr>
                <p:cNvPr id="10" name="Agrupar 9">
                  <a:extLst>
                    <a:ext uri="{FF2B5EF4-FFF2-40B4-BE49-F238E27FC236}">
                      <a16:creationId xmlns:a16="http://schemas.microsoft.com/office/drawing/2014/main" id="{56C5D877-1AC5-75BA-F0E7-34D88C0A8AC8}"/>
                    </a:ext>
                  </a:extLst>
                </p:cNvPr>
                <p:cNvGrpSpPr/>
                <p:nvPr/>
              </p:nvGrpSpPr>
              <p:grpSpPr>
                <a:xfrm>
                  <a:off x="7987846" y="3148651"/>
                  <a:ext cx="1402055" cy="385991"/>
                  <a:chOff x="7987846" y="3125149"/>
                  <a:chExt cx="1402055" cy="385991"/>
                </a:xfrm>
              </p:grpSpPr>
              <p:sp>
                <p:nvSpPr>
                  <p:cNvPr id="28" name="Retângulo 27">
                    <a:extLst>
                      <a:ext uri="{FF2B5EF4-FFF2-40B4-BE49-F238E27FC236}">
                        <a16:creationId xmlns:a16="http://schemas.microsoft.com/office/drawing/2014/main" id="{AF587038-FC7D-7789-5E20-0A58EE1FDF0B}"/>
                      </a:ext>
                    </a:extLst>
                  </p:cNvPr>
                  <p:cNvSpPr/>
                  <p:nvPr/>
                </p:nvSpPr>
                <p:spPr>
                  <a:xfrm>
                    <a:off x="7987846" y="3129815"/>
                    <a:ext cx="360000" cy="360000"/>
                  </a:xfrm>
                  <a:prstGeom prst="rect">
                    <a:avLst/>
                  </a:prstGeom>
                  <a:solidFill>
                    <a:srgbClr val="A5A5A5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pt-BR" sz="662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9" name="CaixaDeTexto 28">
                    <a:extLst>
                      <a:ext uri="{FF2B5EF4-FFF2-40B4-BE49-F238E27FC236}">
                        <a16:creationId xmlns:a16="http://schemas.microsoft.com/office/drawing/2014/main" id="{B7773387-1C3B-C3B4-0E60-30A0C447312F}"/>
                      </a:ext>
                    </a:extLst>
                  </p:cNvPr>
                  <p:cNvSpPr txBox="1"/>
                  <p:nvPr/>
                </p:nvSpPr>
                <p:spPr>
                  <a:xfrm>
                    <a:off x="8347845" y="3125149"/>
                    <a:ext cx="1042056" cy="385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pt-BR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Jurídico</a:t>
                    </a:r>
                  </a:p>
                </p:txBody>
              </p:sp>
            </p:grpSp>
            <p:grpSp>
              <p:nvGrpSpPr>
                <p:cNvPr id="11" name="Agrupar 10">
                  <a:extLst>
                    <a:ext uri="{FF2B5EF4-FFF2-40B4-BE49-F238E27FC236}">
                      <a16:creationId xmlns:a16="http://schemas.microsoft.com/office/drawing/2014/main" id="{FB761D04-89AF-3838-66D9-EF2FDD9BF2D1}"/>
                    </a:ext>
                  </a:extLst>
                </p:cNvPr>
                <p:cNvGrpSpPr/>
                <p:nvPr/>
              </p:nvGrpSpPr>
              <p:grpSpPr>
                <a:xfrm>
                  <a:off x="7987846" y="3637793"/>
                  <a:ext cx="1555378" cy="385991"/>
                  <a:chOff x="7987846" y="3637126"/>
                  <a:chExt cx="1555378" cy="385991"/>
                </a:xfrm>
              </p:grpSpPr>
              <p:sp>
                <p:nvSpPr>
                  <p:cNvPr id="26" name="Retângulo 25">
                    <a:extLst>
                      <a:ext uri="{FF2B5EF4-FFF2-40B4-BE49-F238E27FC236}">
                        <a16:creationId xmlns:a16="http://schemas.microsoft.com/office/drawing/2014/main" id="{851B62B2-040D-94F0-0ACB-9D603879450C}"/>
                      </a:ext>
                    </a:extLst>
                  </p:cNvPr>
                  <p:cNvSpPr/>
                  <p:nvPr/>
                </p:nvSpPr>
                <p:spPr>
                  <a:xfrm>
                    <a:off x="7987846" y="3641792"/>
                    <a:ext cx="360000" cy="360000"/>
                  </a:xfrm>
                  <a:prstGeom prst="rect">
                    <a:avLst/>
                  </a:prstGeom>
                  <a:solidFill>
                    <a:srgbClr val="FFC00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pt-BR" sz="662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7" name="CaixaDeTexto 26">
                    <a:extLst>
                      <a:ext uri="{FF2B5EF4-FFF2-40B4-BE49-F238E27FC236}">
                        <a16:creationId xmlns:a16="http://schemas.microsoft.com/office/drawing/2014/main" id="{07F86790-6F68-4F42-6008-44E705D1EE5C}"/>
                      </a:ext>
                    </a:extLst>
                  </p:cNvPr>
                  <p:cNvSpPr txBox="1"/>
                  <p:nvPr/>
                </p:nvSpPr>
                <p:spPr>
                  <a:xfrm>
                    <a:off x="8347846" y="3637126"/>
                    <a:ext cx="1195378" cy="385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pt-BR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TI &amp; MKT</a:t>
                    </a:r>
                  </a:p>
                </p:txBody>
              </p:sp>
            </p:grpSp>
            <p:grpSp>
              <p:nvGrpSpPr>
                <p:cNvPr id="14" name="Agrupar 13">
                  <a:extLst>
                    <a:ext uri="{FF2B5EF4-FFF2-40B4-BE49-F238E27FC236}">
                      <a16:creationId xmlns:a16="http://schemas.microsoft.com/office/drawing/2014/main" id="{FBB3035A-AED2-71EE-4CF6-00D8BFB94373}"/>
                    </a:ext>
                  </a:extLst>
                </p:cNvPr>
                <p:cNvGrpSpPr/>
                <p:nvPr/>
              </p:nvGrpSpPr>
              <p:grpSpPr>
                <a:xfrm>
                  <a:off x="7987846" y="4126935"/>
                  <a:ext cx="1843514" cy="385991"/>
                  <a:chOff x="7987846" y="4127600"/>
                  <a:chExt cx="1843514" cy="385991"/>
                </a:xfrm>
              </p:grpSpPr>
              <p:sp>
                <p:nvSpPr>
                  <p:cNvPr id="24" name="Retângulo 23">
                    <a:extLst>
                      <a:ext uri="{FF2B5EF4-FFF2-40B4-BE49-F238E27FC236}">
                        <a16:creationId xmlns:a16="http://schemas.microsoft.com/office/drawing/2014/main" id="{8465C95B-A8A9-2799-A225-54F39B73DF23}"/>
                      </a:ext>
                    </a:extLst>
                  </p:cNvPr>
                  <p:cNvSpPr/>
                  <p:nvPr/>
                </p:nvSpPr>
                <p:spPr>
                  <a:xfrm>
                    <a:off x="7987846" y="4132266"/>
                    <a:ext cx="360000" cy="360000"/>
                  </a:xfrm>
                  <a:prstGeom prst="rect">
                    <a:avLst/>
                  </a:prstGeom>
                  <a:solidFill>
                    <a:srgbClr val="7030A0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pt-BR" sz="662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5" name="CaixaDeTexto 24">
                    <a:extLst>
                      <a:ext uri="{FF2B5EF4-FFF2-40B4-BE49-F238E27FC236}">
                        <a16:creationId xmlns:a16="http://schemas.microsoft.com/office/drawing/2014/main" id="{1EF0E087-22A5-9825-F8B7-AB468CAF97BA}"/>
                      </a:ext>
                    </a:extLst>
                  </p:cNvPr>
                  <p:cNvSpPr txBox="1"/>
                  <p:nvPr/>
                </p:nvSpPr>
                <p:spPr>
                  <a:xfrm>
                    <a:off x="8347845" y="4127600"/>
                    <a:ext cx="1483515" cy="385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pt-BR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Atendimento</a:t>
                    </a:r>
                  </a:p>
                </p:txBody>
              </p:sp>
            </p:grpSp>
            <p:grpSp>
              <p:nvGrpSpPr>
                <p:cNvPr id="15" name="Agrupar 14">
                  <a:extLst>
                    <a:ext uri="{FF2B5EF4-FFF2-40B4-BE49-F238E27FC236}">
                      <a16:creationId xmlns:a16="http://schemas.microsoft.com/office/drawing/2014/main" id="{1E077108-280B-5A41-8143-0BEB4DF7D227}"/>
                    </a:ext>
                  </a:extLst>
                </p:cNvPr>
                <p:cNvGrpSpPr/>
                <p:nvPr/>
              </p:nvGrpSpPr>
              <p:grpSpPr>
                <a:xfrm>
                  <a:off x="7987846" y="4616077"/>
                  <a:ext cx="2501741" cy="385991"/>
                  <a:chOff x="7987846" y="4612187"/>
                  <a:chExt cx="2501741" cy="385991"/>
                </a:xfrm>
              </p:grpSpPr>
              <p:sp>
                <p:nvSpPr>
                  <p:cNvPr id="22" name="Retângulo 21">
                    <a:extLst>
                      <a:ext uri="{FF2B5EF4-FFF2-40B4-BE49-F238E27FC236}">
                        <a16:creationId xmlns:a16="http://schemas.microsoft.com/office/drawing/2014/main" id="{0B9D9395-5D50-9B93-B2EC-E18B3D582BE8}"/>
                      </a:ext>
                    </a:extLst>
                  </p:cNvPr>
                  <p:cNvSpPr/>
                  <p:nvPr/>
                </p:nvSpPr>
                <p:spPr>
                  <a:xfrm>
                    <a:off x="7987846" y="4616853"/>
                    <a:ext cx="360000" cy="360000"/>
                  </a:xfrm>
                  <a:prstGeom prst="rect">
                    <a:avLst/>
                  </a:prstGeom>
                  <a:solidFill>
                    <a:srgbClr val="70AD47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pt-BR" sz="662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3" name="CaixaDeTexto 22">
                    <a:extLst>
                      <a:ext uri="{FF2B5EF4-FFF2-40B4-BE49-F238E27FC236}">
                        <a16:creationId xmlns:a16="http://schemas.microsoft.com/office/drawing/2014/main" id="{160D66D9-FB87-4F8E-C259-AEBA8490DFF1}"/>
                      </a:ext>
                    </a:extLst>
                  </p:cNvPr>
                  <p:cNvSpPr txBox="1"/>
                  <p:nvPr/>
                </p:nvSpPr>
                <p:spPr>
                  <a:xfrm>
                    <a:off x="8347846" y="4612187"/>
                    <a:ext cx="2141741" cy="385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pt-BR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Clínico Operacional</a:t>
                    </a:r>
                  </a:p>
                </p:txBody>
              </p:sp>
            </p:grpSp>
            <p:grpSp>
              <p:nvGrpSpPr>
                <p:cNvPr id="16" name="Agrupar 15">
                  <a:extLst>
                    <a:ext uri="{FF2B5EF4-FFF2-40B4-BE49-F238E27FC236}">
                      <a16:creationId xmlns:a16="http://schemas.microsoft.com/office/drawing/2014/main" id="{E071BB6B-EFD9-84F8-997D-83675E987C8B}"/>
                    </a:ext>
                  </a:extLst>
                </p:cNvPr>
                <p:cNvGrpSpPr/>
                <p:nvPr/>
              </p:nvGrpSpPr>
              <p:grpSpPr>
                <a:xfrm>
                  <a:off x="7987846" y="5105218"/>
                  <a:ext cx="2514956" cy="385992"/>
                  <a:chOff x="7987846" y="5076021"/>
                  <a:chExt cx="2514956" cy="385992"/>
                </a:xfrm>
              </p:grpSpPr>
              <p:sp>
                <p:nvSpPr>
                  <p:cNvPr id="20" name="Retângulo 19">
                    <a:extLst>
                      <a:ext uri="{FF2B5EF4-FFF2-40B4-BE49-F238E27FC236}">
                        <a16:creationId xmlns:a16="http://schemas.microsoft.com/office/drawing/2014/main" id="{AED522A5-83EC-235B-CC44-2DB4EFD60E62}"/>
                      </a:ext>
                    </a:extLst>
                  </p:cNvPr>
                  <p:cNvSpPr/>
                  <p:nvPr/>
                </p:nvSpPr>
                <p:spPr>
                  <a:xfrm>
                    <a:off x="7987846" y="5080688"/>
                    <a:ext cx="360000" cy="360000"/>
                  </a:xfrm>
                  <a:prstGeom prst="rect">
                    <a:avLst/>
                  </a:prstGeom>
                  <a:solidFill>
                    <a:srgbClr val="264478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pt-BR" sz="662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21" name="CaixaDeTexto 20">
                    <a:extLst>
                      <a:ext uri="{FF2B5EF4-FFF2-40B4-BE49-F238E27FC236}">
                        <a16:creationId xmlns:a16="http://schemas.microsoft.com/office/drawing/2014/main" id="{683F03D6-94F4-344A-0D03-282D8F76A253}"/>
                      </a:ext>
                    </a:extLst>
                  </p:cNvPr>
                  <p:cNvSpPr txBox="1"/>
                  <p:nvPr/>
                </p:nvSpPr>
                <p:spPr>
                  <a:xfrm>
                    <a:off x="8347845" y="5076021"/>
                    <a:ext cx="2154957" cy="385992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pt-BR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Recursos Humanos</a:t>
                    </a:r>
                  </a:p>
                </p:txBody>
              </p:sp>
            </p:grpSp>
            <p:grpSp>
              <p:nvGrpSpPr>
                <p:cNvPr id="17" name="Agrupar 16">
                  <a:extLst>
                    <a:ext uri="{FF2B5EF4-FFF2-40B4-BE49-F238E27FC236}">
                      <a16:creationId xmlns:a16="http://schemas.microsoft.com/office/drawing/2014/main" id="{167BB113-B64B-FF01-290C-824D8F24BF0C}"/>
                    </a:ext>
                  </a:extLst>
                </p:cNvPr>
                <p:cNvGrpSpPr/>
                <p:nvPr/>
              </p:nvGrpSpPr>
              <p:grpSpPr>
                <a:xfrm>
                  <a:off x="7987846" y="5594358"/>
                  <a:ext cx="1333325" cy="385991"/>
                  <a:chOff x="7987846" y="5594358"/>
                  <a:chExt cx="1333325" cy="385991"/>
                </a:xfrm>
              </p:grpSpPr>
              <p:sp>
                <p:nvSpPr>
                  <p:cNvPr id="18" name="Retângulo 17">
                    <a:extLst>
                      <a:ext uri="{FF2B5EF4-FFF2-40B4-BE49-F238E27FC236}">
                        <a16:creationId xmlns:a16="http://schemas.microsoft.com/office/drawing/2014/main" id="{BC0FE5E6-DDBC-C784-74F6-8223260B1720}"/>
                      </a:ext>
                    </a:extLst>
                  </p:cNvPr>
                  <p:cNvSpPr/>
                  <p:nvPr/>
                </p:nvSpPr>
                <p:spPr>
                  <a:xfrm>
                    <a:off x="7987846" y="5599024"/>
                    <a:ext cx="360000" cy="360000"/>
                  </a:xfrm>
                  <a:prstGeom prst="rect">
                    <a:avLst/>
                  </a:prstGeom>
                  <a:solidFill>
                    <a:srgbClr val="9E480E"/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pPr algn="ctr"/>
                    <a:endParaRPr lang="pt-BR" sz="662">
                      <a:latin typeface="Arial" panose="020B0604020202020204" pitchFamily="34" charset="0"/>
                      <a:cs typeface="Arial" panose="020B0604020202020204" pitchFamily="34" charset="0"/>
                    </a:endParaRPr>
                  </a:p>
                </p:txBody>
              </p:sp>
              <p:sp>
                <p:nvSpPr>
                  <p:cNvPr id="19" name="CaixaDeTexto 18">
                    <a:extLst>
                      <a:ext uri="{FF2B5EF4-FFF2-40B4-BE49-F238E27FC236}">
                        <a16:creationId xmlns:a16="http://schemas.microsoft.com/office/drawing/2014/main" id="{F482D352-81D7-BC02-8E71-42CDCBE2F2F9}"/>
                      </a:ext>
                    </a:extLst>
                  </p:cNvPr>
                  <p:cNvSpPr txBox="1"/>
                  <p:nvPr/>
                </p:nvSpPr>
                <p:spPr>
                  <a:xfrm>
                    <a:off x="8347845" y="5594358"/>
                    <a:ext cx="973326" cy="385991"/>
                  </a:xfrm>
                  <a:prstGeom prst="rect">
                    <a:avLst/>
                  </a:prstGeom>
                  <a:noFill/>
                </p:spPr>
                <p:txBody>
                  <a:bodyPr wrap="none" rtlCol="0">
                    <a:spAutoFit/>
                  </a:bodyPr>
                  <a:lstStyle>
                    <a:defPPr>
                      <a:defRPr lang="pt-BR"/>
                    </a:defPPr>
                    <a:lvl1pPr marL="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1pPr>
                    <a:lvl2pPr marL="27724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2pPr>
                    <a:lvl3pPr marL="554492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3pPr>
                    <a:lvl4pPr marL="831738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4pPr>
                    <a:lvl5pPr marL="1108984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5pPr>
                    <a:lvl6pPr marL="1386230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6pPr>
                    <a:lvl7pPr marL="1663476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7pPr>
                    <a:lvl8pPr marL="1940723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8pPr>
                    <a:lvl9pPr marL="2217969" algn="l" defTabSz="554492" rtl="0" eaLnBrk="1" latinLnBrk="0" hangingPunct="1">
                      <a:defRPr sz="1092" kern="1200">
                        <a:solidFill>
                          <a:schemeClr val="tx1"/>
                        </a:solidFill>
                        <a:latin typeface="+mn-lt"/>
                        <a:ea typeface="+mn-ea"/>
                        <a:cs typeface="+mn-cs"/>
                      </a:defRPr>
                    </a:lvl9pPr>
                  </a:lstStyle>
                  <a:p>
                    <a:r>
                      <a:rPr lang="pt-BR" sz="1000" dirty="0">
                        <a:latin typeface="Arial" panose="020B0604020202020204" pitchFamily="34" charset="0"/>
                        <a:cs typeface="Arial" panose="020B0604020202020204" pitchFamily="34" charset="0"/>
                      </a:rPr>
                      <a:t>México</a:t>
                    </a:r>
                  </a:p>
                </p:txBody>
              </p:sp>
            </p:grpSp>
          </p:grpSp>
        </p:grpSp>
        <p:sp>
          <p:nvSpPr>
            <p:cNvPr id="4" name="object 2">
              <a:extLst>
                <a:ext uri="{FF2B5EF4-FFF2-40B4-BE49-F238E27FC236}">
                  <a16:creationId xmlns:a16="http://schemas.microsoft.com/office/drawing/2014/main" id="{BD6C1C08-C74E-94B8-5EA1-005078564ECA}"/>
                </a:ext>
              </a:extLst>
            </p:cNvPr>
            <p:cNvSpPr txBox="1">
              <a:spLocks/>
            </p:cNvSpPr>
            <p:nvPr/>
          </p:nvSpPr>
          <p:spPr>
            <a:xfrm>
              <a:off x="2112639" y="2264432"/>
              <a:ext cx="5014336" cy="786409"/>
            </a:xfrm>
            <a:prstGeom prst="rect">
              <a:avLst/>
            </a:prstGeom>
          </p:spPr>
          <p:txBody>
            <a:bodyPr vert="horz" wrap="square" lIns="0" tIns="12400" rIns="0" bIns="0" rtlCol="0">
              <a:spAutoFit/>
            </a:bodyPr>
            <a:lstStyle>
              <a:defPPr>
                <a:defRPr lang="pt-BR"/>
              </a:defPPr>
              <a:lvl1pPr marL="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12401" marR="4961" algn="ctr" defTabSz="914358">
                <a:lnSpc>
                  <a:spcPts val="4100"/>
                </a:lnSpc>
                <a:spcBef>
                  <a:spcPts val="98"/>
                </a:spcBef>
              </a:pPr>
              <a:r>
                <a:rPr lang="pt-BR" sz="2400" b="1" dirty="0">
                  <a:solidFill>
                    <a:srgbClr val="FF5C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Abrangência</a:t>
              </a:r>
            </a:p>
          </p:txBody>
        </p:sp>
      </p:grpSp>
      <p:grpSp>
        <p:nvGrpSpPr>
          <p:cNvPr id="40" name="Agrupar 39">
            <a:extLst>
              <a:ext uri="{FF2B5EF4-FFF2-40B4-BE49-F238E27FC236}">
                <a16:creationId xmlns:a16="http://schemas.microsoft.com/office/drawing/2014/main" id="{91C8BB1B-2580-95A6-C8A7-0B7EE3F86A59}"/>
              </a:ext>
            </a:extLst>
          </p:cNvPr>
          <p:cNvGrpSpPr/>
          <p:nvPr/>
        </p:nvGrpSpPr>
        <p:grpSpPr>
          <a:xfrm>
            <a:off x="6873310" y="1453943"/>
            <a:ext cx="4773160" cy="4522108"/>
            <a:chOff x="6329837" y="1127578"/>
            <a:chExt cx="5229547" cy="4954491"/>
          </a:xfrm>
        </p:grpSpPr>
        <p:sp>
          <p:nvSpPr>
            <p:cNvPr id="34" name="Elipse 33">
              <a:extLst>
                <a:ext uri="{FF2B5EF4-FFF2-40B4-BE49-F238E27FC236}">
                  <a16:creationId xmlns:a16="http://schemas.microsoft.com/office/drawing/2014/main" id="{20DA756E-02F4-3529-F15C-3490B2E87378}"/>
                </a:ext>
              </a:extLst>
            </p:cNvPr>
            <p:cNvSpPr/>
            <p:nvPr/>
          </p:nvSpPr>
          <p:spPr>
            <a:xfrm>
              <a:off x="6824455" y="3844870"/>
              <a:ext cx="1951595" cy="1951595"/>
            </a:xfrm>
            <a:prstGeom prst="ellipse">
              <a:avLst/>
            </a:prstGeom>
            <a:solidFill>
              <a:srgbClr val="FF5C3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b="1" dirty="0">
                  <a:solidFill>
                    <a:srgbClr val="FF5C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8</a:t>
              </a:r>
            </a:p>
            <a:p>
              <a:pPr algn="ctr"/>
              <a:r>
                <a:rPr lang="pt-BR" sz="1400" dirty="0">
                  <a:solidFill>
                    <a:srgbClr val="001B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Diretorias</a:t>
              </a:r>
            </a:p>
          </p:txBody>
        </p:sp>
        <p:sp>
          <p:nvSpPr>
            <p:cNvPr id="35" name="Elipse 34">
              <a:extLst>
                <a:ext uri="{FF2B5EF4-FFF2-40B4-BE49-F238E27FC236}">
                  <a16:creationId xmlns:a16="http://schemas.microsoft.com/office/drawing/2014/main" id="{102DEF8F-3308-5DD0-5C66-FD71ADFB4CAF}"/>
                </a:ext>
              </a:extLst>
            </p:cNvPr>
            <p:cNvSpPr/>
            <p:nvPr/>
          </p:nvSpPr>
          <p:spPr>
            <a:xfrm>
              <a:off x="8411097" y="4130474"/>
              <a:ext cx="1951595" cy="1951595"/>
            </a:xfrm>
            <a:prstGeom prst="ellipse">
              <a:avLst/>
            </a:prstGeom>
            <a:solidFill>
              <a:srgbClr val="F6AE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24</a:t>
              </a:r>
            </a:p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Áreas</a:t>
              </a:r>
            </a:p>
          </p:txBody>
        </p:sp>
        <p:sp>
          <p:nvSpPr>
            <p:cNvPr id="36" name="Elipse 35">
              <a:extLst>
                <a:ext uri="{FF2B5EF4-FFF2-40B4-BE49-F238E27FC236}">
                  <a16:creationId xmlns:a16="http://schemas.microsoft.com/office/drawing/2014/main" id="{64C8A425-D73C-F09D-FA55-D7D8DCDD092F}"/>
                </a:ext>
              </a:extLst>
            </p:cNvPr>
            <p:cNvSpPr/>
            <p:nvPr/>
          </p:nvSpPr>
          <p:spPr>
            <a:xfrm>
              <a:off x="9607789" y="2956053"/>
              <a:ext cx="1951595" cy="1951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b="1" dirty="0">
                  <a:solidFill>
                    <a:srgbClr val="FF5C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+60</a:t>
              </a:r>
            </a:p>
            <a:p>
              <a:pPr algn="ctr"/>
              <a:r>
                <a:rPr lang="pt-BR" sz="1200" dirty="0">
                  <a:solidFill>
                    <a:srgbClr val="001B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Automações</a:t>
              </a:r>
            </a:p>
            <a:p>
              <a:pPr algn="ctr"/>
              <a:r>
                <a:rPr lang="pt-BR" sz="1050" dirty="0">
                  <a:solidFill>
                    <a:srgbClr val="001B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(Em produção)</a:t>
              </a:r>
              <a:endParaRPr lang="pt-BR" sz="1100" dirty="0">
                <a:solidFill>
                  <a:srgbClr val="001B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7" name="Elipse 36">
              <a:extLst>
                <a:ext uri="{FF2B5EF4-FFF2-40B4-BE49-F238E27FC236}">
                  <a16:creationId xmlns:a16="http://schemas.microsoft.com/office/drawing/2014/main" id="{9E6E4ACE-47B4-DB7C-A282-190B38946026}"/>
                </a:ext>
              </a:extLst>
            </p:cNvPr>
            <p:cNvSpPr/>
            <p:nvPr/>
          </p:nvSpPr>
          <p:spPr>
            <a:xfrm>
              <a:off x="7386789" y="1127578"/>
              <a:ext cx="1951595" cy="195159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b="1" dirty="0">
                  <a:solidFill>
                    <a:srgbClr val="FF5C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+1000</a:t>
              </a:r>
            </a:p>
            <a:p>
              <a:pPr algn="ctr"/>
              <a:r>
                <a:rPr lang="pt-BR" sz="1600" b="1" dirty="0">
                  <a:solidFill>
                    <a:srgbClr val="FF5C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Execuções</a:t>
              </a:r>
              <a:br>
                <a:rPr lang="pt-BR" sz="1600" dirty="0">
                  <a:solidFill>
                    <a:srgbClr val="001B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</a:br>
              <a:r>
                <a:rPr lang="pt-BR" sz="1050" dirty="0">
                  <a:solidFill>
                    <a:srgbClr val="001B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(Mês)</a:t>
              </a:r>
              <a:endParaRPr lang="pt-BR" sz="1600" dirty="0">
                <a:solidFill>
                  <a:srgbClr val="001B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8" name="Elipse 37">
              <a:extLst>
                <a:ext uri="{FF2B5EF4-FFF2-40B4-BE49-F238E27FC236}">
                  <a16:creationId xmlns:a16="http://schemas.microsoft.com/office/drawing/2014/main" id="{84A55EB3-1517-4E83-9EAF-51FE9C08D6C2}"/>
                </a:ext>
              </a:extLst>
            </p:cNvPr>
            <p:cNvSpPr/>
            <p:nvPr/>
          </p:nvSpPr>
          <p:spPr>
            <a:xfrm>
              <a:off x="6329837" y="2322922"/>
              <a:ext cx="1951595" cy="1951595"/>
            </a:xfrm>
            <a:prstGeom prst="ellipse">
              <a:avLst/>
            </a:prstGeom>
            <a:solidFill>
              <a:srgbClr val="F6AE99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99,94%</a:t>
              </a: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IDR</a:t>
              </a:r>
            </a:p>
            <a:p>
              <a:pPr algn="ctr"/>
              <a:r>
                <a:rPr lang="pt-BR" sz="1050" dirty="0">
                  <a:solidFill>
                    <a:srgbClr val="001B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(No ano de 2024)</a:t>
              </a:r>
            </a:p>
          </p:txBody>
        </p:sp>
        <p:sp>
          <p:nvSpPr>
            <p:cNvPr id="39" name="Elipse 38">
              <a:extLst>
                <a:ext uri="{FF2B5EF4-FFF2-40B4-BE49-F238E27FC236}">
                  <a16:creationId xmlns:a16="http://schemas.microsoft.com/office/drawing/2014/main" id="{DF221F21-B38F-013B-79B8-9B86192CC366}"/>
                </a:ext>
              </a:extLst>
            </p:cNvPr>
            <p:cNvSpPr/>
            <p:nvPr/>
          </p:nvSpPr>
          <p:spPr>
            <a:xfrm>
              <a:off x="9054586" y="1390149"/>
              <a:ext cx="1951595" cy="1951595"/>
            </a:xfrm>
            <a:prstGeom prst="ellipse">
              <a:avLst/>
            </a:prstGeom>
            <a:solidFill>
              <a:srgbClr val="FF5C35"/>
            </a:solidFill>
            <a:ln>
              <a:noFill/>
            </a:ln>
            <a:effectLst/>
            <a:scene3d>
              <a:camera prst="orthographicFront">
                <a:rot lat="0" lon="0" rev="0"/>
              </a:camera>
              <a:lightRig rig="chilly" dir="t">
                <a:rot lat="0" lon="0" rev="18480000"/>
              </a:lightRig>
            </a:scene3d>
            <a:sp3d prstMaterial="clear">
              <a:bevelT h="63500"/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>
              <a:defPPr>
                <a:defRPr lang="pt-BR"/>
              </a:defPPr>
              <a:lvl1pPr marL="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27724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554492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831738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108984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1386230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1663476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1940723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2217969" algn="l" defTabSz="554492" rtl="0" eaLnBrk="1" latinLnBrk="0" hangingPunct="1">
                <a:defRPr sz="1092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pt-BR" sz="24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310mil</a:t>
              </a:r>
              <a:endParaRPr lang="pt-BR" sz="1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 algn="ctr"/>
              <a:r>
                <a:rPr lang="pt-BR" sz="16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Horas </a:t>
              </a:r>
              <a:r>
                <a:rPr lang="pt-BR" sz="1100" dirty="0">
                  <a:solidFill>
                    <a:srgbClr val="001B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Automatizadas</a:t>
              </a:r>
            </a:p>
            <a:p>
              <a:pPr algn="ctr"/>
              <a:r>
                <a:rPr lang="pt-BR" sz="1100" dirty="0">
                  <a:solidFill>
                    <a:srgbClr val="001B3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(Acumulado desde 2018)</a:t>
              </a:r>
              <a:endParaRPr lang="pt-BR" sz="1600" dirty="0">
                <a:solidFill>
                  <a:srgbClr val="001B3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46" name="Graphic 29">
            <a:extLst>
              <a:ext uri="{FF2B5EF4-FFF2-40B4-BE49-F238E27FC236}">
                <a16:creationId xmlns:a16="http://schemas.microsoft.com/office/drawing/2014/main" id="{3A062BF5-4185-DDFF-3C32-2420179BDD2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8417" y="382782"/>
            <a:ext cx="431515" cy="537423"/>
          </a:xfrm>
          <a:prstGeom prst="rect">
            <a:avLst/>
          </a:prstGeom>
        </p:spPr>
      </p:pic>
      <p:pic>
        <p:nvPicPr>
          <p:cNvPr id="47" name="Graphic 4">
            <a:extLst>
              <a:ext uri="{FF2B5EF4-FFF2-40B4-BE49-F238E27FC236}">
                <a16:creationId xmlns:a16="http://schemas.microsoft.com/office/drawing/2014/main" id="{8746B387-1C9E-A631-4B4F-0CC6D14E320C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20905" b="20462"/>
          <a:stretch/>
        </p:blipFill>
        <p:spPr>
          <a:xfrm rot="16200000" flipH="1" flipV="1">
            <a:off x="6250217" y="-3711"/>
            <a:ext cx="2753499" cy="27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7686868"/>
      </p:ext>
    </p:extLst>
  </p:cSld>
  <p:clrMapOvr>
    <a:masterClrMapping/>
  </p:clrMapOvr>
  <p:transition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Agrupar 7">
            <a:extLst>
              <a:ext uri="{FF2B5EF4-FFF2-40B4-BE49-F238E27FC236}">
                <a16:creationId xmlns:a16="http://schemas.microsoft.com/office/drawing/2014/main" id="{F3CC1F73-9603-C791-C6E1-5B971BE5581F}"/>
              </a:ext>
            </a:extLst>
          </p:cNvPr>
          <p:cNvGrpSpPr/>
          <p:nvPr/>
        </p:nvGrpSpPr>
        <p:grpSpPr>
          <a:xfrm>
            <a:off x="1697170" y="1202706"/>
            <a:ext cx="8797661" cy="4452589"/>
            <a:chOff x="1517479" y="1213856"/>
            <a:chExt cx="8797661" cy="4452589"/>
          </a:xfrm>
        </p:grpSpPr>
        <p:sp>
          <p:nvSpPr>
            <p:cNvPr id="2" name="Retângulo: Único Canto Arredondado 1">
              <a:extLst>
                <a:ext uri="{FF2B5EF4-FFF2-40B4-BE49-F238E27FC236}">
                  <a16:creationId xmlns:a16="http://schemas.microsoft.com/office/drawing/2014/main" id="{37FBE243-18D2-AF64-855B-21CAF5B25BC8}"/>
                </a:ext>
              </a:extLst>
            </p:cNvPr>
            <p:cNvSpPr/>
            <p:nvPr/>
          </p:nvSpPr>
          <p:spPr bwMode="gray">
            <a:xfrm rot="10800000" flipH="1">
              <a:off x="1517479" y="1249008"/>
              <a:ext cx="8797661" cy="4417437"/>
            </a:xfrm>
            <a:prstGeom prst="round1Rect">
              <a:avLst>
                <a:gd name="adj" fmla="val 38952"/>
              </a:avLst>
            </a:prstGeom>
            <a:noFill/>
            <a:ln w="19050" algn="ctr">
              <a:solidFill>
                <a:schemeClr val="bg1"/>
              </a:solidFill>
              <a:miter lim="800000"/>
              <a:headEnd/>
              <a:tailEnd/>
            </a:ln>
          </p:spPr>
          <p:txBody>
            <a:bodyPr wrap="square" lIns="88900" tIns="88900" rIns="88900" bIns="88900" rtlCol="0" anchor="ctr"/>
            <a:lstStyle/>
            <a:p>
              <a:pPr algn="ctr">
                <a:lnSpc>
                  <a:spcPct val="106000"/>
                </a:lnSpc>
                <a:buFont typeface="Wingdings 2" pitchFamily="18" charset="2"/>
                <a:buNone/>
              </a:pPr>
              <a:endParaRPr lang="pt-BR" sz="1600" b="1" dirty="0">
                <a:solidFill>
                  <a:schemeClr val="bg1"/>
                </a:solidFill>
              </a:endParaRPr>
            </a:p>
          </p:txBody>
        </p:sp>
        <p:sp>
          <p:nvSpPr>
            <p:cNvPr id="4" name="CaixaDeTexto 3">
              <a:extLst>
                <a:ext uri="{FF2B5EF4-FFF2-40B4-BE49-F238E27FC236}">
                  <a16:creationId xmlns:a16="http://schemas.microsoft.com/office/drawing/2014/main" id="{24BB6196-982C-8B26-E01B-68605AAD9BC9}"/>
                </a:ext>
              </a:extLst>
            </p:cNvPr>
            <p:cNvSpPr txBox="1"/>
            <p:nvPr/>
          </p:nvSpPr>
          <p:spPr>
            <a:xfrm>
              <a:off x="1609333" y="1213856"/>
              <a:ext cx="924448" cy="984885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r>
                <a:rPr lang="en-US" sz="5800" b="1" dirty="0">
                  <a:solidFill>
                    <a:srgbClr val="C8D300"/>
                  </a:solidFill>
                  <a:latin typeface="Arial Black" panose="020B0A04020102020204" pitchFamily="34" charset="0"/>
                  <a:cs typeface="Arial" panose="020B0604020202020204" pitchFamily="34" charset="0"/>
                </a:rPr>
                <a:t>“</a:t>
              </a:r>
              <a:endParaRPr lang="pt-BR" sz="5800" dirty="0">
                <a:solidFill>
                  <a:srgbClr val="C8D300"/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6" name="TextBox 9">
              <a:extLst>
                <a:ext uri="{FF2B5EF4-FFF2-40B4-BE49-F238E27FC236}">
                  <a16:creationId xmlns:a16="http://schemas.microsoft.com/office/drawing/2014/main" id="{7416595D-AC24-1327-D28A-937294F4671C}"/>
                </a:ext>
              </a:extLst>
            </p:cNvPr>
            <p:cNvSpPr txBox="1"/>
            <p:nvPr/>
          </p:nvSpPr>
          <p:spPr>
            <a:xfrm>
              <a:off x="1760279" y="1968093"/>
              <a:ext cx="8107544" cy="2154436"/>
            </a:xfrm>
            <a:prstGeom prst="rect">
              <a:avLst/>
            </a:prstGeom>
            <a:noFill/>
          </p:spPr>
          <p:txBody>
            <a:bodyPr wrap="square" lIns="0" tIns="0" rIns="0" bIns="0" rtlCol="0">
              <a:spAutoFit/>
            </a:bodyPr>
            <a:lstStyle/>
            <a:p>
              <a:pPr defTabSz="285668">
                <a:spcAft>
                  <a:spcPts val="2318"/>
                </a:spcAft>
              </a:pP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 </a:t>
              </a:r>
              <a:r>
                <a:rPr lang="pt-B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automação transformou completamente a nossa rotina</a:t>
              </a: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Antes, dependíamos da aprovação manual da liderança e isso acabava atrasando o envio das propostas. Agora, </a:t>
              </a:r>
              <a:r>
                <a:rPr lang="pt-BR" sz="20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 menos de dois minutos</a:t>
              </a: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 os corretores já recebem tudo automaticamente. Ganhamos agilidade, eficiência e conseguimos aumentar significativamente a captação de vidas. Foram mais de </a:t>
              </a:r>
              <a:r>
                <a:rPr lang="pt-BR" sz="2000" b="1" dirty="0">
                  <a:solidFill>
                    <a:srgbClr val="C8D300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600 horas poupadas por mês</a:t>
              </a:r>
              <a:r>
                <a:rPr lang="pt-BR" sz="20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. É uma mudança que fez toda a diferença!“</a:t>
              </a:r>
              <a:endParaRPr lang="pt-BR" sz="1600" i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pic>
          <p:nvPicPr>
            <p:cNvPr id="5" name="Imagem 4">
              <a:extLst>
                <a:ext uri="{FF2B5EF4-FFF2-40B4-BE49-F238E27FC236}">
                  <a16:creationId xmlns:a16="http://schemas.microsoft.com/office/drawing/2014/main" id="{150D17FD-E7BA-B1F3-A040-AFB0623890F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2166792" y="4387930"/>
              <a:ext cx="1013114" cy="1013114"/>
            </a:xfrm>
            <a:prstGeom prst="ellipse">
              <a:avLst/>
            </a:prstGeom>
            <a:ln w="63500" cap="rnd">
              <a:noFill/>
            </a:ln>
            <a:effectLst/>
            <a:scene3d>
              <a:camera prst="orthographicFront"/>
              <a:lightRig rig="contrasting" dir="t">
                <a:rot lat="0" lon="0" rev="3000000"/>
              </a:lightRig>
            </a:scene3d>
            <a:sp3d contourW="7620">
              <a:bevelT w="95250" h="31750"/>
              <a:contourClr>
                <a:srgbClr val="333333"/>
              </a:contourClr>
            </a:sp3d>
          </p:spPr>
        </p:pic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4C25497E-6290-B8EC-6106-CED41FE11524}"/>
                </a:ext>
              </a:extLst>
            </p:cNvPr>
            <p:cNvSpPr txBox="1"/>
            <p:nvPr/>
          </p:nvSpPr>
          <p:spPr>
            <a:xfrm>
              <a:off x="3551159" y="4560170"/>
              <a:ext cx="2798956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pt-BR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Maria </a:t>
              </a:r>
              <a:r>
                <a:rPr lang="pt-BR" i="1" dirty="0" err="1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Angela</a:t>
              </a:r>
              <a:r>
                <a:rPr lang="pt-BR" sz="20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,</a:t>
              </a:r>
            </a:p>
            <a:p>
              <a:r>
                <a:rPr lang="pt-BR" sz="1600" i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Supervisora de Atendimento</a:t>
              </a:r>
              <a:endParaRPr lang="pt-BR" dirty="0"/>
            </a:p>
          </p:txBody>
        </p:sp>
      </p:grpSp>
    </p:spTree>
    <p:extLst>
      <p:ext uri="{BB962C8B-B14F-4D97-AF65-F5344CB8AC3E}">
        <p14:creationId xmlns:p14="http://schemas.microsoft.com/office/powerpoint/2010/main" val="16199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:fade/>
      </p:transition>
    </mc:Choice>
    <mc:Fallback xmlns="">
      <p:transition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EBFD8-45C4-C678-909A-4ECB5F2FDFA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77;p29">
            <a:extLst>
              <a:ext uri="{FF2B5EF4-FFF2-40B4-BE49-F238E27FC236}">
                <a16:creationId xmlns:a16="http://schemas.microsoft.com/office/drawing/2014/main" id="{D8CC2A0E-5282-47D6-20A7-56197F6619E5}"/>
              </a:ext>
            </a:extLst>
          </p:cNvPr>
          <p:cNvSpPr/>
          <p:nvPr/>
        </p:nvSpPr>
        <p:spPr>
          <a:xfrm>
            <a:off x="0" y="383302"/>
            <a:ext cx="80400" cy="40200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78;p29">
            <a:extLst>
              <a:ext uri="{FF2B5EF4-FFF2-40B4-BE49-F238E27FC236}">
                <a16:creationId xmlns:a16="http://schemas.microsoft.com/office/drawing/2014/main" id="{1FBFE991-C024-E586-4260-08D07FEE07CC}"/>
              </a:ext>
            </a:extLst>
          </p:cNvPr>
          <p:cNvSpPr txBox="1"/>
          <p:nvPr/>
        </p:nvSpPr>
        <p:spPr>
          <a:xfrm>
            <a:off x="292560" y="284050"/>
            <a:ext cx="6465079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RPA |Case de sucesso | Emissão de propostas comerciais</a:t>
            </a:r>
          </a:p>
        </p:txBody>
      </p:sp>
      <p:sp>
        <p:nvSpPr>
          <p:cNvPr id="8" name="Retângulo 7">
            <a:extLst>
              <a:ext uri="{FF2B5EF4-FFF2-40B4-BE49-F238E27FC236}">
                <a16:creationId xmlns:a16="http://schemas.microsoft.com/office/drawing/2014/main" id="{D31548CF-F610-AD48-22A0-E378CE27FEB4}"/>
              </a:ext>
            </a:extLst>
          </p:cNvPr>
          <p:cNvSpPr/>
          <p:nvPr/>
        </p:nvSpPr>
        <p:spPr>
          <a:xfrm>
            <a:off x="544285" y="3429000"/>
            <a:ext cx="3570515" cy="235665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40" tIns="45720" rIns="91440" bIns="45720" rtlCol="0" anchor="ctr"/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1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Automatizamos o envio de propostas comerciais aos corretores, eliminando a necessidade de aval manual da liderança e reduzindo a perda de clientes causada pelo retorno tardio. Agora, todo o processo é realizado de forma rápida e automática por um robô que é acionado por gatilho.</a:t>
            </a:r>
          </a:p>
        </p:txBody>
      </p:sp>
      <p:grpSp>
        <p:nvGrpSpPr>
          <p:cNvPr id="15" name="Agrupar 14">
            <a:extLst>
              <a:ext uri="{FF2B5EF4-FFF2-40B4-BE49-F238E27FC236}">
                <a16:creationId xmlns:a16="http://schemas.microsoft.com/office/drawing/2014/main" id="{71274F8E-33E7-CB6A-7F24-0DCA0306B944}"/>
              </a:ext>
            </a:extLst>
          </p:cNvPr>
          <p:cNvGrpSpPr/>
          <p:nvPr/>
        </p:nvGrpSpPr>
        <p:grpSpPr>
          <a:xfrm>
            <a:off x="446314" y="2182062"/>
            <a:ext cx="11059886" cy="765872"/>
            <a:chOff x="446314" y="2182062"/>
            <a:chExt cx="11059886" cy="765872"/>
          </a:xfrm>
        </p:grpSpPr>
        <p:cxnSp>
          <p:nvCxnSpPr>
            <p:cNvPr id="14" name="Conector reto 13">
              <a:extLst>
                <a:ext uri="{FF2B5EF4-FFF2-40B4-BE49-F238E27FC236}">
                  <a16:creationId xmlns:a16="http://schemas.microsoft.com/office/drawing/2014/main" id="{F9188CF9-5C54-41BC-FBC0-788D991D11E0}"/>
                </a:ext>
              </a:extLst>
            </p:cNvPr>
            <p:cNvCxnSpPr/>
            <p:nvPr/>
          </p:nvCxnSpPr>
          <p:spPr>
            <a:xfrm>
              <a:off x="446314" y="2564998"/>
              <a:ext cx="11059886" cy="0"/>
            </a:xfrm>
            <a:prstGeom prst="line">
              <a:avLst/>
            </a:prstGeom>
            <a:ln w="19050">
              <a:solidFill>
                <a:srgbClr val="FF5C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0" name="Retângulo: Cantos Arredondados 9">
              <a:extLst>
                <a:ext uri="{FF2B5EF4-FFF2-40B4-BE49-F238E27FC236}">
                  <a16:creationId xmlns:a16="http://schemas.microsoft.com/office/drawing/2014/main" id="{D9A0615F-6D77-204C-598E-8E520E6CE106}"/>
                </a:ext>
              </a:extLst>
            </p:cNvPr>
            <p:cNvSpPr/>
            <p:nvPr/>
          </p:nvSpPr>
          <p:spPr>
            <a:xfrm>
              <a:off x="1470932" y="2182062"/>
              <a:ext cx="7791450" cy="765872"/>
            </a:xfrm>
            <a:prstGeom prst="roundRect">
              <a:avLst>
                <a:gd name="adj" fmla="val 49475"/>
              </a:avLst>
            </a:prstGeom>
            <a:solidFill>
              <a:srgbClr val="FF5C35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pt-BR" sz="2800" b="1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Geração de valor além da eficiência</a:t>
              </a:r>
              <a:endParaRPr lang="pt-BR" sz="28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CAF31690-AE31-9A63-D2DA-05CE5A4B6CDB}"/>
              </a:ext>
            </a:extLst>
          </p:cNvPr>
          <p:cNvGrpSpPr/>
          <p:nvPr/>
        </p:nvGrpSpPr>
        <p:grpSpPr>
          <a:xfrm>
            <a:off x="4697134" y="3543826"/>
            <a:ext cx="7146523" cy="2323713"/>
            <a:chOff x="4697134" y="3543826"/>
            <a:chExt cx="7146523" cy="2323713"/>
          </a:xfrm>
        </p:grpSpPr>
        <p:sp>
          <p:nvSpPr>
            <p:cNvPr id="7" name="CaixaDeTexto 6">
              <a:extLst>
                <a:ext uri="{FF2B5EF4-FFF2-40B4-BE49-F238E27FC236}">
                  <a16:creationId xmlns:a16="http://schemas.microsoft.com/office/drawing/2014/main" id="{5AF82C7F-E08F-1ED8-2008-DE415E73B3C4}"/>
                </a:ext>
              </a:extLst>
            </p:cNvPr>
            <p:cNvSpPr txBox="1"/>
            <p:nvPr/>
          </p:nvSpPr>
          <p:spPr>
            <a:xfrm>
              <a:off x="5215677" y="3543826"/>
              <a:ext cx="6627980" cy="2323713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>
                <a:lnSpc>
                  <a:spcPct val="150000"/>
                </a:lnSpc>
                <a:buClr>
                  <a:srgbClr val="0166FF"/>
                </a:buClr>
              </a:pP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Ganho de eficiência operacional de  </a:t>
              </a:r>
              <a:r>
                <a:rPr lang="pt-BR" sz="2000" b="1" dirty="0">
                  <a:solidFill>
                    <a:srgbClr val="FF5C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622hrs mês</a:t>
              </a:r>
            </a:p>
            <a:p>
              <a:pPr>
                <a:lnSpc>
                  <a:spcPct val="150000"/>
                </a:lnSpc>
                <a:buClr>
                  <a:srgbClr val="0166FF"/>
                </a:buClr>
              </a:pPr>
              <a:endParaRPr lang="pt-B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0166FF"/>
                </a:buClr>
              </a:pP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Confecção e envio das propostas para os corretores em </a:t>
              </a:r>
              <a:r>
                <a:rPr lang="pt-BR" sz="2000" b="1" dirty="0">
                  <a:solidFill>
                    <a:srgbClr val="FF5C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1min</a:t>
              </a:r>
              <a:r>
                <a:rPr lang="pt-BR" sz="2000" b="1" dirty="0">
                  <a:latin typeface="Arial" panose="020B0604020202020204" pitchFamily="34" charset="0"/>
                  <a:cs typeface="Arial" panose="020B0604020202020204" pitchFamily="34" charset="0"/>
                </a:rPr>
                <a:t>   </a:t>
              </a:r>
              <a:r>
                <a:rPr lang="pt-BR" sz="1050" dirty="0">
                  <a:latin typeface="Arial" panose="020B0604020202020204" pitchFamily="34" charset="0"/>
                  <a:cs typeface="Arial" panose="020B0604020202020204" pitchFamily="34" charset="0"/>
                </a:rPr>
                <a:t>anteriormente eram 10 minutos</a:t>
              </a:r>
            </a:p>
            <a:p>
              <a:pPr>
                <a:lnSpc>
                  <a:spcPct val="150000"/>
                </a:lnSpc>
                <a:buClr>
                  <a:srgbClr val="0166FF"/>
                </a:buClr>
              </a:pPr>
              <a:endParaRPr lang="pt-BR" b="1" dirty="0">
                <a:latin typeface="Arial" panose="020B0604020202020204" pitchFamily="34" charset="0"/>
                <a:cs typeface="Arial" panose="020B0604020202020204" pitchFamily="34" charset="0"/>
              </a:endParaRPr>
            </a:p>
            <a:p>
              <a:pPr>
                <a:buClr>
                  <a:srgbClr val="0166FF"/>
                </a:buClr>
              </a:pPr>
              <a:r>
                <a:rPr lang="pt-BR" dirty="0">
                  <a:latin typeface="Arial" panose="020B0604020202020204" pitchFamily="34" charset="0"/>
                  <a:cs typeface="Arial" panose="020B0604020202020204" pitchFamily="34" charset="0"/>
                </a:rPr>
                <a:t>Aumento na captação de vidas de </a:t>
              </a:r>
              <a:r>
                <a:rPr lang="pt-BR" sz="2000" b="1" dirty="0">
                  <a:solidFill>
                    <a:srgbClr val="FF5C35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22%</a:t>
              </a:r>
            </a:p>
            <a:p>
              <a:pPr>
                <a:buClr>
                  <a:srgbClr val="0166FF"/>
                </a:buClr>
              </a:pPr>
              <a:r>
                <a:rPr lang="pt-BR" sz="1050" dirty="0">
                  <a:latin typeface="Arial" panose="020B0604020202020204" pitchFamily="34" charset="0"/>
                  <a:cs typeface="Arial" panose="020B0604020202020204" pitchFamily="34" charset="0"/>
                </a:rPr>
                <a:t>Comparado ao mesmo período do ano anterior</a:t>
              </a:r>
            </a:p>
          </p:txBody>
        </p:sp>
        <p:pic>
          <p:nvPicPr>
            <p:cNvPr id="16" name="Gráfico 15">
              <a:extLst>
                <a:ext uri="{FF2B5EF4-FFF2-40B4-BE49-F238E27FC236}">
                  <a16:creationId xmlns:a16="http://schemas.microsoft.com/office/drawing/2014/main" id="{B32ECF64-B745-117D-FBA0-74E616C0461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p:blipFill>
          <p:spPr>
            <a:xfrm>
              <a:off x="4697134" y="3664751"/>
              <a:ext cx="360000" cy="360000"/>
            </a:xfrm>
            <a:prstGeom prst="rect">
              <a:avLst/>
            </a:prstGeom>
          </p:spPr>
        </p:pic>
        <p:pic>
          <p:nvPicPr>
            <p:cNvPr id="17" name="Gráfico 16">
              <a:extLst>
                <a:ext uri="{FF2B5EF4-FFF2-40B4-BE49-F238E27FC236}">
                  <a16:creationId xmlns:a16="http://schemas.microsoft.com/office/drawing/2014/main" id="{6515D284-0A79-8979-63C7-C7FC32630424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p:blipFill>
          <p:spPr>
            <a:xfrm>
              <a:off x="4712134" y="5425651"/>
              <a:ext cx="330000" cy="360000"/>
            </a:xfrm>
            <a:prstGeom prst="rect">
              <a:avLst/>
            </a:prstGeom>
          </p:spPr>
        </p:pic>
        <p:pic>
          <p:nvPicPr>
            <p:cNvPr id="19" name="Gráfico 18">
              <a:extLst>
                <a:ext uri="{FF2B5EF4-FFF2-40B4-BE49-F238E27FC236}">
                  <a16:creationId xmlns:a16="http://schemas.microsoft.com/office/drawing/2014/main" id="{9C90656D-93CD-C3C6-07A8-EA368146E2F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p:blipFill>
          <p:spPr>
            <a:xfrm>
              <a:off x="4697134" y="4525682"/>
              <a:ext cx="360000" cy="3600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698518057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to em preto e branco de pessoas sentadas na cama&#10;&#10;O conteúdo gerado por IA pode estar incorreto.">
            <a:extLst>
              <a:ext uri="{FF2B5EF4-FFF2-40B4-BE49-F238E27FC236}">
                <a16:creationId xmlns:a16="http://schemas.microsoft.com/office/drawing/2014/main" id="{3CD8C8E1-8FFF-42F3-F7CC-64AE6DAB2D2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871" t="24849" r="12811" b="12476"/>
          <a:stretch/>
        </p:blipFill>
        <p:spPr>
          <a:xfrm>
            <a:off x="-20425" y="-120"/>
            <a:ext cx="12212425" cy="6869489"/>
          </a:xfrm>
          <a:prstGeom prst="rect">
            <a:avLst/>
          </a:prstGeom>
        </p:spPr>
      </p:pic>
      <p:sp>
        <p:nvSpPr>
          <p:cNvPr id="13" name="Retângulo 12">
            <a:extLst>
              <a:ext uri="{FF2B5EF4-FFF2-40B4-BE49-F238E27FC236}">
                <a16:creationId xmlns:a16="http://schemas.microsoft.com/office/drawing/2014/main" id="{3DF6A118-0FE3-7E53-17E4-4A169AB1EAED}"/>
              </a:ext>
            </a:extLst>
          </p:cNvPr>
          <p:cNvSpPr>
            <a:spLocks/>
          </p:cNvSpPr>
          <p:nvPr/>
        </p:nvSpPr>
        <p:spPr>
          <a:xfrm>
            <a:off x="-1" y="-22557"/>
            <a:ext cx="12192001" cy="6903114"/>
          </a:xfrm>
          <a:prstGeom prst="rect">
            <a:avLst/>
          </a:prstGeom>
          <a:gradFill flip="none" rotWithShape="1">
            <a:gsLst>
              <a:gs pos="100000">
                <a:srgbClr val="FF5C35">
                  <a:alpha val="50000"/>
                </a:srgbClr>
              </a:gs>
              <a:gs pos="15000">
                <a:srgbClr val="FF5C35"/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 dirty="0"/>
          </a:p>
        </p:txBody>
      </p:sp>
      <p:pic>
        <p:nvPicPr>
          <p:cNvPr id="7" name="Gráfico 6">
            <a:hlinkClick r:id="rId4"/>
            <a:extLst>
              <a:ext uri="{FF2B5EF4-FFF2-40B4-BE49-F238E27FC236}">
                <a16:creationId xmlns:a16="http://schemas.microsoft.com/office/drawing/2014/main" id="{7E6F986B-23D4-8594-231F-22940121A2A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3866982" y="2483114"/>
            <a:ext cx="4458037" cy="760910"/>
          </a:xfrm>
          <a:prstGeom prst="rect">
            <a:avLst/>
          </a:prstGeom>
        </p:spPr>
      </p:pic>
      <p:pic>
        <p:nvPicPr>
          <p:cNvPr id="3" name="Graphic 3">
            <a:extLst>
              <a:ext uri="{FF2B5EF4-FFF2-40B4-BE49-F238E27FC236}">
                <a16:creationId xmlns:a16="http://schemas.microsoft.com/office/drawing/2014/main" id="{D24963CB-6D96-868B-23E4-2C5C9DEF1231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48567" t="-2784" r="12075" b="-2098"/>
          <a:stretch/>
        </p:blipFill>
        <p:spPr>
          <a:xfrm rot="10800000" flipV="1">
            <a:off x="8571383" y="-225345"/>
            <a:ext cx="3619392" cy="4129345"/>
          </a:xfrm>
          <a:prstGeom prst="rect">
            <a:avLst/>
          </a:prstGeom>
        </p:spPr>
      </p:pic>
      <p:pic>
        <p:nvPicPr>
          <p:cNvPr id="4" name="Graphic 3">
            <a:extLst>
              <a:ext uri="{FF2B5EF4-FFF2-40B4-BE49-F238E27FC236}">
                <a16:creationId xmlns:a16="http://schemas.microsoft.com/office/drawing/2014/main" id="{F5B1C0AE-7D7D-0580-9AD3-30B00494ADFD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 l="78208" t="49590" r="184" b="-2891"/>
          <a:stretch/>
        </p:blipFill>
        <p:spPr>
          <a:xfrm rot="10800000" flipH="1" flipV="1">
            <a:off x="1227" y="1836644"/>
            <a:ext cx="3644465" cy="2098577"/>
          </a:xfrm>
          <a:prstGeom prst="rect">
            <a:avLst/>
          </a:prstGeom>
        </p:spPr>
      </p:pic>
      <p:grpSp>
        <p:nvGrpSpPr>
          <p:cNvPr id="277" name="Agrupar 276">
            <a:extLst>
              <a:ext uri="{FF2B5EF4-FFF2-40B4-BE49-F238E27FC236}">
                <a16:creationId xmlns:a16="http://schemas.microsoft.com/office/drawing/2014/main" id="{3F9C4985-5D54-ED80-CB29-C33A87A0D349}"/>
              </a:ext>
            </a:extLst>
          </p:cNvPr>
          <p:cNvGrpSpPr/>
          <p:nvPr/>
        </p:nvGrpSpPr>
        <p:grpSpPr>
          <a:xfrm>
            <a:off x="660279" y="5137704"/>
            <a:ext cx="10871442" cy="488921"/>
            <a:chOff x="906901" y="5137705"/>
            <a:chExt cx="10378198" cy="466738"/>
          </a:xfrm>
        </p:grpSpPr>
        <p:grpSp>
          <p:nvGrpSpPr>
            <p:cNvPr id="8" name="Gráfico 17">
              <a:extLst>
                <a:ext uri="{FF2B5EF4-FFF2-40B4-BE49-F238E27FC236}">
                  <a16:creationId xmlns:a16="http://schemas.microsoft.com/office/drawing/2014/main" id="{C26FA282-F549-87C8-A4A0-1F388DACB314}"/>
                </a:ext>
              </a:extLst>
            </p:cNvPr>
            <p:cNvGrpSpPr/>
            <p:nvPr/>
          </p:nvGrpSpPr>
          <p:grpSpPr>
            <a:xfrm>
              <a:off x="3055576" y="5203094"/>
              <a:ext cx="602661" cy="359178"/>
              <a:chOff x="7711883" y="4831397"/>
              <a:chExt cx="417766" cy="248983"/>
            </a:xfrm>
            <a:solidFill>
              <a:srgbClr val="FFFFFF"/>
            </a:solidFill>
          </p:grpSpPr>
          <p:grpSp>
            <p:nvGrpSpPr>
              <p:cNvPr id="242" name="Gráfico 17">
                <a:extLst>
                  <a:ext uri="{FF2B5EF4-FFF2-40B4-BE49-F238E27FC236}">
                    <a16:creationId xmlns:a16="http://schemas.microsoft.com/office/drawing/2014/main" id="{E9652BC0-EDD9-5F70-A7D1-2145B59B2A77}"/>
                  </a:ext>
                </a:extLst>
              </p:cNvPr>
              <p:cNvGrpSpPr/>
              <p:nvPr/>
            </p:nvGrpSpPr>
            <p:grpSpPr>
              <a:xfrm>
                <a:off x="7711883" y="4831397"/>
                <a:ext cx="417766" cy="189452"/>
                <a:chOff x="7711883" y="4831397"/>
                <a:chExt cx="417766" cy="189452"/>
              </a:xfrm>
              <a:solidFill>
                <a:srgbClr val="FFFFFF"/>
              </a:solidFill>
            </p:grpSpPr>
            <p:sp>
              <p:nvSpPr>
                <p:cNvPr id="263" name="Forma Livre: Forma 139">
                  <a:extLst>
                    <a:ext uri="{FF2B5EF4-FFF2-40B4-BE49-F238E27FC236}">
                      <a16:creationId xmlns:a16="http://schemas.microsoft.com/office/drawing/2014/main" id="{26F3B9A6-6EAA-A054-AF0D-4E4B796D3330}"/>
                    </a:ext>
                  </a:extLst>
                </p:cNvPr>
                <p:cNvSpPr/>
                <p:nvPr/>
              </p:nvSpPr>
              <p:spPr>
                <a:xfrm>
                  <a:off x="7711883" y="4948745"/>
                  <a:ext cx="54387" cy="71913"/>
                </a:xfrm>
                <a:custGeom>
                  <a:avLst/>
                  <a:gdLst>
                    <a:gd name="connsiteX0" fmla="*/ 29908 w 54387"/>
                    <a:gd name="connsiteY0" fmla="*/ 32290 h 71913"/>
                    <a:gd name="connsiteX1" fmla="*/ 8763 w 54387"/>
                    <a:gd name="connsiteY1" fmla="*/ 18098 h 71913"/>
                    <a:gd name="connsiteX2" fmla="*/ 27718 w 54387"/>
                    <a:gd name="connsiteY2" fmla="*/ 5334 h 71913"/>
                    <a:gd name="connsiteX3" fmla="*/ 49244 w 54387"/>
                    <a:gd name="connsiteY3" fmla="*/ 14573 h 71913"/>
                    <a:gd name="connsiteX4" fmla="*/ 53054 w 54387"/>
                    <a:gd name="connsiteY4" fmla="*/ 11430 h 71913"/>
                    <a:gd name="connsiteX5" fmla="*/ 27908 w 54387"/>
                    <a:gd name="connsiteY5" fmla="*/ 0 h 71913"/>
                    <a:gd name="connsiteX6" fmla="*/ 3048 w 54387"/>
                    <a:gd name="connsiteY6" fmla="*/ 18002 h 71913"/>
                    <a:gd name="connsiteX7" fmla="*/ 28766 w 54387"/>
                    <a:gd name="connsiteY7" fmla="*/ 37624 h 71913"/>
                    <a:gd name="connsiteX8" fmla="*/ 48768 w 54387"/>
                    <a:gd name="connsiteY8" fmla="*/ 52959 h 71913"/>
                    <a:gd name="connsiteX9" fmla="*/ 29432 w 54387"/>
                    <a:gd name="connsiteY9" fmla="*/ 66580 h 71913"/>
                    <a:gd name="connsiteX10" fmla="*/ 3620 w 54387"/>
                    <a:gd name="connsiteY10" fmla="*/ 55055 h 71913"/>
                    <a:gd name="connsiteX11" fmla="*/ 0 w 54387"/>
                    <a:gd name="connsiteY11" fmla="*/ 58484 h 71913"/>
                    <a:gd name="connsiteX12" fmla="*/ 29146 w 54387"/>
                    <a:gd name="connsiteY12" fmla="*/ 71914 h 71913"/>
                    <a:gd name="connsiteX13" fmla="*/ 54388 w 54387"/>
                    <a:gd name="connsiteY13" fmla="*/ 53150 h 71913"/>
                    <a:gd name="connsiteX14" fmla="*/ 29813 w 54387"/>
                    <a:gd name="connsiteY14" fmla="*/ 32195 h 7191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</a:cxnLst>
                  <a:rect l="l" t="t" r="r" b="b"/>
                  <a:pathLst>
                    <a:path w="54387" h="71913">
                      <a:moveTo>
                        <a:pt x="29908" y="32290"/>
                      </a:moveTo>
                      <a:cubicBezTo>
                        <a:pt x="16097" y="29432"/>
                        <a:pt x="8763" y="27813"/>
                        <a:pt x="8763" y="18098"/>
                      </a:cubicBezTo>
                      <a:cubicBezTo>
                        <a:pt x="8763" y="10287"/>
                        <a:pt x="16002" y="5334"/>
                        <a:pt x="27718" y="5334"/>
                      </a:cubicBezTo>
                      <a:cubicBezTo>
                        <a:pt x="37338" y="5334"/>
                        <a:pt x="43148" y="7811"/>
                        <a:pt x="49244" y="14573"/>
                      </a:cubicBezTo>
                      <a:lnTo>
                        <a:pt x="53054" y="11430"/>
                      </a:lnTo>
                      <a:cubicBezTo>
                        <a:pt x="46673" y="3524"/>
                        <a:pt x="38862" y="0"/>
                        <a:pt x="27908" y="0"/>
                      </a:cubicBezTo>
                      <a:cubicBezTo>
                        <a:pt x="13716" y="0"/>
                        <a:pt x="3048" y="7048"/>
                        <a:pt x="3048" y="18002"/>
                      </a:cubicBezTo>
                      <a:cubicBezTo>
                        <a:pt x="3048" y="32385"/>
                        <a:pt x="14192" y="34766"/>
                        <a:pt x="28766" y="37624"/>
                      </a:cubicBezTo>
                      <a:cubicBezTo>
                        <a:pt x="43148" y="40386"/>
                        <a:pt x="48768" y="43625"/>
                        <a:pt x="48768" y="52959"/>
                      </a:cubicBezTo>
                      <a:cubicBezTo>
                        <a:pt x="48768" y="61532"/>
                        <a:pt x="42196" y="66580"/>
                        <a:pt x="29432" y="66580"/>
                      </a:cubicBezTo>
                      <a:cubicBezTo>
                        <a:pt x="17717" y="66580"/>
                        <a:pt x="9620" y="62484"/>
                        <a:pt x="3620" y="55055"/>
                      </a:cubicBezTo>
                      <a:lnTo>
                        <a:pt x="0" y="58484"/>
                      </a:lnTo>
                      <a:cubicBezTo>
                        <a:pt x="6667" y="67342"/>
                        <a:pt x="16669" y="71914"/>
                        <a:pt x="29146" y="71914"/>
                      </a:cubicBezTo>
                      <a:cubicBezTo>
                        <a:pt x="44767" y="71914"/>
                        <a:pt x="54388" y="65056"/>
                        <a:pt x="54388" y="53150"/>
                      </a:cubicBezTo>
                      <a:cubicBezTo>
                        <a:pt x="54388" y="38195"/>
                        <a:pt x="43148" y="34957"/>
                        <a:pt x="29813" y="3219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4" name="Forma Livre: Forma 140">
                  <a:extLst>
                    <a:ext uri="{FF2B5EF4-FFF2-40B4-BE49-F238E27FC236}">
                      <a16:creationId xmlns:a16="http://schemas.microsoft.com/office/drawing/2014/main" id="{45F7A7F8-D89D-172A-A12A-D617F3583699}"/>
                    </a:ext>
                  </a:extLst>
                </p:cNvPr>
                <p:cNvSpPr/>
                <p:nvPr/>
              </p:nvSpPr>
              <p:spPr>
                <a:xfrm>
                  <a:off x="7782654" y="4949888"/>
                  <a:ext cx="58388" cy="69722"/>
                </a:xfrm>
                <a:custGeom>
                  <a:avLst/>
                  <a:gdLst>
                    <a:gd name="connsiteX0" fmla="*/ 0 w 58388"/>
                    <a:gd name="connsiteY0" fmla="*/ 5524 h 69722"/>
                    <a:gd name="connsiteX1" fmla="*/ 26289 w 58388"/>
                    <a:gd name="connsiteY1" fmla="*/ 5524 h 69722"/>
                    <a:gd name="connsiteX2" fmla="*/ 26289 w 58388"/>
                    <a:gd name="connsiteY2" fmla="*/ 69723 h 69722"/>
                    <a:gd name="connsiteX3" fmla="*/ 32194 w 58388"/>
                    <a:gd name="connsiteY3" fmla="*/ 69723 h 69722"/>
                    <a:gd name="connsiteX4" fmla="*/ 32194 w 58388"/>
                    <a:gd name="connsiteY4" fmla="*/ 5524 h 69722"/>
                    <a:gd name="connsiteX5" fmla="*/ 58388 w 58388"/>
                    <a:gd name="connsiteY5" fmla="*/ 5524 h 69722"/>
                    <a:gd name="connsiteX6" fmla="*/ 58388 w 58388"/>
                    <a:gd name="connsiteY6" fmla="*/ 0 h 69722"/>
                    <a:gd name="connsiteX7" fmla="*/ 0 w 58388"/>
                    <a:gd name="connsiteY7" fmla="*/ 0 h 69722"/>
                    <a:gd name="connsiteX8" fmla="*/ 0 w 58388"/>
                    <a:gd name="connsiteY8" fmla="*/ 5524 h 69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58388" h="69722">
                      <a:moveTo>
                        <a:pt x="0" y="5524"/>
                      </a:moveTo>
                      <a:lnTo>
                        <a:pt x="26289" y="5524"/>
                      </a:lnTo>
                      <a:lnTo>
                        <a:pt x="26289" y="69723"/>
                      </a:lnTo>
                      <a:lnTo>
                        <a:pt x="32194" y="69723"/>
                      </a:lnTo>
                      <a:lnTo>
                        <a:pt x="32194" y="5524"/>
                      </a:lnTo>
                      <a:lnTo>
                        <a:pt x="58388" y="5524"/>
                      </a:lnTo>
                      <a:lnTo>
                        <a:pt x="58388" y="0"/>
                      </a:lnTo>
                      <a:lnTo>
                        <a:pt x="0" y="0"/>
                      </a:lnTo>
                      <a:lnTo>
                        <a:pt x="0" y="552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5" name="Forma Livre: Forma 141">
                  <a:extLst>
                    <a:ext uri="{FF2B5EF4-FFF2-40B4-BE49-F238E27FC236}">
                      <a16:creationId xmlns:a16="http://schemas.microsoft.com/office/drawing/2014/main" id="{A511CE14-3448-0C54-A27D-C132119F6FD1}"/>
                    </a:ext>
                  </a:extLst>
                </p:cNvPr>
                <p:cNvSpPr/>
                <p:nvPr/>
              </p:nvSpPr>
              <p:spPr>
                <a:xfrm>
                  <a:off x="7862950" y="4949888"/>
                  <a:ext cx="54483" cy="70961"/>
                </a:xfrm>
                <a:custGeom>
                  <a:avLst/>
                  <a:gdLst>
                    <a:gd name="connsiteX0" fmla="*/ 48673 w 54483"/>
                    <a:gd name="connsiteY0" fmla="*/ 37338 h 70961"/>
                    <a:gd name="connsiteX1" fmla="*/ 27242 w 54483"/>
                    <a:gd name="connsiteY1" fmla="*/ 65627 h 70961"/>
                    <a:gd name="connsiteX2" fmla="*/ 5810 w 54483"/>
                    <a:gd name="connsiteY2" fmla="*/ 37338 h 70961"/>
                    <a:gd name="connsiteX3" fmla="*/ 5810 w 54483"/>
                    <a:gd name="connsiteY3" fmla="*/ 0 h 70961"/>
                    <a:gd name="connsiteX4" fmla="*/ 0 w 54483"/>
                    <a:gd name="connsiteY4" fmla="*/ 0 h 70961"/>
                    <a:gd name="connsiteX5" fmla="*/ 0 w 54483"/>
                    <a:gd name="connsiteY5" fmla="*/ 37338 h 70961"/>
                    <a:gd name="connsiteX6" fmla="*/ 27242 w 54483"/>
                    <a:gd name="connsiteY6" fmla="*/ 70961 h 70961"/>
                    <a:gd name="connsiteX7" fmla="*/ 54483 w 54483"/>
                    <a:gd name="connsiteY7" fmla="*/ 37338 h 70961"/>
                    <a:gd name="connsiteX8" fmla="*/ 54483 w 54483"/>
                    <a:gd name="connsiteY8" fmla="*/ 0 h 70961"/>
                    <a:gd name="connsiteX9" fmla="*/ 48673 w 54483"/>
                    <a:gd name="connsiteY9" fmla="*/ 0 h 70961"/>
                    <a:gd name="connsiteX10" fmla="*/ 48673 w 54483"/>
                    <a:gd name="connsiteY10" fmla="*/ 37338 h 7096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</a:cxnLst>
                  <a:rect l="l" t="t" r="r" b="b"/>
                  <a:pathLst>
                    <a:path w="54483" h="70961">
                      <a:moveTo>
                        <a:pt x="48673" y="37338"/>
                      </a:moveTo>
                      <a:cubicBezTo>
                        <a:pt x="48673" y="55340"/>
                        <a:pt x="42386" y="65627"/>
                        <a:pt x="27242" y="65627"/>
                      </a:cubicBezTo>
                      <a:cubicBezTo>
                        <a:pt x="12097" y="65627"/>
                        <a:pt x="5810" y="55150"/>
                        <a:pt x="5810" y="37338"/>
                      </a:cubicBezTo>
                      <a:lnTo>
                        <a:pt x="5810" y="0"/>
                      </a:lnTo>
                      <a:lnTo>
                        <a:pt x="0" y="0"/>
                      </a:lnTo>
                      <a:lnTo>
                        <a:pt x="0" y="37338"/>
                      </a:lnTo>
                      <a:cubicBezTo>
                        <a:pt x="0" y="57817"/>
                        <a:pt x="8001" y="70961"/>
                        <a:pt x="27242" y="70961"/>
                      </a:cubicBezTo>
                      <a:cubicBezTo>
                        <a:pt x="46482" y="70961"/>
                        <a:pt x="54483" y="57626"/>
                        <a:pt x="54483" y="37338"/>
                      </a:cubicBezTo>
                      <a:lnTo>
                        <a:pt x="54483" y="0"/>
                      </a:lnTo>
                      <a:lnTo>
                        <a:pt x="48673" y="0"/>
                      </a:lnTo>
                      <a:lnTo>
                        <a:pt x="48673" y="3733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6" name="Forma Livre: Forma 142">
                  <a:extLst>
                    <a:ext uri="{FF2B5EF4-FFF2-40B4-BE49-F238E27FC236}">
                      <a16:creationId xmlns:a16="http://schemas.microsoft.com/office/drawing/2014/main" id="{B2638DB0-64B9-73E5-37B8-418F5A8CEB65}"/>
                    </a:ext>
                  </a:extLst>
                </p:cNvPr>
                <p:cNvSpPr/>
                <p:nvPr/>
              </p:nvSpPr>
              <p:spPr>
                <a:xfrm>
                  <a:off x="7946865" y="4949888"/>
                  <a:ext cx="58102" cy="69722"/>
                </a:xfrm>
                <a:custGeom>
                  <a:avLst/>
                  <a:gdLst>
                    <a:gd name="connsiteX0" fmla="*/ 22860 w 58102"/>
                    <a:gd name="connsiteY0" fmla="*/ 0 h 69722"/>
                    <a:gd name="connsiteX1" fmla="*/ 0 w 58102"/>
                    <a:gd name="connsiteY1" fmla="*/ 0 h 69722"/>
                    <a:gd name="connsiteX2" fmla="*/ 0 w 58102"/>
                    <a:gd name="connsiteY2" fmla="*/ 69723 h 69722"/>
                    <a:gd name="connsiteX3" fmla="*/ 22860 w 58102"/>
                    <a:gd name="connsiteY3" fmla="*/ 69723 h 69722"/>
                    <a:gd name="connsiteX4" fmla="*/ 58103 w 58102"/>
                    <a:gd name="connsiteY4" fmla="*/ 34766 h 69722"/>
                    <a:gd name="connsiteX5" fmla="*/ 22860 w 58102"/>
                    <a:gd name="connsiteY5" fmla="*/ 0 h 69722"/>
                    <a:gd name="connsiteX6" fmla="*/ 22860 w 58102"/>
                    <a:gd name="connsiteY6" fmla="*/ 64389 h 69722"/>
                    <a:gd name="connsiteX7" fmla="*/ 5810 w 58102"/>
                    <a:gd name="connsiteY7" fmla="*/ 64389 h 69722"/>
                    <a:gd name="connsiteX8" fmla="*/ 5810 w 58102"/>
                    <a:gd name="connsiteY8" fmla="*/ 5524 h 69722"/>
                    <a:gd name="connsiteX9" fmla="*/ 22860 w 58102"/>
                    <a:gd name="connsiteY9" fmla="*/ 5524 h 69722"/>
                    <a:gd name="connsiteX10" fmla="*/ 52197 w 58102"/>
                    <a:gd name="connsiteY10" fmla="*/ 34766 h 69722"/>
                    <a:gd name="connsiteX11" fmla="*/ 22860 w 58102"/>
                    <a:gd name="connsiteY11" fmla="*/ 64389 h 697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</a:cxnLst>
                  <a:rect l="l" t="t" r="r" b="b"/>
                  <a:pathLst>
                    <a:path w="58102" h="69722">
                      <a:moveTo>
                        <a:pt x="22860" y="0"/>
                      </a:moveTo>
                      <a:lnTo>
                        <a:pt x="0" y="0"/>
                      </a:lnTo>
                      <a:lnTo>
                        <a:pt x="0" y="69723"/>
                      </a:lnTo>
                      <a:lnTo>
                        <a:pt x="22860" y="69723"/>
                      </a:lnTo>
                      <a:cubicBezTo>
                        <a:pt x="44863" y="69723"/>
                        <a:pt x="58103" y="55055"/>
                        <a:pt x="58103" y="34766"/>
                      </a:cubicBezTo>
                      <a:cubicBezTo>
                        <a:pt x="58103" y="14478"/>
                        <a:pt x="45720" y="0"/>
                        <a:pt x="22860" y="0"/>
                      </a:cubicBezTo>
                      <a:close/>
                      <a:moveTo>
                        <a:pt x="22860" y="64389"/>
                      </a:moveTo>
                      <a:lnTo>
                        <a:pt x="5810" y="64389"/>
                      </a:lnTo>
                      <a:lnTo>
                        <a:pt x="5810" y="5524"/>
                      </a:lnTo>
                      <a:lnTo>
                        <a:pt x="22860" y="5524"/>
                      </a:lnTo>
                      <a:cubicBezTo>
                        <a:pt x="41624" y="5524"/>
                        <a:pt x="52197" y="16955"/>
                        <a:pt x="52197" y="34766"/>
                      </a:cubicBezTo>
                      <a:cubicBezTo>
                        <a:pt x="52197" y="52578"/>
                        <a:pt x="41624" y="64389"/>
                        <a:pt x="22860" y="6438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7" name="Forma Livre: Forma 143">
                  <a:extLst>
                    <a:ext uri="{FF2B5EF4-FFF2-40B4-BE49-F238E27FC236}">
                      <a16:creationId xmlns:a16="http://schemas.microsoft.com/office/drawing/2014/main" id="{433515ED-0C26-C0AB-C2BE-142BC393A85C}"/>
                    </a:ext>
                  </a:extLst>
                </p:cNvPr>
                <p:cNvSpPr/>
                <p:nvPr/>
              </p:nvSpPr>
              <p:spPr>
                <a:xfrm>
                  <a:off x="8031257" y="4949888"/>
                  <a:ext cx="5810" cy="69723"/>
                </a:xfrm>
                <a:custGeom>
                  <a:avLst/>
                  <a:gdLst>
                    <a:gd name="connsiteX0" fmla="*/ 0 w 5810"/>
                    <a:gd name="connsiteY0" fmla="*/ 0 h 69723"/>
                    <a:gd name="connsiteX1" fmla="*/ 5810 w 5810"/>
                    <a:gd name="connsiteY1" fmla="*/ 0 h 69723"/>
                    <a:gd name="connsiteX2" fmla="*/ 5810 w 5810"/>
                    <a:gd name="connsiteY2" fmla="*/ 69723 h 69723"/>
                    <a:gd name="connsiteX3" fmla="*/ 0 w 5810"/>
                    <a:gd name="connsiteY3" fmla="*/ 69723 h 69723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5810" h="69723">
                      <a:moveTo>
                        <a:pt x="0" y="0"/>
                      </a:moveTo>
                      <a:lnTo>
                        <a:pt x="5810" y="0"/>
                      </a:lnTo>
                      <a:lnTo>
                        <a:pt x="5810" y="69723"/>
                      </a:lnTo>
                      <a:lnTo>
                        <a:pt x="0" y="69723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8" name="Forma Livre: Forma 144">
                  <a:extLst>
                    <a:ext uri="{FF2B5EF4-FFF2-40B4-BE49-F238E27FC236}">
                      <a16:creationId xmlns:a16="http://schemas.microsoft.com/office/drawing/2014/main" id="{6CF84691-AFAB-4924-8CCD-C51E70EE925A}"/>
                    </a:ext>
                  </a:extLst>
                </p:cNvPr>
                <p:cNvSpPr/>
                <p:nvPr/>
              </p:nvSpPr>
              <p:spPr>
                <a:xfrm>
                  <a:off x="7721123" y="4831397"/>
                  <a:ext cx="56483" cy="71247"/>
                </a:xfrm>
                <a:custGeom>
                  <a:avLst/>
                  <a:gdLst>
                    <a:gd name="connsiteX0" fmla="*/ 30671 w 56483"/>
                    <a:gd name="connsiteY0" fmla="*/ 95 h 71247"/>
                    <a:gd name="connsiteX1" fmla="*/ 0 w 56483"/>
                    <a:gd name="connsiteY1" fmla="*/ 95 h 71247"/>
                    <a:gd name="connsiteX2" fmla="*/ 0 w 56483"/>
                    <a:gd name="connsiteY2" fmla="*/ 71247 h 71247"/>
                    <a:gd name="connsiteX3" fmla="*/ 13430 w 56483"/>
                    <a:gd name="connsiteY3" fmla="*/ 71247 h 71247"/>
                    <a:gd name="connsiteX4" fmla="*/ 13430 w 56483"/>
                    <a:gd name="connsiteY4" fmla="*/ 52483 h 71247"/>
                    <a:gd name="connsiteX5" fmla="*/ 30671 w 56483"/>
                    <a:gd name="connsiteY5" fmla="*/ 52483 h 71247"/>
                    <a:gd name="connsiteX6" fmla="*/ 56483 w 56483"/>
                    <a:gd name="connsiteY6" fmla="*/ 26099 h 71247"/>
                    <a:gd name="connsiteX7" fmla="*/ 30671 w 56483"/>
                    <a:gd name="connsiteY7" fmla="*/ 0 h 71247"/>
                    <a:gd name="connsiteX8" fmla="*/ 30290 w 56483"/>
                    <a:gd name="connsiteY8" fmla="*/ 40195 h 71247"/>
                    <a:gd name="connsiteX9" fmla="*/ 13525 w 56483"/>
                    <a:gd name="connsiteY9" fmla="*/ 40195 h 71247"/>
                    <a:gd name="connsiteX10" fmla="*/ 13525 w 56483"/>
                    <a:gd name="connsiteY10" fmla="*/ 12859 h 71247"/>
                    <a:gd name="connsiteX11" fmla="*/ 31433 w 56483"/>
                    <a:gd name="connsiteY11" fmla="*/ 12859 h 71247"/>
                    <a:gd name="connsiteX12" fmla="*/ 43053 w 56483"/>
                    <a:gd name="connsiteY12" fmla="*/ 26575 h 71247"/>
                    <a:gd name="connsiteX13" fmla="*/ 30290 w 56483"/>
                    <a:gd name="connsiteY13" fmla="*/ 40291 h 7124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56483" h="71247">
                      <a:moveTo>
                        <a:pt x="30671" y="95"/>
                      </a:moveTo>
                      <a:lnTo>
                        <a:pt x="0" y="95"/>
                      </a:lnTo>
                      <a:lnTo>
                        <a:pt x="0" y="71247"/>
                      </a:lnTo>
                      <a:lnTo>
                        <a:pt x="13430" y="71247"/>
                      </a:lnTo>
                      <a:lnTo>
                        <a:pt x="13430" y="52483"/>
                      </a:lnTo>
                      <a:lnTo>
                        <a:pt x="30671" y="52483"/>
                      </a:lnTo>
                      <a:cubicBezTo>
                        <a:pt x="47054" y="52483"/>
                        <a:pt x="56483" y="42862"/>
                        <a:pt x="56483" y="26099"/>
                      </a:cubicBezTo>
                      <a:cubicBezTo>
                        <a:pt x="56483" y="9335"/>
                        <a:pt x="47339" y="0"/>
                        <a:pt x="30671" y="0"/>
                      </a:cubicBezTo>
                      <a:close/>
                      <a:moveTo>
                        <a:pt x="30290" y="40195"/>
                      </a:moveTo>
                      <a:lnTo>
                        <a:pt x="13525" y="40195"/>
                      </a:lnTo>
                      <a:lnTo>
                        <a:pt x="13525" y="12859"/>
                      </a:lnTo>
                      <a:lnTo>
                        <a:pt x="31433" y="12859"/>
                      </a:lnTo>
                      <a:cubicBezTo>
                        <a:pt x="38862" y="12859"/>
                        <a:pt x="43053" y="17812"/>
                        <a:pt x="43053" y="26575"/>
                      </a:cubicBezTo>
                      <a:cubicBezTo>
                        <a:pt x="43053" y="35338"/>
                        <a:pt x="38481" y="40291"/>
                        <a:pt x="30290" y="402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69" name="Forma Livre: Forma 145">
                  <a:extLst>
                    <a:ext uri="{FF2B5EF4-FFF2-40B4-BE49-F238E27FC236}">
                      <a16:creationId xmlns:a16="http://schemas.microsoft.com/office/drawing/2014/main" id="{C3D2E436-92CA-9893-5609-DB3F99F2BCAF}"/>
                    </a:ext>
                  </a:extLst>
                </p:cNvPr>
                <p:cNvSpPr/>
                <p:nvPr/>
              </p:nvSpPr>
              <p:spPr>
                <a:xfrm>
                  <a:off x="7816278" y="4831492"/>
                  <a:ext cx="45529" cy="71151"/>
                </a:xfrm>
                <a:custGeom>
                  <a:avLst/>
                  <a:gdLst>
                    <a:gd name="connsiteX0" fmla="*/ 13525 w 45529"/>
                    <a:gd name="connsiteY0" fmla="*/ 0 h 71151"/>
                    <a:gd name="connsiteX1" fmla="*/ 0 w 45529"/>
                    <a:gd name="connsiteY1" fmla="*/ 0 h 71151"/>
                    <a:gd name="connsiteX2" fmla="*/ 0 w 45529"/>
                    <a:gd name="connsiteY2" fmla="*/ 71152 h 71151"/>
                    <a:gd name="connsiteX3" fmla="*/ 45529 w 45529"/>
                    <a:gd name="connsiteY3" fmla="*/ 71152 h 71151"/>
                    <a:gd name="connsiteX4" fmla="*/ 45529 w 45529"/>
                    <a:gd name="connsiteY4" fmla="*/ 58484 h 71151"/>
                    <a:gd name="connsiteX5" fmla="*/ 13525 w 45529"/>
                    <a:gd name="connsiteY5" fmla="*/ 58484 h 71151"/>
                    <a:gd name="connsiteX6" fmla="*/ 13525 w 45529"/>
                    <a:gd name="connsiteY6" fmla="*/ 0 h 71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45529" h="71151">
                      <a:moveTo>
                        <a:pt x="13525" y="0"/>
                      </a:moveTo>
                      <a:lnTo>
                        <a:pt x="0" y="0"/>
                      </a:lnTo>
                      <a:lnTo>
                        <a:pt x="0" y="71152"/>
                      </a:lnTo>
                      <a:lnTo>
                        <a:pt x="45529" y="71152"/>
                      </a:lnTo>
                      <a:lnTo>
                        <a:pt x="45529" y="58484"/>
                      </a:lnTo>
                      <a:lnTo>
                        <a:pt x="13525" y="58484"/>
                      </a:lnTo>
                      <a:lnTo>
                        <a:pt x="13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0" name="Forma Livre: Forma 146">
                  <a:extLst>
                    <a:ext uri="{FF2B5EF4-FFF2-40B4-BE49-F238E27FC236}">
                      <a16:creationId xmlns:a16="http://schemas.microsoft.com/office/drawing/2014/main" id="{8CA1A9E7-944B-2585-FFA1-4E2ACEB253C0}"/>
                    </a:ext>
                  </a:extLst>
                </p:cNvPr>
                <p:cNvSpPr/>
                <p:nvPr/>
              </p:nvSpPr>
              <p:spPr>
                <a:xfrm>
                  <a:off x="7899621" y="4831492"/>
                  <a:ext cx="62103" cy="71151"/>
                </a:xfrm>
                <a:custGeom>
                  <a:avLst/>
                  <a:gdLst>
                    <a:gd name="connsiteX0" fmla="*/ 23336 w 62103"/>
                    <a:gd name="connsiteY0" fmla="*/ 0 h 71151"/>
                    <a:gd name="connsiteX1" fmla="*/ 0 w 62103"/>
                    <a:gd name="connsiteY1" fmla="*/ 30766 h 71151"/>
                    <a:gd name="connsiteX2" fmla="*/ 0 w 62103"/>
                    <a:gd name="connsiteY2" fmla="*/ 71152 h 71151"/>
                    <a:gd name="connsiteX3" fmla="*/ 13430 w 62103"/>
                    <a:gd name="connsiteY3" fmla="*/ 71152 h 71151"/>
                    <a:gd name="connsiteX4" fmla="*/ 13430 w 62103"/>
                    <a:gd name="connsiteY4" fmla="*/ 52388 h 71151"/>
                    <a:gd name="connsiteX5" fmla="*/ 48768 w 62103"/>
                    <a:gd name="connsiteY5" fmla="*/ 52388 h 71151"/>
                    <a:gd name="connsiteX6" fmla="*/ 48768 w 62103"/>
                    <a:gd name="connsiteY6" fmla="*/ 71152 h 71151"/>
                    <a:gd name="connsiteX7" fmla="*/ 62103 w 62103"/>
                    <a:gd name="connsiteY7" fmla="*/ 71152 h 71151"/>
                    <a:gd name="connsiteX8" fmla="*/ 62103 w 62103"/>
                    <a:gd name="connsiteY8" fmla="*/ 30766 h 71151"/>
                    <a:gd name="connsiteX9" fmla="*/ 38767 w 62103"/>
                    <a:gd name="connsiteY9" fmla="*/ 0 h 71151"/>
                    <a:gd name="connsiteX10" fmla="*/ 23336 w 62103"/>
                    <a:gd name="connsiteY10" fmla="*/ 0 h 71151"/>
                    <a:gd name="connsiteX11" fmla="*/ 48768 w 62103"/>
                    <a:gd name="connsiteY11" fmla="*/ 40100 h 71151"/>
                    <a:gd name="connsiteX12" fmla="*/ 13430 w 62103"/>
                    <a:gd name="connsiteY12" fmla="*/ 40100 h 71151"/>
                    <a:gd name="connsiteX13" fmla="*/ 13430 w 62103"/>
                    <a:gd name="connsiteY13" fmla="*/ 34671 h 71151"/>
                    <a:gd name="connsiteX14" fmla="*/ 29146 w 62103"/>
                    <a:gd name="connsiteY14" fmla="*/ 12764 h 71151"/>
                    <a:gd name="connsiteX15" fmla="*/ 32956 w 62103"/>
                    <a:gd name="connsiteY15" fmla="*/ 12764 h 71151"/>
                    <a:gd name="connsiteX16" fmla="*/ 48673 w 62103"/>
                    <a:gd name="connsiteY16" fmla="*/ 34671 h 71151"/>
                    <a:gd name="connsiteX17" fmla="*/ 48673 w 62103"/>
                    <a:gd name="connsiteY17" fmla="*/ 40100 h 71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</a:cxnLst>
                  <a:rect l="l" t="t" r="r" b="b"/>
                  <a:pathLst>
                    <a:path w="62103" h="71151">
                      <a:moveTo>
                        <a:pt x="23336" y="0"/>
                      </a:moveTo>
                      <a:lnTo>
                        <a:pt x="0" y="30766"/>
                      </a:lnTo>
                      <a:lnTo>
                        <a:pt x="0" y="71152"/>
                      </a:lnTo>
                      <a:lnTo>
                        <a:pt x="13430" y="71152"/>
                      </a:lnTo>
                      <a:lnTo>
                        <a:pt x="13430" y="52388"/>
                      </a:lnTo>
                      <a:lnTo>
                        <a:pt x="48768" y="52388"/>
                      </a:lnTo>
                      <a:lnTo>
                        <a:pt x="48768" y="71152"/>
                      </a:lnTo>
                      <a:lnTo>
                        <a:pt x="62103" y="71152"/>
                      </a:lnTo>
                      <a:lnTo>
                        <a:pt x="62103" y="30766"/>
                      </a:lnTo>
                      <a:lnTo>
                        <a:pt x="38767" y="0"/>
                      </a:lnTo>
                      <a:lnTo>
                        <a:pt x="23336" y="0"/>
                      </a:lnTo>
                      <a:close/>
                      <a:moveTo>
                        <a:pt x="48768" y="40100"/>
                      </a:moveTo>
                      <a:lnTo>
                        <a:pt x="13430" y="40100"/>
                      </a:lnTo>
                      <a:lnTo>
                        <a:pt x="13430" y="34671"/>
                      </a:lnTo>
                      <a:lnTo>
                        <a:pt x="29146" y="12764"/>
                      </a:lnTo>
                      <a:lnTo>
                        <a:pt x="32956" y="12764"/>
                      </a:lnTo>
                      <a:lnTo>
                        <a:pt x="48673" y="34671"/>
                      </a:lnTo>
                      <a:lnTo>
                        <a:pt x="48673" y="4010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1" name="Forma Livre: Forma 147">
                  <a:extLst>
                    <a:ext uri="{FF2B5EF4-FFF2-40B4-BE49-F238E27FC236}">
                      <a16:creationId xmlns:a16="http://schemas.microsoft.com/office/drawing/2014/main" id="{9AC00DA4-6CC0-5131-D96D-9A9EF1B2DF1C}"/>
                    </a:ext>
                  </a:extLst>
                </p:cNvPr>
                <p:cNvSpPr/>
                <p:nvPr/>
              </p:nvSpPr>
              <p:spPr>
                <a:xfrm>
                  <a:off x="7994586" y="4831492"/>
                  <a:ext cx="37718" cy="71151"/>
                </a:xfrm>
                <a:custGeom>
                  <a:avLst/>
                  <a:gdLst>
                    <a:gd name="connsiteX0" fmla="*/ 13525 w 37718"/>
                    <a:gd name="connsiteY0" fmla="*/ 0 h 71151"/>
                    <a:gd name="connsiteX1" fmla="*/ 0 w 37718"/>
                    <a:gd name="connsiteY1" fmla="*/ 0 h 71151"/>
                    <a:gd name="connsiteX2" fmla="*/ 0 w 37718"/>
                    <a:gd name="connsiteY2" fmla="*/ 17907 h 71151"/>
                    <a:gd name="connsiteX3" fmla="*/ 24384 w 37718"/>
                    <a:gd name="connsiteY3" fmla="*/ 46577 h 71151"/>
                    <a:gd name="connsiteX4" fmla="*/ 24384 w 37718"/>
                    <a:gd name="connsiteY4" fmla="*/ 71152 h 71151"/>
                    <a:gd name="connsiteX5" fmla="*/ 37719 w 37718"/>
                    <a:gd name="connsiteY5" fmla="*/ 71152 h 71151"/>
                    <a:gd name="connsiteX6" fmla="*/ 37719 w 37718"/>
                    <a:gd name="connsiteY6" fmla="*/ 43244 h 71151"/>
                    <a:gd name="connsiteX7" fmla="*/ 13525 w 37718"/>
                    <a:gd name="connsiteY7" fmla="*/ 14002 h 71151"/>
                    <a:gd name="connsiteX8" fmla="*/ 13525 w 37718"/>
                    <a:gd name="connsiteY8" fmla="*/ 0 h 7115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</a:cxnLst>
                  <a:rect l="l" t="t" r="r" b="b"/>
                  <a:pathLst>
                    <a:path w="37718" h="71151">
                      <a:moveTo>
                        <a:pt x="13525" y="0"/>
                      </a:moveTo>
                      <a:lnTo>
                        <a:pt x="0" y="0"/>
                      </a:lnTo>
                      <a:lnTo>
                        <a:pt x="0" y="17907"/>
                      </a:lnTo>
                      <a:lnTo>
                        <a:pt x="24384" y="46577"/>
                      </a:lnTo>
                      <a:lnTo>
                        <a:pt x="24384" y="71152"/>
                      </a:lnTo>
                      <a:lnTo>
                        <a:pt x="37719" y="71152"/>
                      </a:lnTo>
                      <a:lnTo>
                        <a:pt x="37719" y="43244"/>
                      </a:lnTo>
                      <a:lnTo>
                        <a:pt x="13525" y="14002"/>
                      </a:lnTo>
                      <a:lnTo>
                        <a:pt x="13525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2" name="Forma Livre: Forma 148">
                  <a:extLst>
                    <a:ext uri="{FF2B5EF4-FFF2-40B4-BE49-F238E27FC236}">
                      <a16:creationId xmlns:a16="http://schemas.microsoft.com/office/drawing/2014/main" id="{602E004A-0861-A66C-497E-35055FEC61B2}"/>
                    </a:ext>
                  </a:extLst>
                </p:cNvPr>
                <p:cNvSpPr/>
                <p:nvPr/>
              </p:nvSpPr>
              <p:spPr>
                <a:xfrm>
                  <a:off x="8029733" y="4831397"/>
                  <a:ext cx="25526" cy="25622"/>
                </a:xfrm>
                <a:custGeom>
                  <a:avLst/>
                  <a:gdLst>
                    <a:gd name="connsiteX0" fmla="*/ 0 w 25526"/>
                    <a:gd name="connsiteY0" fmla="*/ 12954 h 25622"/>
                    <a:gd name="connsiteX1" fmla="*/ 12573 w 25526"/>
                    <a:gd name="connsiteY1" fmla="*/ 12954 h 25622"/>
                    <a:gd name="connsiteX2" fmla="*/ 12573 w 25526"/>
                    <a:gd name="connsiteY2" fmla="*/ 25622 h 25622"/>
                    <a:gd name="connsiteX3" fmla="*/ 25527 w 25526"/>
                    <a:gd name="connsiteY3" fmla="*/ 12668 h 25622"/>
                    <a:gd name="connsiteX4" fmla="*/ 25527 w 25526"/>
                    <a:gd name="connsiteY4" fmla="*/ 0 h 25622"/>
                    <a:gd name="connsiteX5" fmla="*/ 12859 w 25526"/>
                    <a:gd name="connsiteY5" fmla="*/ 0 h 25622"/>
                    <a:gd name="connsiteX6" fmla="*/ 0 w 25526"/>
                    <a:gd name="connsiteY6" fmla="*/ 12954 h 2562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526" h="25622">
                      <a:moveTo>
                        <a:pt x="0" y="12954"/>
                      </a:moveTo>
                      <a:lnTo>
                        <a:pt x="12573" y="12954"/>
                      </a:lnTo>
                      <a:lnTo>
                        <a:pt x="12573" y="25622"/>
                      </a:lnTo>
                      <a:lnTo>
                        <a:pt x="25527" y="12668"/>
                      </a:lnTo>
                      <a:lnTo>
                        <a:pt x="25527" y="0"/>
                      </a:lnTo>
                      <a:lnTo>
                        <a:pt x="12859" y="0"/>
                      </a:lnTo>
                      <a:lnTo>
                        <a:pt x="0" y="12954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73" name="Forma Livre: Forma 149">
                  <a:extLst>
                    <a:ext uri="{FF2B5EF4-FFF2-40B4-BE49-F238E27FC236}">
                      <a16:creationId xmlns:a16="http://schemas.microsoft.com/office/drawing/2014/main" id="{D0E1E890-A476-6B5C-B821-4D59F7B55C8B}"/>
                    </a:ext>
                  </a:extLst>
                </p:cNvPr>
                <p:cNvSpPr/>
                <p:nvPr/>
              </p:nvSpPr>
              <p:spPr>
                <a:xfrm>
                  <a:off x="8063356" y="4948840"/>
                  <a:ext cx="66293" cy="72009"/>
                </a:xfrm>
                <a:custGeom>
                  <a:avLst/>
                  <a:gdLst>
                    <a:gd name="connsiteX0" fmla="*/ 33242 w 66293"/>
                    <a:gd name="connsiteY0" fmla="*/ 0 h 72009"/>
                    <a:gd name="connsiteX1" fmla="*/ 0 w 66293"/>
                    <a:gd name="connsiteY1" fmla="*/ 35814 h 72009"/>
                    <a:gd name="connsiteX2" fmla="*/ 33242 w 66293"/>
                    <a:gd name="connsiteY2" fmla="*/ 72009 h 72009"/>
                    <a:gd name="connsiteX3" fmla="*/ 66294 w 66293"/>
                    <a:gd name="connsiteY3" fmla="*/ 35814 h 72009"/>
                    <a:gd name="connsiteX4" fmla="*/ 33242 w 66293"/>
                    <a:gd name="connsiteY4" fmla="*/ 0 h 72009"/>
                    <a:gd name="connsiteX5" fmla="*/ 33242 w 66293"/>
                    <a:gd name="connsiteY5" fmla="*/ 66675 h 72009"/>
                    <a:gd name="connsiteX6" fmla="*/ 5810 w 66293"/>
                    <a:gd name="connsiteY6" fmla="*/ 35814 h 72009"/>
                    <a:gd name="connsiteX7" fmla="*/ 33242 w 66293"/>
                    <a:gd name="connsiteY7" fmla="*/ 5334 h 72009"/>
                    <a:gd name="connsiteX8" fmla="*/ 60484 w 66293"/>
                    <a:gd name="connsiteY8" fmla="*/ 35814 h 72009"/>
                    <a:gd name="connsiteX9" fmla="*/ 33242 w 66293"/>
                    <a:gd name="connsiteY9" fmla="*/ 66675 h 72009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</a:cxnLst>
                  <a:rect l="l" t="t" r="r" b="b"/>
                  <a:pathLst>
                    <a:path w="66293" h="72009">
                      <a:moveTo>
                        <a:pt x="33242" y="0"/>
                      </a:moveTo>
                      <a:cubicBezTo>
                        <a:pt x="13811" y="0"/>
                        <a:pt x="0" y="16002"/>
                        <a:pt x="0" y="35814"/>
                      </a:cubicBezTo>
                      <a:cubicBezTo>
                        <a:pt x="0" y="55626"/>
                        <a:pt x="12954" y="72009"/>
                        <a:pt x="33242" y="72009"/>
                      </a:cubicBezTo>
                      <a:cubicBezTo>
                        <a:pt x="52292" y="72009"/>
                        <a:pt x="66294" y="56197"/>
                        <a:pt x="66294" y="35814"/>
                      </a:cubicBezTo>
                      <a:cubicBezTo>
                        <a:pt x="66294" y="15431"/>
                        <a:pt x="53340" y="0"/>
                        <a:pt x="33242" y="0"/>
                      </a:cubicBezTo>
                      <a:close/>
                      <a:moveTo>
                        <a:pt x="33242" y="66675"/>
                      </a:moveTo>
                      <a:cubicBezTo>
                        <a:pt x="17050" y="66675"/>
                        <a:pt x="5810" y="53912"/>
                        <a:pt x="5810" y="35814"/>
                      </a:cubicBezTo>
                      <a:cubicBezTo>
                        <a:pt x="5810" y="17717"/>
                        <a:pt x="17050" y="5334"/>
                        <a:pt x="33242" y="5334"/>
                      </a:cubicBezTo>
                      <a:cubicBezTo>
                        <a:pt x="49435" y="5334"/>
                        <a:pt x="60484" y="17907"/>
                        <a:pt x="60484" y="35814"/>
                      </a:cubicBezTo>
                      <a:cubicBezTo>
                        <a:pt x="60484" y="53721"/>
                        <a:pt x="49244" y="66675"/>
                        <a:pt x="33242" y="66675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43" name="Gráfico 17">
                <a:extLst>
                  <a:ext uri="{FF2B5EF4-FFF2-40B4-BE49-F238E27FC236}">
                    <a16:creationId xmlns:a16="http://schemas.microsoft.com/office/drawing/2014/main" id="{4EC70E8B-F2D6-EFD4-CFF9-4A51097782F9}"/>
                  </a:ext>
                </a:extLst>
              </p:cNvPr>
              <p:cNvGrpSpPr/>
              <p:nvPr/>
            </p:nvGrpSpPr>
            <p:grpSpPr>
              <a:xfrm>
                <a:off x="7721123" y="5045519"/>
                <a:ext cx="408432" cy="34861"/>
                <a:chOff x="7721123" y="5045519"/>
                <a:chExt cx="408432" cy="34861"/>
              </a:xfrm>
              <a:solidFill>
                <a:srgbClr val="FFFFFF"/>
              </a:solidFill>
            </p:grpSpPr>
            <p:grpSp>
              <p:nvGrpSpPr>
                <p:cNvPr id="244" name="Gráfico 17">
                  <a:extLst>
                    <a:ext uri="{FF2B5EF4-FFF2-40B4-BE49-F238E27FC236}">
                      <a16:creationId xmlns:a16="http://schemas.microsoft.com/office/drawing/2014/main" id="{4D38CD63-7330-622E-D055-D8C22E6DD721}"/>
                    </a:ext>
                  </a:extLst>
                </p:cNvPr>
                <p:cNvGrpSpPr/>
                <p:nvPr/>
              </p:nvGrpSpPr>
              <p:grpSpPr>
                <a:xfrm>
                  <a:off x="7721123" y="5060378"/>
                  <a:ext cx="194881" cy="20002"/>
                  <a:chOff x="7721123" y="5060378"/>
                  <a:chExt cx="194881" cy="20002"/>
                </a:xfrm>
                <a:solidFill>
                  <a:srgbClr val="FFFFFF"/>
                </a:solidFill>
              </p:grpSpPr>
              <p:sp>
                <p:nvSpPr>
                  <p:cNvPr id="253" name="Forma Livre: Forma 129">
                    <a:extLst>
                      <a:ext uri="{FF2B5EF4-FFF2-40B4-BE49-F238E27FC236}">
                        <a16:creationId xmlns:a16="http://schemas.microsoft.com/office/drawing/2014/main" id="{BBF3F20C-129B-096C-A000-B0E91C8B2433}"/>
                      </a:ext>
                    </a:extLst>
                  </p:cNvPr>
                  <p:cNvSpPr/>
                  <p:nvPr/>
                </p:nvSpPr>
                <p:spPr>
                  <a:xfrm>
                    <a:off x="7721123" y="5060568"/>
                    <a:ext cx="15811" cy="19716"/>
                  </a:xfrm>
                  <a:custGeom>
                    <a:avLst/>
                    <a:gdLst>
                      <a:gd name="connsiteX0" fmla="*/ 0 w 15811"/>
                      <a:gd name="connsiteY0" fmla="*/ 95 h 19716"/>
                      <a:gd name="connsiteX1" fmla="*/ 4382 w 15811"/>
                      <a:gd name="connsiteY1" fmla="*/ 95 h 19716"/>
                      <a:gd name="connsiteX2" fmla="*/ 4382 w 15811"/>
                      <a:gd name="connsiteY2" fmla="*/ 12002 h 19716"/>
                      <a:gd name="connsiteX3" fmla="*/ 7906 w 15811"/>
                      <a:gd name="connsiteY3" fmla="*/ 15621 h 19716"/>
                      <a:gd name="connsiteX4" fmla="*/ 11430 w 15811"/>
                      <a:gd name="connsiteY4" fmla="*/ 12002 h 19716"/>
                      <a:gd name="connsiteX5" fmla="*/ 11430 w 15811"/>
                      <a:gd name="connsiteY5" fmla="*/ 95 h 19716"/>
                      <a:gd name="connsiteX6" fmla="*/ 15812 w 15811"/>
                      <a:gd name="connsiteY6" fmla="*/ 95 h 19716"/>
                      <a:gd name="connsiteX7" fmla="*/ 15812 w 15811"/>
                      <a:gd name="connsiteY7" fmla="*/ 12002 h 19716"/>
                      <a:gd name="connsiteX8" fmla="*/ 13621 w 15811"/>
                      <a:gd name="connsiteY8" fmla="*/ 17621 h 19716"/>
                      <a:gd name="connsiteX9" fmla="*/ 7906 w 15811"/>
                      <a:gd name="connsiteY9" fmla="*/ 19717 h 19716"/>
                      <a:gd name="connsiteX10" fmla="*/ 2191 w 15811"/>
                      <a:gd name="connsiteY10" fmla="*/ 17621 h 19716"/>
                      <a:gd name="connsiteX11" fmla="*/ 0 w 15811"/>
                      <a:gd name="connsiteY11" fmla="*/ 12002 h 19716"/>
                      <a:gd name="connsiteX12" fmla="*/ 0 w 15811"/>
                      <a:gd name="connsiteY12" fmla="*/ 0 h 1971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5811" h="19716">
                        <a:moveTo>
                          <a:pt x="0" y="95"/>
                        </a:moveTo>
                        <a:lnTo>
                          <a:pt x="4382" y="95"/>
                        </a:lnTo>
                        <a:lnTo>
                          <a:pt x="4382" y="12002"/>
                        </a:lnTo>
                        <a:cubicBezTo>
                          <a:pt x="4382" y="14192"/>
                          <a:pt x="5620" y="15621"/>
                          <a:pt x="7906" y="15621"/>
                        </a:cubicBezTo>
                        <a:cubicBezTo>
                          <a:pt x="10192" y="15621"/>
                          <a:pt x="11430" y="14288"/>
                          <a:pt x="11430" y="12002"/>
                        </a:cubicBezTo>
                        <a:lnTo>
                          <a:pt x="11430" y="95"/>
                        </a:lnTo>
                        <a:lnTo>
                          <a:pt x="15812" y="95"/>
                        </a:lnTo>
                        <a:lnTo>
                          <a:pt x="15812" y="12002"/>
                        </a:lnTo>
                        <a:cubicBezTo>
                          <a:pt x="15812" y="14288"/>
                          <a:pt x="15050" y="16193"/>
                          <a:pt x="13621" y="17621"/>
                        </a:cubicBezTo>
                        <a:cubicBezTo>
                          <a:pt x="12192" y="19050"/>
                          <a:pt x="10287" y="19717"/>
                          <a:pt x="7906" y="19717"/>
                        </a:cubicBezTo>
                        <a:cubicBezTo>
                          <a:pt x="5525" y="19717"/>
                          <a:pt x="3620" y="18955"/>
                          <a:pt x="2191" y="17621"/>
                        </a:cubicBezTo>
                        <a:cubicBezTo>
                          <a:pt x="762" y="16193"/>
                          <a:pt x="0" y="14383"/>
                          <a:pt x="0" y="12002"/>
                        </a:cubicBez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4" name="Forma Livre: Forma 130">
                    <a:extLst>
                      <a:ext uri="{FF2B5EF4-FFF2-40B4-BE49-F238E27FC236}">
                        <a16:creationId xmlns:a16="http://schemas.microsoft.com/office/drawing/2014/main" id="{A8E28A7D-0E3B-765F-68A4-4C9EE1481F92}"/>
                      </a:ext>
                    </a:extLst>
                  </p:cNvPr>
                  <p:cNvSpPr/>
                  <p:nvPr/>
                </p:nvSpPr>
                <p:spPr>
                  <a:xfrm>
                    <a:off x="7740458" y="5060664"/>
                    <a:ext cx="20859" cy="19335"/>
                  </a:xfrm>
                  <a:custGeom>
                    <a:avLst/>
                    <a:gdLst>
                      <a:gd name="connsiteX0" fmla="*/ 0 w 20859"/>
                      <a:gd name="connsiteY0" fmla="*/ 19336 h 19335"/>
                      <a:gd name="connsiteX1" fmla="*/ 0 w 20859"/>
                      <a:gd name="connsiteY1" fmla="*/ 0 h 19335"/>
                      <a:gd name="connsiteX2" fmla="*/ 5429 w 20859"/>
                      <a:gd name="connsiteY2" fmla="*/ 0 h 19335"/>
                      <a:gd name="connsiteX3" fmla="*/ 10668 w 20859"/>
                      <a:gd name="connsiteY3" fmla="*/ 13144 h 19335"/>
                      <a:gd name="connsiteX4" fmla="*/ 10858 w 20859"/>
                      <a:gd name="connsiteY4" fmla="*/ 13144 h 19335"/>
                      <a:gd name="connsiteX5" fmla="*/ 15431 w 20859"/>
                      <a:gd name="connsiteY5" fmla="*/ 0 h 19335"/>
                      <a:gd name="connsiteX6" fmla="*/ 20860 w 20859"/>
                      <a:gd name="connsiteY6" fmla="*/ 0 h 19335"/>
                      <a:gd name="connsiteX7" fmla="*/ 20860 w 20859"/>
                      <a:gd name="connsiteY7" fmla="*/ 19336 h 19335"/>
                      <a:gd name="connsiteX8" fmla="*/ 16669 w 20859"/>
                      <a:gd name="connsiteY8" fmla="*/ 19336 h 19335"/>
                      <a:gd name="connsiteX9" fmla="*/ 16669 w 20859"/>
                      <a:gd name="connsiteY9" fmla="*/ 8382 h 19335"/>
                      <a:gd name="connsiteX10" fmla="*/ 16478 w 20859"/>
                      <a:gd name="connsiteY10" fmla="*/ 8382 h 19335"/>
                      <a:gd name="connsiteX11" fmla="*/ 12478 w 20859"/>
                      <a:gd name="connsiteY11" fmla="*/ 19336 h 19335"/>
                      <a:gd name="connsiteX12" fmla="*/ 8954 w 20859"/>
                      <a:gd name="connsiteY12" fmla="*/ 19336 h 19335"/>
                      <a:gd name="connsiteX13" fmla="*/ 4477 w 20859"/>
                      <a:gd name="connsiteY13" fmla="*/ 8001 h 19335"/>
                      <a:gd name="connsiteX14" fmla="*/ 4286 w 20859"/>
                      <a:gd name="connsiteY14" fmla="*/ 8001 h 19335"/>
                      <a:gd name="connsiteX15" fmla="*/ 4286 w 20859"/>
                      <a:gd name="connsiteY15" fmla="*/ 19336 h 19335"/>
                      <a:gd name="connsiteX16" fmla="*/ 95 w 20859"/>
                      <a:gd name="connsiteY16" fmla="*/ 19336 h 19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0859" h="19335">
                        <a:moveTo>
                          <a:pt x="0" y="19336"/>
                        </a:moveTo>
                        <a:lnTo>
                          <a:pt x="0" y="0"/>
                        </a:lnTo>
                        <a:lnTo>
                          <a:pt x="5429" y="0"/>
                        </a:lnTo>
                        <a:lnTo>
                          <a:pt x="10668" y="13144"/>
                        </a:lnTo>
                        <a:lnTo>
                          <a:pt x="10858" y="13144"/>
                        </a:lnTo>
                        <a:lnTo>
                          <a:pt x="15431" y="0"/>
                        </a:lnTo>
                        <a:lnTo>
                          <a:pt x="20860" y="0"/>
                        </a:lnTo>
                        <a:lnTo>
                          <a:pt x="20860" y="19336"/>
                        </a:lnTo>
                        <a:lnTo>
                          <a:pt x="16669" y="19336"/>
                        </a:lnTo>
                        <a:lnTo>
                          <a:pt x="16669" y="8382"/>
                        </a:lnTo>
                        <a:lnTo>
                          <a:pt x="16478" y="8382"/>
                        </a:lnTo>
                        <a:lnTo>
                          <a:pt x="12478" y="19336"/>
                        </a:lnTo>
                        <a:lnTo>
                          <a:pt x="8954" y="19336"/>
                        </a:lnTo>
                        <a:lnTo>
                          <a:pt x="4477" y="8001"/>
                        </a:lnTo>
                        <a:lnTo>
                          <a:pt x="4286" y="8001"/>
                        </a:lnTo>
                        <a:lnTo>
                          <a:pt x="4286" y="19336"/>
                        </a:lnTo>
                        <a:lnTo>
                          <a:pt x="95" y="193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5" name="Forma Livre: Forma 131">
                    <a:extLst>
                      <a:ext uri="{FF2B5EF4-FFF2-40B4-BE49-F238E27FC236}">
                        <a16:creationId xmlns:a16="http://schemas.microsoft.com/office/drawing/2014/main" id="{C550D691-44FE-2740-47D7-1F7E6F66049B}"/>
                      </a:ext>
                    </a:extLst>
                  </p:cNvPr>
                  <p:cNvSpPr/>
                  <p:nvPr/>
                </p:nvSpPr>
                <p:spPr>
                  <a:xfrm>
                    <a:off x="7763414" y="5060664"/>
                    <a:ext cx="18859" cy="19335"/>
                  </a:xfrm>
                  <a:custGeom>
                    <a:avLst/>
                    <a:gdLst>
                      <a:gd name="connsiteX0" fmla="*/ 0 w 18859"/>
                      <a:gd name="connsiteY0" fmla="*/ 19336 h 19335"/>
                      <a:gd name="connsiteX1" fmla="*/ 6572 w 18859"/>
                      <a:gd name="connsiteY1" fmla="*/ 0 h 19335"/>
                      <a:gd name="connsiteX2" fmla="*/ 12192 w 18859"/>
                      <a:gd name="connsiteY2" fmla="*/ 0 h 19335"/>
                      <a:gd name="connsiteX3" fmla="*/ 18859 w 18859"/>
                      <a:gd name="connsiteY3" fmla="*/ 19336 h 19335"/>
                      <a:gd name="connsiteX4" fmla="*/ 14192 w 18859"/>
                      <a:gd name="connsiteY4" fmla="*/ 19336 h 19335"/>
                      <a:gd name="connsiteX5" fmla="*/ 13049 w 18859"/>
                      <a:gd name="connsiteY5" fmla="*/ 15907 h 19335"/>
                      <a:gd name="connsiteX6" fmla="*/ 5620 w 18859"/>
                      <a:gd name="connsiteY6" fmla="*/ 15907 h 19335"/>
                      <a:gd name="connsiteX7" fmla="*/ 4477 w 18859"/>
                      <a:gd name="connsiteY7" fmla="*/ 19336 h 19335"/>
                      <a:gd name="connsiteX8" fmla="*/ 0 w 18859"/>
                      <a:gd name="connsiteY8" fmla="*/ 19336 h 19335"/>
                      <a:gd name="connsiteX9" fmla="*/ 6858 w 18859"/>
                      <a:gd name="connsiteY9" fmla="*/ 12097 h 19335"/>
                      <a:gd name="connsiteX10" fmla="*/ 11906 w 18859"/>
                      <a:gd name="connsiteY10" fmla="*/ 12097 h 19335"/>
                      <a:gd name="connsiteX11" fmla="*/ 9525 w 18859"/>
                      <a:gd name="connsiteY11" fmla="*/ 4858 h 19335"/>
                      <a:gd name="connsiteX12" fmla="*/ 9239 w 18859"/>
                      <a:gd name="connsiteY12" fmla="*/ 4858 h 19335"/>
                      <a:gd name="connsiteX13" fmla="*/ 6858 w 18859"/>
                      <a:gd name="connsiteY13" fmla="*/ 12097 h 19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859" h="19335">
                        <a:moveTo>
                          <a:pt x="0" y="19336"/>
                        </a:moveTo>
                        <a:lnTo>
                          <a:pt x="6572" y="0"/>
                        </a:lnTo>
                        <a:lnTo>
                          <a:pt x="12192" y="0"/>
                        </a:lnTo>
                        <a:lnTo>
                          <a:pt x="18859" y="19336"/>
                        </a:lnTo>
                        <a:lnTo>
                          <a:pt x="14192" y="19336"/>
                        </a:lnTo>
                        <a:lnTo>
                          <a:pt x="13049" y="15907"/>
                        </a:lnTo>
                        <a:lnTo>
                          <a:pt x="5620" y="15907"/>
                        </a:lnTo>
                        <a:lnTo>
                          <a:pt x="4477" y="19336"/>
                        </a:lnTo>
                        <a:lnTo>
                          <a:pt x="0" y="19336"/>
                        </a:lnTo>
                        <a:close/>
                        <a:moveTo>
                          <a:pt x="6858" y="12097"/>
                        </a:moveTo>
                        <a:lnTo>
                          <a:pt x="11906" y="12097"/>
                        </a:lnTo>
                        <a:lnTo>
                          <a:pt x="9525" y="4858"/>
                        </a:lnTo>
                        <a:lnTo>
                          <a:pt x="9239" y="4858"/>
                        </a:lnTo>
                        <a:lnTo>
                          <a:pt x="6858" y="120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6" name="Forma Livre: Forma 132">
                    <a:extLst>
                      <a:ext uri="{FF2B5EF4-FFF2-40B4-BE49-F238E27FC236}">
                        <a16:creationId xmlns:a16="http://schemas.microsoft.com/office/drawing/2014/main" id="{71DEE034-657D-409E-74FC-EF8753FD12F9}"/>
                      </a:ext>
                    </a:extLst>
                  </p:cNvPr>
                  <p:cNvSpPr/>
                  <p:nvPr/>
                </p:nvSpPr>
                <p:spPr>
                  <a:xfrm>
                    <a:off x="7791512" y="5060664"/>
                    <a:ext cx="12573" cy="19335"/>
                  </a:xfrm>
                  <a:custGeom>
                    <a:avLst/>
                    <a:gdLst>
                      <a:gd name="connsiteX0" fmla="*/ 95 w 12573"/>
                      <a:gd name="connsiteY0" fmla="*/ 19336 h 19335"/>
                      <a:gd name="connsiteX1" fmla="*/ 95 w 12573"/>
                      <a:gd name="connsiteY1" fmla="*/ 0 h 19335"/>
                      <a:gd name="connsiteX2" fmla="*/ 12287 w 12573"/>
                      <a:gd name="connsiteY2" fmla="*/ 0 h 19335"/>
                      <a:gd name="connsiteX3" fmla="*/ 12287 w 12573"/>
                      <a:gd name="connsiteY3" fmla="*/ 3715 h 19335"/>
                      <a:gd name="connsiteX4" fmla="*/ 4382 w 12573"/>
                      <a:gd name="connsiteY4" fmla="*/ 3715 h 19335"/>
                      <a:gd name="connsiteX5" fmla="*/ 4382 w 12573"/>
                      <a:gd name="connsiteY5" fmla="*/ 7715 h 19335"/>
                      <a:gd name="connsiteX6" fmla="*/ 11049 w 12573"/>
                      <a:gd name="connsiteY6" fmla="*/ 7715 h 19335"/>
                      <a:gd name="connsiteX7" fmla="*/ 11049 w 12573"/>
                      <a:gd name="connsiteY7" fmla="*/ 11430 h 19335"/>
                      <a:gd name="connsiteX8" fmla="*/ 4382 w 12573"/>
                      <a:gd name="connsiteY8" fmla="*/ 11430 h 19335"/>
                      <a:gd name="connsiteX9" fmla="*/ 4382 w 12573"/>
                      <a:gd name="connsiteY9" fmla="*/ 15526 h 19335"/>
                      <a:gd name="connsiteX10" fmla="*/ 12573 w 12573"/>
                      <a:gd name="connsiteY10" fmla="*/ 15526 h 19335"/>
                      <a:gd name="connsiteX11" fmla="*/ 12573 w 12573"/>
                      <a:gd name="connsiteY11" fmla="*/ 19241 h 19335"/>
                      <a:gd name="connsiteX12" fmla="*/ 0 w 12573"/>
                      <a:gd name="connsiteY12" fmla="*/ 19241 h 19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573" h="19335">
                        <a:moveTo>
                          <a:pt x="95" y="19336"/>
                        </a:moveTo>
                        <a:lnTo>
                          <a:pt x="95" y="0"/>
                        </a:lnTo>
                        <a:lnTo>
                          <a:pt x="12287" y="0"/>
                        </a:lnTo>
                        <a:lnTo>
                          <a:pt x="12287" y="3715"/>
                        </a:lnTo>
                        <a:lnTo>
                          <a:pt x="4382" y="3715"/>
                        </a:lnTo>
                        <a:lnTo>
                          <a:pt x="4382" y="7715"/>
                        </a:lnTo>
                        <a:lnTo>
                          <a:pt x="11049" y="7715"/>
                        </a:lnTo>
                        <a:lnTo>
                          <a:pt x="11049" y="11430"/>
                        </a:lnTo>
                        <a:lnTo>
                          <a:pt x="4382" y="11430"/>
                        </a:lnTo>
                        <a:lnTo>
                          <a:pt x="4382" y="15526"/>
                        </a:lnTo>
                        <a:lnTo>
                          <a:pt x="12573" y="15526"/>
                        </a:lnTo>
                        <a:lnTo>
                          <a:pt x="12573" y="19241"/>
                        </a:lnTo>
                        <a:lnTo>
                          <a:pt x="0" y="192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7" name="Forma Livre: Forma 133">
                    <a:extLst>
                      <a:ext uri="{FF2B5EF4-FFF2-40B4-BE49-F238E27FC236}">
                        <a16:creationId xmlns:a16="http://schemas.microsoft.com/office/drawing/2014/main" id="{B88777C2-5CA3-ED96-18EB-18753E7F1636}"/>
                      </a:ext>
                    </a:extLst>
                  </p:cNvPr>
                  <p:cNvSpPr/>
                  <p:nvPr/>
                </p:nvSpPr>
                <p:spPr>
                  <a:xfrm>
                    <a:off x="7807133" y="5060664"/>
                    <a:ext cx="20859" cy="19335"/>
                  </a:xfrm>
                  <a:custGeom>
                    <a:avLst/>
                    <a:gdLst>
                      <a:gd name="connsiteX0" fmla="*/ 0 w 20859"/>
                      <a:gd name="connsiteY0" fmla="*/ 19336 h 19335"/>
                      <a:gd name="connsiteX1" fmla="*/ 0 w 20859"/>
                      <a:gd name="connsiteY1" fmla="*/ 0 h 19335"/>
                      <a:gd name="connsiteX2" fmla="*/ 5429 w 20859"/>
                      <a:gd name="connsiteY2" fmla="*/ 0 h 19335"/>
                      <a:gd name="connsiteX3" fmla="*/ 10668 w 20859"/>
                      <a:gd name="connsiteY3" fmla="*/ 13144 h 19335"/>
                      <a:gd name="connsiteX4" fmla="*/ 10858 w 20859"/>
                      <a:gd name="connsiteY4" fmla="*/ 13144 h 19335"/>
                      <a:gd name="connsiteX5" fmla="*/ 15431 w 20859"/>
                      <a:gd name="connsiteY5" fmla="*/ 0 h 19335"/>
                      <a:gd name="connsiteX6" fmla="*/ 20860 w 20859"/>
                      <a:gd name="connsiteY6" fmla="*/ 0 h 19335"/>
                      <a:gd name="connsiteX7" fmla="*/ 20860 w 20859"/>
                      <a:gd name="connsiteY7" fmla="*/ 19336 h 19335"/>
                      <a:gd name="connsiteX8" fmla="*/ 16669 w 20859"/>
                      <a:gd name="connsiteY8" fmla="*/ 19336 h 19335"/>
                      <a:gd name="connsiteX9" fmla="*/ 16669 w 20859"/>
                      <a:gd name="connsiteY9" fmla="*/ 8382 h 19335"/>
                      <a:gd name="connsiteX10" fmla="*/ 16478 w 20859"/>
                      <a:gd name="connsiteY10" fmla="*/ 8382 h 19335"/>
                      <a:gd name="connsiteX11" fmla="*/ 12478 w 20859"/>
                      <a:gd name="connsiteY11" fmla="*/ 19336 h 19335"/>
                      <a:gd name="connsiteX12" fmla="*/ 8954 w 20859"/>
                      <a:gd name="connsiteY12" fmla="*/ 19336 h 19335"/>
                      <a:gd name="connsiteX13" fmla="*/ 4477 w 20859"/>
                      <a:gd name="connsiteY13" fmla="*/ 8001 h 19335"/>
                      <a:gd name="connsiteX14" fmla="*/ 4286 w 20859"/>
                      <a:gd name="connsiteY14" fmla="*/ 8001 h 19335"/>
                      <a:gd name="connsiteX15" fmla="*/ 4286 w 20859"/>
                      <a:gd name="connsiteY15" fmla="*/ 19336 h 19335"/>
                      <a:gd name="connsiteX16" fmla="*/ 95 w 20859"/>
                      <a:gd name="connsiteY16" fmla="*/ 19336 h 19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0859" h="19335">
                        <a:moveTo>
                          <a:pt x="0" y="19336"/>
                        </a:moveTo>
                        <a:lnTo>
                          <a:pt x="0" y="0"/>
                        </a:lnTo>
                        <a:lnTo>
                          <a:pt x="5429" y="0"/>
                        </a:lnTo>
                        <a:lnTo>
                          <a:pt x="10668" y="13144"/>
                        </a:lnTo>
                        <a:lnTo>
                          <a:pt x="10858" y="13144"/>
                        </a:lnTo>
                        <a:lnTo>
                          <a:pt x="15431" y="0"/>
                        </a:lnTo>
                        <a:lnTo>
                          <a:pt x="20860" y="0"/>
                        </a:lnTo>
                        <a:lnTo>
                          <a:pt x="20860" y="19336"/>
                        </a:lnTo>
                        <a:lnTo>
                          <a:pt x="16669" y="19336"/>
                        </a:lnTo>
                        <a:lnTo>
                          <a:pt x="16669" y="8382"/>
                        </a:lnTo>
                        <a:lnTo>
                          <a:pt x="16478" y="8382"/>
                        </a:lnTo>
                        <a:lnTo>
                          <a:pt x="12478" y="19336"/>
                        </a:lnTo>
                        <a:lnTo>
                          <a:pt x="8954" y="19336"/>
                        </a:lnTo>
                        <a:lnTo>
                          <a:pt x="4477" y="8001"/>
                        </a:lnTo>
                        <a:lnTo>
                          <a:pt x="4286" y="8001"/>
                        </a:lnTo>
                        <a:lnTo>
                          <a:pt x="4286" y="19336"/>
                        </a:lnTo>
                        <a:lnTo>
                          <a:pt x="95" y="1933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8" name="Forma Livre: Forma 134">
                    <a:extLst>
                      <a:ext uri="{FF2B5EF4-FFF2-40B4-BE49-F238E27FC236}">
                        <a16:creationId xmlns:a16="http://schemas.microsoft.com/office/drawing/2014/main" id="{3EBBC35F-ABB3-770E-2FCB-5D4956A1903F}"/>
                      </a:ext>
                    </a:extLst>
                  </p:cNvPr>
                  <p:cNvSpPr/>
                  <p:nvPr/>
                </p:nvSpPr>
                <p:spPr>
                  <a:xfrm>
                    <a:off x="7831613" y="5060664"/>
                    <a:ext cx="14287" cy="19335"/>
                  </a:xfrm>
                  <a:custGeom>
                    <a:avLst/>
                    <a:gdLst>
                      <a:gd name="connsiteX0" fmla="*/ 95 w 14287"/>
                      <a:gd name="connsiteY0" fmla="*/ 19336 h 19335"/>
                      <a:gd name="connsiteX1" fmla="*/ 95 w 14287"/>
                      <a:gd name="connsiteY1" fmla="*/ 0 h 19335"/>
                      <a:gd name="connsiteX2" fmla="*/ 7620 w 14287"/>
                      <a:gd name="connsiteY2" fmla="*/ 0 h 19335"/>
                      <a:gd name="connsiteX3" fmla="*/ 12383 w 14287"/>
                      <a:gd name="connsiteY3" fmla="*/ 1810 h 19335"/>
                      <a:gd name="connsiteX4" fmla="*/ 14288 w 14287"/>
                      <a:gd name="connsiteY4" fmla="*/ 6477 h 19335"/>
                      <a:gd name="connsiteX5" fmla="*/ 7525 w 14287"/>
                      <a:gd name="connsiteY5" fmla="*/ 12954 h 19335"/>
                      <a:gd name="connsiteX6" fmla="*/ 4381 w 14287"/>
                      <a:gd name="connsiteY6" fmla="*/ 12954 h 19335"/>
                      <a:gd name="connsiteX7" fmla="*/ 4381 w 14287"/>
                      <a:gd name="connsiteY7" fmla="*/ 19336 h 19335"/>
                      <a:gd name="connsiteX8" fmla="*/ 0 w 14287"/>
                      <a:gd name="connsiteY8" fmla="*/ 19336 h 19335"/>
                      <a:gd name="connsiteX9" fmla="*/ 4477 w 14287"/>
                      <a:gd name="connsiteY9" fmla="*/ 9335 h 19335"/>
                      <a:gd name="connsiteX10" fmla="*/ 7144 w 14287"/>
                      <a:gd name="connsiteY10" fmla="*/ 9335 h 19335"/>
                      <a:gd name="connsiteX11" fmla="*/ 9906 w 14287"/>
                      <a:gd name="connsiteY11" fmla="*/ 6477 h 19335"/>
                      <a:gd name="connsiteX12" fmla="*/ 7144 w 14287"/>
                      <a:gd name="connsiteY12" fmla="*/ 3715 h 19335"/>
                      <a:gd name="connsiteX13" fmla="*/ 4477 w 14287"/>
                      <a:gd name="connsiteY13" fmla="*/ 3715 h 19335"/>
                      <a:gd name="connsiteX14" fmla="*/ 4477 w 14287"/>
                      <a:gd name="connsiteY14" fmla="*/ 9239 h 19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4287" h="19335">
                        <a:moveTo>
                          <a:pt x="95" y="19336"/>
                        </a:moveTo>
                        <a:lnTo>
                          <a:pt x="95" y="0"/>
                        </a:lnTo>
                        <a:lnTo>
                          <a:pt x="7620" y="0"/>
                        </a:lnTo>
                        <a:cubicBezTo>
                          <a:pt x="9525" y="0"/>
                          <a:pt x="11144" y="572"/>
                          <a:pt x="12383" y="1810"/>
                        </a:cubicBezTo>
                        <a:cubicBezTo>
                          <a:pt x="13716" y="2953"/>
                          <a:pt x="14288" y="4572"/>
                          <a:pt x="14288" y="6477"/>
                        </a:cubicBezTo>
                        <a:cubicBezTo>
                          <a:pt x="14288" y="10287"/>
                          <a:pt x="11239" y="12954"/>
                          <a:pt x="7525" y="12954"/>
                        </a:cubicBezTo>
                        <a:lnTo>
                          <a:pt x="4381" y="12954"/>
                        </a:lnTo>
                        <a:lnTo>
                          <a:pt x="4381" y="19336"/>
                        </a:lnTo>
                        <a:lnTo>
                          <a:pt x="0" y="19336"/>
                        </a:lnTo>
                        <a:close/>
                        <a:moveTo>
                          <a:pt x="4477" y="9335"/>
                        </a:moveTo>
                        <a:lnTo>
                          <a:pt x="7144" y="9335"/>
                        </a:lnTo>
                        <a:cubicBezTo>
                          <a:pt x="8763" y="9335"/>
                          <a:pt x="9906" y="8192"/>
                          <a:pt x="9906" y="6477"/>
                        </a:cubicBezTo>
                        <a:cubicBezTo>
                          <a:pt x="9906" y="4763"/>
                          <a:pt x="8763" y="3715"/>
                          <a:pt x="7144" y="3715"/>
                        </a:cubicBezTo>
                        <a:lnTo>
                          <a:pt x="4477" y="3715"/>
                        </a:lnTo>
                        <a:lnTo>
                          <a:pt x="4477" y="923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9" name="Forma Livre: Forma 135">
                    <a:extLst>
                      <a:ext uri="{FF2B5EF4-FFF2-40B4-BE49-F238E27FC236}">
                        <a16:creationId xmlns:a16="http://schemas.microsoft.com/office/drawing/2014/main" id="{B1972CA0-A01C-2A5C-B89C-ED8ACF1D6E2E}"/>
                      </a:ext>
                    </a:extLst>
                  </p:cNvPr>
                  <p:cNvSpPr/>
                  <p:nvPr/>
                </p:nvSpPr>
                <p:spPr>
                  <a:xfrm>
                    <a:off x="7848567" y="5060664"/>
                    <a:ext cx="15049" cy="19335"/>
                  </a:xfrm>
                  <a:custGeom>
                    <a:avLst/>
                    <a:gdLst>
                      <a:gd name="connsiteX0" fmla="*/ 0 w 15049"/>
                      <a:gd name="connsiteY0" fmla="*/ 19336 h 19335"/>
                      <a:gd name="connsiteX1" fmla="*/ 0 w 15049"/>
                      <a:gd name="connsiteY1" fmla="*/ 0 h 19335"/>
                      <a:gd name="connsiteX2" fmla="*/ 7525 w 15049"/>
                      <a:gd name="connsiteY2" fmla="*/ 0 h 19335"/>
                      <a:gd name="connsiteX3" fmla="*/ 12478 w 15049"/>
                      <a:gd name="connsiteY3" fmla="*/ 1810 h 19335"/>
                      <a:gd name="connsiteX4" fmla="*/ 14383 w 15049"/>
                      <a:gd name="connsiteY4" fmla="*/ 6382 h 19335"/>
                      <a:gd name="connsiteX5" fmla="*/ 10954 w 15049"/>
                      <a:gd name="connsiteY5" fmla="*/ 12002 h 19335"/>
                      <a:gd name="connsiteX6" fmla="*/ 15050 w 15049"/>
                      <a:gd name="connsiteY6" fmla="*/ 19336 h 19335"/>
                      <a:gd name="connsiteX7" fmla="*/ 10192 w 15049"/>
                      <a:gd name="connsiteY7" fmla="*/ 19336 h 19335"/>
                      <a:gd name="connsiteX8" fmla="*/ 6953 w 15049"/>
                      <a:gd name="connsiteY8" fmla="*/ 12859 h 19335"/>
                      <a:gd name="connsiteX9" fmla="*/ 4381 w 15049"/>
                      <a:gd name="connsiteY9" fmla="*/ 12859 h 19335"/>
                      <a:gd name="connsiteX10" fmla="*/ 4381 w 15049"/>
                      <a:gd name="connsiteY10" fmla="*/ 19336 h 19335"/>
                      <a:gd name="connsiteX11" fmla="*/ 0 w 15049"/>
                      <a:gd name="connsiteY11" fmla="*/ 19336 h 19335"/>
                      <a:gd name="connsiteX12" fmla="*/ 4381 w 15049"/>
                      <a:gd name="connsiteY12" fmla="*/ 9144 h 19335"/>
                      <a:gd name="connsiteX13" fmla="*/ 7239 w 15049"/>
                      <a:gd name="connsiteY13" fmla="*/ 9144 h 19335"/>
                      <a:gd name="connsiteX14" fmla="*/ 10001 w 15049"/>
                      <a:gd name="connsiteY14" fmla="*/ 6382 h 19335"/>
                      <a:gd name="connsiteX15" fmla="*/ 7144 w 15049"/>
                      <a:gd name="connsiteY15" fmla="*/ 3715 h 19335"/>
                      <a:gd name="connsiteX16" fmla="*/ 4381 w 15049"/>
                      <a:gd name="connsiteY16" fmla="*/ 3715 h 19335"/>
                      <a:gd name="connsiteX17" fmla="*/ 4381 w 15049"/>
                      <a:gd name="connsiteY17" fmla="*/ 9144 h 19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5049" h="19335">
                        <a:moveTo>
                          <a:pt x="0" y="19336"/>
                        </a:moveTo>
                        <a:lnTo>
                          <a:pt x="0" y="0"/>
                        </a:lnTo>
                        <a:lnTo>
                          <a:pt x="7525" y="0"/>
                        </a:lnTo>
                        <a:cubicBezTo>
                          <a:pt x="9525" y="0"/>
                          <a:pt x="11144" y="572"/>
                          <a:pt x="12478" y="1810"/>
                        </a:cubicBezTo>
                        <a:cubicBezTo>
                          <a:pt x="13811" y="3048"/>
                          <a:pt x="14383" y="4477"/>
                          <a:pt x="14383" y="6382"/>
                        </a:cubicBezTo>
                        <a:cubicBezTo>
                          <a:pt x="14383" y="8858"/>
                          <a:pt x="12954" y="10954"/>
                          <a:pt x="10954" y="12002"/>
                        </a:cubicBezTo>
                        <a:lnTo>
                          <a:pt x="15050" y="19336"/>
                        </a:lnTo>
                        <a:lnTo>
                          <a:pt x="10192" y="19336"/>
                        </a:lnTo>
                        <a:lnTo>
                          <a:pt x="6953" y="12859"/>
                        </a:lnTo>
                        <a:lnTo>
                          <a:pt x="4381" y="12859"/>
                        </a:lnTo>
                        <a:lnTo>
                          <a:pt x="4381" y="19336"/>
                        </a:lnTo>
                        <a:lnTo>
                          <a:pt x="0" y="19336"/>
                        </a:lnTo>
                        <a:close/>
                        <a:moveTo>
                          <a:pt x="4381" y="9144"/>
                        </a:moveTo>
                        <a:lnTo>
                          <a:pt x="7239" y="9144"/>
                        </a:lnTo>
                        <a:cubicBezTo>
                          <a:pt x="8858" y="9144"/>
                          <a:pt x="10001" y="8096"/>
                          <a:pt x="10001" y="6382"/>
                        </a:cubicBezTo>
                        <a:cubicBezTo>
                          <a:pt x="10001" y="4763"/>
                          <a:pt x="8954" y="3715"/>
                          <a:pt x="7144" y="3715"/>
                        </a:cubicBezTo>
                        <a:lnTo>
                          <a:pt x="4381" y="3715"/>
                        </a:lnTo>
                        <a:lnTo>
                          <a:pt x="4381" y="9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60" name="Forma Livre: Forma 136">
                    <a:extLst>
                      <a:ext uri="{FF2B5EF4-FFF2-40B4-BE49-F238E27FC236}">
                        <a16:creationId xmlns:a16="http://schemas.microsoft.com/office/drawing/2014/main" id="{54FA6BEB-15BB-D8B7-BDD7-C1A465B9212F}"/>
                      </a:ext>
                    </a:extLst>
                  </p:cNvPr>
                  <p:cNvSpPr/>
                  <p:nvPr/>
                </p:nvSpPr>
                <p:spPr>
                  <a:xfrm>
                    <a:off x="7866284" y="5060664"/>
                    <a:ext cx="12572" cy="19335"/>
                  </a:xfrm>
                  <a:custGeom>
                    <a:avLst/>
                    <a:gdLst>
                      <a:gd name="connsiteX0" fmla="*/ 95 w 12572"/>
                      <a:gd name="connsiteY0" fmla="*/ 19336 h 19335"/>
                      <a:gd name="connsiteX1" fmla="*/ 95 w 12572"/>
                      <a:gd name="connsiteY1" fmla="*/ 0 h 19335"/>
                      <a:gd name="connsiteX2" fmla="*/ 12287 w 12572"/>
                      <a:gd name="connsiteY2" fmla="*/ 0 h 19335"/>
                      <a:gd name="connsiteX3" fmla="*/ 12287 w 12572"/>
                      <a:gd name="connsiteY3" fmla="*/ 3715 h 19335"/>
                      <a:gd name="connsiteX4" fmla="*/ 4381 w 12572"/>
                      <a:gd name="connsiteY4" fmla="*/ 3715 h 19335"/>
                      <a:gd name="connsiteX5" fmla="*/ 4381 w 12572"/>
                      <a:gd name="connsiteY5" fmla="*/ 7715 h 19335"/>
                      <a:gd name="connsiteX6" fmla="*/ 11049 w 12572"/>
                      <a:gd name="connsiteY6" fmla="*/ 7715 h 19335"/>
                      <a:gd name="connsiteX7" fmla="*/ 11049 w 12572"/>
                      <a:gd name="connsiteY7" fmla="*/ 11430 h 19335"/>
                      <a:gd name="connsiteX8" fmla="*/ 4381 w 12572"/>
                      <a:gd name="connsiteY8" fmla="*/ 11430 h 19335"/>
                      <a:gd name="connsiteX9" fmla="*/ 4381 w 12572"/>
                      <a:gd name="connsiteY9" fmla="*/ 15526 h 19335"/>
                      <a:gd name="connsiteX10" fmla="*/ 12573 w 12572"/>
                      <a:gd name="connsiteY10" fmla="*/ 15526 h 19335"/>
                      <a:gd name="connsiteX11" fmla="*/ 12573 w 12572"/>
                      <a:gd name="connsiteY11" fmla="*/ 19241 h 19335"/>
                      <a:gd name="connsiteX12" fmla="*/ 0 w 12572"/>
                      <a:gd name="connsiteY12" fmla="*/ 19241 h 19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2572" h="19335">
                        <a:moveTo>
                          <a:pt x="95" y="19336"/>
                        </a:moveTo>
                        <a:lnTo>
                          <a:pt x="95" y="0"/>
                        </a:lnTo>
                        <a:lnTo>
                          <a:pt x="12287" y="0"/>
                        </a:lnTo>
                        <a:lnTo>
                          <a:pt x="12287" y="3715"/>
                        </a:lnTo>
                        <a:lnTo>
                          <a:pt x="4381" y="3715"/>
                        </a:lnTo>
                        <a:lnTo>
                          <a:pt x="4381" y="7715"/>
                        </a:lnTo>
                        <a:lnTo>
                          <a:pt x="11049" y="7715"/>
                        </a:lnTo>
                        <a:lnTo>
                          <a:pt x="11049" y="11430"/>
                        </a:lnTo>
                        <a:lnTo>
                          <a:pt x="4381" y="11430"/>
                        </a:lnTo>
                        <a:lnTo>
                          <a:pt x="4381" y="15526"/>
                        </a:lnTo>
                        <a:lnTo>
                          <a:pt x="12573" y="15526"/>
                        </a:lnTo>
                        <a:lnTo>
                          <a:pt x="12573" y="19241"/>
                        </a:lnTo>
                        <a:lnTo>
                          <a:pt x="0" y="1924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61" name="Forma Livre: Forma 137">
                    <a:extLst>
                      <a:ext uri="{FF2B5EF4-FFF2-40B4-BE49-F238E27FC236}">
                        <a16:creationId xmlns:a16="http://schemas.microsoft.com/office/drawing/2014/main" id="{4D0A67CA-E232-224A-4A86-46D4CBA57F88}"/>
                      </a:ext>
                    </a:extLst>
                  </p:cNvPr>
                  <p:cNvSpPr/>
                  <p:nvPr/>
                </p:nvSpPr>
                <p:spPr>
                  <a:xfrm>
                    <a:off x="7880666" y="5060378"/>
                    <a:ext cx="15144" cy="20002"/>
                  </a:xfrm>
                  <a:custGeom>
                    <a:avLst/>
                    <a:gdLst>
                      <a:gd name="connsiteX0" fmla="*/ 95 w 15144"/>
                      <a:gd name="connsiteY0" fmla="*/ 13335 h 20002"/>
                      <a:gd name="connsiteX1" fmla="*/ 4286 w 15144"/>
                      <a:gd name="connsiteY1" fmla="*/ 13335 h 20002"/>
                      <a:gd name="connsiteX2" fmla="*/ 7811 w 15144"/>
                      <a:gd name="connsiteY2" fmla="*/ 16002 h 20002"/>
                      <a:gd name="connsiteX3" fmla="*/ 10668 w 15144"/>
                      <a:gd name="connsiteY3" fmla="*/ 14097 h 20002"/>
                      <a:gd name="connsiteX4" fmla="*/ 571 w 15144"/>
                      <a:gd name="connsiteY4" fmla="*/ 5715 h 20002"/>
                      <a:gd name="connsiteX5" fmla="*/ 2381 w 15144"/>
                      <a:gd name="connsiteY5" fmla="*/ 1619 h 20002"/>
                      <a:gd name="connsiteX6" fmla="*/ 7525 w 15144"/>
                      <a:gd name="connsiteY6" fmla="*/ 0 h 20002"/>
                      <a:gd name="connsiteX7" fmla="*/ 12573 w 15144"/>
                      <a:gd name="connsiteY7" fmla="*/ 1619 h 20002"/>
                      <a:gd name="connsiteX8" fmla="*/ 14669 w 15144"/>
                      <a:gd name="connsiteY8" fmla="*/ 6191 h 20002"/>
                      <a:gd name="connsiteX9" fmla="*/ 10287 w 15144"/>
                      <a:gd name="connsiteY9" fmla="*/ 6191 h 20002"/>
                      <a:gd name="connsiteX10" fmla="*/ 7429 w 15144"/>
                      <a:gd name="connsiteY10" fmla="*/ 3905 h 20002"/>
                      <a:gd name="connsiteX11" fmla="*/ 4858 w 15144"/>
                      <a:gd name="connsiteY11" fmla="*/ 5715 h 20002"/>
                      <a:gd name="connsiteX12" fmla="*/ 15145 w 15144"/>
                      <a:gd name="connsiteY12" fmla="*/ 13811 h 20002"/>
                      <a:gd name="connsiteX13" fmla="*/ 13145 w 15144"/>
                      <a:gd name="connsiteY13" fmla="*/ 18288 h 20002"/>
                      <a:gd name="connsiteX14" fmla="*/ 7525 w 15144"/>
                      <a:gd name="connsiteY14" fmla="*/ 20003 h 20002"/>
                      <a:gd name="connsiteX15" fmla="*/ 2000 w 15144"/>
                      <a:gd name="connsiteY15" fmla="*/ 18193 h 20002"/>
                      <a:gd name="connsiteX16" fmla="*/ 0 w 15144"/>
                      <a:gd name="connsiteY16" fmla="*/ 13430 h 20002"/>
                      <a:gd name="connsiteX17" fmla="*/ 0 w 15144"/>
                      <a:gd name="connsiteY17" fmla="*/ 13430 h 20002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5144" h="20002">
                        <a:moveTo>
                          <a:pt x="95" y="13335"/>
                        </a:moveTo>
                        <a:lnTo>
                          <a:pt x="4286" y="13335"/>
                        </a:lnTo>
                        <a:cubicBezTo>
                          <a:pt x="4382" y="14954"/>
                          <a:pt x="5620" y="16002"/>
                          <a:pt x="7811" y="16002"/>
                        </a:cubicBezTo>
                        <a:cubicBezTo>
                          <a:pt x="9620" y="16002"/>
                          <a:pt x="10668" y="15335"/>
                          <a:pt x="10668" y="14097"/>
                        </a:cubicBezTo>
                        <a:cubicBezTo>
                          <a:pt x="10668" y="10478"/>
                          <a:pt x="571" y="13716"/>
                          <a:pt x="571" y="5715"/>
                        </a:cubicBezTo>
                        <a:cubicBezTo>
                          <a:pt x="571" y="4001"/>
                          <a:pt x="1143" y="2667"/>
                          <a:pt x="2381" y="1619"/>
                        </a:cubicBezTo>
                        <a:cubicBezTo>
                          <a:pt x="3620" y="476"/>
                          <a:pt x="5334" y="0"/>
                          <a:pt x="7525" y="0"/>
                        </a:cubicBezTo>
                        <a:cubicBezTo>
                          <a:pt x="9716" y="0"/>
                          <a:pt x="11335" y="571"/>
                          <a:pt x="12573" y="1619"/>
                        </a:cubicBezTo>
                        <a:cubicBezTo>
                          <a:pt x="13907" y="2667"/>
                          <a:pt x="14573" y="4191"/>
                          <a:pt x="14669" y="6191"/>
                        </a:cubicBezTo>
                        <a:lnTo>
                          <a:pt x="10287" y="6191"/>
                        </a:lnTo>
                        <a:cubicBezTo>
                          <a:pt x="10287" y="4858"/>
                          <a:pt x="9239" y="3905"/>
                          <a:pt x="7429" y="3905"/>
                        </a:cubicBezTo>
                        <a:cubicBezTo>
                          <a:pt x="5810" y="3905"/>
                          <a:pt x="4858" y="4667"/>
                          <a:pt x="4858" y="5715"/>
                        </a:cubicBezTo>
                        <a:cubicBezTo>
                          <a:pt x="4858" y="9144"/>
                          <a:pt x="15145" y="6001"/>
                          <a:pt x="15145" y="13811"/>
                        </a:cubicBezTo>
                        <a:cubicBezTo>
                          <a:pt x="15145" y="15621"/>
                          <a:pt x="14478" y="17145"/>
                          <a:pt x="13145" y="18288"/>
                        </a:cubicBezTo>
                        <a:cubicBezTo>
                          <a:pt x="11811" y="19431"/>
                          <a:pt x="9906" y="20003"/>
                          <a:pt x="7525" y="20003"/>
                        </a:cubicBezTo>
                        <a:cubicBezTo>
                          <a:pt x="5144" y="20003"/>
                          <a:pt x="3334" y="19431"/>
                          <a:pt x="2000" y="18193"/>
                        </a:cubicBezTo>
                        <a:cubicBezTo>
                          <a:pt x="667" y="17050"/>
                          <a:pt x="0" y="15431"/>
                          <a:pt x="0" y="13430"/>
                        </a:cubicBezTo>
                        <a:lnTo>
                          <a:pt x="0" y="134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62" name="Forma Livre: Forma 138">
                    <a:extLst>
                      <a:ext uri="{FF2B5EF4-FFF2-40B4-BE49-F238E27FC236}">
                        <a16:creationId xmlns:a16="http://schemas.microsoft.com/office/drawing/2014/main" id="{80AF3D32-0C37-4F92-1941-E5B28575580B}"/>
                      </a:ext>
                    </a:extLst>
                  </p:cNvPr>
                  <p:cNvSpPr/>
                  <p:nvPr/>
                </p:nvSpPr>
                <p:spPr>
                  <a:xfrm>
                    <a:off x="7897145" y="5060664"/>
                    <a:ext cx="18859" cy="19335"/>
                  </a:xfrm>
                  <a:custGeom>
                    <a:avLst/>
                    <a:gdLst>
                      <a:gd name="connsiteX0" fmla="*/ 0 w 18859"/>
                      <a:gd name="connsiteY0" fmla="*/ 19336 h 19335"/>
                      <a:gd name="connsiteX1" fmla="*/ 6572 w 18859"/>
                      <a:gd name="connsiteY1" fmla="*/ 0 h 19335"/>
                      <a:gd name="connsiteX2" fmla="*/ 12192 w 18859"/>
                      <a:gd name="connsiteY2" fmla="*/ 0 h 19335"/>
                      <a:gd name="connsiteX3" fmla="*/ 18860 w 18859"/>
                      <a:gd name="connsiteY3" fmla="*/ 19336 h 19335"/>
                      <a:gd name="connsiteX4" fmla="*/ 14192 w 18859"/>
                      <a:gd name="connsiteY4" fmla="*/ 19336 h 19335"/>
                      <a:gd name="connsiteX5" fmla="*/ 13049 w 18859"/>
                      <a:gd name="connsiteY5" fmla="*/ 15907 h 19335"/>
                      <a:gd name="connsiteX6" fmla="*/ 5620 w 18859"/>
                      <a:gd name="connsiteY6" fmla="*/ 15907 h 19335"/>
                      <a:gd name="connsiteX7" fmla="*/ 4477 w 18859"/>
                      <a:gd name="connsiteY7" fmla="*/ 19336 h 19335"/>
                      <a:gd name="connsiteX8" fmla="*/ 0 w 18859"/>
                      <a:gd name="connsiteY8" fmla="*/ 19336 h 19335"/>
                      <a:gd name="connsiteX9" fmla="*/ 6858 w 18859"/>
                      <a:gd name="connsiteY9" fmla="*/ 12097 h 19335"/>
                      <a:gd name="connsiteX10" fmla="*/ 11906 w 18859"/>
                      <a:gd name="connsiteY10" fmla="*/ 12097 h 19335"/>
                      <a:gd name="connsiteX11" fmla="*/ 9525 w 18859"/>
                      <a:gd name="connsiteY11" fmla="*/ 4858 h 19335"/>
                      <a:gd name="connsiteX12" fmla="*/ 9239 w 18859"/>
                      <a:gd name="connsiteY12" fmla="*/ 4858 h 19335"/>
                      <a:gd name="connsiteX13" fmla="*/ 6858 w 18859"/>
                      <a:gd name="connsiteY13" fmla="*/ 12097 h 1933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8859" h="19335">
                        <a:moveTo>
                          <a:pt x="0" y="19336"/>
                        </a:moveTo>
                        <a:lnTo>
                          <a:pt x="6572" y="0"/>
                        </a:lnTo>
                        <a:lnTo>
                          <a:pt x="12192" y="0"/>
                        </a:lnTo>
                        <a:lnTo>
                          <a:pt x="18860" y="19336"/>
                        </a:lnTo>
                        <a:lnTo>
                          <a:pt x="14192" y="19336"/>
                        </a:lnTo>
                        <a:lnTo>
                          <a:pt x="13049" y="15907"/>
                        </a:lnTo>
                        <a:lnTo>
                          <a:pt x="5620" y="15907"/>
                        </a:lnTo>
                        <a:lnTo>
                          <a:pt x="4477" y="19336"/>
                        </a:lnTo>
                        <a:lnTo>
                          <a:pt x="0" y="19336"/>
                        </a:lnTo>
                        <a:close/>
                        <a:moveTo>
                          <a:pt x="6858" y="12097"/>
                        </a:moveTo>
                        <a:lnTo>
                          <a:pt x="11906" y="12097"/>
                        </a:lnTo>
                        <a:lnTo>
                          <a:pt x="9525" y="4858"/>
                        </a:lnTo>
                        <a:lnTo>
                          <a:pt x="9239" y="4858"/>
                        </a:lnTo>
                        <a:lnTo>
                          <a:pt x="6858" y="120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45" name="Gráfico 17">
                  <a:extLst>
                    <a:ext uri="{FF2B5EF4-FFF2-40B4-BE49-F238E27FC236}">
                      <a16:creationId xmlns:a16="http://schemas.microsoft.com/office/drawing/2014/main" id="{4BF23CED-591B-B76D-20A2-B8191C5AF0F7}"/>
                    </a:ext>
                  </a:extLst>
                </p:cNvPr>
                <p:cNvGrpSpPr/>
                <p:nvPr/>
              </p:nvGrpSpPr>
              <p:grpSpPr>
                <a:xfrm>
                  <a:off x="7926006" y="5045519"/>
                  <a:ext cx="203549" cy="34861"/>
                  <a:chOff x="7926006" y="5045519"/>
                  <a:chExt cx="203549" cy="34861"/>
                </a:xfrm>
                <a:solidFill>
                  <a:srgbClr val="FFFFFF"/>
                </a:solidFill>
              </p:grpSpPr>
              <p:sp>
                <p:nvSpPr>
                  <p:cNvPr id="246" name="Forma Livre: Forma 122">
                    <a:extLst>
                      <a:ext uri="{FF2B5EF4-FFF2-40B4-BE49-F238E27FC236}">
                        <a16:creationId xmlns:a16="http://schemas.microsoft.com/office/drawing/2014/main" id="{4C89CB82-43EE-F8DC-31C6-83E4E2E5DC1D}"/>
                      </a:ext>
                    </a:extLst>
                  </p:cNvPr>
                  <p:cNvSpPr/>
                  <p:nvPr/>
                </p:nvSpPr>
                <p:spPr>
                  <a:xfrm>
                    <a:off x="7926006" y="5046186"/>
                    <a:ext cx="21812" cy="33623"/>
                  </a:xfrm>
                  <a:custGeom>
                    <a:avLst/>
                    <a:gdLst>
                      <a:gd name="connsiteX0" fmla="*/ 571 w 21812"/>
                      <a:gd name="connsiteY0" fmla="*/ 0 h 33623"/>
                      <a:gd name="connsiteX1" fmla="*/ 0 w 21812"/>
                      <a:gd name="connsiteY1" fmla="*/ 0 h 33623"/>
                      <a:gd name="connsiteX2" fmla="*/ 0 w 21812"/>
                      <a:gd name="connsiteY2" fmla="*/ 476 h 33623"/>
                      <a:gd name="connsiteX3" fmla="*/ 0 w 21812"/>
                      <a:gd name="connsiteY3" fmla="*/ 33052 h 33623"/>
                      <a:gd name="connsiteX4" fmla="*/ 0 w 21812"/>
                      <a:gd name="connsiteY4" fmla="*/ 33623 h 33623"/>
                      <a:gd name="connsiteX5" fmla="*/ 571 w 21812"/>
                      <a:gd name="connsiteY5" fmla="*/ 33623 h 33623"/>
                      <a:gd name="connsiteX6" fmla="*/ 5620 w 21812"/>
                      <a:gd name="connsiteY6" fmla="*/ 33623 h 33623"/>
                      <a:gd name="connsiteX7" fmla="*/ 6096 w 21812"/>
                      <a:gd name="connsiteY7" fmla="*/ 33623 h 33623"/>
                      <a:gd name="connsiteX8" fmla="*/ 6096 w 21812"/>
                      <a:gd name="connsiteY8" fmla="*/ 33052 h 33623"/>
                      <a:gd name="connsiteX9" fmla="*/ 6096 w 21812"/>
                      <a:gd name="connsiteY9" fmla="*/ 19717 h 33623"/>
                      <a:gd name="connsiteX10" fmla="*/ 19526 w 21812"/>
                      <a:gd name="connsiteY10" fmla="*/ 19717 h 33623"/>
                      <a:gd name="connsiteX11" fmla="*/ 20002 w 21812"/>
                      <a:gd name="connsiteY11" fmla="*/ 19717 h 33623"/>
                      <a:gd name="connsiteX12" fmla="*/ 20002 w 21812"/>
                      <a:gd name="connsiteY12" fmla="*/ 19240 h 33623"/>
                      <a:gd name="connsiteX13" fmla="*/ 20002 w 21812"/>
                      <a:gd name="connsiteY13" fmla="*/ 14859 h 33623"/>
                      <a:gd name="connsiteX14" fmla="*/ 20002 w 21812"/>
                      <a:gd name="connsiteY14" fmla="*/ 14288 h 33623"/>
                      <a:gd name="connsiteX15" fmla="*/ 19526 w 21812"/>
                      <a:gd name="connsiteY15" fmla="*/ 14288 h 33623"/>
                      <a:gd name="connsiteX16" fmla="*/ 6096 w 21812"/>
                      <a:gd name="connsiteY16" fmla="*/ 14288 h 33623"/>
                      <a:gd name="connsiteX17" fmla="*/ 6096 w 21812"/>
                      <a:gd name="connsiteY17" fmla="*/ 5429 h 33623"/>
                      <a:gd name="connsiteX18" fmla="*/ 21336 w 21812"/>
                      <a:gd name="connsiteY18" fmla="*/ 5429 h 33623"/>
                      <a:gd name="connsiteX19" fmla="*/ 21812 w 21812"/>
                      <a:gd name="connsiteY19" fmla="*/ 5429 h 33623"/>
                      <a:gd name="connsiteX20" fmla="*/ 21812 w 21812"/>
                      <a:gd name="connsiteY20" fmla="*/ 4953 h 33623"/>
                      <a:gd name="connsiteX21" fmla="*/ 21812 w 21812"/>
                      <a:gd name="connsiteY21" fmla="*/ 476 h 33623"/>
                      <a:gd name="connsiteX22" fmla="*/ 21812 w 21812"/>
                      <a:gd name="connsiteY22" fmla="*/ 0 h 33623"/>
                      <a:gd name="connsiteX23" fmla="*/ 21336 w 21812"/>
                      <a:gd name="connsiteY23" fmla="*/ 0 h 33623"/>
                      <a:gd name="connsiteX24" fmla="*/ 571 w 21812"/>
                      <a:gd name="connsiteY24" fmla="*/ 0 h 33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1812" h="33623">
                        <a:moveTo>
                          <a:pt x="571" y="0"/>
                        </a:moveTo>
                        <a:lnTo>
                          <a:pt x="0" y="0"/>
                        </a:lnTo>
                        <a:lnTo>
                          <a:pt x="0" y="476"/>
                        </a:lnTo>
                        <a:lnTo>
                          <a:pt x="0" y="33052"/>
                        </a:lnTo>
                        <a:lnTo>
                          <a:pt x="0" y="33623"/>
                        </a:lnTo>
                        <a:lnTo>
                          <a:pt x="571" y="33623"/>
                        </a:lnTo>
                        <a:lnTo>
                          <a:pt x="5620" y="33623"/>
                        </a:lnTo>
                        <a:lnTo>
                          <a:pt x="6096" y="33623"/>
                        </a:lnTo>
                        <a:lnTo>
                          <a:pt x="6096" y="33052"/>
                        </a:lnTo>
                        <a:lnTo>
                          <a:pt x="6096" y="19717"/>
                        </a:lnTo>
                        <a:lnTo>
                          <a:pt x="19526" y="19717"/>
                        </a:lnTo>
                        <a:lnTo>
                          <a:pt x="20002" y="19717"/>
                        </a:lnTo>
                        <a:lnTo>
                          <a:pt x="20002" y="19240"/>
                        </a:lnTo>
                        <a:lnTo>
                          <a:pt x="20002" y="14859"/>
                        </a:lnTo>
                        <a:lnTo>
                          <a:pt x="20002" y="14288"/>
                        </a:lnTo>
                        <a:lnTo>
                          <a:pt x="19526" y="14288"/>
                        </a:lnTo>
                        <a:lnTo>
                          <a:pt x="6096" y="14288"/>
                        </a:lnTo>
                        <a:lnTo>
                          <a:pt x="6096" y="5429"/>
                        </a:lnTo>
                        <a:lnTo>
                          <a:pt x="21336" y="5429"/>
                        </a:lnTo>
                        <a:lnTo>
                          <a:pt x="21812" y="5429"/>
                        </a:lnTo>
                        <a:lnTo>
                          <a:pt x="21812" y="4953"/>
                        </a:lnTo>
                        <a:lnTo>
                          <a:pt x="21812" y="476"/>
                        </a:lnTo>
                        <a:lnTo>
                          <a:pt x="21812" y="0"/>
                        </a:lnTo>
                        <a:lnTo>
                          <a:pt x="21336" y="0"/>
                        </a:lnTo>
                        <a:lnTo>
                          <a:pt x="57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47" name="Forma Livre: Forma 123">
                    <a:extLst>
                      <a:ext uri="{FF2B5EF4-FFF2-40B4-BE49-F238E27FC236}">
                        <a16:creationId xmlns:a16="http://schemas.microsoft.com/office/drawing/2014/main" id="{FA804DB0-85A6-76C8-9ED5-DDC6918E3357}"/>
                      </a:ext>
                    </a:extLst>
                  </p:cNvPr>
                  <p:cNvSpPr/>
                  <p:nvPr/>
                </p:nvSpPr>
                <p:spPr>
                  <a:xfrm>
                    <a:off x="7951723" y="5045519"/>
                    <a:ext cx="33813" cy="34861"/>
                  </a:xfrm>
                  <a:custGeom>
                    <a:avLst/>
                    <a:gdLst>
                      <a:gd name="connsiteX0" fmla="*/ 27718 w 33813"/>
                      <a:gd name="connsiteY0" fmla="*/ 22289 h 34861"/>
                      <a:gd name="connsiteX1" fmla="*/ 27337 w 33813"/>
                      <a:gd name="connsiteY1" fmla="*/ 22289 h 34861"/>
                      <a:gd name="connsiteX2" fmla="*/ 27337 w 33813"/>
                      <a:gd name="connsiteY2" fmla="*/ 22670 h 34861"/>
                      <a:gd name="connsiteX3" fmla="*/ 17431 w 33813"/>
                      <a:gd name="connsiteY3" fmla="*/ 29146 h 34861"/>
                      <a:gd name="connsiteX4" fmla="*/ 9430 w 33813"/>
                      <a:gd name="connsiteY4" fmla="*/ 25813 h 34861"/>
                      <a:gd name="connsiteX5" fmla="*/ 6191 w 33813"/>
                      <a:gd name="connsiteY5" fmla="*/ 17431 h 34861"/>
                      <a:gd name="connsiteX6" fmla="*/ 9525 w 33813"/>
                      <a:gd name="connsiteY6" fmla="*/ 9049 h 34861"/>
                      <a:gd name="connsiteX7" fmla="*/ 17145 w 33813"/>
                      <a:gd name="connsiteY7" fmla="*/ 5810 h 34861"/>
                      <a:gd name="connsiteX8" fmla="*/ 17335 w 33813"/>
                      <a:gd name="connsiteY8" fmla="*/ 5810 h 34861"/>
                      <a:gd name="connsiteX9" fmla="*/ 27146 w 33813"/>
                      <a:gd name="connsiteY9" fmla="*/ 12287 h 34861"/>
                      <a:gd name="connsiteX10" fmla="*/ 27146 w 33813"/>
                      <a:gd name="connsiteY10" fmla="*/ 12668 h 34861"/>
                      <a:gd name="connsiteX11" fmla="*/ 33718 w 33813"/>
                      <a:gd name="connsiteY11" fmla="*/ 12668 h 34861"/>
                      <a:gd name="connsiteX12" fmla="*/ 33528 w 33813"/>
                      <a:gd name="connsiteY12" fmla="*/ 12002 h 34861"/>
                      <a:gd name="connsiteX13" fmla="*/ 27718 w 33813"/>
                      <a:gd name="connsiteY13" fmla="*/ 3334 h 34861"/>
                      <a:gd name="connsiteX14" fmla="*/ 17431 w 33813"/>
                      <a:gd name="connsiteY14" fmla="*/ 0 h 34861"/>
                      <a:gd name="connsiteX15" fmla="*/ 4953 w 33813"/>
                      <a:gd name="connsiteY15" fmla="*/ 5048 h 34861"/>
                      <a:gd name="connsiteX16" fmla="*/ 0 w 33813"/>
                      <a:gd name="connsiteY16" fmla="*/ 17431 h 34861"/>
                      <a:gd name="connsiteX17" fmla="*/ 4953 w 33813"/>
                      <a:gd name="connsiteY17" fmla="*/ 29909 h 34861"/>
                      <a:gd name="connsiteX18" fmla="*/ 17431 w 33813"/>
                      <a:gd name="connsiteY18" fmla="*/ 34862 h 34861"/>
                      <a:gd name="connsiteX19" fmla="*/ 27813 w 33813"/>
                      <a:gd name="connsiteY19" fmla="*/ 31623 h 34861"/>
                      <a:gd name="connsiteX20" fmla="*/ 33623 w 33813"/>
                      <a:gd name="connsiteY20" fmla="*/ 22955 h 34861"/>
                      <a:gd name="connsiteX21" fmla="*/ 33814 w 33813"/>
                      <a:gd name="connsiteY21" fmla="*/ 22289 h 34861"/>
                      <a:gd name="connsiteX22" fmla="*/ 27622 w 33813"/>
                      <a:gd name="connsiteY22" fmla="*/ 22289 h 3486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3813" h="34861">
                        <a:moveTo>
                          <a:pt x="27718" y="22289"/>
                        </a:moveTo>
                        <a:lnTo>
                          <a:pt x="27337" y="22289"/>
                        </a:lnTo>
                        <a:lnTo>
                          <a:pt x="27337" y="22670"/>
                        </a:lnTo>
                        <a:cubicBezTo>
                          <a:pt x="25813" y="26670"/>
                          <a:pt x="22193" y="29146"/>
                          <a:pt x="17431" y="29146"/>
                        </a:cubicBezTo>
                        <a:cubicBezTo>
                          <a:pt x="14288" y="29146"/>
                          <a:pt x="11621" y="28004"/>
                          <a:pt x="9430" y="25813"/>
                        </a:cubicBezTo>
                        <a:cubicBezTo>
                          <a:pt x="7334" y="23622"/>
                          <a:pt x="6191" y="20860"/>
                          <a:pt x="6191" y="17431"/>
                        </a:cubicBezTo>
                        <a:cubicBezTo>
                          <a:pt x="6191" y="14288"/>
                          <a:pt x="7334" y="11240"/>
                          <a:pt x="9525" y="9049"/>
                        </a:cubicBezTo>
                        <a:cubicBezTo>
                          <a:pt x="11621" y="6953"/>
                          <a:pt x="14288" y="5810"/>
                          <a:pt x="17145" y="5810"/>
                        </a:cubicBezTo>
                        <a:lnTo>
                          <a:pt x="17335" y="5810"/>
                        </a:lnTo>
                        <a:cubicBezTo>
                          <a:pt x="22003" y="5810"/>
                          <a:pt x="25813" y="8287"/>
                          <a:pt x="27146" y="12287"/>
                        </a:cubicBezTo>
                        <a:lnTo>
                          <a:pt x="27146" y="12668"/>
                        </a:lnTo>
                        <a:lnTo>
                          <a:pt x="33718" y="12668"/>
                        </a:lnTo>
                        <a:lnTo>
                          <a:pt x="33528" y="12002"/>
                        </a:lnTo>
                        <a:cubicBezTo>
                          <a:pt x="32480" y="8382"/>
                          <a:pt x="30575" y="5524"/>
                          <a:pt x="27718" y="3334"/>
                        </a:cubicBezTo>
                        <a:cubicBezTo>
                          <a:pt x="24860" y="1143"/>
                          <a:pt x="21431" y="0"/>
                          <a:pt x="17431" y="0"/>
                        </a:cubicBezTo>
                        <a:cubicBezTo>
                          <a:pt x="12573" y="0"/>
                          <a:pt x="8192" y="1810"/>
                          <a:pt x="4953" y="5048"/>
                        </a:cubicBezTo>
                        <a:cubicBezTo>
                          <a:pt x="1810" y="8287"/>
                          <a:pt x="0" y="12668"/>
                          <a:pt x="0" y="17431"/>
                        </a:cubicBezTo>
                        <a:cubicBezTo>
                          <a:pt x="0" y="22193"/>
                          <a:pt x="1714" y="26670"/>
                          <a:pt x="4953" y="29909"/>
                        </a:cubicBezTo>
                        <a:cubicBezTo>
                          <a:pt x="8096" y="33147"/>
                          <a:pt x="12573" y="34862"/>
                          <a:pt x="17431" y="34862"/>
                        </a:cubicBezTo>
                        <a:cubicBezTo>
                          <a:pt x="21431" y="34862"/>
                          <a:pt x="24860" y="33718"/>
                          <a:pt x="27813" y="31623"/>
                        </a:cubicBezTo>
                        <a:cubicBezTo>
                          <a:pt x="30671" y="29528"/>
                          <a:pt x="32671" y="26575"/>
                          <a:pt x="33623" y="22955"/>
                        </a:cubicBezTo>
                        <a:lnTo>
                          <a:pt x="33814" y="22289"/>
                        </a:lnTo>
                        <a:lnTo>
                          <a:pt x="27622" y="2228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48" name="Forma Livre: Forma 124">
                    <a:extLst>
                      <a:ext uri="{FF2B5EF4-FFF2-40B4-BE49-F238E27FC236}">
                        <a16:creationId xmlns:a16="http://schemas.microsoft.com/office/drawing/2014/main" id="{2AA85F57-21C9-06CF-10C8-C39741F1177C}"/>
                      </a:ext>
                    </a:extLst>
                  </p:cNvPr>
                  <p:cNvSpPr/>
                  <p:nvPr/>
                </p:nvSpPr>
                <p:spPr>
                  <a:xfrm>
                    <a:off x="8018303" y="5053710"/>
                    <a:ext cx="37147" cy="26003"/>
                  </a:xfrm>
                  <a:custGeom>
                    <a:avLst/>
                    <a:gdLst>
                      <a:gd name="connsiteX0" fmla="*/ 27718 w 37147"/>
                      <a:gd name="connsiteY0" fmla="*/ 95 h 26003"/>
                      <a:gd name="connsiteX1" fmla="*/ 20003 w 37147"/>
                      <a:gd name="connsiteY1" fmla="*/ 4001 h 26003"/>
                      <a:gd name="connsiteX2" fmla="*/ 12383 w 37147"/>
                      <a:gd name="connsiteY2" fmla="*/ 95 h 26003"/>
                      <a:gd name="connsiteX3" fmla="*/ 5715 w 37147"/>
                      <a:gd name="connsiteY3" fmla="*/ 3143 h 26003"/>
                      <a:gd name="connsiteX4" fmla="*/ 5715 w 37147"/>
                      <a:gd name="connsiteY4" fmla="*/ 667 h 26003"/>
                      <a:gd name="connsiteX5" fmla="*/ 0 w 37147"/>
                      <a:gd name="connsiteY5" fmla="*/ 667 h 26003"/>
                      <a:gd name="connsiteX6" fmla="*/ 0 w 37147"/>
                      <a:gd name="connsiteY6" fmla="*/ 26003 h 26003"/>
                      <a:gd name="connsiteX7" fmla="*/ 5906 w 37147"/>
                      <a:gd name="connsiteY7" fmla="*/ 26003 h 26003"/>
                      <a:gd name="connsiteX8" fmla="*/ 5906 w 37147"/>
                      <a:gd name="connsiteY8" fmla="*/ 11144 h 26003"/>
                      <a:gd name="connsiteX9" fmla="*/ 10858 w 37147"/>
                      <a:gd name="connsiteY9" fmla="*/ 5620 h 26003"/>
                      <a:gd name="connsiteX10" fmla="*/ 15621 w 37147"/>
                      <a:gd name="connsiteY10" fmla="*/ 10668 h 26003"/>
                      <a:gd name="connsiteX11" fmla="*/ 15621 w 37147"/>
                      <a:gd name="connsiteY11" fmla="*/ 26003 h 26003"/>
                      <a:gd name="connsiteX12" fmla="*/ 21527 w 37147"/>
                      <a:gd name="connsiteY12" fmla="*/ 26003 h 26003"/>
                      <a:gd name="connsiteX13" fmla="*/ 21527 w 37147"/>
                      <a:gd name="connsiteY13" fmla="*/ 11335 h 26003"/>
                      <a:gd name="connsiteX14" fmla="*/ 26575 w 37147"/>
                      <a:gd name="connsiteY14" fmla="*/ 5620 h 26003"/>
                      <a:gd name="connsiteX15" fmla="*/ 31242 w 37147"/>
                      <a:gd name="connsiteY15" fmla="*/ 11240 h 26003"/>
                      <a:gd name="connsiteX16" fmla="*/ 31242 w 37147"/>
                      <a:gd name="connsiteY16" fmla="*/ 26003 h 26003"/>
                      <a:gd name="connsiteX17" fmla="*/ 37148 w 37147"/>
                      <a:gd name="connsiteY17" fmla="*/ 26003 h 26003"/>
                      <a:gd name="connsiteX18" fmla="*/ 37148 w 37147"/>
                      <a:gd name="connsiteY18" fmla="*/ 9525 h 26003"/>
                      <a:gd name="connsiteX19" fmla="*/ 34576 w 37147"/>
                      <a:gd name="connsiteY19" fmla="*/ 2667 h 26003"/>
                      <a:gd name="connsiteX20" fmla="*/ 27813 w 37147"/>
                      <a:gd name="connsiteY20" fmla="*/ 0 h 26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7147" h="26003">
                        <a:moveTo>
                          <a:pt x="27718" y="95"/>
                        </a:moveTo>
                        <a:cubicBezTo>
                          <a:pt x="24289" y="95"/>
                          <a:pt x="21717" y="1429"/>
                          <a:pt x="20003" y="4001"/>
                        </a:cubicBezTo>
                        <a:cubicBezTo>
                          <a:pt x="18383" y="1524"/>
                          <a:pt x="15716" y="95"/>
                          <a:pt x="12383" y="95"/>
                        </a:cubicBezTo>
                        <a:cubicBezTo>
                          <a:pt x="9525" y="95"/>
                          <a:pt x="7144" y="1238"/>
                          <a:pt x="5715" y="3143"/>
                        </a:cubicBezTo>
                        <a:lnTo>
                          <a:pt x="5715" y="667"/>
                        </a:lnTo>
                        <a:lnTo>
                          <a:pt x="0" y="667"/>
                        </a:lnTo>
                        <a:lnTo>
                          <a:pt x="0" y="26003"/>
                        </a:lnTo>
                        <a:lnTo>
                          <a:pt x="5906" y="26003"/>
                        </a:lnTo>
                        <a:lnTo>
                          <a:pt x="5906" y="11144"/>
                        </a:lnTo>
                        <a:cubicBezTo>
                          <a:pt x="5906" y="7906"/>
                          <a:pt x="8001" y="5620"/>
                          <a:pt x="10858" y="5620"/>
                        </a:cubicBezTo>
                        <a:cubicBezTo>
                          <a:pt x="13716" y="5620"/>
                          <a:pt x="15621" y="7620"/>
                          <a:pt x="15621" y="10668"/>
                        </a:cubicBezTo>
                        <a:lnTo>
                          <a:pt x="15621" y="26003"/>
                        </a:lnTo>
                        <a:lnTo>
                          <a:pt x="21527" y="26003"/>
                        </a:lnTo>
                        <a:lnTo>
                          <a:pt x="21527" y="11335"/>
                        </a:lnTo>
                        <a:cubicBezTo>
                          <a:pt x="21527" y="7906"/>
                          <a:pt x="23527" y="5620"/>
                          <a:pt x="26575" y="5620"/>
                        </a:cubicBezTo>
                        <a:cubicBezTo>
                          <a:pt x="29623" y="5620"/>
                          <a:pt x="31242" y="7620"/>
                          <a:pt x="31242" y="11240"/>
                        </a:cubicBezTo>
                        <a:lnTo>
                          <a:pt x="31242" y="26003"/>
                        </a:lnTo>
                        <a:lnTo>
                          <a:pt x="37148" y="26003"/>
                        </a:lnTo>
                        <a:lnTo>
                          <a:pt x="37148" y="9525"/>
                        </a:lnTo>
                        <a:cubicBezTo>
                          <a:pt x="37148" y="6763"/>
                          <a:pt x="36290" y="4477"/>
                          <a:pt x="34576" y="2667"/>
                        </a:cubicBezTo>
                        <a:cubicBezTo>
                          <a:pt x="32861" y="857"/>
                          <a:pt x="30575" y="0"/>
                          <a:pt x="27813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49" name="Forma Livre: Forma 125">
                    <a:extLst>
                      <a:ext uri="{FF2B5EF4-FFF2-40B4-BE49-F238E27FC236}">
                        <a16:creationId xmlns:a16="http://schemas.microsoft.com/office/drawing/2014/main" id="{D5887973-A691-0662-ACBD-2E6E8D3DB7E2}"/>
                      </a:ext>
                    </a:extLst>
                  </p:cNvPr>
                  <p:cNvSpPr/>
                  <p:nvPr/>
                </p:nvSpPr>
                <p:spPr>
                  <a:xfrm>
                    <a:off x="8088407" y="5054377"/>
                    <a:ext cx="14668" cy="25431"/>
                  </a:xfrm>
                  <a:custGeom>
                    <a:avLst/>
                    <a:gdLst>
                      <a:gd name="connsiteX0" fmla="*/ 12097 w 14668"/>
                      <a:gd name="connsiteY0" fmla="*/ 0 h 25431"/>
                      <a:gd name="connsiteX1" fmla="*/ 5715 w 14668"/>
                      <a:gd name="connsiteY1" fmla="*/ 3429 h 25431"/>
                      <a:gd name="connsiteX2" fmla="*/ 5715 w 14668"/>
                      <a:gd name="connsiteY2" fmla="*/ 95 h 25431"/>
                      <a:gd name="connsiteX3" fmla="*/ 0 w 14668"/>
                      <a:gd name="connsiteY3" fmla="*/ 95 h 25431"/>
                      <a:gd name="connsiteX4" fmla="*/ 0 w 14668"/>
                      <a:gd name="connsiteY4" fmla="*/ 25432 h 25431"/>
                      <a:gd name="connsiteX5" fmla="*/ 5906 w 14668"/>
                      <a:gd name="connsiteY5" fmla="*/ 25432 h 25431"/>
                      <a:gd name="connsiteX6" fmla="*/ 5906 w 14668"/>
                      <a:gd name="connsiteY6" fmla="*/ 12954 h 25431"/>
                      <a:gd name="connsiteX7" fmla="*/ 11906 w 14668"/>
                      <a:gd name="connsiteY7" fmla="*/ 5810 h 25431"/>
                      <a:gd name="connsiteX8" fmla="*/ 14669 w 14668"/>
                      <a:gd name="connsiteY8" fmla="*/ 5810 h 25431"/>
                      <a:gd name="connsiteX9" fmla="*/ 14669 w 14668"/>
                      <a:gd name="connsiteY9" fmla="*/ 95 h 25431"/>
                      <a:gd name="connsiteX10" fmla="*/ 12002 w 14668"/>
                      <a:gd name="connsiteY10" fmla="*/ 95 h 25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4668" h="25431">
                        <a:moveTo>
                          <a:pt x="12097" y="0"/>
                        </a:moveTo>
                        <a:cubicBezTo>
                          <a:pt x="9239" y="0"/>
                          <a:pt x="6953" y="1619"/>
                          <a:pt x="5715" y="3429"/>
                        </a:cubicBezTo>
                        <a:lnTo>
                          <a:pt x="5715" y="95"/>
                        </a:lnTo>
                        <a:lnTo>
                          <a:pt x="0" y="95"/>
                        </a:lnTo>
                        <a:lnTo>
                          <a:pt x="0" y="25432"/>
                        </a:lnTo>
                        <a:lnTo>
                          <a:pt x="5906" y="25432"/>
                        </a:lnTo>
                        <a:lnTo>
                          <a:pt x="5906" y="12954"/>
                        </a:lnTo>
                        <a:cubicBezTo>
                          <a:pt x="5906" y="8572"/>
                          <a:pt x="8192" y="5810"/>
                          <a:pt x="11906" y="5810"/>
                        </a:cubicBezTo>
                        <a:lnTo>
                          <a:pt x="14669" y="5810"/>
                        </a:lnTo>
                        <a:lnTo>
                          <a:pt x="14669" y="95"/>
                        </a:lnTo>
                        <a:lnTo>
                          <a:pt x="12002" y="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0" name="Forma Livre: Forma 126">
                    <a:extLst>
                      <a:ext uri="{FF2B5EF4-FFF2-40B4-BE49-F238E27FC236}">
                        <a16:creationId xmlns:a16="http://schemas.microsoft.com/office/drawing/2014/main" id="{0DC0E912-DB58-1E91-5A2E-EBD24962E327}"/>
                      </a:ext>
                    </a:extLst>
                  </p:cNvPr>
                  <p:cNvSpPr/>
                  <p:nvPr/>
                </p:nvSpPr>
                <p:spPr>
                  <a:xfrm>
                    <a:off x="8103742" y="5054187"/>
                    <a:ext cx="25812" cy="26193"/>
                  </a:xfrm>
                  <a:custGeom>
                    <a:avLst/>
                    <a:gdLst>
                      <a:gd name="connsiteX0" fmla="*/ 20098 w 25812"/>
                      <a:gd name="connsiteY0" fmla="*/ 5143 h 26193"/>
                      <a:gd name="connsiteX1" fmla="*/ 20098 w 25812"/>
                      <a:gd name="connsiteY1" fmla="*/ 13240 h 26193"/>
                      <a:gd name="connsiteX2" fmla="*/ 18193 w 25812"/>
                      <a:gd name="connsiteY2" fmla="*/ 18669 h 26193"/>
                      <a:gd name="connsiteX3" fmla="*/ 13145 w 25812"/>
                      <a:gd name="connsiteY3" fmla="*/ 20860 h 26193"/>
                      <a:gd name="connsiteX4" fmla="*/ 8001 w 25812"/>
                      <a:gd name="connsiteY4" fmla="*/ 18764 h 26193"/>
                      <a:gd name="connsiteX5" fmla="*/ 6096 w 25812"/>
                      <a:gd name="connsiteY5" fmla="*/ 13049 h 26193"/>
                      <a:gd name="connsiteX6" fmla="*/ 8096 w 25812"/>
                      <a:gd name="connsiteY6" fmla="*/ 7334 h 26193"/>
                      <a:gd name="connsiteX7" fmla="*/ 13145 w 25812"/>
                      <a:gd name="connsiteY7" fmla="*/ 5143 h 26193"/>
                      <a:gd name="connsiteX8" fmla="*/ 20193 w 25812"/>
                      <a:gd name="connsiteY8" fmla="*/ 5143 h 26193"/>
                      <a:gd name="connsiteX9" fmla="*/ 25337 w 25812"/>
                      <a:gd name="connsiteY9" fmla="*/ 0 h 26193"/>
                      <a:gd name="connsiteX10" fmla="*/ 17526 w 25812"/>
                      <a:gd name="connsiteY10" fmla="*/ 0 h 26193"/>
                      <a:gd name="connsiteX11" fmla="*/ 12097 w 25812"/>
                      <a:gd name="connsiteY11" fmla="*/ 0 h 26193"/>
                      <a:gd name="connsiteX12" fmla="*/ 2477 w 25812"/>
                      <a:gd name="connsiteY12" fmla="*/ 5143 h 26193"/>
                      <a:gd name="connsiteX13" fmla="*/ 0 w 25812"/>
                      <a:gd name="connsiteY13" fmla="*/ 13049 h 26193"/>
                      <a:gd name="connsiteX14" fmla="*/ 3429 w 25812"/>
                      <a:gd name="connsiteY14" fmla="*/ 22574 h 26193"/>
                      <a:gd name="connsiteX15" fmla="*/ 12383 w 25812"/>
                      <a:gd name="connsiteY15" fmla="*/ 26194 h 26193"/>
                      <a:gd name="connsiteX16" fmla="*/ 20003 w 25812"/>
                      <a:gd name="connsiteY16" fmla="*/ 22765 h 26193"/>
                      <a:gd name="connsiteX17" fmla="*/ 20003 w 25812"/>
                      <a:gd name="connsiteY17" fmla="*/ 25622 h 26193"/>
                      <a:gd name="connsiteX18" fmla="*/ 25813 w 25812"/>
                      <a:gd name="connsiteY18" fmla="*/ 25622 h 26193"/>
                      <a:gd name="connsiteX19" fmla="*/ 25813 w 25812"/>
                      <a:gd name="connsiteY19" fmla="*/ 95 h 26193"/>
                      <a:gd name="connsiteX20" fmla="*/ 25337 w 25812"/>
                      <a:gd name="connsiteY20" fmla="*/ 95 h 26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12" h="26193">
                        <a:moveTo>
                          <a:pt x="20098" y="5143"/>
                        </a:moveTo>
                        <a:lnTo>
                          <a:pt x="20098" y="13240"/>
                        </a:lnTo>
                        <a:cubicBezTo>
                          <a:pt x="20098" y="15335"/>
                          <a:pt x="19431" y="17145"/>
                          <a:pt x="18193" y="18669"/>
                        </a:cubicBezTo>
                        <a:cubicBezTo>
                          <a:pt x="16954" y="20098"/>
                          <a:pt x="15240" y="20860"/>
                          <a:pt x="13145" y="20860"/>
                        </a:cubicBezTo>
                        <a:cubicBezTo>
                          <a:pt x="11049" y="20860"/>
                          <a:pt x="9335" y="20098"/>
                          <a:pt x="8001" y="18764"/>
                        </a:cubicBezTo>
                        <a:cubicBezTo>
                          <a:pt x="6763" y="17335"/>
                          <a:pt x="6096" y="15335"/>
                          <a:pt x="6096" y="13049"/>
                        </a:cubicBezTo>
                        <a:cubicBezTo>
                          <a:pt x="6096" y="10763"/>
                          <a:pt x="6763" y="8858"/>
                          <a:pt x="8096" y="7334"/>
                        </a:cubicBezTo>
                        <a:cubicBezTo>
                          <a:pt x="9430" y="5905"/>
                          <a:pt x="11049" y="5143"/>
                          <a:pt x="13145" y="5143"/>
                        </a:cubicBezTo>
                        <a:lnTo>
                          <a:pt x="20193" y="5143"/>
                        </a:lnTo>
                        <a:close/>
                        <a:moveTo>
                          <a:pt x="25337" y="0"/>
                        </a:moveTo>
                        <a:cubicBezTo>
                          <a:pt x="25337" y="0"/>
                          <a:pt x="21431" y="0"/>
                          <a:pt x="17526" y="0"/>
                        </a:cubicBezTo>
                        <a:cubicBezTo>
                          <a:pt x="15240" y="0"/>
                          <a:pt x="13430" y="0"/>
                          <a:pt x="12097" y="0"/>
                        </a:cubicBezTo>
                        <a:cubicBezTo>
                          <a:pt x="6953" y="0"/>
                          <a:pt x="4000" y="2857"/>
                          <a:pt x="2477" y="5143"/>
                        </a:cubicBezTo>
                        <a:cubicBezTo>
                          <a:pt x="667" y="7906"/>
                          <a:pt x="0" y="11144"/>
                          <a:pt x="0" y="13049"/>
                        </a:cubicBezTo>
                        <a:cubicBezTo>
                          <a:pt x="0" y="16954"/>
                          <a:pt x="1143" y="20098"/>
                          <a:pt x="3429" y="22574"/>
                        </a:cubicBezTo>
                        <a:cubicBezTo>
                          <a:pt x="5715" y="24955"/>
                          <a:pt x="8763" y="26194"/>
                          <a:pt x="12383" y="26194"/>
                        </a:cubicBezTo>
                        <a:cubicBezTo>
                          <a:pt x="15526" y="26194"/>
                          <a:pt x="18098" y="25051"/>
                          <a:pt x="20003" y="22765"/>
                        </a:cubicBezTo>
                        <a:lnTo>
                          <a:pt x="20003" y="25622"/>
                        </a:lnTo>
                        <a:lnTo>
                          <a:pt x="25813" y="25622"/>
                        </a:lnTo>
                        <a:lnTo>
                          <a:pt x="25813" y="95"/>
                        </a:lnTo>
                        <a:lnTo>
                          <a:pt x="25337" y="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1" name="Forma Livre: Forma 127">
                    <a:extLst>
                      <a:ext uri="{FF2B5EF4-FFF2-40B4-BE49-F238E27FC236}">
                        <a16:creationId xmlns:a16="http://schemas.microsoft.com/office/drawing/2014/main" id="{7D6A0305-CFE9-A97E-7EDA-A66138DB2A73}"/>
                      </a:ext>
                    </a:extLst>
                  </p:cNvPr>
                  <p:cNvSpPr/>
                  <p:nvPr/>
                </p:nvSpPr>
                <p:spPr>
                  <a:xfrm>
                    <a:off x="8058403" y="5054187"/>
                    <a:ext cx="25812" cy="26193"/>
                  </a:xfrm>
                  <a:custGeom>
                    <a:avLst/>
                    <a:gdLst>
                      <a:gd name="connsiteX0" fmla="*/ 13049 w 25812"/>
                      <a:gd name="connsiteY0" fmla="*/ 20765 h 26193"/>
                      <a:gd name="connsiteX1" fmla="*/ 7906 w 25812"/>
                      <a:gd name="connsiteY1" fmla="*/ 18669 h 26193"/>
                      <a:gd name="connsiteX2" fmla="*/ 6001 w 25812"/>
                      <a:gd name="connsiteY2" fmla="*/ 12954 h 26193"/>
                      <a:gd name="connsiteX3" fmla="*/ 8001 w 25812"/>
                      <a:gd name="connsiteY3" fmla="*/ 7239 h 26193"/>
                      <a:gd name="connsiteX4" fmla="*/ 13049 w 25812"/>
                      <a:gd name="connsiteY4" fmla="*/ 5048 h 26193"/>
                      <a:gd name="connsiteX5" fmla="*/ 20098 w 25812"/>
                      <a:gd name="connsiteY5" fmla="*/ 5048 h 26193"/>
                      <a:gd name="connsiteX6" fmla="*/ 20098 w 25812"/>
                      <a:gd name="connsiteY6" fmla="*/ 13144 h 26193"/>
                      <a:gd name="connsiteX7" fmla="*/ 18193 w 25812"/>
                      <a:gd name="connsiteY7" fmla="*/ 18574 h 26193"/>
                      <a:gd name="connsiteX8" fmla="*/ 13145 w 25812"/>
                      <a:gd name="connsiteY8" fmla="*/ 20765 h 26193"/>
                      <a:gd name="connsiteX9" fmla="*/ 17526 w 25812"/>
                      <a:gd name="connsiteY9" fmla="*/ 0 h 26193"/>
                      <a:gd name="connsiteX10" fmla="*/ 12097 w 25812"/>
                      <a:gd name="connsiteY10" fmla="*/ 0 h 26193"/>
                      <a:gd name="connsiteX11" fmla="*/ 2476 w 25812"/>
                      <a:gd name="connsiteY11" fmla="*/ 5143 h 26193"/>
                      <a:gd name="connsiteX12" fmla="*/ 0 w 25812"/>
                      <a:gd name="connsiteY12" fmla="*/ 13049 h 26193"/>
                      <a:gd name="connsiteX13" fmla="*/ 3429 w 25812"/>
                      <a:gd name="connsiteY13" fmla="*/ 22574 h 26193"/>
                      <a:gd name="connsiteX14" fmla="*/ 12383 w 25812"/>
                      <a:gd name="connsiteY14" fmla="*/ 26194 h 26193"/>
                      <a:gd name="connsiteX15" fmla="*/ 20003 w 25812"/>
                      <a:gd name="connsiteY15" fmla="*/ 22765 h 26193"/>
                      <a:gd name="connsiteX16" fmla="*/ 20003 w 25812"/>
                      <a:gd name="connsiteY16" fmla="*/ 25622 h 26193"/>
                      <a:gd name="connsiteX17" fmla="*/ 25813 w 25812"/>
                      <a:gd name="connsiteY17" fmla="*/ 25622 h 26193"/>
                      <a:gd name="connsiteX18" fmla="*/ 25813 w 25812"/>
                      <a:gd name="connsiteY18" fmla="*/ 95 h 26193"/>
                      <a:gd name="connsiteX19" fmla="*/ 25337 w 25812"/>
                      <a:gd name="connsiteY19" fmla="*/ 95 h 26193"/>
                      <a:gd name="connsiteX20" fmla="*/ 17526 w 25812"/>
                      <a:gd name="connsiteY20" fmla="*/ 95 h 26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12" h="26193">
                        <a:moveTo>
                          <a:pt x="13049" y="20765"/>
                        </a:moveTo>
                        <a:cubicBezTo>
                          <a:pt x="10954" y="20765"/>
                          <a:pt x="9239" y="20002"/>
                          <a:pt x="7906" y="18669"/>
                        </a:cubicBezTo>
                        <a:cubicBezTo>
                          <a:pt x="6667" y="17240"/>
                          <a:pt x="6001" y="15240"/>
                          <a:pt x="6001" y="12954"/>
                        </a:cubicBezTo>
                        <a:cubicBezTo>
                          <a:pt x="6001" y="10668"/>
                          <a:pt x="6667" y="8763"/>
                          <a:pt x="8001" y="7239"/>
                        </a:cubicBezTo>
                        <a:cubicBezTo>
                          <a:pt x="9334" y="5810"/>
                          <a:pt x="10954" y="5048"/>
                          <a:pt x="13049" y="5048"/>
                        </a:cubicBezTo>
                        <a:lnTo>
                          <a:pt x="20098" y="5048"/>
                        </a:lnTo>
                        <a:lnTo>
                          <a:pt x="20098" y="13144"/>
                        </a:lnTo>
                        <a:cubicBezTo>
                          <a:pt x="20098" y="15240"/>
                          <a:pt x="19431" y="17050"/>
                          <a:pt x="18193" y="18574"/>
                        </a:cubicBezTo>
                        <a:cubicBezTo>
                          <a:pt x="16954" y="20002"/>
                          <a:pt x="15240" y="20765"/>
                          <a:pt x="13145" y="20765"/>
                        </a:cubicBezTo>
                        <a:moveTo>
                          <a:pt x="17526" y="0"/>
                        </a:moveTo>
                        <a:cubicBezTo>
                          <a:pt x="15240" y="0"/>
                          <a:pt x="13430" y="0"/>
                          <a:pt x="12097" y="0"/>
                        </a:cubicBezTo>
                        <a:cubicBezTo>
                          <a:pt x="6953" y="0"/>
                          <a:pt x="4000" y="2857"/>
                          <a:pt x="2476" y="5143"/>
                        </a:cubicBezTo>
                        <a:cubicBezTo>
                          <a:pt x="667" y="7906"/>
                          <a:pt x="0" y="11144"/>
                          <a:pt x="0" y="13049"/>
                        </a:cubicBezTo>
                        <a:cubicBezTo>
                          <a:pt x="0" y="16954"/>
                          <a:pt x="1143" y="20098"/>
                          <a:pt x="3429" y="22574"/>
                        </a:cubicBezTo>
                        <a:cubicBezTo>
                          <a:pt x="5715" y="25051"/>
                          <a:pt x="8763" y="26194"/>
                          <a:pt x="12383" y="26194"/>
                        </a:cubicBezTo>
                        <a:cubicBezTo>
                          <a:pt x="15526" y="26194"/>
                          <a:pt x="18097" y="25051"/>
                          <a:pt x="20003" y="22765"/>
                        </a:cubicBezTo>
                        <a:lnTo>
                          <a:pt x="20003" y="25622"/>
                        </a:lnTo>
                        <a:lnTo>
                          <a:pt x="25813" y="25622"/>
                        </a:lnTo>
                        <a:lnTo>
                          <a:pt x="25813" y="95"/>
                        </a:lnTo>
                        <a:lnTo>
                          <a:pt x="25337" y="95"/>
                        </a:lnTo>
                        <a:cubicBezTo>
                          <a:pt x="25337" y="95"/>
                          <a:pt x="21431" y="95"/>
                          <a:pt x="17526" y="95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52" name="Forma Livre: Forma 128">
                    <a:extLst>
                      <a:ext uri="{FF2B5EF4-FFF2-40B4-BE49-F238E27FC236}">
                        <a16:creationId xmlns:a16="http://schemas.microsoft.com/office/drawing/2014/main" id="{515F3798-C569-CFB6-F06A-350A40FB232D}"/>
                      </a:ext>
                    </a:extLst>
                  </p:cNvPr>
                  <p:cNvSpPr/>
                  <p:nvPr/>
                </p:nvSpPr>
                <p:spPr>
                  <a:xfrm>
                    <a:off x="7988680" y="5054187"/>
                    <a:ext cx="25812" cy="26193"/>
                  </a:xfrm>
                  <a:custGeom>
                    <a:avLst/>
                    <a:gdLst>
                      <a:gd name="connsiteX0" fmla="*/ 13049 w 25812"/>
                      <a:gd name="connsiteY0" fmla="*/ 20765 h 26193"/>
                      <a:gd name="connsiteX1" fmla="*/ 8001 w 25812"/>
                      <a:gd name="connsiteY1" fmla="*/ 18669 h 26193"/>
                      <a:gd name="connsiteX2" fmla="*/ 6096 w 25812"/>
                      <a:gd name="connsiteY2" fmla="*/ 12954 h 26193"/>
                      <a:gd name="connsiteX3" fmla="*/ 8096 w 25812"/>
                      <a:gd name="connsiteY3" fmla="*/ 7239 h 26193"/>
                      <a:gd name="connsiteX4" fmla="*/ 13145 w 25812"/>
                      <a:gd name="connsiteY4" fmla="*/ 5048 h 26193"/>
                      <a:gd name="connsiteX5" fmla="*/ 20193 w 25812"/>
                      <a:gd name="connsiteY5" fmla="*/ 5048 h 26193"/>
                      <a:gd name="connsiteX6" fmla="*/ 20193 w 25812"/>
                      <a:gd name="connsiteY6" fmla="*/ 13144 h 26193"/>
                      <a:gd name="connsiteX7" fmla="*/ 18288 w 25812"/>
                      <a:gd name="connsiteY7" fmla="*/ 18574 h 26193"/>
                      <a:gd name="connsiteX8" fmla="*/ 13240 w 25812"/>
                      <a:gd name="connsiteY8" fmla="*/ 20765 h 26193"/>
                      <a:gd name="connsiteX9" fmla="*/ 17526 w 25812"/>
                      <a:gd name="connsiteY9" fmla="*/ 0 h 26193"/>
                      <a:gd name="connsiteX10" fmla="*/ 12097 w 25812"/>
                      <a:gd name="connsiteY10" fmla="*/ 0 h 26193"/>
                      <a:gd name="connsiteX11" fmla="*/ 2477 w 25812"/>
                      <a:gd name="connsiteY11" fmla="*/ 5143 h 26193"/>
                      <a:gd name="connsiteX12" fmla="*/ 0 w 25812"/>
                      <a:gd name="connsiteY12" fmla="*/ 13049 h 26193"/>
                      <a:gd name="connsiteX13" fmla="*/ 3429 w 25812"/>
                      <a:gd name="connsiteY13" fmla="*/ 22574 h 26193"/>
                      <a:gd name="connsiteX14" fmla="*/ 12383 w 25812"/>
                      <a:gd name="connsiteY14" fmla="*/ 26194 h 26193"/>
                      <a:gd name="connsiteX15" fmla="*/ 20003 w 25812"/>
                      <a:gd name="connsiteY15" fmla="*/ 22765 h 26193"/>
                      <a:gd name="connsiteX16" fmla="*/ 20003 w 25812"/>
                      <a:gd name="connsiteY16" fmla="*/ 25622 h 26193"/>
                      <a:gd name="connsiteX17" fmla="*/ 25813 w 25812"/>
                      <a:gd name="connsiteY17" fmla="*/ 25622 h 26193"/>
                      <a:gd name="connsiteX18" fmla="*/ 25813 w 25812"/>
                      <a:gd name="connsiteY18" fmla="*/ 95 h 26193"/>
                      <a:gd name="connsiteX19" fmla="*/ 25337 w 25812"/>
                      <a:gd name="connsiteY19" fmla="*/ 95 h 26193"/>
                      <a:gd name="connsiteX20" fmla="*/ 17526 w 25812"/>
                      <a:gd name="connsiteY20" fmla="*/ 95 h 2619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5812" h="26193">
                        <a:moveTo>
                          <a:pt x="13049" y="20765"/>
                        </a:moveTo>
                        <a:cubicBezTo>
                          <a:pt x="10954" y="20765"/>
                          <a:pt x="9239" y="20002"/>
                          <a:pt x="8001" y="18669"/>
                        </a:cubicBezTo>
                        <a:cubicBezTo>
                          <a:pt x="6763" y="17240"/>
                          <a:pt x="6096" y="15240"/>
                          <a:pt x="6096" y="12954"/>
                        </a:cubicBezTo>
                        <a:cubicBezTo>
                          <a:pt x="6096" y="10668"/>
                          <a:pt x="6763" y="8763"/>
                          <a:pt x="8096" y="7239"/>
                        </a:cubicBezTo>
                        <a:cubicBezTo>
                          <a:pt x="9430" y="5810"/>
                          <a:pt x="11049" y="5048"/>
                          <a:pt x="13145" y="5048"/>
                        </a:cubicBezTo>
                        <a:lnTo>
                          <a:pt x="20193" y="5048"/>
                        </a:lnTo>
                        <a:lnTo>
                          <a:pt x="20193" y="13144"/>
                        </a:lnTo>
                        <a:cubicBezTo>
                          <a:pt x="20193" y="15240"/>
                          <a:pt x="19526" y="17050"/>
                          <a:pt x="18288" y="18574"/>
                        </a:cubicBezTo>
                        <a:cubicBezTo>
                          <a:pt x="17050" y="20002"/>
                          <a:pt x="15335" y="20765"/>
                          <a:pt x="13240" y="20765"/>
                        </a:cubicBezTo>
                        <a:moveTo>
                          <a:pt x="17526" y="0"/>
                        </a:moveTo>
                        <a:cubicBezTo>
                          <a:pt x="15240" y="0"/>
                          <a:pt x="13430" y="0"/>
                          <a:pt x="12097" y="0"/>
                        </a:cubicBezTo>
                        <a:cubicBezTo>
                          <a:pt x="6953" y="0"/>
                          <a:pt x="4001" y="2857"/>
                          <a:pt x="2477" y="5143"/>
                        </a:cubicBezTo>
                        <a:cubicBezTo>
                          <a:pt x="667" y="7906"/>
                          <a:pt x="0" y="11144"/>
                          <a:pt x="0" y="13049"/>
                        </a:cubicBezTo>
                        <a:cubicBezTo>
                          <a:pt x="0" y="16954"/>
                          <a:pt x="1143" y="20098"/>
                          <a:pt x="3429" y="22574"/>
                        </a:cubicBezTo>
                        <a:cubicBezTo>
                          <a:pt x="5715" y="25051"/>
                          <a:pt x="8763" y="26194"/>
                          <a:pt x="12383" y="26194"/>
                        </a:cubicBezTo>
                        <a:cubicBezTo>
                          <a:pt x="15526" y="26194"/>
                          <a:pt x="18098" y="25051"/>
                          <a:pt x="20003" y="22765"/>
                        </a:cubicBezTo>
                        <a:lnTo>
                          <a:pt x="20003" y="25622"/>
                        </a:lnTo>
                        <a:lnTo>
                          <a:pt x="25813" y="25622"/>
                        </a:lnTo>
                        <a:lnTo>
                          <a:pt x="25813" y="95"/>
                        </a:lnTo>
                        <a:lnTo>
                          <a:pt x="25337" y="95"/>
                        </a:lnTo>
                        <a:cubicBezTo>
                          <a:pt x="25337" y="95"/>
                          <a:pt x="21431" y="95"/>
                          <a:pt x="17526" y="95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9" name="Gráfico 17">
              <a:extLst>
                <a:ext uri="{FF2B5EF4-FFF2-40B4-BE49-F238E27FC236}">
                  <a16:creationId xmlns:a16="http://schemas.microsoft.com/office/drawing/2014/main" id="{CE1FC540-D838-EF8D-B392-76CD340A9087}"/>
                </a:ext>
              </a:extLst>
            </p:cNvPr>
            <p:cNvGrpSpPr/>
            <p:nvPr/>
          </p:nvGrpSpPr>
          <p:grpSpPr>
            <a:xfrm>
              <a:off x="2080530" y="5273513"/>
              <a:ext cx="542752" cy="243344"/>
              <a:chOff x="7086377" y="4871592"/>
              <a:chExt cx="376237" cy="168687"/>
            </a:xfrm>
            <a:solidFill>
              <a:srgbClr val="FFFFFF"/>
            </a:solidFill>
          </p:grpSpPr>
          <p:grpSp>
            <p:nvGrpSpPr>
              <p:cNvPr id="218" name="Gráfico 17">
                <a:extLst>
                  <a:ext uri="{FF2B5EF4-FFF2-40B4-BE49-F238E27FC236}">
                    <a16:creationId xmlns:a16="http://schemas.microsoft.com/office/drawing/2014/main" id="{C1A8CB07-F752-164B-C970-33D899F7C64C}"/>
                  </a:ext>
                </a:extLst>
              </p:cNvPr>
              <p:cNvGrpSpPr/>
              <p:nvPr/>
            </p:nvGrpSpPr>
            <p:grpSpPr>
              <a:xfrm>
                <a:off x="7086472" y="4871592"/>
                <a:ext cx="376142" cy="104013"/>
                <a:chOff x="7086472" y="4871592"/>
                <a:chExt cx="376142" cy="104013"/>
              </a:xfrm>
              <a:solidFill>
                <a:srgbClr val="FFFFFF"/>
              </a:solidFill>
            </p:grpSpPr>
            <p:sp>
              <p:nvSpPr>
                <p:cNvPr id="239" name="Forma Livre: Forma 115">
                  <a:extLst>
                    <a:ext uri="{FF2B5EF4-FFF2-40B4-BE49-F238E27FC236}">
                      <a16:creationId xmlns:a16="http://schemas.microsoft.com/office/drawing/2014/main" id="{A8075CDC-2847-06AF-8E8F-5299659BF117}"/>
                    </a:ext>
                  </a:extLst>
                </p:cNvPr>
                <p:cNvSpPr/>
                <p:nvPr/>
              </p:nvSpPr>
              <p:spPr>
                <a:xfrm>
                  <a:off x="7342980" y="4871592"/>
                  <a:ext cx="119633" cy="103727"/>
                </a:xfrm>
                <a:custGeom>
                  <a:avLst/>
                  <a:gdLst>
                    <a:gd name="connsiteX0" fmla="*/ 68008 w 119633"/>
                    <a:gd name="connsiteY0" fmla="*/ 95 h 103727"/>
                    <a:gd name="connsiteX1" fmla="*/ 68008 w 119633"/>
                    <a:gd name="connsiteY1" fmla="*/ 95 h 103727"/>
                    <a:gd name="connsiteX2" fmla="*/ 12287 w 119633"/>
                    <a:gd name="connsiteY2" fmla="*/ 14097 h 103727"/>
                    <a:gd name="connsiteX3" fmla="*/ 5620 w 119633"/>
                    <a:gd name="connsiteY3" fmla="*/ 29051 h 103727"/>
                    <a:gd name="connsiteX4" fmla="*/ 24384 w 119633"/>
                    <a:gd name="connsiteY4" fmla="*/ 29051 h 103727"/>
                    <a:gd name="connsiteX5" fmla="*/ 25241 w 119633"/>
                    <a:gd name="connsiteY5" fmla="*/ 26765 h 103727"/>
                    <a:gd name="connsiteX6" fmla="*/ 66961 w 119633"/>
                    <a:gd name="connsiteY6" fmla="*/ 17812 h 103727"/>
                    <a:gd name="connsiteX7" fmla="*/ 101727 w 119633"/>
                    <a:gd name="connsiteY7" fmla="*/ 40005 h 103727"/>
                    <a:gd name="connsiteX8" fmla="*/ 101727 w 119633"/>
                    <a:gd name="connsiteY8" fmla="*/ 45434 h 103727"/>
                    <a:gd name="connsiteX9" fmla="*/ 61055 w 119633"/>
                    <a:gd name="connsiteY9" fmla="*/ 38957 h 103727"/>
                    <a:gd name="connsiteX10" fmla="*/ 61055 w 119633"/>
                    <a:gd name="connsiteY10" fmla="*/ 38957 h 103727"/>
                    <a:gd name="connsiteX11" fmla="*/ 59341 w 119633"/>
                    <a:gd name="connsiteY11" fmla="*/ 38957 h 103727"/>
                    <a:gd name="connsiteX12" fmla="*/ 57626 w 119633"/>
                    <a:gd name="connsiteY12" fmla="*/ 38957 h 103727"/>
                    <a:gd name="connsiteX13" fmla="*/ 57626 w 119633"/>
                    <a:gd name="connsiteY13" fmla="*/ 38957 h 103727"/>
                    <a:gd name="connsiteX14" fmla="*/ 0 w 119633"/>
                    <a:gd name="connsiteY14" fmla="*/ 71914 h 103727"/>
                    <a:gd name="connsiteX15" fmla="*/ 18574 w 119633"/>
                    <a:gd name="connsiteY15" fmla="*/ 97822 h 103727"/>
                    <a:gd name="connsiteX16" fmla="*/ 58579 w 119633"/>
                    <a:gd name="connsiteY16" fmla="*/ 103727 h 103727"/>
                    <a:gd name="connsiteX17" fmla="*/ 58579 w 119633"/>
                    <a:gd name="connsiteY17" fmla="*/ 103727 h 103727"/>
                    <a:gd name="connsiteX18" fmla="*/ 59341 w 119633"/>
                    <a:gd name="connsiteY18" fmla="*/ 103727 h 103727"/>
                    <a:gd name="connsiteX19" fmla="*/ 60103 w 119633"/>
                    <a:gd name="connsiteY19" fmla="*/ 103727 h 103727"/>
                    <a:gd name="connsiteX20" fmla="*/ 60103 w 119633"/>
                    <a:gd name="connsiteY20" fmla="*/ 103727 h 103727"/>
                    <a:gd name="connsiteX21" fmla="*/ 100108 w 119633"/>
                    <a:gd name="connsiteY21" fmla="*/ 97822 h 103727"/>
                    <a:gd name="connsiteX22" fmla="*/ 101727 w 119633"/>
                    <a:gd name="connsiteY22" fmla="*/ 97060 h 103727"/>
                    <a:gd name="connsiteX23" fmla="*/ 101727 w 119633"/>
                    <a:gd name="connsiteY23" fmla="*/ 100298 h 103727"/>
                    <a:gd name="connsiteX24" fmla="*/ 119634 w 119633"/>
                    <a:gd name="connsiteY24" fmla="*/ 100298 h 103727"/>
                    <a:gd name="connsiteX25" fmla="*/ 119634 w 119633"/>
                    <a:gd name="connsiteY25" fmla="*/ 40005 h 103727"/>
                    <a:gd name="connsiteX26" fmla="*/ 68008 w 119633"/>
                    <a:gd name="connsiteY26" fmla="*/ 0 h 103727"/>
                    <a:gd name="connsiteX27" fmla="*/ 59341 w 119633"/>
                    <a:gd name="connsiteY27" fmla="*/ 86011 h 103727"/>
                    <a:gd name="connsiteX28" fmla="*/ 17812 w 119633"/>
                    <a:gd name="connsiteY28" fmla="*/ 72009 h 103727"/>
                    <a:gd name="connsiteX29" fmla="*/ 59341 w 119633"/>
                    <a:gd name="connsiteY29" fmla="*/ 56864 h 103727"/>
                    <a:gd name="connsiteX30" fmla="*/ 100870 w 119633"/>
                    <a:gd name="connsiteY30" fmla="*/ 72009 h 103727"/>
                    <a:gd name="connsiteX31" fmla="*/ 59341 w 119633"/>
                    <a:gd name="connsiteY31" fmla="*/ 86011 h 10372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</a:cxnLst>
                  <a:rect l="l" t="t" r="r" b="b"/>
                  <a:pathLst>
                    <a:path w="119633" h="103727">
                      <a:moveTo>
                        <a:pt x="68008" y="95"/>
                      </a:moveTo>
                      <a:lnTo>
                        <a:pt x="68008" y="95"/>
                      </a:lnTo>
                      <a:cubicBezTo>
                        <a:pt x="49340" y="-95"/>
                        <a:pt x="24479" y="2096"/>
                        <a:pt x="12287" y="14097"/>
                      </a:cubicBezTo>
                      <a:cubicBezTo>
                        <a:pt x="8001" y="18383"/>
                        <a:pt x="5620" y="23527"/>
                        <a:pt x="5620" y="29051"/>
                      </a:cubicBezTo>
                      <a:lnTo>
                        <a:pt x="24384" y="29051"/>
                      </a:lnTo>
                      <a:cubicBezTo>
                        <a:pt x="24384" y="29051"/>
                        <a:pt x="24479" y="28004"/>
                        <a:pt x="25241" y="26765"/>
                      </a:cubicBezTo>
                      <a:cubicBezTo>
                        <a:pt x="27908" y="22193"/>
                        <a:pt x="42767" y="17621"/>
                        <a:pt x="66961" y="17812"/>
                      </a:cubicBezTo>
                      <a:cubicBezTo>
                        <a:pt x="98393" y="19526"/>
                        <a:pt x="101727" y="25908"/>
                        <a:pt x="101727" y="40005"/>
                      </a:cubicBezTo>
                      <a:lnTo>
                        <a:pt x="101727" y="45434"/>
                      </a:lnTo>
                      <a:cubicBezTo>
                        <a:pt x="89249" y="39529"/>
                        <a:pt x="72676" y="38957"/>
                        <a:pt x="61055" y="38957"/>
                      </a:cubicBezTo>
                      <a:lnTo>
                        <a:pt x="61055" y="38957"/>
                      </a:lnTo>
                      <a:cubicBezTo>
                        <a:pt x="60484" y="38957"/>
                        <a:pt x="59912" y="38957"/>
                        <a:pt x="59341" y="38957"/>
                      </a:cubicBezTo>
                      <a:cubicBezTo>
                        <a:pt x="58769" y="38957"/>
                        <a:pt x="58198" y="38957"/>
                        <a:pt x="57626" y="38957"/>
                      </a:cubicBezTo>
                      <a:lnTo>
                        <a:pt x="57626" y="38957"/>
                      </a:lnTo>
                      <a:cubicBezTo>
                        <a:pt x="36862" y="38957"/>
                        <a:pt x="0" y="40672"/>
                        <a:pt x="0" y="71914"/>
                      </a:cubicBezTo>
                      <a:cubicBezTo>
                        <a:pt x="0" y="80105"/>
                        <a:pt x="3238" y="91345"/>
                        <a:pt x="18574" y="97822"/>
                      </a:cubicBezTo>
                      <a:cubicBezTo>
                        <a:pt x="27813" y="101727"/>
                        <a:pt x="40862" y="103632"/>
                        <a:pt x="58579" y="103727"/>
                      </a:cubicBezTo>
                      <a:lnTo>
                        <a:pt x="58579" y="103727"/>
                      </a:lnTo>
                      <a:cubicBezTo>
                        <a:pt x="58579" y="103727"/>
                        <a:pt x="59055" y="103727"/>
                        <a:pt x="59341" y="103727"/>
                      </a:cubicBezTo>
                      <a:cubicBezTo>
                        <a:pt x="59627" y="103727"/>
                        <a:pt x="59817" y="103727"/>
                        <a:pt x="60103" y="103727"/>
                      </a:cubicBezTo>
                      <a:lnTo>
                        <a:pt x="60103" y="103727"/>
                      </a:lnTo>
                      <a:cubicBezTo>
                        <a:pt x="77819" y="103632"/>
                        <a:pt x="90869" y="101632"/>
                        <a:pt x="100108" y="97822"/>
                      </a:cubicBezTo>
                      <a:cubicBezTo>
                        <a:pt x="100679" y="97631"/>
                        <a:pt x="101156" y="97346"/>
                        <a:pt x="101727" y="97060"/>
                      </a:cubicBezTo>
                      <a:lnTo>
                        <a:pt x="101727" y="100298"/>
                      </a:lnTo>
                      <a:lnTo>
                        <a:pt x="119634" y="100298"/>
                      </a:lnTo>
                      <a:lnTo>
                        <a:pt x="119634" y="40005"/>
                      </a:lnTo>
                      <a:cubicBezTo>
                        <a:pt x="119634" y="5810"/>
                        <a:pt x="93059" y="1334"/>
                        <a:pt x="68008" y="0"/>
                      </a:cubicBezTo>
                      <a:close/>
                      <a:moveTo>
                        <a:pt x="59341" y="86011"/>
                      </a:moveTo>
                      <a:cubicBezTo>
                        <a:pt x="17812" y="85915"/>
                        <a:pt x="17812" y="75438"/>
                        <a:pt x="17812" y="72009"/>
                      </a:cubicBezTo>
                      <a:cubicBezTo>
                        <a:pt x="17812" y="66389"/>
                        <a:pt x="17812" y="57055"/>
                        <a:pt x="59341" y="56864"/>
                      </a:cubicBezTo>
                      <a:cubicBezTo>
                        <a:pt x="100870" y="57150"/>
                        <a:pt x="100870" y="66389"/>
                        <a:pt x="100870" y="72009"/>
                      </a:cubicBezTo>
                      <a:cubicBezTo>
                        <a:pt x="100870" y="75438"/>
                        <a:pt x="100870" y="85915"/>
                        <a:pt x="59341" y="8601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0" name="Forma Livre: Forma 116">
                  <a:extLst>
                    <a:ext uri="{FF2B5EF4-FFF2-40B4-BE49-F238E27FC236}">
                      <a16:creationId xmlns:a16="http://schemas.microsoft.com/office/drawing/2014/main" id="{F88902F2-0297-50AB-0C5B-91C670C9874D}"/>
                    </a:ext>
                  </a:extLst>
                </p:cNvPr>
                <p:cNvSpPr/>
                <p:nvPr/>
              </p:nvSpPr>
              <p:spPr>
                <a:xfrm>
                  <a:off x="7212869" y="4872007"/>
                  <a:ext cx="121634" cy="103407"/>
                </a:xfrm>
                <a:custGeom>
                  <a:avLst/>
                  <a:gdLst>
                    <a:gd name="connsiteX0" fmla="*/ 77629 w 121634"/>
                    <a:gd name="connsiteY0" fmla="*/ 43686 h 103407"/>
                    <a:gd name="connsiteX1" fmla="*/ 59341 w 121634"/>
                    <a:gd name="connsiteY1" fmla="*/ 43877 h 103407"/>
                    <a:gd name="connsiteX2" fmla="*/ 59341 w 121634"/>
                    <a:gd name="connsiteY2" fmla="*/ 60450 h 103407"/>
                    <a:gd name="connsiteX3" fmla="*/ 78010 w 121634"/>
                    <a:gd name="connsiteY3" fmla="*/ 60260 h 103407"/>
                    <a:gd name="connsiteX4" fmla="*/ 102775 w 121634"/>
                    <a:gd name="connsiteY4" fmla="*/ 66356 h 103407"/>
                    <a:gd name="connsiteX5" fmla="*/ 60103 w 121634"/>
                    <a:gd name="connsiteY5" fmla="*/ 85596 h 103407"/>
                    <a:gd name="connsiteX6" fmla="*/ 17717 w 121634"/>
                    <a:gd name="connsiteY6" fmla="*/ 53592 h 103407"/>
                    <a:gd name="connsiteX7" fmla="*/ 62008 w 121634"/>
                    <a:gd name="connsiteY7" fmla="*/ 17302 h 103407"/>
                    <a:gd name="connsiteX8" fmla="*/ 96869 w 121634"/>
                    <a:gd name="connsiteY8" fmla="*/ 28732 h 103407"/>
                    <a:gd name="connsiteX9" fmla="*/ 118396 w 121634"/>
                    <a:gd name="connsiteY9" fmla="*/ 28732 h 103407"/>
                    <a:gd name="connsiteX10" fmla="*/ 97727 w 121634"/>
                    <a:gd name="connsiteY10" fmla="*/ 7872 h 103407"/>
                    <a:gd name="connsiteX11" fmla="*/ 59436 w 121634"/>
                    <a:gd name="connsiteY11" fmla="*/ 157 h 103407"/>
                    <a:gd name="connsiteX12" fmla="*/ 17621 w 121634"/>
                    <a:gd name="connsiteY12" fmla="*/ 14540 h 103407"/>
                    <a:gd name="connsiteX13" fmla="*/ 0 w 121634"/>
                    <a:gd name="connsiteY13" fmla="*/ 53592 h 103407"/>
                    <a:gd name="connsiteX14" fmla="*/ 59531 w 121634"/>
                    <a:gd name="connsiteY14" fmla="*/ 103408 h 103407"/>
                    <a:gd name="connsiteX15" fmla="*/ 63818 w 121634"/>
                    <a:gd name="connsiteY15" fmla="*/ 103408 h 103407"/>
                    <a:gd name="connsiteX16" fmla="*/ 101441 w 121634"/>
                    <a:gd name="connsiteY16" fmla="*/ 94645 h 103407"/>
                    <a:gd name="connsiteX17" fmla="*/ 121158 w 121634"/>
                    <a:gd name="connsiteY17" fmla="*/ 68356 h 103407"/>
                    <a:gd name="connsiteX18" fmla="*/ 117062 w 121634"/>
                    <a:gd name="connsiteY18" fmla="*/ 48163 h 103407"/>
                    <a:gd name="connsiteX19" fmla="*/ 77915 w 121634"/>
                    <a:gd name="connsiteY19" fmla="*/ 43591 h 10340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</a:cxnLst>
                  <a:rect l="l" t="t" r="r" b="b"/>
                  <a:pathLst>
                    <a:path w="121634" h="103407">
                      <a:moveTo>
                        <a:pt x="77629" y="43686"/>
                      </a:moveTo>
                      <a:cubicBezTo>
                        <a:pt x="72295" y="43686"/>
                        <a:pt x="66199" y="43877"/>
                        <a:pt x="59341" y="43877"/>
                      </a:cubicBezTo>
                      <a:lnTo>
                        <a:pt x="59341" y="60450"/>
                      </a:lnTo>
                      <a:cubicBezTo>
                        <a:pt x="66389" y="60450"/>
                        <a:pt x="72581" y="60260"/>
                        <a:pt x="78010" y="60260"/>
                      </a:cubicBezTo>
                      <a:cubicBezTo>
                        <a:pt x="99441" y="60260"/>
                        <a:pt x="104108" y="59688"/>
                        <a:pt x="102775" y="66356"/>
                      </a:cubicBezTo>
                      <a:cubicBezTo>
                        <a:pt x="100679" y="76928"/>
                        <a:pt x="85439" y="86549"/>
                        <a:pt x="60103" y="85596"/>
                      </a:cubicBezTo>
                      <a:cubicBezTo>
                        <a:pt x="34385" y="84548"/>
                        <a:pt x="17717" y="71975"/>
                        <a:pt x="17717" y="53592"/>
                      </a:cubicBezTo>
                      <a:cubicBezTo>
                        <a:pt x="17717" y="24731"/>
                        <a:pt x="44577" y="17302"/>
                        <a:pt x="62008" y="17302"/>
                      </a:cubicBezTo>
                      <a:cubicBezTo>
                        <a:pt x="77153" y="17302"/>
                        <a:pt x="90392" y="21112"/>
                        <a:pt x="96869" y="28732"/>
                      </a:cubicBezTo>
                      <a:lnTo>
                        <a:pt x="118396" y="28732"/>
                      </a:lnTo>
                      <a:cubicBezTo>
                        <a:pt x="114776" y="20445"/>
                        <a:pt x="107537" y="13111"/>
                        <a:pt x="97727" y="7872"/>
                      </a:cubicBezTo>
                      <a:cubicBezTo>
                        <a:pt x="86678" y="1967"/>
                        <a:pt x="73438" y="-700"/>
                        <a:pt x="59436" y="157"/>
                      </a:cubicBezTo>
                      <a:cubicBezTo>
                        <a:pt x="42291" y="1109"/>
                        <a:pt x="27813" y="6158"/>
                        <a:pt x="17621" y="14540"/>
                      </a:cubicBezTo>
                      <a:cubicBezTo>
                        <a:pt x="6096" y="23969"/>
                        <a:pt x="0" y="37495"/>
                        <a:pt x="0" y="53592"/>
                      </a:cubicBezTo>
                      <a:cubicBezTo>
                        <a:pt x="0" y="77214"/>
                        <a:pt x="18383" y="101789"/>
                        <a:pt x="59531" y="103408"/>
                      </a:cubicBezTo>
                      <a:cubicBezTo>
                        <a:pt x="60960" y="103408"/>
                        <a:pt x="62389" y="103408"/>
                        <a:pt x="63818" y="103408"/>
                      </a:cubicBezTo>
                      <a:cubicBezTo>
                        <a:pt x="78296" y="103408"/>
                        <a:pt x="91250" y="100360"/>
                        <a:pt x="101441" y="94645"/>
                      </a:cubicBezTo>
                      <a:cubicBezTo>
                        <a:pt x="112871" y="88168"/>
                        <a:pt x="119825" y="77881"/>
                        <a:pt x="121158" y="68356"/>
                      </a:cubicBezTo>
                      <a:cubicBezTo>
                        <a:pt x="122587" y="58164"/>
                        <a:pt x="120682" y="51306"/>
                        <a:pt x="117062" y="48163"/>
                      </a:cubicBezTo>
                      <a:cubicBezTo>
                        <a:pt x="111633" y="43400"/>
                        <a:pt x="107537" y="43591"/>
                        <a:pt x="77915" y="4359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41" name="Forma Livre: Forma 117">
                  <a:extLst>
                    <a:ext uri="{FF2B5EF4-FFF2-40B4-BE49-F238E27FC236}">
                      <a16:creationId xmlns:a16="http://schemas.microsoft.com/office/drawing/2014/main" id="{BDFC582A-0566-87B0-C3E8-456425F44522}"/>
                    </a:ext>
                  </a:extLst>
                </p:cNvPr>
                <p:cNvSpPr/>
                <p:nvPr/>
              </p:nvSpPr>
              <p:spPr>
                <a:xfrm>
                  <a:off x="7086472" y="4872164"/>
                  <a:ext cx="120586" cy="103441"/>
                </a:xfrm>
                <a:custGeom>
                  <a:avLst/>
                  <a:gdLst>
                    <a:gd name="connsiteX0" fmla="*/ 62484 w 120586"/>
                    <a:gd name="connsiteY0" fmla="*/ 42767 h 103441"/>
                    <a:gd name="connsiteX1" fmla="*/ 21527 w 120586"/>
                    <a:gd name="connsiteY1" fmla="*/ 29908 h 103441"/>
                    <a:gd name="connsiteX2" fmla="*/ 60769 w 120586"/>
                    <a:gd name="connsiteY2" fmla="*/ 17812 h 103441"/>
                    <a:gd name="connsiteX3" fmla="*/ 95726 w 120586"/>
                    <a:gd name="connsiteY3" fmla="*/ 28384 h 103441"/>
                    <a:gd name="connsiteX4" fmla="*/ 116491 w 120586"/>
                    <a:gd name="connsiteY4" fmla="*/ 28384 h 103441"/>
                    <a:gd name="connsiteX5" fmla="*/ 61150 w 120586"/>
                    <a:gd name="connsiteY5" fmla="*/ 0 h 103441"/>
                    <a:gd name="connsiteX6" fmla="*/ 61150 w 120586"/>
                    <a:gd name="connsiteY6" fmla="*/ 0 h 103441"/>
                    <a:gd name="connsiteX7" fmla="*/ 60865 w 120586"/>
                    <a:gd name="connsiteY7" fmla="*/ 0 h 103441"/>
                    <a:gd name="connsiteX8" fmla="*/ 60579 w 120586"/>
                    <a:gd name="connsiteY8" fmla="*/ 0 h 103441"/>
                    <a:gd name="connsiteX9" fmla="*/ 60579 w 120586"/>
                    <a:gd name="connsiteY9" fmla="*/ 0 h 103441"/>
                    <a:gd name="connsiteX10" fmla="*/ 1143 w 120586"/>
                    <a:gd name="connsiteY10" fmla="*/ 30289 h 103441"/>
                    <a:gd name="connsiteX11" fmla="*/ 59817 w 120586"/>
                    <a:gd name="connsiteY11" fmla="*/ 60484 h 103441"/>
                    <a:gd name="connsiteX12" fmla="*/ 88392 w 120586"/>
                    <a:gd name="connsiteY12" fmla="*/ 66008 h 103441"/>
                    <a:gd name="connsiteX13" fmla="*/ 99917 w 120586"/>
                    <a:gd name="connsiteY13" fmla="*/ 72962 h 103441"/>
                    <a:gd name="connsiteX14" fmla="*/ 60769 w 120586"/>
                    <a:gd name="connsiteY14" fmla="*/ 85534 h 103441"/>
                    <a:gd name="connsiteX15" fmla="*/ 20288 w 120586"/>
                    <a:gd name="connsiteY15" fmla="*/ 71438 h 103441"/>
                    <a:gd name="connsiteX16" fmla="*/ 0 w 120586"/>
                    <a:gd name="connsiteY16" fmla="*/ 71247 h 103441"/>
                    <a:gd name="connsiteX17" fmla="*/ 23241 w 120586"/>
                    <a:gd name="connsiteY17" fmla="*/ 96679 h 103441"/>
                    <a:gd name="connsiteX18" fmla="*/ 60579 w 120586"/>
                    <a:gd name="connsiteY18" fmla="*/ 103442 h 103441"/>
                    <a:gd name="connsiteX19" fmla="*/ 60579 w 120586"/>
                    <a:gd name="connsiteY19" fmla="*/ 103442 h 103441"/>
                    <a:gd name="connsiteX20" fmla="*/ 60865 w 120586"/>
                    <a:gd name="connsiteY20" fmla="*/ 103442 h 103441"/>
                    <a:gd name="connsiteX21" fmla="*/ 61150 w 120586"/>
                    <a:gd name="connsiteY21" fmla="*/ 103442 h 103441"/>
                    <a:gd name="connsiteX22" fmla="*/ 61150 w 120586"/>
                    <a:gd name="connsiteY22" fmla="*/ 103442 h 103441"/>
                    <a:gd name="connsiteX23" fmla="*/ 100203 w 120586"/>
                    <a:gd name="connsiteY23" fmla="*/ 96203 h 103441"/>
                    <a:gd name="connsiteX24" fmla="*/ 120587 w 120586"/>
                    <a:gd name="connsiteY24" fmla="*/ 73152 h 103441"/>
                    <a:gd name="connsiteX25" fmla="*/ 62484 w 120586"/>
                    <a:gd name="connsiteY25" fmla="*/ 42958 h 103441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</a:cxnLst>
                  <a:rect l="l" t="t" r="r" b="b"/>
                  <a:pathLst>
                    <a:path w="120586" h="103441">
                      <a:moveTo>
                        <a:pt x="62484" y="42767"/>
                      </a:moveTo>
                      <a:cubicBezTo>
                        <a:pt x="26384" y="37147"/>
                        <a:pt x="21527" y="33719"/>
                        <a:pt x="21527" y="29908"/>
                      </a:cubicBezTo>
                      <a:cubicBezTo>
                        <a:pt x="21527" y="26765"/>
                        <a:pt x="29432" y="17812"/>
                        <a:pt x="60769" y="17812"/>
                      </a:cubicBezTo>
                      <a:cubicBezTo>
                        <a:pt x="84011" y="17812"/>
                        <a:pt x="94774" y="24955"/>
                        <a:pt x="95726" y="28384"/>
                      </a:cubicBezTo>
                      <a:lnTo>
                        <a:pt x="116491" y="28384"/>
                      </a:lnTo>
                      <a:cubicBezTo>
                        <a:pt x="115062" y="11716"/>
                        <a:pt x="93345" y="95"/>
                        <a:pt x="61150" y="0"/>
                      </a:cubicBezTo>
                      <a:lnTo>
                        <a:pt x="61150" y="0"/>
                      </a:lnTo>
                      <a:cubicBezTo>
                        <a:pt x="61150" y="0"/>
                        <a:pt x="60960" y="0"/>
                        <a:pt x="60865" y="0"/>
                      </a:cubicBezTo>
                      <a:cubicBezTo>
                        <a:pt x="60769" y="0"/>
                        <a:pt x="60674" y="0"/>
                        <a:pt x="60579" y="0"/>
                      </a:cubicBezTo>
                      <a:lnTo>
                        <a:pt x="60579" y="0"/>
                      </a:lnTo>
                      <a:cubicBezTo>
                        <a:pt x="30956" y="190"/>
                        <a:pt x="1143" y="10573"/>
                        <a:pt x="1143" y="30289"/>
                      </a:cubicBezTo>
                      <a:cubicBezTo>
                        <a:pt x="1143" y="47720"/>
                        <a:pt x="24575" y="54959"/>
                        <a:pt x="59817" y="60484"/>
                      </a:cubicBezTo>
                      <a:cubicBezTo>
                        <a:pt x="69533" y="62008"/>
                        <a:pt x="78867" y="63627"/>
                        <a:pt x="88392" y="66008"/>
                      </a:cubicBezTo>
                      <a:cubicBezTo>
                        <a:pt x="97917" y="68390"/>
                        <a:pt x="99917" y="70771"/>
                        <a:pt x="99917" y="72962"/>
                      </a:cubicBezTo>
                      <a:cubicBezTo>
                        <a:pt x="99917" y="77533"/>
                        <a:pt x="85535" y="85916"/>
                        <a:pt x="60769" y="85534"/>
                      </a:cubicBezTo>
                      <a:cubicBezTo>
                        <a:pt x="40291" y="85154"/>
                        <a:pt x="22860" y="79057"/>
                        <a:pt x="20288" y="71438"/>
                      </a:cubicBezTo>
                      <a:lnTo>
                        <a:pt x="0" y="71247"/>
                      </a:lnTo>
                      <a:cubicBezTo>
                        <a:pt x="286" y="78391"/>
                        <a:pt x="7239" y="90583"/>
                        <a:pt x="23241" y="96679"/>
                      </a:cubicBezTo>
                      <a:cubicBezTo>
                        <a:pt x="34671" y="100965"/>
                        <a:pt x="46292" y="103346"/>
                        <a:pt x="60579" y="103442"/>
                      </a:cubicBezTo>
                      <a:lnTo>
                        <a:pt x="60579" y="103442"/>
                      </a:lnTo>
                      <a:cubicBezTo>
                        <a:pt x="60579" y="103442"/>
                        <a:pt x="60769" y="103442"/>
                        <a:pt x="60865" y="103442"/>
                      </a:cubicBezTo>
                      <a:cubicBezTo>
                        <a:pt x="60960" y="103442"/>
                        <a:pt x="61055" y="103442"/>
                        <a:pt x="61150" y="103442"/>
                      </a:cubicBezTo>
                      <a:lnTo>
                        <a:pt x="61150" y="103442"/>
                      </a:lnTo>
                      <a:cubicBezTo>
                        <a:pt x="75533" y="103442"/>
                        <a:pt x="89440" y="100775"/>
                        <a:pt x="100203" y="96203"/>
                      </a:cubicBezTo>
                      <a:cubicBezTo>
                        <a:pt x="117919" y="88582"/>
                        <a:pt x="120587" y="78486"/>
                        <a:pt x="120587" y="73152"/>
                      </a:cubicBezTo>
                      <a:cubicBezTo>
                        <a:pt x="120587" y="53626"/>
                        <a:pt x="91916" y="47530"/>
                        <a:pt x="62484" y="42958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19" name="Gráfico 17">
                <a:extLst>
                  <a:ext uri="{FF2B5EF4-FFF2-40B4-BE49-F238E27FC236}">
                    <a16:creationId xmlns:a16="http://schemas.microsoft.com/office/drawing/2014/main" id="{286544C9-E81B-5B58-0F3C-B00111C21FAC}"/>
                  </a:ext>
                </a:extLst>
              </p:cNvPr>
              <p:cNvGrpSpPr/>
              <p:nvPr/>
            </p:nvGrpSpPr>
            <p:grpSpPr>
              <a:xfrm>
                <a:off x="7086377" y="5007895"/>
                <a:ext cx="376142" cy="32384"/>
                <a:chOff x="7086377" y="5007895"/>
                <a:chExt cx="376142" cy="32384"/>
              </a:xfrm>
              <a:solidFill>
                <a:srgbClr val="FFFFFF"/>
              </a:solidFill>
            </p:grpSpPr>
            <p:grpSp>
              <p:nvGrpSpPr>
                <p:cNvPr id="220" name="Gráfico 17">
                  <a:extLst>
                    <a:ext uri="{FF2B5EF4-FFF2-40B4-BE49-F238E27FC236}">
                      <a16:creationId xmlns:a16="http://schemas.microsoft.com/office/drawing/2014/main" id="{B9EDBC37-B399-E15D-7C4B-A5CED49437CD}"/>
                    </a:ext>
                  </a:extLst>
                </p:cNvPr>
                <p:cNvGrpSpPr/>
                <p:nvPr/>
              </p:nvGrpSpPr>
              <p:grpSpPr>
                <a:xfrm>
                  <a:off x="7086377" y="5021706"/>
                  <a:ext cx="179451" cy="18573"/>
                  <a:chOff x="7086377" y="5021706"/>
                  <a:chExt cx="179451" cy="18573"/>
                </a:xfrm>
                <a:solidFill>
                  <a:srgbClr val="FFFFFF"/>
                </a:solidFill>
              </p:grpSpPr>
              <p:sp>
                <p:nvSpPr>
                  <p:cNvPr id="229" name="Forma Livre: Forma 105">
                    <a:extLst>
                      <a:ext uri="{FF2B5EF4-FFF2-40B4-BE49-F238E27FC236}">
                        <a16:creationId xmlns:a16="http://schemas.microsoft.com/office/drawing/2014/main" id="{8D4A43CC-7642-1811-81ED-B31CD4F5071A}"/>
                      </a:ext>
                    </a:extLst>
                  </p:cNvPr>
                  <p:cNvSpPr/>
                  <p:nvPr/>
                </p:nvSpPr>
                <p:spPr>
                  <a:xfrm>
                    <a:off x="7086377" y="5021992"/>
                    <a:ext cx="14478" cy="18288"/>
                  </a:xfrm>
                  <a:custGeom>
                    <a:avLst/>
                    <a:gdLst>
                      <a:gd name="connsiteX0" fmla="*/ 0 w 14478"/>
                      <a:gd name="connsiteY0" fmla="*/ 0 h 18288"/>
                      <a:gd name="connsiteX1" fmla="*/ 4001 w 14478"/>
                      <a:gd name="connsiteY1" fmla="*/ 0 h 18288"/>
                      <a:gd name="connsiteX2" fmla="*/ 4001 w 14478"/>
                      <a:gd name="connsiteY2" fmla="*/ 11049 h 18288"/>
                      <a:gd name="connsiteX3" fmla="*/ 7239 w 14478"/>
                      <a:gd name="connsiteY3" fmla="*/ 14383 h 18288"/>
                      <a:gd name="connsiteX4" fmla="*/ 10478 w 14478"/>
                      <a:gd name="connsiteY4" fmla="*/ 11049 h 18288"/>
                      <a:gd name="connsiteX5" fmla="*/ 10478 w 14478"/>
                      <a:gd name="connsiteY5" fmla="*/ 95 h 18288"/>
                      <a:gd name="connsiteX6" fmla="*/ 14478 w 14478"/>
                      <a:gd name="connsiteY6" fmla="*/ 95 h 18288"/>
                      <a:gd name="connsiteX7" fmla="*/ 14478 w 14478"/>
                      <a:gd name="connsiteY7" fmla="*/ 11144 h 18288"/>
                      <a:gd name="connsiteX8" fmla="*/ 12478 w 14478"/>
                      <a:gd name="connsiteY8" fmla="*/ 16288 h 18288"/>
                      <a:gd name="connsiteX9" fmla="*/ 7239 w 14478"/>
                      <a:gd name="connsiteY9" fmla="*/ 18288 h 18288"/>
                      <a:gd name="connsiteX10" fmla="*/ 2000 w 14478"/>
                      <a:gd name="connsiteY10" fmla="*/ 16288 h 18288"/>
                      <a:gd name="connsiteX11" fmla="*/ 0 w 14478"/>
                      <a:gd name="connsiteY11" fmla="*/ 11144 h 18288"/>
                      <a:gd name="connsiteX12" fmla="*/ 0 w 14478"/>
                      <a:gd name="connsiteY12" fmla="*/ 95 h 1828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4478" h="18288">
                        <a:moveTo>
                          <a:pt x="0" y="0"/>
                        </a:moveTo>
                        <a:lnTo>
                          <a:pt x="4001" y="0"/>
                        </a:lnTo>
                        <a:lnTo>
                          <a:pt x="4001" y="11049"/>
                        </a:lnTo>
                        <a:cubicBezTo>
                          <a:pt x="4001" y="13145"/>
                          <a:pt x="5144" y="14383"/>
                          <a:pt x="7239" y="14383"/>
                        </a:cubicBezTo>
                        <a:cubicBezTo>
                          <a:pt x="9335" y="14383"/>
                          <a:pt x="10478" y="13145"/>
                          <a:pt x="10478" y="11049"/>
                        </a:cubicBezTo>
                        <a:lnTo>
                          <a:pt x="10478" y="95"/>
                        </a:lnTo>
                        <a:lnTo>
                          <a:pt x="14478" y="95"/>
                        </a:lnTo>
                        <a:lnTo>
                          <a:pt x="14478" y="11144"/>
                        </a:lnTo>
                        <a:cubicBezTo>
                          <a:pt x="14478" y="13240"/>
                          <a:pt x="13811" y="14954"/>
                          <a:pt x="12478" y="16288"/>
                        </a:cubicBezTo>
                        <a:cubicBezTo>
                          <a:pt x="11144" y="17621"/>
                          <a:pt x="9430" y="18288"/>
                          <a:pt x="7239" y="18288"/>
                        </a:cubicBezTo>
                        <a:cubicBezTo>
                          <a:pt x="5048" y="18288"/>
                          <a:pt x="3334" y="17621"/>
                          <a:pt x="2000" y="16288"/>
                        </a:cubicBezTo>
                        <a:cubicBezTo>
                          <a:pt x="667" y="14954"/>
                          <a:pt x="0" y="13240"/>
                          <a:pt x="0" y="11144"/>
                        </a:cubicBezTo>
                        <a:lnTo>
                          <a:pt x="0" y="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30" name="Forma Livre: Forma 106">
                    <a:extLst>
                      <a:ext uri="{FF2B5EF4-FFF2-40B4-BE49-F238E27FC236}">
                        <a16:creationId xmlns:a16="http://schemas.microsoft.com/office/drawing/2014/main" id="{D1FFDE8B-0696-A1B5-3261-1D38E785F17C}"/>
                      </a:ext>
                    </a:extLst>
                  </p:cNvPr>
                  <p:cNvSpPr/>
                  <p:nvPr/>
                </p:nvSpPr>
                <p:spPr>
                  <a:xfrm>
                    <a:off x="7103998" y="5021992"/>
                    <a:ext cx="19240" cy="17811"/>
                  </a:xfrm>
                  <a:custGeom>
                    <a:avLst/>
                    <a:gdLst>
                      <a:gd name="connsiteX0" fmla="*/ 190 w 19240"/>
                      <a:gd name="connsiteY0" fmla="*/ 17812 h 17811"/>
                      <a:gd name="connsiteX1" fmla="*/ 190 w 19240"/>
                      <a:gd name="connsiteY1" fmla="*/ 0 h 17811"/>
                      <a:gd name="connsiteX2" fmla="*/ 5143 w 19240"/>
                      <a:gd name="connsiteY2" fmla="*/ 0 h 17811"/>
                      <a:gd name="connsiteX3" fmla="*/ 9906 w 19240"/>
                      <a:gd name="connsiteY3" fmla="*/ 12097 h 17811"/>
                      <a:gd name="connsiteX4" fmla="*/ 10096 w 19240"/>
                      <a:gd name="connsiteY4" fmla="*/ 12097 h 17811"/>
                      <a:gd name="connsiteX5" fmla="*/ 14288 w 19240"/>
                      <a:gd name="connsiteY5" fmla="*/ 0 h 17811"/>
                      <a:gd name="connsiteX6" fmla="*/ 19240 w 19240"/>
                      <a:gd name="connsiteY6" fmla="*/ 0 h 17811"/>
                      <a:gd name="connsiteX7" fmla="*/ 19240 w 19240"/>
                      <a:gd name="connsiteY7" fmla="*/ 17812 h 17811"/>
                      <a:gd name="connsiteX8" fmla="*/ 15335 w 19240"/>
                      <a:gd name="connsiteY8" fmla="*/ 17812 h 17811"/>
                      <a:gd name="connsiteX9" fmla="*/ 15335 w 19240"/>
                      <a:gd name="connsiteY9" fmla="*/ 7715 h 17811"/>
                      <a:gd name="connsiteX10" fmla="*/ 15145 w 19240"/>
                      <a:gd name="connsiteY10" fmla="*/ 7715 h 17811"/>
                      <a:gd name="connsiteX11" fmla="*/ 11430 w 19240"/>
                      <a:gd name="connsiteY11" fmla="*/ 17812 h 17811"/>
                      <a:gd name="connsiteX12" fmla="*/ 8191 w 19240"/>
                      <a:gd name="connsiteY12" fmla="*/ 17812 h 17811"/>
                      <a:gd name="connsiteX13" fmla="*/ 4096 w 19240"/>
                      <a:gd name="connsiteY13" fmla="*/ 7334 h 17811"/>
                      <a:gd name="connsiteX14" fmla="*/ 3905 w 19240"/>
                      <a:gd name="connsiteY14" fmla="*/ 7334 h 17811"/>
                      <a:gd name="connsiteX15" fmla="*/ 3905 w 19240"/>
                      <a:gd name="connsiteY15" fmla="*/ 17812 h 17811"/>
                      <a:gd name="connsiteX16" fmla="*/ 0 w 19240"/>
                      <a:gd name="connsiteY16" fmla="*/ 17812 h 1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9240" h="17811">
                        <a:moveTo>
                          <a:pt x="190" y="17812"/>
                        </a:moveTo>
                        <a:lnTo>
                          <a:pt x="190" y="0"/>
                        </a:lnTo>
                        <a:lnTo>
                          <a:pt x="5143" y="0"/>
                        </a:lnTo>
                        <a:lnTo>
                          <a:pt x="9906" y="12097"/>
                        </a:lnTo>
                        <a:lnTo>
                          <a:pt x="10096" y="12097"/>
                        </a:lnTo>
                        <a:lnTo>
                          <a:pt x="14288" y="0"/>
                        </a:lnTo>
                        <a:lnTo>
                          <a:pt x="19240" y="0"/>
                        </a:lnTo>
                        <a:lnTo>
                          <a:pt x="19240" y="17812"/>
                        </a:lnTo>
                        <a:lnTo>
                          <a:pt x="15335" y="17812"/>
                        </a:lnTo>
                        <a:lnTo>
                          <a:pt x="15335" y="7715"/>
                        </a:lnTo>
                        <a:lnTo>
                          <a:pt x="15145" y="7715"/>
                        </a:lnTo>
                        <a:lnTo>
                          <a:pt x="11430" y="17812"/>
                        </a:lnTo>
                        <a:lnTo>
                          <a:pt x="8191" y="17812"/>
                        </a:lnTo>
                        <a:lnTo>
                          <a:pt x="4096" y="7334"/>
                        </a:lnTo>
                        <a:lnTo>
                          <a:pt x="3905" y="7334"/>
                        </a:lnTo>
                        <a:lnTo>
                          <a:pt x="3905" y="17812"/>
                        </a:lnTo>
                        <a:lnTo>
                          <a:pt x="0" y="178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31" name="Forma Livre: Forma 107">
                    <a:extLst>
                      <a:ext uri="{FF2B5EF4-FFF2-40B4-BE49-F238E27FC236}">
                        <a16:creationId xmlns:a16="http://schemas.microsoft.com/office/drawing/2014/main" id="{F777B630-CA2C-23D2-BCCF-33FF2AA2240D}"/>
                      </a:ext>
                    </a:extLst>
                  </p:cNvPr>
                  <p:cNvSpPr/>
                  <p:nvPr/>
                </p:nvSpPr>
                <p:spPr>
                  <a:xfrm>
                    <a:off x="7125429" y="5021992"/>
                    <a:ext cx="17335" cy="17811"/>
                  </a:xfrm>
                  <a:custGeom>
                    <a:avLst/>
                    <a:gdLst>
                      <a:gd name="connsiteX0" fmla="*/ 0 w 17335"/>
                      <a:gd name="connsiteY0" fmla="*/ 17812 h 17811"/>
                      <a:gd name="connsiteX1" fmla="*/ 6096 w 17335"/>
                      <a:gd name="connsiteY1" fmla="*/ 0 h 17811"/>
                      <a:gd name="connsiteX2" fmla="*/ 11239 w 17335"/>
                      <a:gd name="connsiteY2" fmla="*/ 0 h 17811"/>
                      <a:gd name="connsiteX3" fmla="*/ 17335 w 17335"/>
                      <a:gd name="connsiteY3" fmla="*/ 17812 h 17811"/>
                      <a:gd name="connsiteX4" fmla="*/ 13049 w 17335"/>
                      <a:gd name="connsiteY4" fmla="*/ 17812 h 17811"/>
                      <a:gd name="connsiteX5" fmla="*/ 12001 w 17335"/>
                      <a:gd name="connsiteY5" fmla="*/ 14669 h 17811"/>
                      <a:gd name="connsiteX6" fmla="*/ 5143 w 17335"/>
                      <a:gd name="connsiteY6" fmla="*/ 14669 h 17811"/>
                      <a:gd name="connsiteX7" fmla="*/ 4096 w 17335"/>
                      <a:gd name="connsiteY7" fmla="*/ 17812 h 17811"/>
                      <a:gd name="connsiteX8" fmla="*/ 0 w 17335"/>
                      <a:gd name="connsiteY8" fmla="*/ 17812 h 17811"/>
                      <a:gd name="connsiteX9" fmla="*/ 6191 w 17335"/>
                      <a:gd name="connsiteY9" fmla="*/ 11144 h 17811"/>
                      <a:gd name="connsiteX10" fmla="*/ 10858 w 17335"/>
                      <a:gd name="connsiteY10" fmla="*/ 11144 h 17811"/>
                      <a:gd name="connsiteX11" fmla="*/ 8668 w 17335"/>
                      <a:gd name="connsiteY11" fmla="*/ 4477 h 17811"/>
                      <a:gd name="connsiteX12" fmla="*/ 8477 w 17335"/>
                      <a:gd name="connsiteY12" fmla="*/ 4477 h 17811"/>
                      <a:gd name="connsiteX13" fmla="*/ 6286 w 17335"/>
                      <a:gd name="connsiteY13" fmla="*/ 11144 h 1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335" h="17811">
                        <a:moveTo>
                          <a:pt x="0" y="17812"/>
                        </a:moveTo>
                        <a:lnTo>
                          <a:pt x="6096" y="0"/>
                        </a:lnTo>
                        <a:lnTo>
                          <a:pt x="11239" y="0"/>
                        </a:lnTo>
                        <a:lnTo>
                          <a:pt x="17335" y="17812"/>
                        </a:lnTo>
                        <a:lnTo>
                          <a:pt x="13049" y="17812"/>
                        </a:lnTo>
                        <a:lnTo>
                          <a:pt x="12001" y="14669"/>
                        </a:lnTo>
                        <a:lnTo>
                          <a:pt x="5143" y="14669"/>
                        </a:lnTo>
                        <a:lnTo>
                          <a:pt x="4096" y="17812"/>
                        </a:lnTo>
                        <a:lnTo>
                          <a:pt x="0" y="17812"/>
                        </a:lnTo>
                        <a:close/>
                        <a:moveTo>
                          <a:pt x="6191" y="11144"/>
                        </a:moveTo>
                        <a:lnTo>
                          <a:pt x="10858" y="11144"/>
                        </a:lnTo>
                        <a:lnTo>
                          <a:pt x="8668" y="4477"/>
                        </a:lnTo>
                        <a:lnTo>
                          <a:pt x="8477" y="4477"/>
                        </a:lnTo>
                        <a:lnTo>
                          <a:pt x="6286" y="11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32" name="Forma Livre: Forma 108">
                    <a:extLst>
                      <a:ext uri="{FF2B5EF4-FFF2-40B4-BE49-F238E27FC236}">
                        <a16:creationId xmlns:a16="http://schemas.microsoft.com/office/drawing/2014/main" id="{54917C00-0391-BE52-B438-5F4E58260761}"/>
                      </a:ext>
                    </a:extLst>
                  </p:cNvPr>
                  <p:cNvSpPr/>
                  <p:nvPr/>
                </p:nvSpPr>
                <p:spPr>
                  <a:xfrm>
                    <a:off x="7151337" y="5021992"/>
                    <a:ext cx="11525" cy="17811"/>
                  </a:xfrm>
                  <a:custGeom>
                    <a:avLst/>
                    <a:gdLst>
                      <a:gd name="connsiteX0" fmla="*/ 0 w 11525"/>
                      <a:gd name="connsiteY0" fmla="*/ 17812 h 17811"/>
                      <a:gd name="connsiteX1" fmla="*/ 0 w 11525"/>
                      <a:gd name="connsiteY1" fmla="*/ 0 h 17811"/>
                      <a:gd name="connsiteX2" fmla="*/ 11240 w 11525"/>
                      <a:gd name="connsiteY2" fmla="*/ 0 h 17811"/>
                      <a:gd name="connsiteX3" fmla="*/ 11240 w 11525"/>
                      <a:gd name="connsiteY3" fmla="*/ 3429 h 17811"/>
                      <a:gd name="connsiteX4" fmla="*/ 4001 w 11525"/>
                      <a:gd name="connsiteY4" fmla="*/ 3429 h 17811"/>
                      <a:gd name="connsiteX5" fmla="*/ 4001 w 11525"/>
                      <a:gd name="connsiteY5" fmla="*/ 7144 h 17811"/>
                      <a:gd name="connsiteX6" fmla="*/ 10192 w 11525"/>
                      <a:gd name="connsiteY6" fmla="*/ 7144 h 17811"/>
                      <a:gd name="connsiteX7" fmla="*/ 10192 w 11525"/>
                      <a:gd name="connsiteY7" fmla="*/ 10573 h 17811"/>
                      <a:gd name="connsiteX8" fmla="*/ 4001 w 11525"/>
                      <a:gd name="connsiteY8" fmla="*/ 10573 h 17811"/>
                      <a:gd name="connsiteX9" fmla="*/ 4001 w 11525"/>
                      <a:gd name="connsiteY9" fmla="*/ 14383 h 17811"/>
                      <a:gd name="connsiteX10" fmla="*/ 11525 w 11525"/>
                      <a:gd name="connsiteY10" fmla="*/ 14383 h 17811"/>
                      <a:gd name="connsiteX11" fmla="*/ 11525 w 11525"/>
                      <a:gd name="connsiteY11" fmla="*/ 17812 h 17811"/>
                      <a:gd name="connsiteX12" fmla="*/ 0 w 11525"/>
                      <a:gd name="connsiteY12" fmla="*/ 17812 h 1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525" h="17811">
                        <a:moveTo>
                          <a:pt x="0" y="17812"/>
                        </a:moveTo>
                        <a:lnTo>
                          <a:pt x="0" y="0"/>
                        </a:lnTo>
                        <a:lnTo>
                          <a:pt x="11240" y="0"/>
                        </a:lnTo>
                        <a:lnTo>
                          <a:pt x="11240" y="3429"/>
                        </a:lnTo>
                        <a:lnTo>
                          <a:pt x="4001" y="3429"/>
                        </a:lnTo>
                        <a:lnTo>
                          <a:pt x="4001" y="7144"/>
                        </a:lnTo>
                        <a:lnTo>
                          <a:pt x="10192" y="7144"/>
                        </a:lnTo>
                        <a:lnTo>
                          <a:pt x="10192" y="10573"/>
                        </a:lnTo>
                        <a:lnTo>
                          <a:pt x="4001" y="10573"/>
                        </a:lnTo>
                        <a:lnTo>
                          <a:pt x="4001" y="14383"/>
                        </a:lnTo>
                        <a:lnTo>
                          <a:pt x="11525" y="14383"/>
                        </a:lnTo>
                        <a:lnTo>
                          <a:pt x="11525" y="17812"/>
                        </a:lnTo>
                        <a:lnTo>
                          <a:pt x="0" y="178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33" name="Forma Livre: Forma 109">
                    <a:extLst>
                      <a:ext uri="{FF2B5EF4-FFF2-40B4-BE49-F238E27FC236}">
                        <a16:creationId xmlns:a16="http://schemas.microsoft.com/office/drawing/2014/main" id="{1F34DD0F-18B4-8902-1049-750AB5DF40E5}"/>
                      </a:ext>
                    </a:extLst>
                  </p:cNvPr>
                  <p:cNvSpPr/>
                  <p:nvPr/>
                </p:nvSpPr>
                <p:spPr>
                  <a:xfrm>
                    <a:off x="7165434" y="5021992"/>
                    <a:ext cx="19240" cy="17811"/>
                  </a:xfrm>
                  <a:custGeom>
                    <a:avLst/>
                    <a:gdLst>
                      <a:gd name="connsiteX0" fmla="*/ 190 w 19240"/>
                      <a:gd name="connsiteY0" fmla="*/ 17812 h 17811"/>
                      <a:gd name="connsiteX1" fmla="*/ 190 w 19240"/>
                      <a:gd name="connsiteY1" fmla="*/ 0 h 17811"/>
                      <a:gd name="connsiteX2" fmla="*/ 5144 w 19240"/>
                      <a:gd name="connsiteY2" fmla="*/ 0 h 17811"/>
                      <a:gd name="connsiteX3" fmla="*/ 9906 w 19240"/>
                      <a:gd name="connsiteY3" fmla="*/ 12097 h 17811"/>
                      <a:gd name="connsiteX4" fmla="*/ 10096 w 19240"/>
                      <a:gd name="connsiteY4" fmla="*/ 12097 h 17811"/>
                      <a:gd name="connsiteX5" fmla="*/ 14288 w 19240"/>
                      <a:gd name="connsiteY5" fmla="*/ 0 h 17811"/>
                      <a:gd name="connsiteX6" fmla="*/ 19240 w 19240"/>
                      <a:gd name="connsiteY6" fmla="*/ 0 h 17811"/>
                      <a:gd name="connsiteX7" fmla="*/ 19240 w 19240"/>
                      <a:gd name="connsiteY7" fmla="*/ 17812 h 17811"/>
                      <a:gd name="connsiteX8" fmla="*/ 15335 w 19240"/>
                      <a:gd name="connsiteY8" fmla="*/ 17812 h 17811"/>
                      <a:gd name="connsiteX9" fmla="*/ 15335 w 19240"/>
                      <a:gd name="connsiteY9" fmla="*/ 7715 h 17811"/>
                      <a:gd name="connsiteX10" fmla="*/ 15145 w 19240"/>
                      <a:gd name="connsiteY10" fmla="*/ 7715 h 17811"/>
                      <a:gd name="connsiteX11" fmla="*/ 11430 w 19240"/>
                      <a:gd name="connsiteY11" fmla="*/ 17812 h 17811"/>
                      <a:gd name="connsiteX12" fmla="*/ 8192 w 19240"/>
                      <a:gd name="connsiteY12" fmla="*/ 17812 h 17811"/>
                      <a:gd name="connsiteX13" fmla="*/ 4096 w 19240"/>
                      <a:gd name="connsiteY13" fmla="*/ 7334 h 17811"/>
                      <a:gd name="connsiteX14" fmla="*/ 3905 w 19240"/>
                      <a:gd name="connsiteY14" fmla="*/ 7334 h 17811"/>
                      <a:gd name="connsiteX15" fmla="*/ 3905 w 19240"/>
                      <a:gd name="connsiteY15" fmla="*/ 17812 h 17811"/>
                      <a:gd name="connsiteX16" fmla="*/ 0 w 19240"/>
                      <a:gd name="connsiteY16" fmla="*/ 17812 h 1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9240" h="17811">
                        <a:moveTo>
                          <a:pt x="190" y="17812"/>
                        </a:moveTo>
                        <a:lnTo>
                          <a:pt x="190" y="0"/>
                        </a:lnTo>
                        <a:lnTo>
                          <a:pt x="5144" y="0"/>
                        </a:lnTo>
                        <a:lnTo>
                          <a:pt x="9906" y="12097"/>
                        </a:lnTo>
                        <a:lnTo>
                          <a:pt x="10096" y="12097"/>
                        </a:lnTo>
                        <a:lnTo>
                          <a:pt x="14288" y="0"/>
                        </a:lnTo>
                        <a:lnTo>
                          <a:pt x="19240" y="0"/>
                        </a:lnTo>
                        <a:lnTo>
                          <a:pt x="19240" y="17812"/>
                        </a:lnTo>
                        <a:lnTo>
                          <a:pt x="15335" y="17812"/>
                        </a:lnTo>
                        <a:lnTo>
                          <a:pt x="15335" y="7715"/>
                        </a:lnTo>
                        <a:lnTo>
                          <a:pt x="15145" y="7715"/>
                        </a:lnTo>
                        <a:lnTo>
                          <a:pt x="11430" y="17812"/>
                        </a:lnTo>
                        <a:lnTo>
                          <a:pt x="8192" y="17812"/>
                        </a:lnTo>
                        <a:lnTo>
                          <a:pt x="4096" y="7334"/>
                        </a:lnTo>
                        <a:lnTo>
                          <a:pt x="3905" y="7334"/>
                        </a:lnTo>
                        <a:lnTo>
                          <a:pt x="3905" y="17812"/>
                        </a:lnTo>
                        <a:lnTo>
                          <a:pt x="0" y="178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34" name="Forma Livre: Forma 110">
                    <a:extLst>
                      <a:ext uri="{FF2B5EF4-FFF2-40B4-BE49-F238E27FC236}">
                        <a16:creationId xmlns:a16="http://schemas.microsoft.com/office/drawing/2014/main" id="{54736832-5EE1-A70A-03B6-F3E0AE05C668}"/>
                      </a:ext>
                    </a:extLst>
                  </p:cNvPr>
                  <p:cNvSpPr/>
                  <p:nvPr/>
                </p:nvSpPr>
                <p:spPr>
                  <a:xfrm>
                    <a:off x="7188199" y="5021992"/>
                    <a:ext cx="13049" cy="17811"/>
                  </a:xfrm>
                  <a:custGeom>
                    <a:avLst/>
                    <a:gdLst>
                      <a:gd name="connsiteX0" fmla="*/ 0 w 13049"/>
                      <a:gd name="connsiteY0" fmla="*/ 17812 h 17811"/>
                      <a:gd name="connsiteX1" fmla="*/ 0 w 13049"/>
                      <a:gd name="connsiteY1" fmla="*/ 0 h 17811"/>
                      <a:gd name="connsiteX2" fmla="*/ 6858 w 13049"/>
                      <a:gd name="connsiteY2" fmla="*/ 0 h 17811"/>
                      <a:gd name="connsiteX3" fmla="*/ 11240 w 13049"/>
                      <a:gd name="connsiteY3" fmla="*/ 1715 h 17811"/>
                      <a:gd name="connsiteX4" fmla="*/ 13049 w 13049"/>
                      <a:gd name="connsiteY4" fmla="*/ 6001 h 17811"/>
                      <a:gd name="connsiteX5" fmla="*/ 6858 w 13049"/>
                      <a:gd name="connsiteY5" fmla="*/ 12002 h 17811"/>
                      <a:gd name="connsiteX6" fmla="*/ 4000 w 13049"/>
                      <a:gd name="connsiteY6" fmla="*/ 12002 h 17811"/>
                      <a:gd name="connsiteX7" fmla="*/ 4000 w 13049"/>
                      <a:gd name="connsiteY7" fmla="*/ 17812 h 17811"/>
                      <a:gd name="connsiteX8" fmla="*/ 0 w 13049"/>
                      <a:gd name="connsiteY8" fmla="*/ 17812 h 17811"/>
                      <a:gd name="connsiteX9" fmla="*/ 4096 w 13049"/>
                      <a:gd name="connsiteY9" fmla="*/ 8572 h 17811"/>
                      <a:gd name="connsiteX10" fmla="*/ 6572 w 13049"/>
                      <a:gd name="connsiteY10" fmla="*/ 8572 h 17811"/>
                      <a:gd name="connsiteX11" fmla="*/ 9049 w 13049"/>
                      <a:gd name="connsiteY11" fmla="*/ 6001 h 17811"/>
                      <a:gd name="connsiteX12" fmla="*/ 6572 w 13049"/>
                      <a:gd name="connsiteY12" fmla="*/ 3524 h 17811"/>
                      <a:gd name="connsiteX13" fmla="*/ 4096 w 13049"/>
                      <a:gd name="connsiteY13" fmla="*/ 3524 h 17811"/>
                      <a:gd name="connsiteX14" fmla="*/ 4096 w 13049"/>
                      <a:gd name="connsiteY14" fmla="*/ 8668 h 1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3049" h="17811">
                        <a:moveTo>
                          <a:pt x="0" y="17812"/>
                        </a:moveTo>
                        <a:lnTo>
                          <a:pt x="0" y="0"/>
                        </a:lnTo>
                        <a:lnTo>
                          <a:pt x="6858" y="0"/>
                        </a:lnTo>
                        <a:cubicBezTo>
                          <a:pt x="8668" y="0"/>
                          <a:pt x="10096" y="571"/>
                          <a:pt x="11240" y="1715"/>
                        </a:cubicBezTo>
                        <a:cubicBezTo>
                          <a:pt x="12478" y="2762"/>
                          <a:pt x="13049" y="4191"/>
                          <a:pt x="13049" y="6001"/>
                        </a:cubicBezTo>
                        <a:cubicBezTo>
                          <a:pt x="13049" y="9525"/>
                          <a:pt x="10287" y="12002"/>
                          <a:pt x="6858" y="12002"/>
                        </a:cubicBezTo>
                        <a:lnTo>
                          <a:pt x="4000" y="12002"/>
                        </a:lnTo>
                        <a:lnTo>
                          <a:pt x="4000" y="17812"/>
                        </a:lnTo>
                        <a:lnTo>
                          <a:pt x="0" y="17812"/>
                        </a:lnTo>
                        <a:close/>
                        <a:moveTo>
                          <a:pt x="4096" y="8572"/>
                        </a:moveTo>
                        <a:lnTo>
                          <a:pt x="6572" y="8572"/>
                        </a:lnTo>
                        <a:cubicBezTo>
                          <a:pt x="8001" y="8572"/>
                          <a:pt x="9049" y="7525"/>
                          <a:pt x="9049" y="6001"/>
                        </a:cubicBezTo>
                        <a:cubicBezTo>
                          <a:pt x="9049" y="4477"/>
                          <a:pt x="8001" y="3524"/>
                          <a:pt x="6572" y="3524"/>
                        </a:cubicBezTo>
                        <a:lnTo>
                          <a:pt x="4096" y="3524"/>
                        </a:lnTo>
                        <a:lnTo>
                          <a:pt x="4096" y="8668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35" name="Forma Livre: Forma 111">
                    <a:extLst>
                      <a:ext uri="{FF2B5EF4-FFF2-40B4-BE49-F238E27FC236}">
                        <a16:creationId xmlns:a16="http://schemas.microsoft.com/office/drawing/2014/main" id="{AEC732C2-56A3-56A3-7427-B34FBDEABC37}"/>
                      </a:ext>
                    </a:extLst>
                  </p:cNvPr>
                  <p:cNvSpPr/>
                  <p:nvPr/>
                </p:nvSpPr>
                <p:spPr>
                  <a:xfrm>
                    <a:off x="7203725" y="5021992"/>
                    <a:ext cx="14001" cy="17811"/>
                  </a:xfrm>
                  <a:custGeom>
                    <a:avLst/>
                    <a:gdLst>
                      <a:gd name="connsiteX0" fmla="*/ 0 w 14001"/>
                      <a:gd name="connsiteY0" fmla="*/ 17812 h 17811"/>
                      <a:gd name="connsiteX1" fmla="*/ 0 w 14001"/>
                      <a:gd name="connsiteY1" fmla="*/ 0 h 17811"/>
                      <a:gd name="connsiteX2" fmla="*/ 6953 w 14001"/>
                      <a:gd name="connsiteY2" fmla="*/ 0 h 17811"/>
                      <a:gd name="connsiteX3" fmla="*/ 11525 w 14001"/>
                      <a:gd name="connsiteY3" fmla="*/ 1619 h 17811"/>
                      <a:gd name="connsiteX4" fmla="*/ 13335 w 14001"/>
                      <a:gd name="connsiteY4" fmla="*/ 5810 h 17811"/>
                      <a:gd name="connsiteX5" fmla="*/ 10192 w 14001"/>
                      <a:gd name="connsiteY5" fmla="*/ 10954 h 17811"/>
                      <a:gd name="connsiteX6" fmla="*/ 14002 w 14001"/>
                      <a:gd name="connsiteY6" fmla="*/ 17717 h 17811"/>
                      <a:gd name="connsiteX7" fmla="*/ 9525 w 14001"/>
                      <a:gd name="connsiteY7" fmla="*/ 17717 h 17811"/>
                      <a:gd name="connsiteX8" fmla="*/ 6477 w 14001"/>
                      <a:gd name="connsiteY8" fmla="*/ 11811 h 17811"/>
                      <a:gd name="connsiteX9" fmla="*/ 4096 w 14001"/>
                      <a:gd name="connsiteY9" fmla="*/ 11811 h 17811"/>
                      <a:gd name="connsiteX10" fmla="*/ 4096 w 14001"/>
                      <a:gd name="connsiteY10" fmla="*/ 17717 h 17811"/>
                      <a:gd name="connsiteX11" fmla="*/ 95 w 14001"/>
                      <a:gd name="connsiteY11" fmla="*/ 17717 h 17811"/>
                      <a:gd name="connsiteX12" fmla="*/ 4001 w 14001"/>
                      <a:gd name="connsiteY12" fmla="*/ 8477 h 17811"/>
                      <a:gd name="connsiteX13" fmla="*/ 6572 w 14001"/>
                      <a:gd name="connsiteY13" fmla="*/ 8477 h 17811"/>
                      <a:gd name="connsiteX14" fmla="*/ 9144 w 14001"/>
                      <a:gd name="connsiteY14" fmla="*/ 5906 h 17811"/>
                      <a:gd name="connsiteX15" fmla="*/ 6572 w 14001"/>
                      <a:gd name="connsiteY15" fmla="*/ 3429 h 17811"/>
                      <a:gd name="connsiteX16" fmla="*/ 4001 w 14001"/>
                      <a:gd name="connsiteY16" fmla="*/ 3429 h 17811"/>
                      <a:gd name="connsiteX17" fmla="*/ 4001 w 14001"/>
                      <a:gd name="connsiteY17" fmla="*/ 8382 h 1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4001" h="17811">
                        <a:moveTo>
                          <a:pt x="0" y="17812"/>
                        </a:moveTo>
                        <a:lnTo>
                          <a:pt x="0" y="0"/>
                        </a:lnTo>
                        <a:lnTo>
                          <a:pt x="6953" y="0"/>
                        </a:lnTo>
                        <a:cubicBezTo>
                          <a:pt x="8763" y="0"/>
                          <a:pt x="10287" y="571"/>
                          <a:pt x="11525" y="1619"/>
                        </a:cubicBezTo>
                        <a:cubicBezTo>
                          <a:pt x="12764" y="2667"/>
                          <a:pt x="13335" y="4096"/>
                          <a:pt x="13335" y="5810"/>
                        </a:cubicBezTo>
                        <a:cubicBezTo>
                          <a:pt x="13335" y="8096"/>
                          <a:pt x="12002" y="10096"/>
                          <a:pt x="10192" y="10954"/>
                        </a:cubicBezTo>
                        <a:lnTo>
                          <a:pt x="14002" y="17717"/>
                        </a:lnTo>
                        <a:lnTo>
                          <a:pt x="9525" y="17717"/>
                        </a:lnTo>
                        <a:lnTo>
                          <a:pt x="6477" y="11811"/>
                        </a:lnTo>
                        <a:lnTo>
                          <a:pt x="4096" y="11811"/>
                        </a:lnTo>
                        <a:lnTo>
                          <a:pt x="4096" y="17717"/>
                        </a:lnTo>
                        <a:lnTo>
                          <a:pt x="95" y="17717"/>
                        </a:lnTo>
                        <a:close/>
                        <a:moveTo>
                          <a:pt x="4001" y="8477"/>
                        </a:moveTo>
                        <a:lnTo>
                          <a:pt x="6572" y="8477"/>
                        </a:lnTo>
                        <a:cubicBezTo>
                          <a:pt x="8096" y="8477"/>
                          <a:pt x="9144" y="7525"/>
                          <a:pt x="9144" y="5906"/>
                        </a:cubicBezTo>
                        <a:cubicBezTo>
                          <a:pt x="9144" y="4382"/>
                          <a:pt x="8192" y="3429"/>
                          <a:pt x="6572" y="3429"/>
                        </a:cubicBezTo>
                        <a:lnTo>
                          <a:pt x="4001" y="3429"/>
                        </a:lnTo>
                        <a:lnTo>
                          <a:pt x="4001" y="83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36" name="Forma Livre: Forma 112">
                    <a:extLst>
                      <a:ext uri="{FF2B5EF4-FFF2-40B4-BE49-F238E27FC236}">
                        <a16:creationId xmlns:a16="http://schemas.microsoft.com/office/drawing/2014/main" id="{D576D89A-3338-CBD6-6CCE-6AF4A1DF9505}"/>
                      </a:ext>
                    </a:extLst>
                  </p:cNvPr>
                  <p:cNvSpPr/>
                  <p:nvPr/>
                </p:nvSpPr>
                <p:spPr>
                  <a:xfrm>
                    <a:off x="7220203" y="5021992"/>
                    <a:ext cx="11525" cy="17811"/>
                  </a:xfrm>
                  <a:custGeom>
                    <a:avLst/>
                    <a:gdLst>
                      <a:gd name="connsiteX0" fmla="*/ 0 w 11525"/>
                      <a:gd name="connsiteY0" fmla="*/ 17812 h 17811"/>
                      <a:gd name="connsiteX1" fmla="*/ 0 w 11525"/>
                      <a:gd name="connsiteY1" fmla="*/ 0 h 17811"/>
                      <a:gd name="connsiteX2" fmla="*/ 11240 w 11525"/>
                      <a:gd name="connsiteY2" fmla="*/ 0 h 17811"/>
                      <a:gd name="connsiteX3" fmla="*/ 11240 w 11525"/>
                      <a:gd name="connsiteY3" fmla="*/ 3429 h 17811"/>
                      <a:gd name="connsiteX4" fmla="*/ 4000 w 11525"/>
                      <a:gd name="connsiteY4" fmla="*/ 3429 h 17811"/>
                      <a:gd name="connsiteX5" fmla="*/ 4000 w 11525"/>
                      <a:gd name="connsiteY5" fmla="*/ 7144 h 17811"/>
                      <a:gd name="connsiteX6" fmla="*/ 10192 w 11525"/>
                      <a:gd name="connsiteY6" fmla="*/ 7144 h 17811"/>
                      <a:gd name="connsiteX7" fmla="*/ 10192 w 11525"/>
                      <a:gd name="connsiteY7" fmla="*/ 10573 h 17811"/>
                      <a:gd name="connsiteX8" fmla="*/ 4000 w 11525"/>
                      <a:gd name="connsiteY8" fmla="*/ 10573 h 17811"/>
                      <a:gd name="connsiteX9" fmla="*/ 4000 w 11525"/>
                      <a:gd name="connsiteY9" fmla="*/ 14383 h 17811"/>
                      <a:gd name="connsiteX10" fmla="*/ 11525 w 11525"/>
                      <a:gd name="connsiteY10" fmla="*/ 14383 h 17811"/>
                      <a:gd name="connsiteX11" fmla="*/ 11525 w 11525"/>
                      <a:gd name="connsiteY11" fmla="*/ 17812 h 17811"/>
                      <a:gd name="connsiteX12" fmla="*/ 0 w 11525"/>
                      <a:gd name="connsiteY12" fmla="*/ 17812 h 1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1525" h="17811">
                        <a:moveTo>
                          <a:pt x="0" y="17812"/>
                        </a:moveTo>
                        <a:lnTo>
                          <a:pt x="0" y="0"/>
                        </a:lnTo>
                        <a:lnTo>
                          <a:pt x="11240" y="0"/>
                        </a:lnTo>
                        <a:lnTo>
                          <a:pt x="11240" y="3429"/>
                        </a:lnTo>
                        <a:lnTo>
                          <a:pt x="4000" y="3429"/>
                        </a:lnTo>
                        <a:lnTo>
                          <a:pt x="4000" y="7144"/>
                        </a:lnTo>
                        <a:lnTo>
                          <a:pt x="10192" y="7144"/>
                        </a:lnTo>
                        <a:lnTo>
                          <a:pt x="10192" y="10573"/>
                        </a:lnTo>
                        <a:lnTo>
                          <a:pt x="4000" y="10573"/>
                        </a:lnTo>
                        <a:lnTo>
                          <a:pt x="4000" y="14383"/>
                        </a:lnTo>
                        <a:lnTo>
                          <a:pt x="11525" y="14383"/>
                        </a:lnTo>
                        <a:lnTo>
                          <a:pt x="11525" y="17812"/>
                        </a:lnTo>
                        <a:lnTo>
                          <a:pt x="0" y="178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37" name="Forma Livre: Forma 113">
                    <a:extLst>
                      <a:ext uri="{FF2B5EF4-FFF2-40B4-BE49-F238E27FC236}">
                        <a16:creationId xmlns:a16="http://schemas.microsoft.com/office/drawing/2014/main" id="{A4279EE8-A378-D1B8-6485-8419D7225D8A}"/>
                      </a:ext>
                    </a:extLst>
                  </p:cNvPr>
                  <p:cNvSpPr/>
                  <p:nvPr/>
                </p:nvSpPr>
                <p:spPr>
                  <a:xfrm>
                    <a:off x="7233443" y="5021706"/>
                    <a:ext cx="13906" cy="18383"/>
                  </a:xfrm>
                  <a:custGeom>
                    <a:avLst/>
                    <a:gdLst>
                      <a:gd name="connsiteX0" fmla="*/ 0 w 13906"/>
                      <a:gd name="connsiteY0" fmla="*/ 12287 h 18383"/>
                      <a:gd name="connsiteX1" fmla="*/ 3810 w 13906"/>
                      <a:gd name="connsiteY1" fmla="*/ 12287 h 18383"/>
                      <a:gd name="connsiteX2" fmla="*/ 7048 w 13906"/>
                      <a:gd name="connsiteY2" fmla="*/ 14764 h 18383"/>
                      <a:gd name="connsiteX3" fmla="*/ 9715 w 13906"/>
                      <a:gd name="connsiteY3" fmla="*/ 13049 h 18383"/>
                      <a:gd name="connsiteX4" fmla="*/ 476 w 13906"/>
                      <a:gd name="connsiteY4" fmla="*/ 5334 h 18383"/>
                      <a:gd name="connsiteX5" fmla="*/ 2191 w 13906"/>
                      <a:gd name="connsiteY5" fmla="*/ 1524 h 18383"/>
                      <a:gd name="connsiteX6" fmla="*/ 6858 w 13906"/>
                      <a:gd name="connsiteY6" fmla="*/ 0 h 18383"/>
                      <a:gd name="connsiteX7" fmla="*/ 11525 w 13906"/>
                      <a:gd name="connsiteY7" fmla="*/ 1429 h 18383"/>
                      <a:gd name="connsiteX8" fmla="*/ 13430 w 13906"/>
                      <a:gd name="connsiteY8" fmla="*/ 5620 h 18383"/>
                      <a:gd name="connsiteX9" fmla="*/ 9430 w 13906"/>
                      <a:gd name="connsiteY9" fmla="*/ 5620 h 18383"/>
                      <a:gd name="connsiteX10" fmla="*/ 6858 w 13906"/>
                      <a:gd name="connsiteY10" fmla="*/ 3524 h 18383"/>
                      <a:gd name="connsiteX11" fmla="*/ 4477 w 13906"/>
                      <a:gd name="connsiteY11" fmla="*/ 5144 h 18383"/>
                      <a:gd name="connsiteX12" fmla="*/ 13906 w 13906"/>
                      <a:gd name="connsiteY12" fmla="*/ 12573 h 18383"/>
                      <a:gd name="connsiteX13" fmla="*/ 12097 w 13906"/>
                      <a:gd name="connsiteY13" fmla="*/ 16764 h 18383"/>
                      <a:gd name="connsiteX14" fmla="*/ 6953 w 13906"/>
                      <a:gd name="connsiteY14" fmla="*/ 18383 h 18383"/>
                      <a:gd name="connsiteX15" fmla="*/ 1905 w 13906"/>
                      <a:gd name="connsiteY15" fmla="*/ 16669 h 18383"/>
                      <a:gd name="connsiteX16" fmla="*/ 95 w 13906"/>
                      <a:gd name="connsiteY16" fmla="*/ 12287 h 18383"/>
                      <a:gd name="connsiteX17" fmla="*/ 95 w 13906"/>
                      <a:gd name="connsiteY17" fmla="*/ 12287 h 1838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3906" h="18383">
                        <a:moveTo>
                          <a:pt x="0" y="12287"/>
                        </a:moveTo>
                        <a:lnTo>
                          <a:pt x="3810" y="12287"/>
                        </a:lnTo>
                        <a:cubicBezTo>
                          <a:pt x="3905" y="13716"/>
                          <a:pt x="5048" y="14764"/>
                          <a:pt x="7048" y="14764"/>
                        </a:cubicBezTo>
                        <a:cubicBezTo>
                          <a:pt x="8668" y="14764"/>
                          <a:pt x="9715" y="14097"/>
                          <a:pt x="9715" y="13049"/>
                        </a:cubicBezTo>
                        <a:cubicBezTo>
                          <a:pt x="9715" y="9716"/>
                          <a:pt x="476" y="12764"/>
                          <a:pt x="476" y="5334"/>
                        </a:cubicBezTo>
                        <a:cubicBezTo>
                          <a:pt x="476" y="3810"/>
                          <a:pt x="1048" y="2477"/>
                          <a:pt x="2191" y="1524"/>
                        </a:cubicBezTo>
                        <a:cubicBezTo>
                          <a:pt x="3334" y="476"/>
                          <a:pt x="4953" y="0"/>
                          <a:pt x="6858" y="0"/>
                        </a:cubicBezTo>
                        <a:cubicBezTo>
                          <a:pt x="8763" y="0"/>
                          <a:pt x="10382" y="476"/>
                          <a:pt x="11525" y="1429"/>
                        </a:cubicBezTo>
                        <a:cubicBezTo>
                          <a:pt x="12763" y="2381"/>
                          <a:pt x="13335" y="3810"/>
                          <a:pt x="13430" y="5620"/>
                        </a:cubicBezTo>
                        <a:lnTo>
                          <a:pt x="9430" y="5620"/>
                        </a:lnTo>
                        <a:cubicBezTo>
                          <a:pt x="9430" y="4382"/>
                          <a:pt x="8477" y="3524"/>
                          <a:pt x="6858" y="3524"/>
                        </a:cubicBezTo>
                        <a:cubicBezTo>
                          <a:pt x="5334" y="3524"/>
                          <a:pt x="4477" y="4191"/>
                          <a:pt x="4477" y="5144"/>
                        </a:cubicBezTo>
                        <a:cubicBezTo>
                          <a:pt x="4477" y="8287"/>
                          <a:pt x="13906" y="5429"/>
                          <a:pt x="13906" y="12573"/>
                        </a:cubicBezTo>
                        <a:cubicBezTo>
                          <a:pt x="13906" y="14288"/>
                          <a:pt x="13335" y="15621"/>
                          <a:pt x="12097" y="16764"/>
                        </a:cubicBezTo>
                        <a:cubicBezTo>
                          <a:pt x="10858" y="17812"/>
                          <a:pt x="9144" y="18383"/>
                          <a:pt x="6953" y="18383"/>
                        </a:cubicBezTo>
                        <a:cubicBezTo>
                          <a:pt x="4763" y="18383"/>
                          <a:pt x="3143" y="17812"/>
                          <a:pt x="1905" y="16669"/>
                        </a:cubicBezTo>
                        <a:cubicBezTo>
                          <a:pt x="667" y="15621"/>
                          <a:pt x="95" y="14097"/>
                          <a:pt x="95" y="12287"/>
                        </a:cubicBezTo>
                        <a:lnTo>
                          <a:pt x="95" y="1228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38" name="Forma Livre: Forma 114">
                    <a:extLst>
                      <a:ext uri="{FF2B5EF4-FFF2-40B4-BE49-F238E27FC236}">
                        <a16:creationId xmlns:a16="http://schemas.microsoft.com/office/drawing/2014/main" id="{B00909C7-6C1E-54D1-57F9-A95BC2ED47E9}"/>
                      </a:ext>
                    </a:extLst>
                  </p:cNvPr>
                  <p:cNvSpPr/>
                  <p:nvPr/>
                </p:nvSpPr>
                <p:spPr>
                  <a:xfrm>
                    <a:off x="7248492" y="5021992"/>
                    <a:ext cx="17335" cy="17811"/>
                  </a:xfrm>
                  <a:custGeom>
                    <a:avLst/>
                    <a:gdLst>
                      <a:gd name="connsiteX0" fmla="*/ 0 w 17335"/>
                      <a:gd name="connsiteY0" fmla="*/ 17812 h 17811"/>
                      <a:gd name="connsiteX1" fmla="*/ 6096 w 17335"/>
                      <a:gd name="connsiteY1" fmla="*/ 0 h 17811"/>
                      <a:gd name="connsiteX2" fmla="*/ 11240 w 17335"/>
                      <a:gd name="connsiteY2" fmla="*/ 0 h 17811"/>
                      <a:gd name="connsiteX3" fmla="*/ 17335 w 17335"/>
                      <a:gd name="connsiteY3" fmla="*/ 17812 h 17811"/>
                      <a:gd name="connsiteX4" fmla="*/ 13049 w 17335"/>
                      <a:gd name="connsiteY4" fmla="*/ 17812 h 17811"/>
                      <a:gd name="connsiteX5" fmla="*/ 12001 w 17335"/>
                      <a:gd name="connsiteY5" fmla="*/ 14669 h 17811"/>
                      <a:gd name="connsiteX6" fmla="*/ 5144 w 17335"/>
                      <a:gd name="connsiteY6" fmla="*/ 14669 h 17811"/>
                      <a:gd name="connsiteX7" fmla="*/ 4096 w 17335"/>
                      <a:gd name="connsiteY7" fmla="*/ 17812 h 17811"/>
                      <a:gd name="connsiteX8" fmla="*/ 0 w 17335"/>
                      <a:gd name="connsiteY8" fmla="*/ 17812 h 17811"/>
                      <a:gd name="connsiteX9" fmla="*/ 6286 w 17335"/>
                      <a:gd name="connsiteY9" fmla="*/ 11144 h 17811"/>
                      <a:gd name="connsiteX10" fmla="*/ 10954 w 17335"/>
                      <a:gd name="connsiteY10" fmla="*/ 11144 h 17811"/>
                      <a:gd name="connsiteX11" fmla="*/ 8763 w 17335"/>
                      <a:gd name="connsiteY11" fmla="*/ 4477 h 17811"/>
                      <a:gd name="connsiteX12" fmla="*/ 8573 w 17335"/>
                      <a:gd name="connsiteY12" fmla="*/ 4477 h 17811"/>
                      <a:gd name="connsiteX13" fmla="*/ 6382 w 17335"/>
                      <a:gd name="connsiteY13" fmla="*/ 11144 h 17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7335" h="17811">
                        <a:moveTo>
                          <a:pt x="0" y="17812"/>
                        </a:moveTo>
                        <a:lnTo>
                          <a:pt x="6096" y="0"/>
                        </a:lnTo>
                        <a:lnTo>
                          <a:pt x="11240" y="0"/>
                        </a:lnTo>
                        <a:lnTo>
                          <a:pt x="17335" y="17812"/>
                        </a:lnTo>
                        <a:lnTo>
                          <a:pt x="13049" y="17812"/>
                        </a:lnTo>
                        <a:lnTo>
                          <a:pt x="12001" y="14669"/>
                        </a:lnTo>
                        <a:lnTo>
                          <a:pt x="5144" y="14669"/>
                        </a:lnTo>
                        <a:lnTo>
                          <a:pt x="4096" y="17812"/>
                        </a:lnTo>
                        <a:lnTo>
                          <a:pt x="0" y="17812"/>
                        </a:lnTo>
                        <a:close/>
                        <a:moveTo>
                          <a:pt x="6286" y="11144"/>
                        </a:moveTo>
                        <a:lnTo>
                          <a:pt x="10954" y="11144"/>
                        </a:lnTo>
                        <a:lnTo>
                          <a:pt x="8763" y="4477"/>
                        </a:lnTo>
                        <a:lnTo>
                          <a:pt x="8573" y="4477"/>
                        </a:lnTo>
                        <a:lnTo>
                          <a:pt x="6382" y="1114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221" name="Gráfico 17">
                  <a:extLst>
                    <a:ext uri="{FF2B5EF4-FFF2-40B4-BE49-F238E27FC236}">
                      <a16:creationId xmlns:a16="http://schemas.microsoft.com/office/drawing/2014/main" id="{65B92DFE-9525-AC80-5BE9-307EF35BBAA7}"/>
                    </a:ext>
                  </a:extLst>
                </p:cNvPr>
                <p:cNvGrpSpPr/>
                <p:nvPr/>
              </p:nvGrpSpPr>
              <p:grpSpPr>
                <a:xfrm>
                  <a:off x="7275162" y="5007895"/>
                  <a:ext cx="187356" cy="32194"/>
                  <a:chOff x="7275162" y="5007895"/>
                  <a:chExt cx="187356" cy="32194"/>
                </a:xfrm>
                <a:solidFill>
                  <a:srgbClr val="FFFFFF"/>
                </a:solidFill>
              </p:grpSpPr>
              <p:sp>
                <p:nvSpPr>
                  <p:cNvPr id="222" name="Forma Livre: Forma 98">
                    <a:extLst>
                      <a:ext uri="{FF2B5EF4-FFF2-40B4-BE49-F238E27FC236}">
                        <a16:creationId xmlns:a16="http://schemas.microsoft.com/office/drawing/2014/main" id="{15FDBD73-E4C2-50D4-D798-3B9672E0F958}"/>
                      </a:ext>
                    </a:extLst>
                  </p:cNvPr>
                  <p:cNvSpPr/>
                  <p:nvPr/>
                </p:nvSpPr>
                <p:spPr>
                  <a:xfrm>
                    <a:off x="7275162" y="5008657"/>
                    <a:ext cx="20002" cy="30956"/>
                  </a:xfrm>
                  <a:custGeom>
                    <a:avLst/>
                    <a:gdLst>
                      <a:gd name="connsiteX0" fmla="*/ 381 w 20002"/>
                      <a:gd name="connsiteY0" fmla="*/ 0 h 30956"/>
                      <a:gd name="connsiteX1" fmla="*/ 0 w 20002"/>
                      <a:gd name="connsiteY1" fmla="*/ 0 h 30956"/>
                      <a:gd name="connsiteX2" fmla="*/ 0 w 20002"/>
                      <a:gd name="connsiteY2" fmla="*/ 476 h 30956"/>
                      <a:gd name="connsiteX3" fmla="*/ 0 w 20002"/>
                      <a:gd name="connsiteY3" fmla="*/ 30480 h 30956"/>
                      <a:gd name="connsiteX4" fmla="*/ 0 w 20002"/>
                      <a:gd name="connsiteY4" fmla="*/ 30956 h 30956"/>
                      <a:gd name="connsiteX5" fmla="*/ 381 w 20002"/>
                      <a:gd name="connsiteY5" fmla="*/ 30956 h 30956"/>
                      <a:gd name="connsiteX6" fmla="*/ 5048 w 20002"/>
                      <a:gd name="connsiteY6" fmla="*/ 30956 h 30956"/>
                      <a:gd name="connsiteX7" fmla="*/ 5525 w 20002"/>
                      <a:gd name="connsiteY7" fmla="*/ 30956 h 30956"/>
                      <a:gd name="connsiteX8" fmla="*/ 5525 w 20002"/>
                      <a:gd name="connsiteY8" fmla="*/ 30480 h 30956"/>
                      <a:gd name="connsiteX9" fmla="*/ 5525 w 20002"/>
                      <a:gd name="connsiteY9" fmla="*/ 18193 h 30956"/>
                      <a:gd name="connsiteX10" fmla="*/ 17907 w 20002"/>
                      <a:gd name="connsiteY10" fmla="*/ 18193 h 30956"/>
                      <a:gd name="connsiteX11" fmla="*/ 18288 w 20002"/>
                      <a:gd name="connsiteY11" fmla="*/ 18193 h 30956"/>
                      <a:gd name="connsiteX12" fmla="*/ 18288 w 20002"/>
                      <a:gd name="connsiteY12" fmla="*/ 17717 h 30956"/>
                      <a:gd name="connsiteX13" fmla="*/ 18288 w 20002"/>
                      <a:gd name="connsiteY13" fmla="*/ 13716 h 30956"/>
                      <a:gd name="connsiteX14" fmla="*/ 18288 w 20002"/>
                      <a:gd name="connsiteY14" fmla="*/ 13240 h 30956"/>
                      <a:gd name="connsiteX15" fmla="*/ 17907 w 20002"/>
                      <a:gd name="connsiteY15" fmla="*/ 13240 h 30956"/>
                      <a:gd name="connsiteX16" fmla="*/ 5525 w 20002"/>
                      <a:gd name="connsiteY16" fmla="*/ 13240 h 30956"/>
                      <a:gd name="connsiteX17" fmla="*/ 5525 w 20002"/>
                      <a:gd name="connsiteY17" fmla="*/ 5048 h 30956"/>
                      <a:gd name="connsiteX18" fmla="*/ 19526 w 20002"/>
                      <a:gd name="connsiteY18" fmla="*/ 5048 h 30956"/>
                      <a:gd name="connsiteX19" fmla="*/ 20003 w 20002"/>
                      <a:gd name="connsiteY19" fmla="*/ 5048 h 30956"/>
                      <a:gd name="connsiteX20" fmla="*/ 20003 w 20002"/>
                      <a:gd name="connsiteY20" fmla="*/ 4572 h 30956"/>
                      <a:gd name="connsiteX21" fmla="*/ 20003 w 20002"/>
                      <a:gd name="connsiteY21" fmla="*/ 476 h 30956"/>
                      <a:gd name="connsiteX22" fmla="*/ 20003 w 20002"/>
                      <a:gd name="connsiteY22" fmla="*/ 0 h 30956"/>
                      <a:gd name="connsiteX23" fmla="*/ 19526 w 20002"/>
                      <a:gd name="connsiteY23" fmla="*/ 0 h 30956"/>
                      <a:gd name="connsiteX24" fmla="*/ 381 w 20002"/>
                      <a:gd name="connsiteY24" fmla="*/ 0 h 3095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0002" h="30956">
                        <a:moveTo>
                          <a:pt x="381" y="0"/>
                        </a:moveTo>
                        <a:lnTo>
                          <a:pt x="0" y="0"/>
                        </a:lnTo>
                        <a:lnTo>
                          <a:pt x="0" y="476"/>
                        </a:lnTo>
                        <a:lnTo>
                          <a:pt x="0" y="30480"/>
                        </a:lnTo>
                        <a:lnTo>
                          <a:pt x="0" y="30956"/>
                        </a:lnTo>
                        <a:lnTo>
                          <a:pt x="381" y="30956"/>
                        </a:lnTo>
                        <a:lnTo>
                          <a:pt x="5048" y="30956"/>
                        </a:lnTo>
                        <a:lnTo>
                          <a:pt x="5525" y="30956"/>
                        </a:lnTo>
                        <a:lnTo>
                          <a:pt x="5525" y="30480"/>
                        </a:lnTo>
                        <a:lnTo>
                          <a:pt x="5525" y="18193"/>
                        </a:lnTo>
                        <a:lnTo>
                          <a:pt x="17907" y="18193"/>
                        </a:lnTo>
                        <a:lnTo>
                          <a:pt x="18288" y="18193"/>
                        </a:lnTo>
                        <a:lnTo>
                          <a:pt x="18288" y="17717"/>
                        </a:lnTo>
                        <a:lnTo>
                          <a:pt x="18288" y="13716"/>
                        </a:lnTo>
                        <a:lnTo>
                          <a:pt x="18288" y="13240"/>
                        </a:lnTo>
                        <a:lnTo>
                          <a:pt x="17907" y="13240"/>
                        </a:lnTo>
                        <a:lnTo>
                          <a:pt x="5525" y="13240"/>
                        </a:lnTo>
                        <a:lnTo>
                          <a:pt x="5525" y="5048"/>
                        </a:lnTo>
                        <a:lnTo>
                          <a:pt x="19526" y="5048"/>
                        </a:lnTo>
                        <a:lnTo>
                          <a:pt x="20003" y="5048"/>
                        </a:lnTo>
                        <a:lnTo>
                          <a:pt x="20003" y="4572"/>
                        </a:lnTo>
                        <a:lnTo>
                          <a:pt x="20003" y="476"/>
                        </a:lnTo>
                        <a:lnTo>
                          <a:pt x="20003" y="0"/>
                        </a:lnTo>
                        <a:lnTo>
                          <a:pt x="19526" y="0"/>
                        </a:lnTo>
                        <a:lnTo>
                          <a:pt x="38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23" name="Forma Livre: Forma 99">
                    <a:extLst>
                      <a:ext uri="{FF2B5EF4-FFF2-40B4-BE49-F238E27FC236}">
                        <a16:creationId xmlns:a16="http://schemas.microsoft.com/office/drawing/2014/main" id="{0F4DCDB1-20D6-36A7-A207-98BA00B47C6E}"/>
                      </a:ext>
                    </a:extLst>
                  </p:cNvPr>
                  <p:cNvSpPr/>
                  <p:nvPr/>
                </p:nvSpPr>
                <p:spPr>
                  <a:xfrm>
                    <a:off x="7298784" y="5007895"/>
                    <a:ext cx="31241" cy="32004"/>
                  </a:xfrm>
                  <a:custGeom>
                    <a:avLst/>
                    <a:gdLst>
                      <a:gd name="connsiteX0" fmla="*/ 25527 w 31241"/>
                      <a:gd name="connsiteY0" fmla="*/ 20669 h 32004"/>
                      <a:gd name="connsiteX1" fmla="*/ 25241 w 31241"/>
                      <a:gd name="connsiteY1" fmla="*/ 20669 h 32004"/>
                      <a:gd name="connsiteX2" fmla="*/ 25241 w 31241"/>
                      <a:gd name="connsiteY2" fmla="*/ 20955 h 32004"/>
                      <a:gd name="connsiteX3" fmla="*/ 16097 w 31241"/>
                      <a:gd name="connsiteY3" fmla="*/ 26860 h 32004"/>
                      <a:gd name="connsiteX4" fmla="*/ 8763 w 31241"/>
                      <a:gd name="connsiteY4" fmla="*/ 23813 h 32004"/>
                      <a:gd name="connsiteX5" fmla="*/ 5810 w 31241"/>
                      <a:gd name="connsiteY5" fmla="*/ 16097 h 32004"/>
                      <a:gd name="connsiteX6" fmla="*/ 8858 w 31241"/>
                      <a:gd name="connsiteY6" fmla="*/ 8382 h 32004"/>
                      <a:gd name="connsiteX7" fmla="*/ 15907 w 31241"/>
                      <a:gd name="connsiteY7" fmla="*/ 5334 h 32004"/>
                      <a:gd name="connsiteX8" fmla="*/ 16097 w 31241"/>
                      <a:gd name="connsiteY8" fmla="*/ 5334 h 32004"/>
                      <a:gd name="connsiteX9" fmla="*/ 25146 w 31241"/>
                      <a:gd name="connsiteY9" fmla="*/ 11335 h 32004"/>
                      <a:gd name="connsiteX10" fmla="*/ 25146 w 31241"/>
                      <a:gd name="connsiteY10" fmla="*/ 11620 h 32004"/>
                      <a:gd name="connsiteX11" fmla="*/ 31147 w 31241"/>
                      <a:gd name="connsiteY11" fmla="*/ 11620 h 32004"/>
                      <a:gd name="connsiteX12" fmla="*/ 30956 w 31241"/>
                      <a:gd name="connsiteY12" fmla="*/ 11049 h 32004"/>
                      <a:gd name="connsiteX13" fmla="*/ 25622 w 31241"/>
                      <a:gd name="connsiteY13" fmla="*/ 3048 h 32004"/>
                      <a:gd name="connsiteX14" fmla="*/ 16097 w 31241"/>
                      <a:gd name="connsiteY14" fmla="*/ 0 h 32004"/>
                      <a:gd name="connsiteX15" fmla="*/ 4572 w 31241"/>
                      <a:gd name="connsiteY15" fmla="*/ 4572 h 32004"/>
                      <a:gd name="connsiteX16" fmla="*/ 0 w 31241"/>
                      <a:gd name="connsiteY16" fmla="*/ 16002 h 32004"/>
                      <a:gd name="connsiteX17" fmla="*/ 4572 w 31241"/>
                      <a:gd name="connsiteY17" fmla="*/ 27432 h 32004"/>
                      <a:gd name="connsiteX18" fmla="*/ 16097 w 31241"/>
                      <a:gd name="connsiteY18" fmla="*/ 32004 h 32004"/>
                      <a:gd name="connsiteX19" fmla="*/ 25717 w 31241"/>
                      <a:gd name="connsiteY19" fmla="*/ 28956 h 32004"/>
                      <a:gd name="connsiteX20" fmla="*/ 31052 w 31241"/>
                      <a:gd name="connsiteY20" fmla="*/ 20955 h 32004"/>
                      <a:gd name="connsiteX21" fmla="*/ 31242 w 31241"/>
                      <a:gd name="connsiteY21" fmla="*/ 20383 h 32004"/>
                      <a:gd name="connsiteX22" fmla="*/ 25527 w 31241"/>
                      <a:gd name="connsiteY22" fmla="*/ 20383 h 3200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1241" h="32004">
                        <a:moveTo>
                          <a:pt x="25527" y="20669"/>
                        </a:moveTo>
                        <a:lnTo>
                          <a:pt x="25241" y="20669"/>
                        </a:lnTo>
                        <a:lnTo>
                          <a:pt x="25241" y="20955"/>
                        </a:lnTo>
                        <a:cubicBezTo>
                          <a:pt x="23813" y="24670"/>
                          <a:pt x="20479" y="26860"/>
                          <a:pt x="16097" y="26860"/>
                        </a:cubicBezTo>
                        <a:cubicBezTo>
                          <a:pt x="13240" y="26860"/>
                          <a:pt x="10763" y="25813"/>
                          <a:pt x="8763" y="23813"/>
                        </a:cubicBezTo>
                        <a:cubicBezTo>
                          <a:pt x="6763" y="21812"/>
                          <a:pt x="5810" y="19241"/>
                          <a:pt x="5810" y="16097"/>
                        </a:cubicBezTo>
                        <a:cubicBezTo>
                          <a:pt x="5810" y="13144"/>
                          <a:pt x="6858" y="10478"/>
                          <a:pt x="8858" y="8382"/>
                        </a:cubicBezTo>
                        <a:cubicBezTo>
                          <a:pt x="10763" y="6477"/>
                          <a:pt x="13240" y="5334"/>
                          <a:pt x="15907" y="5334"/>
                        </a:cubicBezTo>
                        <a:lnTo>
                          <a:pt x="16097" y="5334"/>
                        </a:lnTo>
                        <a:cubicBezTo>
                          <a:pt x="20383" y="5334"/>
                          <a:pt x="23908" y="7620"/>
                          <a:pt x="25146" y="11335"/>
                        </a:cubicBezTo>
                        <a:lnTo>
                          <a:pt x="25146" y="11620"/>
                        </a:lnTo>
                        <a:lnTo>
                          <a:pt x="31147" y="11620"/>
                        </a:lnTo>
                        <a:lnTo>
                          <a:pt x="30956" y="11049"/>
                        </a:lnTo>
                        <a:cubicBezTo>
                          <a:pt x="30004" y="7715"/>
                          <a:pt x="28194" y="5048"/>
                          <a:pt x="25622" y="3048"/>
                        </a:cubicBezTo>
                        <a:cubicBezTo>
                          <a:pt x="23050" y="1048"/>
                          <a:pt x="19812" y="0"/>
                          <a:pt x="16097" y="0"/>
                        </a:cubicBezTo>
                        <a:cubicBezTo>
                          <a:pt x="11621" y="0"/>
                          <a:pt x="7525" y="1619"/>
                          <a:pt x="4572" y="4572"/>
                        </a:cubicBezTo>
                        <a:cubicBezTo>
                          <a:pt x="1619" y="7525"/>
                          <a:pt x="0" y="11620"/>
                          <a:pt x="0" y="16002"/>
                        </a:cubicBezTo>
                        <a:cubicBezTo>
                          <a:pt x="0" y="20383"/>
                          <a:pt x="1619" y="24575"/>
                          <a:pt x="4572" y="27432"/>
                        </a:cubicBezTo>
                        <a:cubicBezTo>
                          <a:pt x="7525" y="30385"/>
                          <a:pt x="11621" y="32004"/>
                          <a:pt x="16097" y="32004"/>
                        </a:cubicBezTo>
                        <a:cubicBezTo>
                          <a:pt x="19717" y="32004"/>
                          <a:pt x="22955" y="30956"/>
                          <a:pt x="25717" y="28956"/>
                        </a:cubicBezTo>
                        <a:cubicBezTo>
                          <a:pt x="28384" y="26956"/>
                          <a:pt x="30194" y="24289"/>
                          <a:pt x="31052" y="20955"/>
                        </a:cubicBezTo>
                        <a:lnTo>
                          <a:pt x="31242" y="20383"/>
                        </a:lnTo>
                        <a:lnTo>
                          <a:pt x="25527" y="2038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24" name="Forma Livre: Forma 100">
                    <a:extLst>
                      <a:ext uri="{FF2B5EF4-FFF2-40B4-BE49-F238E27FC236}">
                        <a16:creationId xmlns:a16="http://schemas.microsoft.com/office/drawing/2014/main" id="{9BDF2212-07E0-AA28-C55D-918AD0D65F03}"/>
                      </a:ext>
                    </a:extLst>
                  </p:cNvPr>
                  <p:cNvSpPr/>
                  <p:nvPr/>
                </p:nvSpPr>
                <p:spPr>
                  <a:xfrm>
                    <a:off x="7360030" y="5015706"/>
                    <a:ext cx="34194" cy="23907"/>
                  </a:xfrm>
                  <a:custGeom>
                    <a:avLst/>
                    <a:gdLst>
                      <a:gd name="connsiteX0" fmla="*/ 25622 w 34194"/>
                      <a:gd name="connsiteY0" fmla="*/ 0 h 23907"/>
                      <a:gd name="connsiteX1" fmla="*/ 18574 w 34194"/>
                      <a:gd name="connsiteY1" fmla="*/ 3619 h 23907"/>
                      <a:gd name="connsiteX2" fmla="*/ 11525 w 34194"/>
                      <a:gd name="connsiteY2" fmla="*/ 0 h 23907"/>
                      <a:gd name="connsiteX3" fmla="*/ 5334 w 34194"/>
                      <a:gd name="connsiteY3" fmla="*/ 2857 h 23907"/>
                      <a:gd name="connsiteX4" fmla="*/ 5334 w 34194"/>
                      <a:gd name="connsiteY4" fmla="*/ 571 h 23907"/>
                      <a:gd name="connsiteX5" fmla="*/ 0 w 34194"/>
                      <a:gd name="connsiteY5" fmla="*/ 571 h 23907"/>
                      <a:gd name="connsiteX6" fmla="*/ 0 w 34194"/>
                      <a:gd name="connsiteY6" fmla="*/ 23908 h 23907"/>
                      <a:gd name="connsiteX7" fmla="*/ 5429 w 34194"/>
                      <a:gd name="connsiteY7" fmla="*/ 23908 h 23907"/>
                      <a:gd name="connsiteX8" fmla="*/ 5429 w 34194"/>
                      <a:gd name="connsiteY8" fmla="*/ 10192 h 23907"/>
                      <a:gd name="connsiteX9" fmla="*/ 10001 w 34194"/>
                      <a:gd name="connsiteY9" fmla="*/ 5048 h 23907"/>
                      <a:gd name="connsiteX10" fmla="*/ 14383 w 34194"/>
                      <a:gd name="connsiteY10" fmla="*/ 9716 h 23907"/>
                      <a:gd name="connsiteX11" fmla="*/ 14383 w 34194"/>
                      <a:gd name="connsiteY11" fmla="*/ 23908 h 23907"/>
                      <a:gd name="connsiteX12" fmla="*/ 19812 w 34194"/>
                      <a:gd name="connsiteY12" fmla="*/ 23908 h 23907"/>
                      <a:gd name="connsiteX13" fmla="*/ 19812 w 34194"/>
                      <a:gd name="connsiteY13" fmla="*/ 10382 h 23907"/>
                      <a:gd name="connsiteX14" fmla="*/ 24479 w 34194"/>
                      <a:gd name="connsiteY14" fmla="*/ 5144 h 23907"/>
                      <a:gd name="connsiteX15" fmla="*/ 28765 w 34194"/>
                      <a:gd name="connsiteY15" fmla="*/ 10287 h 23907"/>
                      <a:gd name="connsiteX16" fmla="*/ 28765 w 34194"/>
                      <a:gd name="connsiteY16" fmla="*/ 23908 h 23907"/>
                      <a:gd name="connsiteX17" fmla="*/ 34195 w 34194"/>
                      <a:gd name="connsiteY17" fmla="*/ 23908 h 23907"/>
                      <a:gd name="connsiteX18" fmla="*/ 34195 w 34194"/>
                      <a:gd name="connsiteY18" fmla="*/ 8763 h 23907"/>
                      <a:gd name="connsiteX19" fmla="*/ 31813 w 34194"/>
                      <a:gd name="connsiteY19" fmla="*/ 2477 h 23907"/>
                      <a:gd name="connsiteX20" fmla="*/ 25527 w 34194"/>
                      <a:gd name="connsiteY20" fmla="*/ 0 h 2390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4194" h="23907">
                        <a:moveTo>
                          <a:pt x="25622" y="0"/>
                        </a:moveTo>
                        <a:cubicBezTo>
                          <a:pt x="22479" y="0"/>
                          <a:pt x="20098" y="1238"/>
                          <a:pt x="18574" y="3619"/>
                        </a:cubicBezTo>
                        <a:cubicBezTo>
                          <a:pt x="17050" y="1333"/>
                          <a:pt x="14573" y="0"/>
                          <a:pt x="11525" y="0"/>
                        </a:cubicBezTo>
                        <a:cubicBezTo>
                          <a:pt x="8954" y="0"/>
                          <a:pt x="6667" y="1048"/>
                          <a:pt x="5334" y="2857"/>
                        </a:cubicBezTo>
                        <a:lnTo>
                          <a:pt x="5334" y="571"/>
                        </a:lnTo>
                        <a:lnTo>
                          <a:pt x="0" y="571"/>
                        </a:lnTo>
                        <a:lnTo>
                          <a:pt x="0" y="23908"/>
                        </a:lnTo>
                        <a:lnTo>
                          <a:pt x="5429" y="23908"/>
                        </a:lnTo>
                        <a:lnTo>
                          <a:pt x="5429" y="10192"/>
                        </a:lnTo>
                        <a:cubicBezTo>
                          <a:pt x="5429" y="7239"/>
                          <a:pt x="7334" y="5048"/>
                          <a:pt x="10001" y="5048"/>
                        </a:cubicBezTo>
                        <a:cubicBezTo>
                          <a:pt x="12668" y="5048"/>
                          <a:pt x="14383" y="6858"/>
                          <a:pt x="14383" y="9716"/>
                        </a:cubicBezTo>
                        <a:lnTo>
                          <a:pt x="14383" y="23908"/>
                        </a:lnTo>
                        <a:lnTo>
                          <a:pt x="19812" y="23908"/>
                        </a:lnTo>
                        <a:lnTo>
                          <a:pt x="19812" y="10382"/>
                        </a:lnTo>
                        <a:cubicBezTo>
                          <a:pt x="19812" y="7239"/>
                          <a:pt x="21717" y="5144"/>
                          <a:pt x="24479" y="5144"/>
                        </a:cubicBezTo>
                        <a:cubicBezTo>
                          <a:pt x="27242" y="5144"/>
                          <a:pt x="28765" y="6953"/>
                          <a:pt x="28765" y="10287"/>
                        </a:cubicBezTo>
                        <a:lnTo>
                          <a:pt x="28765" y="23908"/>
                        </a:lnTo>
                        <a:lnTo>
                          <a:pt x="34195" y="23908"/>
                        </a:lnTo>
                        <a:lnTo>
                          <a:pt x="34195" y="8763"/>
                        </a:lnTo>
                        <a:cubicBezTo>
                          <a:pt x="34195" y="6191"/>
                          <a:pt x="33338" y="4096"/>
                          <a:pt x="31813" y="2477"/>
                        </a:cubicBezTo>
                        <a:cubicBezTo>
                          <a:pt x="30194" y="857"/>
                          <a:pt x="28099" y="0"/>
                          <a:pt x="2552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25" name="Forma Livre: Forma 101">
                    <a:extLst>
                      <a:ext uri="{FF2B5EF4-FFF2-40B4-BE49-F238E27FC236}">
                        <a16:creationId xmlns:a16="http://schemas.microsoft.com/office/drawing/2014/main" id="{DA4BA6D2-7A60-767A-89B1-B0FBCE51ABC3}"/>
                      </a:ext>
                    </a:extLst>
                  </p:cNvPr>
                  <p:cNvSpPr/>
                  <p:nvPr/>
                </p:nvSpPr>
                <p:spPr>
                  <a:xfrm>
                    <a:off x="7424800" y="5016182"/>
                    <a:ext cx="13525" cy="23431"/>
                  </a:xfrm>
                  <a:custGeom>
                    <a:avLst/>
                    <a:gdLst>
                      <a:gd name="connsiteX0" fmla="*/ 11049 w 13525"/>
                      <a:gd name="connsiteY0" fmla="*/ 0 h 23431"/>
                      <a:gd name="connsiteX1" fmla="*/ 5239 w 13525"/>
                      <a:gd name="connsiteY1" fmla="*/ 3143 h 23431"/>
                      <a:gd name="connsiteX2" fmla="*/ 5239 w 13525"/>
                      <a:gd name="connsiteY2" fmla="*/ 95 h 23431"/>
                      <a:gd name="connsiteX3" fmla="*/ 0 w 13525"/>
                      <a:gd name="connsiteY3" fmla="*/ 95 h 23431"/>
                      <a:gd name="connsiteX4" fmla="*/ 0 w 13525"/>
                      <a:gd name="connsiteY4" fmla="*/ 23432 h 23431"/>
                      <a:gd name="connsiteX5" fmla="*/ 5429 w 13525"/>
                      <a:gd name="connsiteY5" fmla="*/ 23432 h 23431"/>
                      <a:gd name="connsiteX6" fmla="*/ 5429 w 13525"/>
                      <a:gd name="connsiteY6" fmla="*/ 11906 h 23431"/>
                      <a:gd name="connsiteX7" fmla="*/ 10954 w 13525"/>
                      <a:gd name="connsiteY7" fmla="*/ 5334 h 23431"/>
                      <a:gd name="connsiteX8" fmla="*/ 13526 w 13525"/>
                      <a:gd name="connsiteY8" fmla="*/ 5334 h 23431"/>
                      <a:gd name="connsiteX9" fmla="*/ 13526 w 13525"/>
                      <a:gd name="connsiteY9" fmla="*/ 0 h 23431"/>
                      <a:gd name="connsiteX10" fmla="*/ 11049 w 13525"/>
                      <a:gd name="connsiteY10" fmla="*/ 0 h 2343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3525" h="23431">
                        <a:moveTo>
                          <a:pt x="11049" y="0"/>
                        </a:moveTo>
                        <a:cubicBezTo>
                          <a:pt x="8382" y="0"/>
                          <a:pt x="6287" y="1429"/>
                          <a:pt x="5239" y="3143"/>
                        </a:cubicBezTo>
                        <a:lnTo>
                          <a:pt x="5239" y="95"/>
                        </a:lnTo>
                        <a:lnTo>
                          <a:pt x="0" y="95"/>
                        </a:lnTo>
                        <a:lnTo>
                          <a:pt x="0" y="23432"/>
                        </a:lnTo>
                        <a:lnTo>
                          <a:pt x="5429" y="23432"/>
                        </a:lnTo>
                        <a:lnTo>
                          <a:pt x="5429" y="11906"/>
                        </a:lnTo>
                        <a:cubicBezTo>
                          <a:pt x="5429" y="7811"/>
                          <a:pt x="7525" y="5334"/>
                          <a:pt x="10954" y="5334"/>
                        </a:cubicBezTo>
                        <a:lnTo>
                          <a:pt x="13526" y="5334"/>
                        </a:lnTo>
                        <a:lnTo>
                          <a:pt x="13526" y="0"/>
                        </a:lnTo>
                        <a:lnTo>
                          <a:pt x="11049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26" name="Forma Livre: Forma 102">
                    <a:extLst>
                      <a:ext uri="{FF2B5EF4-FFF2-40B4-BE49-F238E27FC236}">
                        <a16:creationId xmlns:a16="http://schemas.microsoft.com/office/drawing/2014/main" id="{BB499E5A-B451-D7D3-5AB7-38F15856A185}"/>
                      </a:ext>
                    </a:extLst>
                  </p:cNvPr>
                  <p:cNvSpPr/>
                  <p:nvPr/>
                </p:nvSpPr>
                <p:spPr>
                  <a:xfrm>
                    <a:off x="7438802" y="5015992"/>
                    <a:ext cx="23717" cy="24098"/>
                  </a:xfrm>
                  <a:custGeom>
                    <a:avLst/>
                    <a:gdLst>
                      <a:gd name="connsiteX0" fmla="*/ 18479 w 23717"/>
                      <a:gd name="connsiteY0" fmla="*/ 4763 h 24098"/>
                      <a:gd name="connsiteX1" fmla="*/ 18479 w 23717"/>
                      <a:gd name="connsiteY1" fmla="*/ 12192 h 24098"/>
                      <a:gd name="connsiteX2" fmla="*/ 16669 w 23717"/>
                      <a:gd name="connsiteY2" fmla="*/ 17145 h 24098"/>
                      <a:gd name="connsiteX3" fmla="*/ 12002 w 23717"/>
                      <a:gd name="connsiteY3" fmla="*/ 19145 h 24098"/>
                      <a:gd name="connsiteX4" fmla="*/ 7334 w 23717"/>
                      <a:gd name="connsiteY4" fmla="*/ 17240 h 24098"/>
                      <a:gd name="connsiteX5" fmla="*/ 5525 w 23717"/>
                      <a:gd name="connsiteY5" fmla="*/ 12002 h 24098"/>
                      <a:gd name="connsiteX6" fmla="*/ 7334 w 23717"/>
                      <a:gd name="connsiteY6" fmla="*/ 6763 h 24098"/>
                      <a:gd name="connsiteX7" fmla="*/ 12002 w 23717"/>
                      <a:gd name="connsiteY7" fmla="*/ 4763 h 24098"/>
                      <a:gd name="connsiteX8" fmla="*/ 18479 w 23717"/>
                      <a:gd name="connsiteY8" fmla="*/ 4763 h 24098"/>
                      <a:gd name="connsiteX9" fmla="*/ 23336 w 23717"/>
                      <a:gd name="connsiteY9" fmla="*/ 95 h 24098"/>
                      <a:gd name="connsiteX10" fmla="*/ 16192 w 23717"/>
                      <a:gd name="connsiteY10" fmla="*/ 95 h 24098"/>
                      <a:gd name="connsiteX11" fmla="*/ 11144 w 23717"/>
                      <a:gd name="connsiteY11" fmla="*/ 95 h 24098"/>
                      <a:gd name="connsiteX12" fmla="*/ 2286 w 23717"/>
                      <a:gd name="connsiteY12" fmla="*/ 4763 h 24098"/>
                      <a:gd name="connsiteX13" fmla="*/ 0 w 23717"/>
                      <a:gd name="connsiteY13" fmla="*/ 12002 h 24098"/>
                      <a:gd name="connsiteX14" fmla="*/ 3143 w 23717"/>
                      <a:gd name="connsiteY14" fmla="*/ 20764 h 24098"/>
                      <a:gd name="connsiteX15" fmla="*/ 11335 w 23717"/>
                      <a:gd name="connsiteY15" fmla="*/ 24098 h 24098"/>
                      <a:gd name="connsiteX16" fmla="*/ 18383 w 23717"/>
                      <a:gd name="connsiteY16" fmla="*/ 20955 h 24098"/>
                      <a:gd name="connsiteX17" fmla="*/ 18383 w 23717"/>
                      <a:gd name="connsiteY17" fmla="*/ 23527 h 24098"/>
                      <a:gd name="connsiteX18" fmla="*/ 23717 w 23717"/>
                      <a:gd name="connsiteY18" fmla="*/ 23527 h 24098"/>
                      <a:gd name="connsiteX19" fmla="*/ 23717 w 23717"/>
                      <a:gd name="connsiteY19" fmla="*/ 0 h 24098"/>
                      <a:gd name="connsiteX20" fmla="*/ 23241 w 23717"/>
                      <a:gd name="connsiteY20" fmla="*/ 0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3717" h="24098">
                        <a:moveTo>
                          <a:pt x="18479" y="4763"/>
                        </a:moveTo>
                        <a:lnTo>
                          <a:pt x="18479" y="12192"/>
                        </a:lnTo>
                        <a:cubicBezTo>
                          <a:pt x="18479" y="14192"/>
                          <a:pt x="17812" y="15811"/>
                          <a:pt x="16669" y="17145"/>
                        </a:cubicBezTo>
                        <a:cubicBezTo>
                          <a:pt x="15526" y="18478"/>
                          <a:pt x="14002" y="19145"/>
                          <a:pt x="12002" y="19145"/>
                        </a:cubicBezTo>
                        <a:cubicBezTo>
                          <a:pt x="10001" y="19145"/>
                          <a:pt x="8477" y="18478"/>
                          <a:pt x="7334" y="17240"/>
                        </a:cubicBezTo>
                        <a:cubicBezTo>
                          <a:pt x="6191" y="15907"/>
                          <a:pt x="5525" y="14097"/>
                          <a:pt x="5525" y="12002"/>
                        </a:cubicBezTo>
                        <a:cubicBezTo>
                          <a:pt x="5525" y="9906"/>
                          <a:pt x="6096" y="8096"/>
                          <a:pt x="7334" y="6763"/>
                        </a:cubicBezTo>
                        <a:cubicBezTo>
                          <a:pt x="8573" y="5429"/>
                          <a:pt x="10097" y="4763"/>
                          <a:pt x="12002" y="4763"/>
                        </a:cubicBezTo>
                        <a:lnTo>
                          <a:pt x="18479" y="4763"/>
                        </a:lnTo>
                        <a:close/>
                        <a:moveTo>
                          <a:pt x="23336" y="95"/>
                        </a:moveTo>
                        <a:cubicBezTo>
                          <a:pt x="23336" y="95"/>
                          <a:pt x="19717" y="95"/>
                          <a:pt x="16192" y="95"/>
                        </a:cubicBezTo>
                        <a:cubicBezTo>
                          <a:pt x="14097" y="95"/>
                          <a:pt x="12383" y="95"/>
                          <a:pt x="11144" y="95"/>
                        </a:cubicBezTo>
                        <a:cubicBezTo>
                          <a:pt x="6382" y="95"/>
                          <a:pt x="3715" y="2667"/>
                          <a:pt x="2286" y="4763"/>
                        </a:cubicBezTo>
                        <a:cubicBezTo>
                          <a:pt x="572" y="7239"/>
                          <a:pt x="0" y="10287"/>
                          <a:pt x="0" y="12002"/>
                        </a:cubicBezTo>
                        <a:cubicBezTo>
                          <a:pt x="0" y="15621"/>
                          <a:pt x="1048" y="18478"/>
                          <a:pt x="3143" y="20764"/>
                        </a:cubicBezTo>
                        <a:cubicBezTo>
                          <a:pt x="5239" y="22955"/>
                          <a:pt x="8001" y="24098"/>
                          <a:pt x="11335" y="24098"/>
                        </a:cubicBezTo>
                        <a:cubicBezTo>
                          <a:pt x="14192" y="24098"/>
                          <a:pt x="16574" y="23051"/>
                          <a:pt x="18383" y="20955"/>
                        </a:cubicBezTo>
                        <a:lnTo>
                          <a:pt x="18383" y="23527"/>
                        </a:lnTo>
                        <a:lnTo>
                          <a:pt x="23717" y="23527"/>
                        </a:lnTo>
                        <a:lnTo>
                          <a:pt x="23717" y="0"/>
                        </a:lnTo>
                        <a:lnTo>
                          <a:pt x="2324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27" name="Forma Livre: Forma 103">
                    <a:extLst>
                      <a:ext uri="{FF2B5EF4-FFF2-40B4-BE49-F238E27FC236}">
                        <a16:creationId xmlns:a16="http://schemas.microsoft.com/office/drawing/2014/main" id="{6506823D-2D48-047B-B890-D1753DBBB8F4}"/>
                      </a:ext>
                    </a:extLst>
                  </p:cNvPr>
                  <p:cNvSpPr/>
                  <p:nvPr/>
                </p:nvSpPr>
                <p:spPr>
                  <a:xfrm>
                    <a:off x="7396987" y="5015896"/>
                    <a:ext cx="23717" cy="24098"/>
                  </a:xfrm>
                  <a:custGeom>
                    <a:avLst/>
                    <a:gdLst>
                      <a:gd name="connsiteX0" fmla="*/ 12002 w 23717"/>
                      <a:gd name="connsiteY0" fmla="*/ 19241 h 24098"/>
                      <a:gd name="connsiteX1" fmla="*/ 7334 w 23717"/>
                      <a:gd name="connsiteY1" fmla="*/ 17335 h 24098"/>
                      <a:gd name="connsiteX2" fmla="*/ 5525 w 23717"/>
                      <a:gd name="connsiteY2" fmla="*/ 12097 h 24098"/>
                      <a:gd name="connsiteX3" fmla="*/ 7334 w 23717"/>
                      <a:gd name="connsiteY3" fmla="*/ 6858 h 24098"/>
                      <a:gd name="connsiteX4" fmla="*/ 12002 w 23717"/>
                      <a:gd name="connsiteY4" fmla="*/ 4858 h 24098"/>
                      <a:gd name="connsiteX5" fmla="*/ 18479 w 23717"/>
                      <a:gd name="connsiteY5" fmla="*/ 4858 h 24098"/>
                      <a:gd name="connsiteX6" fmla="*/ 18479 w 23717"/>
                      <a:gd name="connsiteY6" fmla="*/ 12287 h 24098"/>
                      <a:gd name="connsiteX7" fmla="*/ 16669 w 23717"/>
                      <a:gd name="connsiteY7" fmla="*/ 17240 h 24098"/>
                      <a:gd name="connsiteX8" fmla="*/ 12002 w 23717"/>
                      <a:gd name="connsiteY8" fmla="*/ 19241 h 24098"/>
                      <a:gd name="connsiteX9" fmla="*/ 16193 w 23717"/>
                      <a:gd name="connsiteY9" fmla="*/ 95 h 24098"/>
                      <a:gd name="connsiteX10" fmla="*/ 11144 w 23717"/>
                      <a:gd name="connsiteY10" fmla="*/ 95 h 24098"/>
                      <a:gd name="connsiteX11" fmla="*/ 2286 w 23717"/>
                      <a:gd name="connsiteY11" fmla="*/ 4763 h 24098"/>
                      <a:gd name="connsiteX12" fmla="*/ 0 w 23717"/>
                      <a:gd name="connsiteY12" fmla="*/ 12002 h 24098"/>
                      <a:gd name="connsiteX13" fmla="*/ 3143 w 23717"/>
                      <a:gd name="connsiteY13" fmla="*/ 20765 h 24098"/>
                      <a:gd name="connsiteX14" fmla="*/ 11335 w 23717"/>
                      <a:gd name="connsiteY14" fmla="*/ 24098 h 24098"/>
                      <a:gd name="connsiteX15" fmla="*/ 18383 w 23717"/>
                      <a:gd name="connsiteY15" fmla="*/ 20955 h 24098"/>
                      <a:gd name="connsiteX16" fmla="*/ 18383 w 23717"/>
                      <a:gd name="connsiteY16" fmla="*/ 23527 h 24098"/>
                      <a:gd name="connsiteX17" fmla="*/ 23717 w 23717"/>
                      <a:gd name="connsiteY17" fmla="*/ 23527 h 24098"/>
                      <a:gd name="connsiteX18" fmla="*/ 23717 w 23717"/>
                      <a:gd name="connsiteY18" fmla="*/ 0 h 24098"/>
                      <a:gd name="connsiteX19" fmla="*/ 23241 w 23717"/>
                      <a:gd name="connsiteY19" fmla="*/ 0 h 24098"/>
                      <a:gd name="connsiteX20" fmla="*/ 16097 w 23717"/>
                      <a:gd name="connsiteY20" fmla="*/ 0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3717" h="24098">
                        <a:moveTo>
                          <a:pt x="12002" y="19241"/>
                        </a:moveTo>
                        <a:cubicBezTo>
                          <a:pt x="10097" y="19241"/>
                          <a:pt x="8477" y="18574"/>
                          <a:pt x="7334" y="17335"/>
                        </a:cubicBezTo>
                        <a:cubicBezTo>
                          <a:pt x="6191" y="16002"/>
                          <a:pt x="5525" y="14192"/>
                          <a:pt x="5525" y="12097"/>
                        </a:cubicBezTo>
                        <a:cubicBezTo>
                          <a:pt x="5525" y="10001"/>
                          <a:pt x="6096" y="8191"/>
                          <a:pt x="7334" y="6858"/>
                        </a:cubicBezTo>
                        <a:cubicBezTo>
                          <a:pt x="8573" y="5524"/>
                          <a:pt x="10097" y="4858"/>
                          <a:pt x="12002" y="4858"/>
                        </a:cubicBezTo>
                        <a:lnTo>
                          <a:pt x="18479" y="4858"/>
                        </a:lnTo>
                        <a:lnTo>
                          <a:pt x="18479" y="12287"/>
                        </a:lnTo>
                        <a:cubicBezTo>
                          <a:pt x="18479" y="14288"/>
                          <a:pt x="17812" y="15907"/>
                          <a:pt x="16669" y="17240"/>
                        </a:cubicBezTo>
                        <a:cubicBezTo>
                          <a:pt x="15526" y="18574"/>
                          <a:pt x="14002" y="19241"/>
                          <a:pt x="12002" y="19241"/>
                        </a:cubicBezTo>
                        <a:moveTo>
                          <a:pt x="16193" y="95"/>
                        </a:moveTo>
                        <a:cubicBezTo>
                          <a:pt x="14097" y="95"/>
                          <a:pt x="12383" y="95"/>
                          <a:pt x="11144" y="95"/>
                        </a:cubicBezTo>
                        <a:cubicBezTo>
                          <a:pt x="6382" y="95"/>
                          <a:pt x="3715" y="2667"/>
                          <a:pt x="2286" y="4763"/>
                        </a:cubicBezTo>
                        <a:cubicBezTo>
                          <a:pt x="572" y="7239"/>
                          <a:pt x="0" y="10287"/>
                          <a:pt x="0" y="12002"/>
                        </a:cubicBezTo>
                        <a:cubicBezTo>
                          <a:pt x="0" y="15621"/>
                          <a:pt x="1048" y="18478"/>
                          <a:pt x="3143" y="20765"/>
                        </a:cubicBezTo>
                        <a:cubicBezTo>
                          <a:pt x="5239" y="22955"/>
                          <a:pt x="8001" y="24098"/>
                          <a:pt x="11335" y="24098"/>
                        </a:cubicBezTo>
                        <a:cubicBezTo>
                          <a:pt x="14192" y="24098"/>
                          <a:pt x="16574" y="23051"/>
                          <a:pt x="18383" y="20955"/>
                        </a:cubicBezTo>
                        <a:lnTo>
                          <a:pt x="18383" y="23527"/>
                        </a:lnTo>
                        <a:lnTo>
                          <a:pt x="23717" y="23527"/>
                        </a:lnTo>
                        <a:lnTo>
                          <a:pt x="23717" y="0"/>
                        </a:lnTo>
                        <a:lnTo>
                          <a:pt x="23241" y="0"/>
                        </a:lnTo>
                        <a:cubicBezTo>
                          <a:pt x="23241" y="0"/>
                          <a:pt x="19622" y="0"/>
                          <a:pt x="1609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28" name="Forma Livre: Forma 104">
                    <a:extLst>
                      <a:ext uri="{FF2B5EF4-FFF2-40B4-BE49-F238E27FC236}">
                        <a16:creationId xmlns:a16="http://schemas.microsoft.com/office/drawing/2014/main" id="{EA7593EA-532F-36AC-2BB7-E55A56364DD5}"/>
                      </a:ext>
                    </a:extLst>
                  </p:cNvPr>
                  <p:cNvSpPr/>
                  <p:nvPr/>
                </p:nvSpPr>
                <p:spPr>
                  <a:xfrm>
                    <a:off x="7332789" y="5015896"/>
                    <a:ext cx="23717" cy="24098"/>
                  </a:xfrm>
                  <a:custGeom>
                    <a:avLst/>
                    <a:gdLst>
                      <a:gd name="connsiteX0" fmla="*/ 12002 w 23717"/>
                      <a:gd name="connsiteY0" fmla="*/ 19241 h 24098"/>
                      <a:gd name="connsiteX1" fmla="*/ 7334 w 23717"/>
                      <a:gd name="connsiteY1" fmla="*/ 17335 h 24098"/>
                      <a:gd name="connsiteX2" fmla="*/ 5525 w 23717"/>
                      <a:gd name="connsiteY2" fmla="*/ 12097 h 24098"/>
                      <a:gd name="connsiteX3" fmla="*/ 7334 w 23717"/>
                      <a:gd name="connsiteY3" fmla="*/ 6858 h 24098"/>
                      <a:gd name="connsiteX4" fmla="*/ 12002 w 23717"/>
                      <a:gd name="connsiteY4" fmla="*/ 4858 h 24098"/>
                      <a:gd name="connsiteX5" fmla="*/ 18479 w 23717"/>
                      <a:gd name="connsiteY5" fmla="*/ 4858 h 24098"/>
                      <a:gd name="connsiteX6" fmla="*/ 18479 w 23717"/>
                      <a:gd name="connsiteY6" fmla="*/ 12287 h 24098"/>
                      <a:gd name="connsiteX7" fmla="*/ 16669 w 23717"/>
                      <a:gd name="connsiteY7" fmla="*/ 17240 h 24098"/>
                      <a:gd name="connsiteX8" fmla="*/ 12002 w 23717"/>
                      <a:gd name="connsiteY8" fmla="*/ 19241 h 24098"/>
                      <a:gd name="connsiteX9" fmla="*/ 16192 w 23717"/>
                      <a:gd name="connsiteY9" fmla="*/ 95 h 24098"/>
                      <a:gd name="connsiteX10" fmla="*/ 11144 w 23717"/>
                      <a:gd name="connsiteY10" fmla="*/ 95 h 24098"/>
                      <a:gd name="connsiteX11" fmla="*/ 2286 w 23717"/>
                      <a:gd name="connsiteY11" fmla="*/ 4763 h 24098"/>
                      <a:gd name="connsiteX12" fmla="*/ 0 w 23717"/>
                      <a:gd name="connsiteY12" fmla="*/ 12002 h 24098"/>
                      <a:gd name="connsiteX13" fmla="*/ 3143 w 23717"/>
                      <a:gd name="connsiteY13" fmla="*/ 20765 h 24098"/>
                      <a:gd name="connsiteX14" fmla="*/ 11335 w 23717"/>
                      <a:gd name="connsiteY14" fmla="*/ 24098 h 24098"/>
                      <a:gd name="connsiteX15" fmla="*/ 18383 w 23717"/>
                      <a:gd name="connsiteY15" fmla="*/ 20955 h 24098"/>
                      <a:gd name="connsiteX16" fmla="*/ 18383 w 23717"/>
                      <a:gd name="connsiteY16" fmla="*/ 23527 h 24098"/>
                      <a:gd name="connsiteX17" fmla="*/ 23717 w 23717"/>
                      <a:gd name="connsiteY17" fmla="*/ 23527 h 24098"/>
                      <a:gd name="connsiteX18" fmla="*/ 23717 w 23717"/>
                      <a:gd name="connsiteY18" fmla="*/ 0 h 24098"/>
                      <a:gd name="connsiteX19" fmla="*/ 23241 w 23717"/>
                      <a:gd name="connsiteY19" fmla="*/ 0 h 24098"/>
                      <a:gd name="connsiteX20" fmla="*/ 16097 w 23717"/>
                      <a:gd name="connsiteY20" fmla="*/ 0 h 2409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3717" h="24098">
                        <a:moveTo>
                          <a:pt x="12002" y="19241"/>
                        </a:moveTo>
                        <a:cubicBezTo>
                          <a:pt x="10096" y="19241"/>
                          <a:pt x="8477" y="18574"/>
                          <a:pt x="7334" y="17335"/>
                        </a:cubicBezTo>
                        <a:cubicBezTo>
                          <a:pt x="6191" y="16002"/>
                          <a:pt x="5525" y="14192"/>
                          <a:pt x="5525" y="12097"/>
                        </a:cubicBezTo>
                        <a:cubicBezTo>
                          <a:pt x="5525" y="10001"/>
                          <a:pt x="6096" y="8191"/>
                          <a:pt x="7334" y="6858"/>
                        </a:cubicBezTo>
                        <a:cubicBezTo>
                          <a:pt x="8573" y="5524"/>
                          <a:pt x="10096" y="4858"/>
                          <a:pt x="12002" y="4858"/>
                        </a:cubicBezTo>
                        <a:lnTo>
                          <a:pt x="18479" y="4858"/>
                        </a:lnTo>
                        <a:lnTo>
                          <a:pt x="18479" y="12287"/>
                        </a:lnTo>
                        <a:cubicBezTo>
                          <a:pt x="18479" y="14288"/>
                          <a:pt x="17812" y="15907"/>
                          <a:pt x="16669" y="17240"/>
                        </a:cubicBezTo>
                        <a:cubicBezTo>
                          <a:pt x="15526" y="18574"/>
                          <a:pt x="14002" y="19241"/>
                          <a:pt x="12002" y="19241"/>
                        </a:cubicBezTo>
                        <a:moveTo>
                          <a:pt x="16192" y="95"/>
                        </a:moveTo>
                        <a:cubicBezTo>
                          <a:pt x="14097" y="95"/>
                          <a:pt x="12383" y="95"/>
                          <a:pt x="11144" y="95"/>
                        </a:cubicBezTo>
                        <a:cubicBezTo>
                          <a:pt x="6382" y="95"/>
                          <a:pt x="3715" y="2667"/>
                          <a:pt x="2286" y="4763"/>
                        </a:cubicBezTo>
                        <a:cubicBezTo>
                          <a:pt x="571" y="7239"/>
                          <a:pt x="0" y="10287"/>
                          <a:pt x="0" y="12002"/>
                        </a:cubicBezTo>
                        <a:cubicBezTo>
                          <a:pt x="0" y="15621"/>
                          <a:pt x="1048" y="18478"/>
                          <a:pt x="3143" y="20765"/>
                        </a:cubicBezTo>
                        <a:cubicBezTo>
                          <a:pt x="5239" y="22955"/>
                          <a:pt x="8001" y="24098"/>
                          <a:pt x="11335" y="24098"/>
                        </a:cubicBezTo>
                        <a:cubicBezTo>
                          <a:pt x="14192" y="24098"/>
                          <a:pt x="16573" y="23051"/>
                          <a:pt x="18383" y="20955"/>
                        </a:cubicBezTo>
                        <a:lnTo>
                          <a:pt x="18383" y="23527"/>
                        </a:lnTo>
                        <a:lnTo>
                          <a:pt x="23717" y="23527"/>
                        </a:lnTo>
                        <a:lnTo>
                          <a:pt x="23717" y="0"/>
                        </a:lnTo>
                        <a:lnTo>
                          <a:pt x="23241" y="0"/>
                        </a:lnTo>
                        <a:cubicBezTo>
                          <a:pt x="23241" y="0"/>
                          <a:pt x="19621" y="0"/>
                          <a:pt x="1609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</p:grpSp>
        <p:grpSp>
          <p:nvGrpSpPr>
            <p:cNvPr id="10" name="Gráfico 17">
              <a:extLst>
                <a:ext uri="{FF2B5EF4-FFF2-40B4-BE49-F238E27FC236}">
                  <a16:creationId xmlns:a16="http://schemas.microsoft.com/office/drawing/2014/main" id="{DAA8CF7C-BC84-F2C1-565C-500CA873B23E}"/>
                </a:ext>
              </a:extLst>
            </p:cNvPr>
            <p:cNvGrpSpPr/>
            <p:nvPr/>
          </p:nvGrpSpPr>
          <p:grpSpPr>
            <a:xfrm>
              <a:off x="10102608" y="5258077"/>
              <a:ext cx="1182491" cy="225675"/>
              <a:chOff x="10603102" y="4887214"/>
              <a:chExt cx="720185" cy="137445"/>
            </a:xfrm>
            <a:solidFill>
              <a:srgbClr val="FFFFFF"/>
            </a:solidFill>
          </p:grpSpPr>
          <p:sp>
            <p:nvSpPr>
              <p:cNvPr id="209" name="Forma Livre: Forma 85">
                <a:extLst>
                  <a:ext uri="{FF2B5EF4-FFF2-40B4-BE49-F238E27FC236}">
                    <a16:creationId xmlns:a16="http://schemas.microsoft.com/office/drawing/2014/main" id="{6B77F25F-8873-ED53-56C9-F2A534B56FED}"/>
                  </a:ext>
                </a:extLst>
              </p:cNvPr>
              <p:cNvSpPr/>
              <p:nvPr/>
            </p:nvSpPr>
            <p:spPr>
              <a:xfrm>
                <a:off x="11240324" y="4912931"/>
                <a:ext cx="82962" cy="87344"/>
              </a:xfrm>
              <a:custGeom>
                <a:avLst/>
                <a:gdLst>
                  <a:gd name="connsiteX0" fmla="*/ 42958 w 82962"/>
                  <a:gd name="connsiteY0" fmla="*/ 37433 h 87344"/>
                  <a:gd name="connsiteX1" fmla="*/ 82963 w 82962"/>
                  <a:gd name="connsiteY1" fmla="*/ 0 h 87344"/>
                  <a:gd name="connsiteX2" fmla="*/ 50959 w 82962"/>
                  <a:gd name="connsiteY2" fmla="*/ 0 h 87344"/>
                  <a:gd name="connsiteX3" fmla="*/ 25241 w 82962"/>
                  <a:gd name="connsiteY3" fmla="*/ 24384 h 87344"/>
                  <a:gd name="connsiteX4" fmla="*/ 25241 w 82962"/>
                  <a:gd name="connsiteY4" fmla="*/ 12668 h 87344"/>
                  <a:gd name="connsiteX5" fmla="*/ 16288 w 82962"/>
                  <a:gd name="connsiteY5" fmla="*/ 572 h 87344"/>
                  <a:gd name="connsiteX6" fmla="*/ 15621 w 82962"/>
                  <a:gd name="connsiteY6" fmla="*/ 381 h 87344"/>
                  <a:gd name="connsiteX7" fmla="*/ 15050 w 82962"/>
                  <a:gd name="connsiteY7" fmla="*/ 286 h 87344"/>
                  <a:gd name="connsiteX8" fmla="*/ 12478 w 82962"/>
                  <a:gd name="connsiteY8" fmla="*/ 0 h 87344"/>
                  <a:gd name="connsiteX9" fmla="*/ 0 w 82962"/>
                  <a:gd name="connsiteY9" fmla="*/ 0 h 87344"/>
                  <a:gd name="connsiteX10" fmla="*/ 0 w 82962"/>
                  <a:gd name="connsiteY10" fmla="*/ 74009 h 87344"/>
                  <a:gd name="connsiteX11" fmla="*/ 95 w 82962"/>
                  <a:gd name="connsiteY11" fmla="*/ 75628 h 87344"/>
                  <a:gd name="connsiteX12" fmla="*/ 12668 w 82962"/>
                  <a:gd name="connsiteY12" fmla="*/ 86677 h 87344"/>
                  <a:gd name="connsiteX13" fmla="*/ 25146 w 82962"/>
                  <a:gd name="connsiteY13" fmla="*/ 86677 h 87344"/>
                  <a:gd name="connsiteX14" fmla="*/ 25146 w 82962"/>
                  <a:gd name="connsiteY14" fmla="*/ 53435 h 87344"/>
                  <a:gd name="connsiteX15" fmla="*/ 30195 w 82962"/>
                  <a:gd name="connsiteY15" fmla="*/ 59722 h 87344"/>
                  <a:gd name="connsiteX16" fmla="*/ 48578 w 82962"/>
                  <a:gd name="connsiteY16" fmla="*/ 82868 h 87344"/>
                  <a:gd name="connsiteX17" fmla="*/ 57436 w 82962"/>
                  <a:gd name="connsiteY17" fmla="*/ 87344 h 87344"/>
                  <a:gd name="connsiteX18" fmla="*/ 82105 w 82962"/>
                  <a:gd name="connsiteY18" fmla="*/ 87344 h 87344"/>
                  <a:gd name="connsiteX19" fmla="*/ 81629 w 82962"/>
                  <a:gd name="connsiteY19" fmla="*/ 86677 h 87344"/>
                  <a:gd name="connsiteX20" fmla="*/ 42863 w 82962"/>
                  <a:gd name="connsiteY20" fmla="*/ 37528 h 873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</a:cxnLst>
                <a:rect l="l" t="t" r="r" b="b"/>
                <a:pathLst>
                  <a:path w="82962" h="87344">
                    <a:moveTo>
                      <a:pt x="42958" y="37433"/>
                    </a:moveTo>
                    <a:lnTo>
                      <a:pt x="82963" y="0"/>
                    </a:lnTo>
                    <a:lnTo>
                      <a:pt x="50959" y="0"/>
                    </a:lnTo>
                    <a:lnTo>
                      <a:pt x="25241" y="24384"/>
                    </a:lnTo>
                    <a:lnTo>
                      <a:pt x="25241" y="12668"/>
                    </a:lnTo>
                    <a:cubicBezTo>
                      <a:pt x="25241" y="6953"/>
                      <a:pt x="21527" y="2191"/>
                      <a:pt x="16288" y="572"/>
                    </a:cubicBezTo>
                    <a:cubicBezTo>
                      <a:pt x="16097" y="572"/>
                      <a:pt x="15907" y="476"/>
                      <a:pt x="15621" y="381"/>
                    </a:cubicBezTo>
                    <a:cubicBezTo>
                      <a:pt x="15430" y="381"/>
                      <a:pt x="15240" y="381"/>
                      <a:pt x="15050" y="286"/>
                    </a:cubicBezTo>
                    <a:cubicBezTo>
                      <a:pt x="14192" y="95"/>
                      <a:pt x="13431" y="0"/>
                      <a:pt x="12478" y="0"/>
                    </a:cubicBezTo>
                    <a:lnTo>
                      <a:pt x="0" y="0"/>
                    </a:lnTo>
                    <a:lnTo>
                      <a:pt x="0" y="74009"/>
                    </a:lnTo>
                    <a:cubicBezTo>
                      <a:pt x="0" y="74581"/>
                      <a:pt x="0" y="75152"/>
                      <a:pt x="95" y="75628"/>
                    </a:cubicBezTo>
                    <a:cubicBezTo>
                      <a:pt x="858" y="81820"/>
                      <a:pt x="6191" y="86677"/>
                      <a:pt x="12668" y="86677"/>
                    </a:cubicBezTo>
                    <a:lnTo>
                      <a:pt x="25146" y="86677"/>
                    </a:lnTo>
                    <a:lnTo>
                      <a:pt x="25146" y="53435"/>
                    </a:lnTo>
                    <a:lnTo>
                      <a:pt x="30195" y="59722"/>
                    </a:lnTo>
                    <a:lnTo>
                      <a:pt x="48578" y="82868"/>
                    </a:lnTo>
                    <a:cubicBezTo>
                      <a:pt x="50864" y="85725"/>
                      <a:pt x="54102" y="87249"/>
                      <a:pt x="57436" y="87344"/>
                    </a:cubicBezTo>
                    <a:lnTo>
                      <a:pt x="82105" y="87344"/>
                    </a:lnTo>
                    <a:lnTo>
                      <a:pt x="81629" y="86677"/>
                    </a:lnTo>
                    <a:lnTo>
                      <a:pt x="42863" y="37528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210" name="Gráfico 17">
                <a:extLst>
                  <a:ext uri="{FF2B5EF4-FFF2-40B4-BE49-F238E27FC236}">
                    <a16:creationId xmlns:a16="http://schemas.microsoft.com/office/drawing/2014/main" id="{85175BDE-0467-9CDF-0729-76687094A956}"/>
                  </a:ext>
                </a:extLst>
              </p:cNvPr>
              <p:cNvGrpSpPr/>
              <p:nvPr/>
            </p:nvGrpSpPr>
            <p:grpSpPr>
              <a:xfrm>
                <a:off x="10829702" y="4911883"/>
                <a:ext cx="397001" cy="89344"/>
                <a:chOff x="10829702" y="4911883"/>
                <a:chExt cx="397001" cy="89344"/>
              </a:xfrm>
              <a:solidFill>
                <a:srgbClr val="FFFFFF"/>
              </a:solidFill>
            </p:grpSpPr>
            <p:sp>
              <p:nvSpPr>
                <p:cNvPr id="214" name="Forma Livre: Forma 90">
                  <a:extLst>
                    <a:ext uri="{FF2B5EF4-FFF2-40B4-BE49-F238E27FC236}">
                      <a16:creationId xmlns:a16="http://schemas.microsoft.com/office/drawing/2014/main" id="{1DCB770A-90D4-8743-D325-18841AF2B683}"/>
                    </a:ext>
                  </a:extLst>
                </p:cNvPr>
                <p:cNvSpPr/>
                <p:nvPr/>
              </p:nvSpPr>
              <p:spPr>
                <a:xfrm>
                  <a:off x="10829702" y="4911883"/>
                  <a:ext cx="95154" cy="89344"/>
                </a:xfrm>
                <a:custGeom>
                  <a:avLst/>
                  <a:gdLst>
                    <a:gd name="connsiteX0" fmla="*/ 89059 w 95154"/>
                    <a:gd name="connsiteY0" fmla="*/ 21622 h 89344"/>
                    <a:gd name="connsiteX1" fmla="*/ 72104 w 95154"/>
                    <a:gd name="connsiteY1" fmla="*/ 5715 h 89344"/>
                    <a:gd name="connsiteX2" fmla="*/ 47625 w 95154"/>
                    <a:gd name="connsiteY2" fmla="*/ 0 h 89344"/>
                    <a:gd name="connsiteX3" fmla="*/ 23051 w 95154"/>
                    <a:gd name="connsiteY3" fmla="*/ 5715 h 89344"/>
                    <a:gd name="connsiteX4" fmla="*/ 6096 w 95154"/>
                    <a:gd name="connsiteY4" fmla="*/ 21622 h 89344"/>
                    <a:gd name="connsiteX5" fmla="*/ 0 w 95154"/>
                    <a:gd name="connsiteY5" fmla="*/ 44672 h 89344"/>
                    <a:gd name="connsiteX6" fmla="*/ 6096 w 95154"/>
                    <a:gd name="connsiteY6" fmla="*/ 67723 h 89344"/>
                    <a:gd name="connsiteX7" fmla="*/ 23051 w 95154"/>
                    <a:gd name="connsiteY7" fmla="*/ 83629 h 89344"/>
                    <a:gd name="connsiteX8" fmla="*/ 47625 w 95154"/>
                    <a:gd name="connsiteY8" fmla="*/ 89344 h 89344"/>
                    <a:gd name="connsiteX9" fmla="*/ 72104 w 95154"/>
                    <a:gd name="connsiteY9" fmla="*/ 83629 h 89344"/>
                    <a:gd name="connsiteX10" fmla="*/ 89059 w 95154"/>
                    <a:gd name="connsiteY10" fmla="*/ 67723 h 89344"/>
                    <a:gd name="connsiteX11" fmla="*/ 95155 w 95154"/>
                    <a:gd name="connsiteY11" fmla="*/ 44672 h 89344"/>
                    <a:gd name="connsiteX12" fmla="*/ 89059 w 95154"/>
                    <a:gd name="connsiteY12" fmla="*/ 21622 h 89344"/>
                    <a:gd name="connsiteX13" fmla="*/ 63532 w 95154"/>
                    <a:gd name="connsiteY13" fmla="*/ 62103 h 89344"/>
                    <a:gd name="connsiteX14" fmla="*/ 47625 w 95154"/>
                    <a:gd name="connsiteY14" fmla="*/ 68580 h 89344"/>
                    <a:gd name="connsiteX15" fmla="*/ 31718 w 95154"/>
                    <a:gd name="connsiteY15" fmla="*/ 62103 h 89344"/>
                    <a:gd name="connsiteX16" fmla="*/ 25432 w 95154"/>
                    <a:gd name="connsiteY16" fmla="*/ 44672 h 89344"/>
                    <a:gd name="connsiteX17" fmla="*/ 31718 w 95154"/>
                    <a:gd name="connsiteY17" fmla="*/ 27241 h 89344"/>
                    <a:gd name="connsiteX18" fmla="*/ 47625 w 95154"/>
                    <a:gd name="connsiteY18" fmla="*/ 20765 h 89344"/>
                    <a:gd name="connsiteX19" fmla="*/ 63532 w 95154"/>
                    <a:gd name="connsiteY19" fmla="*/ 27241 h 89344"/>
                    <a:gd name="connsiteX20" fmla="*/ 69723 w 95154"/>
                    <a:gd name="connsiteY20" fmla="*/ 44672 h 89344"/>
                    <a:gd name="connsiteX21" fmla="*/ 63532 w 95154"/>
                    <a:gd name="connsiteY21" fmla="*/ 62103 h 8934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</a:cxnLst>
                  <a:rect l="l" t="t" r="r" b="b"/>
                  <a:pathLst>
                    <a:path w="95154" h="89344">
                      <a:moveTo>
                        <a:pt x="89059" y="21622"/>
                      </a:moveTo>
                      <a:cubicBezTo>
                        <a:pt x="84963" y="14859"/>
                        <a:pt x="79343" y="9620"/>
                        <a:pt x="72104" y="5715"/>
                      </a:cubicBezTo>
                      <a:cubicBezTo>
                        <a:pt x="64865" y="1905"/>
                        <a:pt x="56769" y="0"/>
                        <a:pt x="47625" y="0"/>
                      </a:cubicBezTo>
                      <a:cubicBezTo>
                        <a:pt x="38481" y="0"/>
                        <a:pt x="30289" y="1905"/>
                        <a:pt x="23051" y="5715"/>
                      </a:cubicBezTo>
                      <a:cubicBezTo>
                        <a:pt x="15812" y="9525"/>
                        <a:pt x="10096" y="14764"/>
                        <a:pt x="6096" y="21622"/>
                      </a:cubicBezTo>
                      <a:cubicBezTo>
                        <a:pt x="2000" y="28384"/>
                        <a:pt x="0" y="36100"/>
                        <a:pt x="0" y="44672"/>
                      </a:cubicBezTo>
                      <a:cubicBezTo>
                        <a:pt x="0" y="53245"/>
                        <a:pt x="2000" y="60960"/>
                        <a:pt x="6096" y="67723"/>
                      </a:cubicBezTo>
                      <a:cubicBezTo>
                        <a:pt x="10192" y="74486"/>
                        <a:pt x="15812" y="79819"/>
                        <a:pt x="23051" y="83629"/>
                      </a:cubicBezTo>
                      <a:cubicBezTo>
                        <a:pt x="30289" y="87440"/>
                        <a:pt x="38481" y="89344"/>
                        <a:pt x="47625" y="89344"/>
                      </a:cubicBezTo>
                      <a:cubicBezTo>
                        <a:pt x="56769" y="89344"/>
                        <a:pt x="64865" y="87440"/>
                        <a:pt x="72104" y="83629"/>
                      </a:cubicBezTo>
                      <a:cubicBezTo>
                        <a:pt x="79343" y="79819"/>
                        <a:pt x="84963" y="74486"/>
                        <a:pt x="89059" y="67723"/>
                      </a:cubicBezTo>
                      <a:cubicBezTo>
                        <a:pt x="93154" y="60960"/>
                        <a:pt x="95155" y="53245"/>
                        <a:pt x="95155" y="44672"/>
                      </a:cubicBezTo>
                      <a:cubicBezTo>
                        <a:pt x="95155" y="36100"/>
                        <a:pt x="93154" y="28384"/>
                        <a:pt x="89059" y="21622"/>
                      </a:cubicBezTo>
                      <a:close/>
                      <a:moveTo>
                        <a:pt x="63532" y="62103"/>
                      </a:moveTo>
                      <a:cubicBezTo>
                        <a:pt x="59436" y="66484"/>
                        <a:pt x="54102" y="68580"/>
                        <a:pt x="47625" y="68580"/>
                      </a:cubicBezTo>
                      <a:cubicBezTo>
                        <a:pt x="41148" y="68580"/>
                        <a:pt x="35909" y="66389"/>
                        <a:pt x="31718" y="62103"/>
                      </a:cubicBezTo>
                      <a:cubicBezTo>
                        <a:pt x="27527" y="57721"/>
                        <a:pt x="25432" y="51911"/>
                        <a:pt x="25432" y="44672"/>
                      </a:cubicBezTo>
                      <a:cubicBezTo>
                        <a:pt x="25432" y="37433"/>
                        <a:pt x="27527" y="31528"/>
                        <a:pt x="31718" y="27241"/>
                      </a:cubicBezTo>
                      <a:cubicBezTo>
                        <a:pt x="35909" y="22860"/>
                        <a:pt x="41243" y="20765"/>
                        <a:pt x="47625" y="20765"/>
                      </a:cubicBezTo>
                      <a:cubicBezTo>
                        <a:pt x="54007" y="20765"/>
                        <a:pt x="59341" y="22955"/>
                        <a:pt x="63532" y="27241"/>
                      </a:cubicBezTo>
                      <a:cubicBezTo>
                        <a:pt x="67628" y="31623"/>
                        <a:pt x="69723" y="37433"/>
                        <a:pt x="69723" y="44672"/>
                      </a:cubicBezTo>
                      <a:cubicBezTo>
                        <a:pt x="69723" y="51911"/>
                        <a:pt x="67628" y="57817"/>
                        <a:pt x="63532" y="62103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5" name="Forma Livre: Forma 91">
                  <a:extLst>
                    <a:ext uri="{FF2B5EF4-FFF2-40B4-BE49-F238E27FC236}">
                      <a16:creationId xmlns:a16="http://schemas.microsoft.com/office/drawing/2014/main" id="{F3731189-A6F0-EF40-8853-AE19B29C3BB9}"/>
                    </a:ext>
                  </a:extLst>
                </p:cNvPr>
                <p:cNvSpPr/>
                <p:nvPr/>
              </p:nvSpPr>
              <p:spPr>
                <a:xfrm>
                  <a:off x="10939144" y="4912074"/>
                  <a:ext cx="146494" cy="87915"/>
                </a:xfrm>
                <a:custGeom>
                  <a:avLst/>
                  <a:gdLst>
                    <a:gd name="connsiteX0" fmla="*/ 146209 w 146494"/>
                    <a:gd name="connsiteY0" fmla="*/ 38195 h 87915"/>
                    <a:gd name="connsiteX1" fmla="*/ 146209 w 146494"/>
                    <a:gd name="connsiteY1" fmla="*/ 75152 h 87915"/>
                    <a:gd name="connsiteX2" fmla="*/ 133541 w 146494"/>
                    <a:gd name="connsiteY2" fmla="*/ 87821 h 87915"/>
                    <a:gd name="connsiteX3" fmla="*/ 121063 w 146494"/>
                    <a:gd name="connsiteY3" fmla="*/ 87821 h 87915"/>
                    <a:gd name="connsiteX4" fmla="*/ 121063 w 146494"/>
                    <a:gd name="connsiteY4" fmla="*/ 42101 h 87915"/>
                    <a:gd name="connsiteX5" fmla="*/ 121063 w 146494"/>
                    <a:gd name="connsiteY5" fmla="*/ 39910 h 87915"/>
                    <a:gd name="connsiteX6" fmla="*/ 116872 w 146494"/>
                    <a:gd name="connsiteY6" fmla="*/ 26670 h 87915"/>
                    <a:gd name="connsiteX7" fmla="*/ 104680 w 146494"/>
                    <a:gd name="connsiteY7" fmla="*/ 21622 h 87915"/>
                    <a:gd name="connsiteX8" fmla="*/ 90678 w 146494"/>
                    <a:gd name="connsiteY8" fmla="*/ 27337 h 87915"/>
                    <a:gd name="connsiteX9" fmla="*/ 85630 w 146494"/>
                    <a:gd name="connsiteY9" fmla="*/ 41243 h 87915"/>
                    <a:gd name="connsiteX10" fmla="*/ 85535 w 146494"/>
                    <a:gd name="connsiteY10" fmla="*/ 44387 h 87915"/>
                    <a:gd name="connsiteX11" fmla="*/ 85535 w 146494"/>
                    <a:gd name="connsiteY11" fmla="*/ 76867 h 87915"/>
                    <a:gd name="connsiteX12" fmla="*/ 72962 w 146494"/>
                    <a:gd name="connsiteY12" fmla="*/ 87916 h 87915"/>
                    <a:gd name="connsiteX13" fmla="*/ 60389 w 146494"/>
                    <a:gd name="connsiteY13" fmla="*/ 87916 h 87915"/>
                    <a:gd name="connsiteX14" fmla="*/ 60389 w 146494"/>
                    <a:gd name="connsiteY14" fmla="*/ 42196 h 87915"/>
                    <a:gd name="connsiteX15" fmla="*/ 44006 w 146494"/>
                    <a:gd name="connsiteY15" fmla="*/ 21717 h 87915"/>
                    <a:gd name="connsiteX16" fmla="*/ 30194 w 146494"/>
                    <a:gd name="connsiteY16" fmla="*/ 27432 h 87915"/>
                    <a:gd name="connsiteX17" fmla="*/ 25051 w 146494"/>
                    <a:gd name="connsiteY17" fmla="*/ 42386 h 87915"/>
                    <a:gd name="connsiteX18" fmla="*/ 25051 w 146494"/>
                    <a:gd name="connsiteY18" fmla="*/ 44482 h 87915"/>
                    <a:gd name="connsiteX19" fmla="*/ 25051 w 146494"/>
                    <a:gd name="connsiteY19" fmla="*/ 76390 h 87915"/>
                    <a:gd name="connsiteX20" fmla="*/ 12478 w 146494"/>
                    <a:gd name="connsiteY20" fmla="*/ 87916 h 87915"/>
                    <a:gd name="connsiteX21" fmla="*/ 0 w 146494"/>
                    <a:gd name="connsiteY21" fmla="*/ 87916 h 87915"/>
                    <a:gd name="connsiteX22" fmla="*/ 0 w 146494"/>
                    <a:gd name="connsiteY22" fmla="*/ 13907 h 87915"/>
                    <a:gd name="connsiteX23" fmla="*/ 12668 w 146494"/>
                    <a:gd name="connsiteY23" fmla="*/ 1238 h 87915"/>
                    <a:gd name="connsiteX24" fmla="*/ 25146 w 146494"/>
                    <a:gd name="connsiteY24" fmla="*/ 1238 h 87915"/>
                    <a:gd name="connsiteX25" fmla="*/ 25146 w 146494"/>
                    <a:gd name="connsiteY25" fmla="*/ 10001 h 87915"/>
                    <a:gd name="connsiteX26" fmla="*/ 35814 w 146494"/>
                    <a:gd name="connsiteY26" fmla="*/ 2858 h 87915"/>
                    <a:gd name="connsiteX27" fmla="*/ 51149 w 146494"/>
                    <a:gd name="connsiteY27" fmla="*/ 0 h 87915"/>
                    <a:gd name="connsiteX28" fmla="*/ 66675 w 146494"/>
                    <a:gd name="connsiteY28" fmla="*/ 3143 h 87915"/>
                    <a:gd name="connsiteX29" fmla="*/ 67723 w 146494"/>
                    <a:gd name="connsiteY29" fmla="*/ 3620 h 87915"/>
                    <a:gd name="connsiteX30" fmla="*/ 79629 w 146494"/>
                    <a:gd name="connsiteY30" fmla="*/ 14192 h 87915"/>
                    <a:gd name="connsiteX31" fmla="*/ 85725 w 146494"/>
                    <a:gd name="connsiteY31" fmla="*/ 8191 h 87915"/>
                    <a:gd name="connsiteX32" fmla="*/ 93154 w 146494"/>
                    <a:gd name="connsiteY32" fmla="*/ 3810 h 87915"/>
                    <a:gd name="connsiteX33" fmla="*/ 110966 w 146494"/>
                    <a:gd name="connsiteY33" fmla="*/ 95 h 87915"/>
                    <a:gd name="connsiteX34" fmla="*/ 122015 w 146494"/>
                    <a:gd name="connsiteY34" fmla="*/ 1429 h 87915"/>
                    <a:gd name="connsiteX35" fmla="*/ 127349 w 146494"/>
                    <a:gd name="connsiteY35" fmla="*/ 3239 h 87915"/>
                    <a:gd name="connsiteX36" fmla="*/ 136875 w 146494"/>
                    <a:gd name="connsiteY36" fmla="*/ 9715 h 87915"/>
                    <a:gd name="connsiteX37" fmla="*/ 146495 w 146494"/>
                    <a:gd name="connsiteY37" fmla="*/ 38481 h 8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</a:cxnLst>
                  <a:rect l="l" t="t" r="r" b="b"/>
                  <a:pathLst>
                    <a:path w="146494" h="87915">
                      <a:moveTo>
                        <a:pt x="146209" y="38195"/>
                      </a:moveTo>
                      <a:lnTo>
                        <a:pt x="146209" y="75152"/>
                      </a:lnTo>
                      <a:cubicBezTo>
                        <a:pt x="146209" y="82106"/>
                        <a:pt x="140589" y="87821"/>
                        <a:pt x="133541" y="87821"/>
                      </a:cubicBezTo>
                      <a:lnTo>
                        <a:pt x="121063" y="87821"/>
                      </a:lnTo>
                      <a:lnTo>
                        <a:pt x="121063" y="42101"/>
                      </a:lnTo>
                      <a:cubicBezTo>
                        <a:pt x="121063" y="41338"/>
                        <a:pt x="121063" y="40672"/>
                        <a:pt x="121063" y="39910"/>
                      </a:cubicBezTo>
                      <a:cubicBezTo>
                        <a:pt x="120777" y="34100"/>
                        <a:pt x="119348" y="29718"/>
                        <a:pt x="116872" y="26670"/>
                      </a:cubicBezTo>
                      <a:cubicBezTo>
                        <a:pt x="114014" y="23336"/>
                        <a:pt x="110014" y="21622"/>
                        <a:pt x="104680" y="21622"/>
                      </a:cubicBezTo>
                      <a:cubicBezTo>
                        <a:pt x="98774" y="21622"/>
                        <a:pt x="94107" y="23527"/>
                        <a:pt x="90678" y="27337"/>
                      </a:cubicBezTo>
                      <a:cubicBezTo>
                        <a:pt x="87725" y="30575"/>
                        <a:pt x="86011" y="35243"/>
                        <a:pt x="85630" y="41243"/>
                      </a:cubicBezTo>
                      <a:cubicBezTo>
                        <a:pt x="85630" y="42196"/>
                        <a:pt x="85535" y="43244"/>
                        <a:pt x="85535" y="44387"/>
                      </a:cubicBezTo>
                      <a:lnTo>
                        <a:pt x="85535" y="76867"/>
                      </a:lnTo>
                      <a:cubicBezTo>
                        <a:pt x="84773" y="83058"/>
                        <a:pt x="79439" y="87916"/>
                        <a:pt x="72962" y="87916"/>
                      </a:cubicBezTo>
                      <a:lnTo>
                        <a:pt x="60389" y="87916"/>
                      </a:lnTo>
                      <a:lnTo>
                        <a:pt x="60389" y="42196"/>
                      </a:lnTo>
                      <a:cubicBezTo>
                        <a:pt x="60389" y="28575"/>
                        <a:pt x="54959" y="21717"/>
                        <a:pt x="44006" y="21717"/>
                      </a:cubicBezTo>
                      <a:cubicBezTo>
                        <a:pt x="38195" y="21717"/>
                        <a:pt x="33623" y="23622"/>
                        <a:pt x="30194" y="27432"/>
                      </a:cubicBezTo>
                      <a:cubicBezTo>
                        <a:pt x="27051" y="30861"/>
                        <a:pt x="25337" y="35909"/>
                        <a:pt x="25051" y="42386"/>
                      </a:cubicBezTo>
                      <a:cubicBezTo>
                        <a:pt x="25051" y="43053"/>
                        <a:pt x="25051" y="43720"/>
                        <a:pt x="25051" y="44482"/>
                      </a:cubicBezTo>
                      <a:lnTo>
                        <a:pt x="25051" y="76390"/>
                      </a:lnTo>
                      <a:cubicBezTo>
                        <a:pt x="24479" y="82868"/>
                        <a:pt x="19050" y="87916"/>
                        <a:pt x="12478" y="87916"/>
                      </a:cubicBezTo>
                      <a:lnTo>
                        <a:pt x="0" y="87916"/>
                      </a:lnTo>
                      <a:lnTo>
                        <a:pt x="0" y="13907"/>
                      </a:lnTo>
                      <a:cubicBezTo>
                        <a:pt x="0" y="6953"/>
                        <a:pt x="5620" y="1238"/>
                        <a:pt x="12668" y="1238"/>
                      </a:cubicBezTo>
                      <a:lnTo>
                        <a:pt x="25146" y="1238"/>
                      </a:lnTo>
                      <a:lnTo>
                        <a:pt x="25146" y="10001"/>
                      </a:lnTo>
                      <a:cubicBezTo>
                        <a:pt x="28099" y="6953"/>
                        <a:pt x="31718" y="4572"/>
                        <a:pt x="35814" y="2858"/>
                      </a:cubicBezTo>
                      <a:cubicBezTo>
                        <a:pt x="40481" y="953"/>
                        <a:pt x="45625" y="0"/>
                        <a:pt x="51149" y="0"/>
                      </a:cubicBezTo>
                      <a:cubicBezTo>
                        <a:pt x="56674" y="0"/>
                        <a:pt x="62008" y="1048"/>
                        <a:pt x="66675" y="3143"/>
                      </a:cubicBezTo>
                      <a:cubicBezTo>
                        <a:pt x="67056" y="3334"/>
                        <a:pt x="67437" y="3429"/>
                        <a:pt x="67723" y="3620"/>
                      </a:cubicBezTo>
                      <a:cubicBezTo>
                        <a:pt x="72676" y="6001"/>
                        <a:pt x="76581" y="9525"/>
                        <a:pt x="79629" y="14192"/>
                      </a:cubicBezTo>
                      <a:cubicBezTo>
                        <a:pt x="81439" y="11906"/>
                        <a:pt x="83439" y="9906"/>
                        <a:pt x="85725" y="8191"/>
                      </a:cubicBezTo>
                      <a:cubicBezTo>
                        <a:pt x="87916" y="6477"/>
                        <a:pt x="90392" y="4953"/>
                        <a:pt x="93154" y="3810"/>
                      </a:cubicBezTo>
                      <a:cubicBezTo>
                        <a:pt x="98584" y="1334"/>
                        <a:pt x="104489" y="95"/>
                        <a:pt x="110966" y="95"/>
                      </a:cubicBezTo>
                      <a:cubicBezTo>
                        <a:pt x="114967" y="95"/>
                        <a:pt x="118586" y="476"/>
                        <a:pt x="122015" y="1429"/>
                      </a:cubicBezTo>
                      <a:cubicBezTo>
                        <a:pt x="123920" y="1905"/>
                        <a:pt x="125635" y="2477"/>
                        <a:pt x="127349" y="3239"/>
                      </a:cubicBezTo>
                      <a:cubicBezTo>
                        <a:pt x="130969" y="4763"/>
                        <a:pt x="134112" y="6953"/>
                        <a:pt x="136875" y="9715"/>
                      </a:cubicBezTo>
                      <a:cubicBezTo>
                        <a:pt x="143256" y="16097"/>
                        <a:pt x="146495" y="25717"/>
                        <a:pt x="146495" y="38481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6" name="Forma Livre: Forma 92">
                  <a:extLst>
                    <a:ext uri="{FF2B5EF4-FFF2-40B4-BE49-F238E27FC236}">
                      <a16:creationId xmlns:a16="http://schemas.microsoft.com/office/drawing/2014/main" id="{E5D50F73-2D6D-9CD4-7124-CB249C5AF7F5}"/>
                    </a:ext>
                  </a:extLst>
                </p:cNvPr>
                <p:cNvSpPr/>
                <p:nvPr/>
              </p:nvSpPr>
              <p:spPr>
                <a:xfrm>
                  <a:off x="11099545" y="4911978"/>
                  <a:ext cx="88677" cy="87915"/>
                </a:xfrm>
                <a:custGeom>
                  <a:avLst/>
                  <a:gdLst>
                    <a:gd name="connsiteX0" fmla="*/ 88487 w 88677"/>
                    <a:gd name="connsiteY0" fmla="*/ 38290 h 87915"/>
                    <a:gd name="connsiteX1" fmla="*/ 88487 w 88677"/>
                    <a:gd name="connsiteY1" fmla="*/ 75248 h 87915"/>
                    <a:gd name="connsiteX2" fmla="*/ 75819 w 88677"/>
                    <a:gd name="connsiteY2" fmla="*/ 87916 h 87915"/>
                    <a:gd name="connsiteX3" fmla="*/ 63341 w 88677"/>
                    <a:gd name="connsiteY3" fmla="*/ 87916 h 87915"/>
                    <a:gd name="connsiteX4" fmla="*/ 63341 w 88677"/>
                    <a:gd name="connsiteY4" fmla="*/ 42196 h 87915"/>
                    <a:gd name="connsiteX5" fmla="*/ 63341 w 88677"/>
                    <a:gd name="connsiteY5" fmla="*/ 40196 h 87915"/>
                    <a:gd name="connsiteX6" fmla="*/ 58864 w 88677"/>
                    <a:gd name="connsiteY6" fmla="*/ 26861 h 87915"/>
                    <a:gd name="connsiteX7" fmla="*/ 45815 w 88677"/>
                    <a:gd name="connsiteY7" fmla="*/ 21812 h 87915"/>
                    <a:gd name="connsiteX8" fmla="*/ 30670 w 88677"/>
                    <a:gd name="connsiteY8" fmla="*/ 27718 h 87915"/>
                    <a:gd name="connsiteX9" fmla="*/ 25051 w 88677"/>
                    <a:gd name="connsiteY9" fmla="*/ 43148 h 87915"/>
                    <a:gd name="connsiteX10" fmla="*/ 25051 w 88677"/>
                    <a:gd name="connsiteY10" fmla="*/ 45149 h 87915"/>
                    <a:gd name="connsiteX11" fmla="*/ 25051 w 88677"/>
                    <a:gd name="connsiteY11" fmla="*/ 76390 h 87915"/>
                    <a:gd name="connsiteX12" fmla="*/ 12478 w 88677"/>
                    <a:gd name="connsiteY12" fmla="*/ 87916 h 87915"/>
                    <a:gd name="connsiteX13" fmla="*/ 0 w 88677"/>
                    <a:gd name="connsiteY13" fmla="*/ 87916 h 87915"/>
                    <a:gd name="connsiteX14" fmla="*/ 0 w 88677"/>
                    <a:gd name="connsiteY14" fmla="*/ 13907 h 87915"/>
                    <a:gd name="connsiteX15" fmla="*/ 12668 w 88677"/>
                    <a:gd name="connsiteY15" fmla="*/ 1238 h 87915"/>
                    <a:gd name="connsiteX16" fmla="*/ 25146 w 88677"/>
                    <a:gd name="connsiteY16" fmla="*/ 1238 h 87915"/>
                    <a:gd name="connsiteX17" fmla="*/ 25146 w 88677"/>
                    <a:gd name="connsiteY17" fmla="*/ 10192 h 87915"/>
                    <a:gd name="connsiteX18" fmla="*/ 36386 w 88677"/>
                    <a:gd name="connsiteY18" fmla="*/ 2953 h 87915"/>
                    <a:gd name="connsiteX19" fmla="*/ 52673 w 88677"/>
                    <a:gd name="connsiteY19" fmla="*/ 0 h 87915"/>
                    <a:gd name="connsiteX20" fmla="*/ 63627 w 88677"/>
                    <a:gd name="connsiteY20" fmla="*/ 1334 h 87915"/>
                    <a:gd name="connsiteX21" fmla="*/ 69342 w 88677"/>
                    <a:gd name="connsiteY21" fmla="*/ 3334 h 87915"/>
                    <a:gd name="connsiteX22" fmla="*/ 78771 w 88677"/>
                    <a:gd name="connsiteY22" fmla="*/ 9715 h 87915"/>
                    <a:gd name="connsiteX23" fmla="*/ 88678 w 88677"/>
                    <a:gd name="connsiteY23" fmla="*/ 38386 h 8791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</a:cxnLst>
                  <a:rect l="l" t="t" r="r" b="b"/>
                  <a:pathLst>
                    <a:path w="88677" h="87915">
                      <a:moveTo>
                        <a:pt x="88487" y="38290"/>
                      </a:moveTo>
                      <a:lnTo>
                        <a:pt x="88487" y="75248"/>
                      </a:lnTo>
                      <a:cubicBezTo>
                        <a:pt x="88487" y="82201"/>
                        <a:pt x="82868" y="87916"/>
                        <a:pt x="75819" y="87916"/>
                      </a:cubicBezTo>
                      <a:lnTo>
                        <a:pt x="63341" y="87916"/>
                      </a:lnTo>
                      <a:lnTo>
                        <a:pt x="63341" y="42196"/>
                      </a:lnTo>
                      <a:cubicBezTo>
                        <a:pt x="63341" y="41529"/>
                        <a:pt x="63341" y="40862"/>
                        <a:pt x="63341" y="40196"/>
                      </a:cubicBezTo>
                      <a:cubicBezTo>
                        <a:pt x="63055" y="34385"/>
                        <a:pt x="61626" y="29909"/>
                        <a:pt x="58864" y="26861"/>
                      </a:cubicBezTo>
                      <a:cubicBezTo>
                        <a:pt x="55816" y="23527"/>
                        <a:pt x="51530" y="21812"/>
                        <a:pt x="45815" y="21812"/>
                      </a:cubicBezTo>
                      <a:cubicBezTo>
                        <a:pt x="39434" y="21812"/>
                        <a:pt x="34480" y="23813"/>
                        <a:pt x="30670" y="27718"/>
                      </a:cubicBezTo>
                      <a:cubicBezTo>
                        <a:pt x="27241" y="31242"/>
                        <a:pt x="25336" y="36386"/>
                        <a:pt x="25051" y="43148"/>
                      </a:cubicBezTo>
                      <a:cubicBezTo>
                        <a:pt x="25051" y="43815"/>
                        <a:pt x="25051" y="44482"/>
                        <a:pt x="25051" y="45149"/>
                      </a:cubicBezTo>
                      <a:lnTo>
                        <a:pt x="25051" y="76390"/>
                      </a:lnTo>
                      <a:cubicBezTo>
                        <a:pt x="24479" y="82868"/>
                        <a:pt x="19050" y="87916"/>
                        <a:pt x="12478" y="87916"/>
                      </a:cubicBezTo>
                      <a:lnTo>
                        <a:pt x="0" y="87916"/>
                      </a:lnTo>
                      <a:lnTo>
                        <a:pt x="0" y="13907"/>
                      </a:lnTo>
                      <a:cubicBezTo>
                        <a:pt x="0" y="6953"/>
                        <a:pt x="5620" y="1238"/>
                        <a:pt x="12668" y="1238"/>
                      </a:cubicBezTo>
                      <a:lnTo>
                        <a:pt x="25146" y="1238"/>
                      </a:lnTo>
                      <a:lnTo>
                        <a:pt x="25146" y="10192"/>
                      </a:lnTo>
                      <a:cubicBezTo>
                        <a:pt x="28289" y="7144"/>
                        <a:pt x="32004" y="4763"/>
                        <a:pt x="36386" y="2953"/>
                      </a:cubicBezTo>
                      <a:cubicBezTo>
                        <a:pt x="41338" y="953"/>
                        <a:pt x="46767" y="0"/>
                        <a:pt x="52673" y="0"/>
                      </a:cubicBezTo>
                      <a:cubicBezTo>
                        <a:pt x="56579" y="0"/>
                        <a:pt x="60198" y="381"/>
                        <a:pt x="63627" y="1334"/>
                      </a:cubicBezTo>
                      <a:cubicBezTo>
                        <a:pt x="65627" y="1810"/>
                        <a:pt x="67532" y="2477"/>
                        <a:pt x="69342" y="3334"/>
                      </a:cubicBezTo>
                      <a:cubicBezTo>
                        <a:pt x="72866" y="4858"/>
                        <a:pt x="76009" y="7049"/>
                        <a:pt x="78771" y="9715"/>
                      </a:cubicBezTo>
                      <a:cubicBezTo>
                        <a:pt x="85344" y="16192"/>
                        <a:pt x="88678" y="25717"/>
                        <a:pt x="88678" y="38386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7" name="Forma Livre: Forma 93">
                  <a:extLst>
                    <a:ext uri="{FF2B5EF4-FFF2-40B4-BE49-F238E27FC236}">
                      <a16:creationId xmlns:a16="http://schemas.microsoft.com/office/drawing/2014/main" id="{C27A20E8-05F2-3A9D-6457-5021B26FD5B2}"/>
                    </a:ext>
                  </a:extLst>
                </p:cNvPr>
                <p:cNvSpPr/>
                <p:nvPr/>
              </p:nvSpPr>
              <p:spPr>
                <a:xfrm>
                  <a:off x="11201558" y="4912931"/>
                  <a:ext cx="25146" cy="86677"/>
                </a:xfrm>
                <a:custGeom>
                  <a:avLst/>
                  <a:gdLst>
                    <a:gd name="connsiteX0" fmla="*/ 0 w 25146"/>
                    <a:gd name="connsiteY0" fmla="*/ 0 h 86677"/>
                    <a:gd name="connsiteX1" fmla="*/ 13049 w 25146"/>
                    <a:gd name="connsiteY1" fmla="*/ 0 h 86677"/>
                    <a:gd name="connsiteX2" fmla="*/ 25146 w 25146"/>
                    <a:gd name="connsiteY2" fmla="*/ 12097 h 86677"/>
                    <a:gd name="connsiteX3" fmla="*/ 25146 w 25146"/>
                    <a:gd name="connsiteY3" fmla="*/ 86677 h 86677"/>
                    <a:gd name="connsiteX4" fmla="*/ 8954 w 25146"/>
                    <a:gd name="connsiteY4" fmla="*/ 86677 h 86677"/>
                    <a:gd name="connsiteX5" fmla="*/ 0 w 25146"/>
                    <a:gd name="connsiteY5" fmla="*/ 77724 h 86677"/>
                    <a:gd name="connsiteX6" fmla="*/ 0 w 25146"/>
                    <a:gd name="connsiteY6" fmla="*/ 95 h 8667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</a:cxnLst>
                  <a:rect l="l" t="t" r="r" b="b"/>
                  <a:pathLst>
                    <a:path w="25146" h="86677">
                      <a:moveTo>
                        <a:pt x="0" y="0"/>
                      </a:moveTo>
                      <a:lnTo>
                        <a:pt x="13049" y="0"/>
                      </a:lnTo>
                      <a:cubicBezTo>
                        <a:pt x="19717" y="0"/>
                        <a:pt x="25146" y="5429"/>
                        <a:pt x="25146" y="12097"/>
                      </a:cubicBezTo>
                      <a:lnTo>
                        <a:pt x="25146" y="86677"/>
                      </a:lnTo>
                      <a:lnTo>
                        <a:pt x="8954" y="86677"/>
                      </a:lnTo>
                      <a:cubicBezTo>
                        <a:pt x="4001" y="86677"/>
                        <a:pt x="0" y="82677"/>
                        <a:pt x="0" y="77724"/>
                      </a:cubicBezTo>
                      <a:lnTo>
                        <a:pt x="0" y="9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11" name="Gráfico 17">
                <a:extLst>
                  <a:ext uri="{FF2B5EF4-FFF2-40B4-BE49-F238E27FC236}">
                    <a16:creationId xmlns:a16="http://schemas.microsoft.com/office/drawing/2014/main" id="{80CD3070-67C0-7F94-3EAE-47B3C6B176E0}"/>
                  </a:ext>
                </a:extLst>
              </p:cNvPr>
              <p:cNvGrpSpPr/>
              <p:nvPr/>
            </p:nvGrpSpPr>
            <p:grpSpPr>
              <a:xfrm>
                <a:off x="10603102" y="4887214"/>
                <a:ext cx="184404" cy="137445"/>
                <a:chOff x="10603102" y="4887214"/>
                <a:chExt cx="184404" cy="137445"/>
              </a:xfrm>
              <a:solidFill>
                <a:srgbClr val="FFFFFF"/>
              </a:solidFill>
            </p:grpSpPr>
            <p:sp>
              <p:nvSpPr>
                <p:cNvPr id="212" name="Forma Livre: Forma 88">
                  <a:extLst>
                    <a:ext uri="{FF2B5EF4-FFF2-40B4-BE49-F238E27FC236}">
                      <a16:creationId xmlns:a16="http://schemas.microsoft.com/office/drawing/2014/main" id="{199763BA-12FF-F3B1-5D88-C33D17778327}"/>
                    </a:ext>
                  </a:extLst>
                </p:cNvPr>
                <p:cNvSpPr/>
                <p:nvPr/>
              </p:nvSpPr>
              <p:spPr>
                <a:xfrm>
                  <a:off x="10603102" y="4887214"/>
                  <a:ext cx="146113" cy="137350"/>
                </a:xfrm>
                <a:custGeom>
                  <a:avLst/>
                  <a:gdLst>
                    <a:gd name="connsiteX0" fmla="*/ 73247 w 146113"/>
                    <a:gd name="connsiteY0" fmla="*/ 137351 h 137350"/>
                    <a:gd name="connsiteX1" fmla="*/ 35624 w 146113"/>
                    <a:gd name="connsiteY1" fmla="*/ 128588 h 137350"/>
                    <a:gd name="connsiteX2" fmla="*/ 9430 w 146113"/>
                    <a:gd name="connsiteY2" fmla="*/ 104108 h 137350"/>
                    <a:gd name="connsiteX3" fmla="*/ 0 w 146113"/>
                    <a:gd name="connsiteY3" fmla="*/ 68675 h 137350"/>
                    <a:gd name="connsiteX4" fmla="*/ 9430 w 146113"/>
                    <a:gd name="connsiteY4" fmla="*/ 33242 h 137350"/>
                    <a:gd name="connsiteX5" fmla="*/ 35624 w 146113"/>
                    <a:gd name="connsiteY5" fmla="*/ 8763 h 137350"/>
                    <a:gd name="connsiteX6" fmla="*/ 73247 w 146113"/>
                    <a:gd name="connsiteY6" fmla="*/ 0 h 137350"/>
                    <a:gd name="connsiteX7" fmla="*/ 92678 w 146113"/>
                    <a:gd name="connsiteY7" fmla="*/ 2095 h 137350"/>
                    <a:gd name="connsiteX8" fmla="*/ 100489 w 146113"/>
                    <a:gd name="connsiteY8" fmla="*/ 3905 h 137350"/>
                    <a:gd name="connsiteX9" fmla="*/ 92678 w 146113"/>
                    <a:gd name="connsiteY9" fmla="*/ 5715 h 137350"/>
                    <a:gd name="connsiteX10" fmla="*/ 75438 w 146113"/>
                    <a:gd name="connsiteY10" fmla="*/ 12097 h 137350"/>
                    <a:gd name="connsiteX11" fmla="*/ 50673 w 146113"/>
                    <a:gd name="connsiteY11" fmla="*/ 35147 h 137350"/>
                    <a:gd name="connsiteX12" fmla="*/ 41815 w 146113"/>
                    <a:gd name="connsiteY12" fmla="*/ 66675 h 137350"/>
                    <a:gd name="connsiteX13" fmla="*/ 41815 w 146113"/>
                    <a:gd name="connsiteY13" fmla="*/ 68675 h 137350"/>
                    <a:gd name="connsiteX14" fmla="*/ 41815 w 146113"/>
                    <a:gd name="connsiteY14" fmla="*/ 70676 h 137350"/>
                    <a:gd name="connsiteX15" fmla="*/ 50673 w 146113"/>
                    <a:gd name="connsiteY15" fmla="*/ 93631 h 137350"/>
                    <a:gd name="connsiteX16" fmla="*/ 73247 w 146113"/>
                    <a:gd name="connsiteY16" fmla="*/ 102870 h 137350"/>
                    <a:gd name="connsiteX17" fmla="*/ 91250 w 146113"/>
                    <a:gd name="connsiteY17" fmla="*/ 97536 h 137350"/>
                    <a:gd name="connsiteX18" fmla="*/ 95726 w 146113"/>
                    <a:gd name="connsiteY18" fmla="*/ 93631 h 137350"/>
                    <a:gd name="connsiteX19" fmla="*/ 104489 w 146113"/>
                    <a:gd name="connsiteY19" fmla="*/ 68675 h 137350"/>
                    <a:gd name="connsiteX20" fmla="*/ 95726 w 146113"/>
                    <a:gd name="connsiteY20" fmla="*/ 43720 h 137350"/>
                    <a:gd name="connsiteX21" fmla="*/ 91250 w 146113"/>
                    <a:gd name="connsiteY21" fmla="*/ 39815 h 137350"/>
                    <a:gd name="connsiteX22" fmla="*/ 89154 w 146113"/>
                    <a:gd name="connsiteY22" fmla="*/ 38291 h 137350"/>
                    <a:gd name="connsiteX23" fmla="*/ 91250 w 146113"/>
                    <a:gd name="connsiteY23" fmla="*/ 36767 h 137350"/>
                    <a:gd name="connsiteX24" fmla="*/ 111347 w 146113"/>
                    <a:gd name="connsiteY24" fmla="*/ 30766 h 137350"/>
                    <a:gd name="connsiteX25" fmla="*/ 136398 w 146113"/>
                    <a:gd name="connsiteY25" fmla="*/ 41053 h 137350"/>
                    <a:gd name="connsiteX26" fmla="*/ 146113 w 146113"/>
                    <a:gd name="connsiteY26" fmla="*/ 66389 h 137350"/>
                    <a:gd name="connsiteX27" fmla="*/ 146113 w 146113"/>
                    <a:gd name="connsiteY27" fmla="*/ 68485 h 137350"/>
                    <a:gd name="connsiteX28" fmla="*/ 146113 w 146113"/>
                    <a:gd name="connsiteY28" fmla="*/ 70580 h 137350"/>
                    <a:gd name="connsiteX29" fmla="*/ 136684 w 146113"/>
                    <a:gd name="connsiteY29" fmla="*/ 103918 h 137350"/>
                    <a:gd name="connsiteX30" fmla="*/ 110681 w 146113"/>
                    <a:gd name="connsiteY30" fmla="*/ 128397 h 137350"/>
                    <a:gd name="connsiteX31" fmla="*/ 92583 w 146113"/>
                    <a:gd name="connsiteY31" fmla="*/ 135065 h 137350"/>
                    <a:gd name="connsiteX32" fmla="*/ 73152 w 146113"/>
                    <a:gd name="connsiteY32" fmla="*/ 137160 h 137350"/>
                    <a:gd name="connsiteX33" fmla="*/ 73247 w 146113"/>
                    <a:gd name="connsiteY33" fmla="*/ 3715 h 137350"/>
                    <a:gd name="connsiteX34" fmla="*/ 37338 w 146113"/>
                    <a:gd name="connsiteY34" fmla="*/ 12097 h 137350"/>
                    <a:gd name="connsiteX35" fmla="*/ 12573 w 146113"/>
                    <a:gd name="connsiteY35" fmla="*/ 35147 h 137350"/>
                    <a:gd name="connsiteX36" fmla="*/ 3715 w 146113"/>
                    <a:gd name="connsiteY36" fmla="*/ 68675 h 137350"/>
                    <a:gd name="connsiteX37" fmla="*/ 12573 w 146113"/>
                    <a:gd name="connsiteY37" fmla="*/ 102203 h 137350"/>
                    <a:gd name="connsiteX38" fmla="*/ 37338 w 146113"/>
                    <a:gd name="connsiteY38" fmla="*/ 125349 h 137350"/>
                    <a:gd name="connsiteX39" fmla="*/ 73247 w 146113"/>
                    <a:gd name="connsiteY39" fmla="*/ 133731 h 137350"/>
                    <a:gd name="connsiteX40" fmla="*/ 91916 w 146113"/>
                    <a:gd name="connsiteY40" fmla="*/ 131731 h 137350"/>
                    <a:gd name="connsiteX41" fmla="*/ 109061 w 146113"/>
                    <a:gd name="connsiteY41" fmla="*/ 125349 h 137350"/>
                    <a:gd name="connsiteX42" fmla="*/ 133731 w 146113"/>
                    <a:gd name="connsiteY42" fmla="*/ 102203 h 137350"/>
                    <a:gd name="connsiteX43" fmla="*/ 142589 w 146113"/>
                    <a:gd name="connsiteY43" fmla="*/ 70676 h 137350"/>
                    <a:gd name="connsiteX44" fmla="*/ 142589 w 146113"/>
                    <a:gd name="connsiteY44" fmla="*/ 68675 h 137350"/>
                    <a:gd name="connsiteX45" fmla="*/ 142589 w 146113"/>
                    <a:gd name="connsiteY45" fmla="*/ 66675 h 137350"/>
                    <a:gd name="connsiteX46" fmla="*/ 133826 w 146113"/>
                    <a:gd name="connsiteY46" fmla="*/ 43720 h 137350"/>
                    <a:gd name="connsiteX47" fmla="*/ 111347 w 146113"/>
                    <a:gd name="connsiteY47" fmla="*/ 34480 h 137350"/>
                    <a:gd name="connsiteX48" fmla="*/ 95441 w 146113"/>
                    <a:gd name="connsiteY48" fmla="*/ 38481 h 137350"/>
                    <a:gd name="connsiteX49" fmla="*/ 98298 w 146113"/>
                    <a:gd name="connsiteY49" fmla="*/ 41148 h 137350"/>
                    <a:gd name="connsiteX50" fmla="*/ 108109 w 146113"/>
                    <a:gd name="connsiteY50" fmla="*/ 68580 h 137350"/>
                    <a:gd name="connsiteX51" fmla="*/ 98298 w 146113"/>
                    <a:gd name="connsiteY51" fmla="*/ 96012 h 137350"/>
                    <a:gd name="connsiteX52" fmla="*/ 93250 w 146113"/>
                    <a:gd name="connsiteY52" fmla="*/ 100393 h 137350"/>
                    <a:gd name="connsiteX53" fmla="*/ 73152 w 146113"/>
                    <a:gd name="connsiteY53" fmla="*/ 106394 h 137350"/>
                    <a:gd name="connsiteX54" fmla="*/ 47911 w 146113"/>
                    <a:gd name="connsiteY54" fmla="*/ 96107 h 137350"/>
                    <a:gd name="connsiteX55" fmla="*/ 38005 w 146113"/>
                    <a:gd name="connsiteY55" fmla="*/ 70771 h 137350"/>
                    <a:gd name="connsiteX56" fmla="*/ 38005 w 146113"/>
                    <a:gd name="connsiteY56" fmla="*/ 68675 h 137350"/>
                    <a:gd name="connsiteX57" fmla="*/ 38005 w 146113"/>
                    <a:gd name="connsiteY57" fmla="*/ 66580 h 137350"/>
                    <a:gd name="connsiteX58" fmla="*/ 47435 w 146113"/>
                    <a:gd name="connsiteY58" fmla="*/ 33242 h 137350"/>
                    <a:gd name="connsiteX59" fmla="*/ 73628 w 146113"/>
                    <a:gd name="connsiteY59" fmla="*/ 8763 h 137350"/>
                    <a:gd name="connsiteX60" fmla="*/ 84011 w 146113"/>
                    <a:gd name="connsiteY60" fmla="*/ 4286 h 137350"/>
                    <a:gd name="connsiteX61" fmla="*/ 73152 w 146113"/>
                    <a:gd name="connsiteY61" fmla="*/ 3620 h 13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46113" h="137350">
                      <a:moveTo>
                        <a:pt x="73247" y="137351"/>
                      </a:moveTo>
                      <a:cubicBezTo>
                        <a:pt x="59341" y="137351"/>
                        <a:pt x="46673" y="134398"/>
                        <a:pt x="35624" y="128588"/>
                      </a:cubicBezTo>
                      <a:cubicBezTo>
                        <a:pt x="24479" y="122777"/>
                        <a:pt x="15716" y="114491"/>
                        <a:pt x="9430" y="104108"/>
                      </a:cubicBezTo>
                      <a:cubicBezTo>
                        <a:pt x="3143" y="93726"/>
                        <a:pt x="0" y="81820"/>
                        <a:pt x="0" y="68675"/>
                      </a:cubicBezTo>
                      <a:cubicBezTo>
                        <a:pt x="0" y="55531"/>
                        <a:pt x="3143" y="43625"/>
                        <a:pt x="9430" y="33242"/>
                      </a:cubicBezTo>
                      <a:cubicBezTo>
                        <a:pt x="15716" y="22860"/>
                        <a:pt x="24479" y="14669"/>
                        <a:pt x="35624" y="8763"/>
                      </a:cubicBezTo>
                      <a:cubicBezTo>
                        <a:pt x="46673" y="2953"/>
                        <a:pt x="59341" y="0"/>
                        <a:pt x="73247" y="0"/>
                      </a:cubicBezTo>
                      <a:cubicBezTo>
                        <a:pt x="80105" y="0"/>
                        <a:pt x="86582" y="667"/>
                        <a:pt x="92678" y="2095"/>
                      </a:cubicBezTo>
                      <a:lnTo>
                        <a:pt x="100489" y="3905"/>
                      </a:lnTo>
                      <a:lnTo>
                        <a:pt x="92678" y="5715"/>
                      </a:lnTo>
                      <a:cubicBezTo>
                        <a:pt x="86582" y="7048"/>
                        <a:pt x="80772" y="9239"/>
                        <a:pt x="75438" y="12097"/>
                      </a:cubicBezTo>
                      <a:cubicBezTo>
                        <a:pt x="64961" y="17621"/>
                        <a:pt x="56579" y="25432"/>
                        <a:pt x="50673" y="35147"/>
                      </a:cubicBezTo>
                      <a:cubicBezTo>
                        <a:pt x="45053" y="44387"/>
                        <a:pt x="42101" y="55055"/>
                        <a:pt x="41815" y="66675"/>
                      </a:cubicBezTo>
                      <a:cubicBezTo>
                        <a:pt x="41815" y="67342"/>
                        <a:pt x="41815" y="68008"/>
                        <a:pt x="41815" y="68675"/>
                      </a:cubicBezTo>
                      <a:cubicBezTo>
                        <a:pt x="41815" y="69342"/>
                        <a:pt x="41815" y="70009"/>
                        <a:pt x="41815" y="70676"/>
                      </a:cubicBezTo>
                      <a:cubicBezTo>
                        <a:pt x="42196" y="80201"/>
                        <a:pt x="45149" y="87916"/>
                        <a:pt x="50673" y="93631"/>
                      </a:cubicBezTo>
                      <a:cubicBezTo>
                        <a:pt x="56674" y="99822"/>
                        <a:pt x="64008" y="102870"/>
                        <a:pt x="73247" y="102870"/>
                      </a:cubicBezTo>
                      <a:cubicBezTo>
                        <a:pt x="80201" y="102870"/>
                        <a:pt x="86201" y="101060"/>
                        <a:pt x="91250" y="97536"/>
                      </a:cubicBezTo>
                      <a:cubicBezTo>
                        <a:pt x="92869" y="96393"/>
                        <a:pt x="94298" y="95155"/>
                        <a:pt x="95726" y="93631"/>
                      </a:cubicBezTo>
                      <a:cubicBezTo>
                        <a:pt x="101537" y="87535"/>
                        <a:pt x="104489" y="79153"/>
                        <a:pt x="104489" y="68675"/>
                      </a:cubicBezTo>
                      <a:cubicBezTo>
                        <a:pt x="104489" y="58198"/>
                        <a:pt x="101537" y="49911"/>
                        <a:pt x="95726" y="43720"/>
                      </a:cubicBezTo>
                      <a:cubicBezTo>
                        <a:pt x="94298" y="42291"/>
                        <a:pt x="92869" y="40957"/>
                        <a:pt x="91250" y="39815"/>
                      </a:cubicBezTo>
                      <a:lnTo>
                        <a:pt x="89154" y="38291"/>
                      </a:lnTo>
                      <a:lnTo>
                        <a:pt x="91250" y="36767"/>
                      </a:lnTo>
                      <a:cubicBezTo>
                        <a:pt x="96965" y="32766"/>
                        <a:pt x="103727" y="30766"/>
                        <a:pt x="111347" y="30766"/>
                      </a:cubicBezTo>
                      <a:cubicBezTo>
                        <a:pt x="121444" y="30766"/>
                        <a:pt x="129921" y="34195"/>
                        <a:pt x="136398" y="41053"/>
                      </a:cubicBezTo>
                      <a:cubicBezTo>
                        <a:pt x="142494" y="47434"/>
                        <a:pt x="145828" y="56007"/>
                        <a:pt x="146113" y="66389"/>
                      </a:cubicBezTo>
                      <a:cubicBezTo>
                        <a:pt x="146113" y="67056"/>
                        <a:pt x="146113" y="67818"/>
                        <a:pt x="146113" y="68485"/>
                      </a:cubicBezTo>
                      <a:cubicBezTo>
                        <a:pt x="146113" y="69152"/>
                        <a:pt x="146113" y="69914"/>
                        <a:pt x="146113" y="70580"/>
                      </a:cubicBezTo>
                      <a:cubicBezTo>
                        <a:pt x="145828" y="82867"/>
                        <a:pt x="142685" y="94107"/>
                        <a:pt x="136684" y="103918"/>
                      </a:cubicBezTo>
                      <a:cubicBezTo>
                        <a:pt x="130397" y="114300"/>
                        <a:pt x="121634" y="122492"/>
                        <a:pt x="110681" y="128397"/>
                      </a:cubicBezTo>
                      <a:cubicBezTo>
                        <a:pt x="105061" y="131350"/>
                        <a:pt x="98965" y="133636"/>
                        <a:pt x="92583" y="135065"/>
                      </a:cubicBezTo>
                      <a:cubicBezTo>
                        <a:pt x="86487" y="136493"/>
                        <a:pt x="79915" y="137160"/>
                        <a:pt x="73152" y="137160"/>
                      </a:cubicBezTo>
                      <a:close/>
                      <a:moveTo>
                        <a:pt x="73247" y="3715"/>
                      </a:moveTo>
                      <a:cubicBezTo>
                        <a:pt x="59912" y="3715"/>
                        <a:pt x="47816" y="6572"/>
                        <a:pt x="37338" y="12097"/>
                      </a:cubicBezTo>
                      <a:cubicBezTo>
                        <a:pt x="26861" y="17621"/>
                        <a:pt x="18479" y="25432"/>
                        <a:pt x="12573" y="35147"/>
                      </a:cubicBezTo>
                      <a:cubicBezTo>
                        <a:pt x="6668" y="44958"/>
                        <a:pt x="3715" y="56197"/>
                        <a:pt x="3715" y="68675"/>
                      </a:cubicBezTo>
                      <a:cubicBezTo>
                        <a:pt x="3715" y="81153"/>
                        <a:pt x="6668" y="92488"/>
                        <a:pt x="12573" y="102203"/>
                      </a:cubicBezTo>
                      <a:cubicBezTo>
                        <a:pt x="18479" y="112014"/>
                        <a:pt x="26765" y="119729"/>
                        <a:pt x="37338" y="125349"/>
                      </a:cubicBezTo>
                      <a:cubicBezTo>
                        <a:pt x="47911" y="130874"/>
                        <a:pt x="60008" y="133731"/>
                        <a:pt x="73247" y="133731"/>
                      </a:cubicBezTo>
                      <a:cubicBezTo>
                        <a:pt x="79820" y="133731"/>
                        <a:pt x="86011" y="133064"/>
                        <a:pt x="91916" y="131731"/>
                      </a:cubicBezTo>
                      <a:cubicBezTo>
                        <a:pt x="98012" y="130302"/>
                        <a:pt x="103727" y="128206"/>
                        <a:pt x="109061" y="125349"/>
                      </a:cubicBezTo>
                      <a:cubicBezTo>
                        <a:pt x="119539" y="119825"/>
                        <a:pt x="127826" y="112014"/>
                        <a:pt x="133731" y="102203"/>
                      </a:cubicBezTo>
                      <a:cubicBezTo>
                        <a:pt x="139351" y="92964"/>
                        <a:pt x="142304" y="82296"/>
                        <a:pt x="142589" y="70676"/>
                      </a:cubicBezTo>
                      <a:cubicBezTo>
                        <a:pt x="142589" y="70009"/>
                        <a:pt x="142589" y="69342"/>
                        <a:pt x="142589" y="68675"/>
                      </a:cubicBezTo>
                      <a:cubicBezTo>
                        <a:pt x="142589" y="68008"/>
                        <a:pt x="142589" y="67342"/>
                        <a:pt x="142589" y="66675"/>
                      </a:cubicBezTo>
                      <a:cubicBezTo>
                        <a:pt x="142208" y="57245"/>
                        <a:pt x="139256" y="49435"/>
                        <a:pt x="133826" y="43720"/>
                      </a:cubicBezTo>
                      <a:cubicBezTo>
                        <a:pt x="127921" y="37529"/>
                        <a:pt x="120587" y="34480"/>
                        <a:pt x="111347" y="34480"/>
                      </a:cubicBezTo>
                      <a:cubicBezTo>
                        <a:pt x="105346" y="34480"/>
                        <a:pt x="100013" y="35814"/>
                        <a:pt x="95441" y="38481"/>
                      </a:cubicBezTo>
                      <a:cubicBezTo>
                        <a:pt x="96393" y="39338"/>
                        <a:pt x="97441" y="40195"/>
                        <a:pt x="98298" y="41148"/>
                      </a:cubicBezTo>
                      <a:cubicBezTo>
                        <a:pt x="104775" y="48006"/>
                        <a:pt x="108109" y="57245"/>
                        <a:pt x="108109" y="68580"/>
                      </a:cubicBezTo>
                      <a:cubicBezTo>
                        <a:pt x="108109" y="79915"/>
                        <a:pt x="104775" y="89154"/>
                        <a:pt x="98298" y="96012"/>
                      </a:cubicBezTo>
                      <a:cubicBezTo>
                        <a:pt x="96774" y="97631"/>
                        <a:pt x="95060" y="99155"/>
                        <a:pt x="93250" y="100393"/>
                      </a:cubicBezTo>
                      <a:cubicBezTo>
                        <a:pt x="87630" y="104394"/>
                        <a:pt x="80867" y="106394"/>
                        <a:pt x="73152" y="106394"/>
                      </a:cubicBezTo>
                      <a:cubicBezTo>
                        <a:pt x="63056" y="106394"/>
                        <a:pt x="54578" y="102965"/>
                        <a:pt x="47911" y="96107"/>
                      </a:cubicBezTo>
                      <a:cubicBezTo>
                        <a:pt x="41720" y="89726"/>
                        <a:pt x="38386" y="81153"/>
                        <a:pt x="38005" y="70771"/>
                      </a:cubicBezTo>
                      <a:cubicBezTo>
                        <a:pt x="38005" y="70104"/>
                        <a:pt x="38005" y="69342"/>
                        <a:pt x="38005" y="68675"/>
                      </a:cubicBezTo>
                      <a:cubicBezTo>
                        <a:pt x="38005" y="68008"/>
                        <a:pt x="38005" y="67246"/>
                        <a:pt x="38005" y="66580"/>
                      </a:cubicBezTo>
                      <a:cubicBezTo>
                        <a:pt x="38291" y="54292"/>
                        <a:pt x="41434" y="43053"/>
                        <a:pt x="47435" y="33242"/>
                      </a:cubicBezTo>
                      <a:cubicBezTo>
                        <a:pt x="53721" y="22860"/>
                        <a:pt x="62484" y="14669"/>
                        <a:pt x="73628" y="8763"/>
                      </a:cubicBezTo>
                      <a:cubicBezTo>
                        <a:pt x="76962" y="7048"/>
                        <a:pt x="80486" y="5524"/>
                        <a:pt x="84011" y="4286"/>
                      </a:cubicBezTo>
                      <a:cubicBezTo>
                        <a:pt x="80486" y="3810"/>
                        <a:pt x="76867" y="3620"/>
                        <a:pt x="73152" y="3620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213" name="Forma Livre: Forma 89">
                  <a:extLst>
                    <a:ext uri="{FF2B5EF4-FFF2-40B4-BE49-F238E27FC236}">
                      <a16:creationId xmlns:a16="http://schemas.microsoft.com/office/drawing/2014/main" id="{CD6DFF20-53B0-942D-ECE1-54F43650B4BA}"/>
                    </a:ext>
                  </a:extLst>
                </p:cNvPr>
                <p:cNvSpPr/>
                <p:nvPr/>
              </p:nvSpPr>
              <p:spPr>
                <a:xfrm>
                  <a:off x="10641202" y="4887309"/>
                  <a:ext cx="146304" cy="137350"/>
                </a:xfrm>
                <a:custGeom>
                  <a:avLst/>
                  <a:gdLst>
                    <a:gd name="connsiteX0" fmla="*/ 73343 w 146304"/>
                    <a:gd name="connsiteY0" fmla="*/ 137255 h 137350"/>
                    <a:gd name="connsiteX1" fmla="*/ 53816 w 146304"/>
                    <a:gd name="connsiteY1" fmla="*/ 135160 h 137350"/>
                    <a:gd name="connsiteX2" fmla="*/ 46006 w 146304"/>
                    <a:gd name="connsiteY2" fmla="*/ 133350 h 137350"/>
                    <a:gd name="connsiteX3" fmla="*/ 53816 w 146304"/>
                    <a:gd name="connsiteY3" fmla="*/ 131540 h 137350"/>
                    <a:gd name="connsiteX4" fmla="*/ 70961 w 146304"/>
                    <a:gd name="connsiteY4" fmla="*/ 125158 h 137350"/>
                    <a:gd name="connsiteX5" fmla="*/ 95631 w 146304"/>
                    <a:gd name="connsiteY5" fmla="*/ 102013 h 137350"/>
                    <a:gd name="connsiteX6" fmla="*/ 104489 w 146304"/>
                    <a:gd name="connsiteY6" fmla="*/ 70485 h 137350"/>
                    <a:gd name="connsiteX7" fmla="*/ 104489 w 146304"/>
                    <a:gd name="connsiteY7" fmla="*/ 68485 h 137350"/>
                    <a:gd name="connsiteX8" fmla="*/ 104489 w 146304"/>
                    <a:gd name="connsiteY8" fmla="*/ 66484 h 137350"/>
                    <a:gd name="connsiteX9" fmla="*/ 95726 w 146304"/>
                    <a:gd name="connsiteY9" fmla="*/ 43529 h 137350"/>
                    <a:gd name="connsiteX10" fmla="*/ 73247 w 146304"/>
                    <a:gd name="connsiteY10" fmla="*/ 34290 h 137350"/>
                    <a:gd name="connsiteX11" fmla="*/ 55150 w 146304"/>
                    <a:gd name="connsiteY11" fmla="*/ 39624 h 137350"/>
                    <a:gd name="connsiteX12" fmla="*/ 50673 w 146304"/>
                    <a:gd name="connsiteY12" fmla="*/ 43529 h 137350"/>
                    <a:gd name="connsiteX13" fmla="*/ 41815 w 146304"/>
                    <a:gd name="connsiteY13" fmla="*/ 68485 h 137350"/>
                    <a:gd name="connsiteX14" fmla="*/ 50673 w 146304"/>
                    <a:gd name="connsiteY14" fmla="*/ 93440 h 137350"/>
                    <a:gd name="connsiteX15" fmla="*/ 55150 w 146304"/>
                    <a:gd name="connsiteY15" fmla="*/ 97345 h 137350"/>
                    <a:gd name="connsiteX16" fmla="*/ 57341 w 146304"/>
                    <a:gd name="connsiteY16" fmla="*/ 98869 h 137350"/>
                    <a:gd name="connsiteX17" fmla="*/ 55245 w 146304"/>
                    <a:gd name="connsiteY17" fmla="*/ 100393 h 137350"/>
                    <a:gd name="connsiteX18" fmla="*/ 35147 w 146304"/>
                    <a:gd name="connsiteY18" fmla="*/ 106394 h 137350"/>
                    <a:gd name="connsiteX19" fmla="*/ 9906 w 146304"/>
                    <a:gd name="connsiteY19" fmla="*/ 96107 h 137350"/>
                    <a:gd name="connsiteX20" fmla="*/ 0 w 146304"/>
                    <a:gd name="connsiteY20" fmla="*/ 70771 h 137350"/>
                    <a:gd name="connsiteX21" fmla="*/ 0 w 146304"/>
                    <a:gd name="connsiteY21" fmla="*/ 68675 h 137350"/>
                    <a:gd name="connsiteX22" fmla="*/ 0 w 146304"/>
                    <a:gd name="connsiteY22" fmla="*/ 66580 h 137350"/>
                    <a:gd name="connsiteX23" fmla="*/ 9430 w 146304"/>
                    <a:gd name="connsiteY23" fmla="*/ 33242 h 137350"/>
                    <a:gd name="connsiteX24" fmla="*/ 35624 w 146304"/>
                    <a:gd name="connsiteY24" fmla="*/ 8763 h 137350"/>
                    <a:gd name="connsiteX25" fmla="*/ 53816 w 146304"/>
                    <a:gd name="connsiteY25" fmla="*/ 2095 h 137350"/>
                    <a:gd name="connsiteX26" fmla="*/ 73343 w 146304"/>
                    <a:gd name="connsiteY26" fmla="*/ 0 h 137350"/>
                    <a:gd name="connsiteX27" fmla="*/ 110871 w 146304"/>
                    <a:gd name="connsiteY27" fmla="*/ 8763 h 137350"/>
                    <a:gd name="connsiteX28" fmla="*/ 136875 w 146304"/>
                    <a:gd name="connsiteY28" fmla="*/ 33242 h 137350"/>
                    <a:gd name="connsiteX29" fmla="*/ 146304 w 146304"/>
                    <a:gd name="connsiteY29" fmla="*/ 68675 h 137350"/>
                    <a:gd name="connsiteX30" fmla="*/ 136875 w 146304"/>
                    <a:gd name="connsiteY30" fmla="*/ 104108 h 137350"/>
                    <a:gd name="connsiteX31" fmla="*/ 110871 w 146304"/>
                    <a:gd name="connsiteY31" fmla="*/ 128588 h 137350"/>
                    <a:gd name="connsiteX32" fmla="*/ 73343 w 146304"/>
                    <a:gd name="connsiteY32" fmla="*/ 137351 h 137350"/>
                    <a:gd name="connsiteX33" fmla="*/ 62389 w 146304"/>
                    <a:gd name="connsiteY33" fmla="*/ 132969 h 137350"/>
                    <a:gd name="connsiteX34" fmla="*/ 73343 w 146304"/>
                    <a:gd name="connsiteY34" fmla="*/ 133636 h 137350"/>
                    <a:gd name="connsiteX35" fmla="*/ 109157 w 146304"/>
                    <a:gd name="connsiteY35" fmla="*/ 125254 h 137350"/>
                    <a:gd name="connsiteX36" fmla="*/ 133826 w 146304"/>
                    <a:gd name="connsiteY36" fmla="*/ 102108 h 137350"/>
                    <a:gd name="connsiteX37" fmla="*/ 142780 w 146304"/>
                    <a:gd name="connsiteY37" fmla="*/ 68580 h 137350"/>
                    <a:gd name="connsiteX38" fmla="*/ 133826 w 146304"/>
                    <a:gd name="connsiteY38" fmla="*/ 35052 h 137350"/>
                    <a:gd name="connsiteX39" fmla="*/ 109157 w 146304"/>
                    <a:gd name="connsiteY39" fmla="*/ 12001 h 137350"/>
                    <a:gd name="connsiteX40" fmla="*/ 73343 w 146304"/>
                    <a:gd name="connsiteY40" fmla="*/ 3619 h 137350"/>
                    <a:gd name="connsiteX41" fmla="*/ 54674 w 146304"/>
                    <a:gd name="connsiteY41" fmla="*/ 5620 h 137350"/>
                    <a:gd name="connsiteX42" fmla="*/ 37433 w 146304"/>
                    <a:gd name="connsiteY42" fmla="*/ 12001 h 137350"/>
                    <a:gd name="connsiteX43" fmla="*/ 12668 w 146304"/>
                    <a:gd name="connsiteY43" fmla="*/ 35052 h 137350"/>
                    <a:gd name="connsiteX44" fmla="*/ 3810 w 146304"/>
                    <a:gd name="connsiteY44" fmla="*/ 66580 h 137350"/>
                    <a:gd name="connsiteX45" fmla="*/ 3810 w 146304"/>
                    <a:gd name="connsiteY45" fmla="*/ 68580 h 137350"/>
                    <a:gd name="connsiteX46" fmla="*/ 3810 w 146304"/>
                    <a:gd name="connsiteY46" fmla="*/ 70580 h 137350"/>
                    <a:gd name="connsiteX47" fmla="*/ 12668 w 146304"/>
                    <a:gd name="connsiteY47" fmla="*/ 93536 h 137350"/>
                    <a:gd name="connsiteX48" fmla="*/ 35243 w 146304"/>
                    <a:gd name="connsiteY48" fmla="*/ 102775 h 137350"/>
                    <a:gd name="connsiteX49" fmla="*/ 51054 w 146304"/>
                    <a:gd name="connsiteY49" fmla="*/ 98774 h 137350"/>
                    <a:gd name="connsiteX50" fmla="*/ 48101 w 146304"/>
                    <a:gd name="connsiteY50" fmla="*/ 96107 h 137350"/>
                    <a:gd name="connsiteX51" fmla="*/ 38195 w 146304"/>
                    <a:gd name="connsiteY51" fmla="*/ 68675 h 137350"/>
                    <a:gd name="connsiteX52" fmla="*/ 48101 w 146304"/>
                    <a:gd name="connsiteY52" fmla="*/ 41243 h 137350"/>
                    <a:gd name="connsiteX53" fmla="*/ 53150 w 146304"/>
                    <a:gd name="connsiteY53" fmla="*/ 36862 h 137350"/>
                    <a:gd name="connsiteX54" fmla="*/ 73247 w 146304"/>
                    <a:gd name="connsiteY54" fmla="*/ 30861 h 137350"/>
                    <a:gd name="connsiteX55" fmla="*/ 98298 w 146304"/>
                    <a:gd name="connsiteY55" fmla="*/ 41148 h 137350"/>
                    <a:gd name="connsiteX56" fmla="*/ 108013 w 146304"/>
                    <a:gd name="connsiteY56" fmla="*/ 66484 h 137350"/>
                    <a:gd name="connsiteX57" fmla="*/ 108013 w 146304"/>
                    <a:gd name="connsiteY57" fmla="*/ 68580 h 137350"/>
                    <a:gd name="connsiteX58" fmla="*/ 108013 w 146304"/>
                    <a:gd name="connsiteY58" fmla="*/ 70676 h 137350"/>
                    <a:gd name="connsiteX59" fmla="*/ 98584 w 146304"/>
                    <a:gd name="connsiteY59" fmla="*/ 104013 h 137350"/>
                    <a:gd name="connsiteX60" fmla="*/ 72581 w 146304"/>
                    <a:gd name="connsiteY60" fmla="*/ 128492 h 137350"/>
                    <a:gd name="connsiteX61" fmla="*/ 62294 w 146304"/>
                    <a:gd name="connsiteY61" fmla="*/ 132969 h 13735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</a:cxnLst>
                  <a:rect l="l" t="t" r="r" b="b"/>
                  <a:pathLst>
                    <a:path w="146304" h="137350">
                      <a:moveTo>
                        <a:pt x="73343" y="137255"/>
                      </a:moveTo>
                      <a:cubicBezTo>
                        <a:pt x="66580" y="137255"/>
                        <a:pt x="60008" y="136589"/>
                        <a:pt x="53816" y="135160"/>
                      </a:cubicBezTo>
                      <a:lnTo>
                        <a:pt x="46006" y="133350"/>
                      </a:lnTo>
                      <a:lnTo>
                        <a:pt x="53816" y="131540"/>
                      </a:lnTo>
                      <a:cubicBezTo>
                        <a:pt x="59912" y="130112"/>
                        <a:pt x="65627" y="128016"/>
                        <a:pt x="70961" y="125158"/>
                      </a:cubicBezTo>
                      <a:cubicBezTo>
                        <a:pt x="81439" y="119634"/>
                        <a:pt x="89726" y="111824"/>
                        <a:pt x="95631" y="102013"/>
                      </a:cubicBezTo>
                      <a:cubicBezTo>
                        <a:pt x="101251" y="92774"/>
                        <a:pt x="104204" y="82105"/>
                        <a:pt x="104489" y="70485"/>
                      </a:cubicBezTo>
                      <a:cubicBezTo>
                        <a:pt x="104489" y="69818"/>
                        <a:pt x="104489" y="69152"/>
                        <a:pt x="104489" y="68485"/>
                      </a:cubicBezTo>
                      <a:cubicBezTo>
                        <a:pt x="104489" y="67818"/>
                        <a:pt x="104489" y="67151"/>
                        <a:pt x="104489" y="66484"/>
                      </a:cubicBezTo>
                      <a:cubicBezTo>
                        <a:pt x="104108" y="57055"/>
                        <a:pt x="101156" y="49244"/>
                        <a:pt x="95726" y="43529"/>
                      </a:cubicBezTo>
                      <a:cubicBezTo>
                        <a:pt x="89821" y="37338"/>
                        <a:pt x="82487" y="34290"/>
                        <a:pt x="73247" y="34290"/>
                      </a:cubicBezTo>
                      <a:cubicBezTo>
                        <a:pt x="66294" y="34290"/>
                        <a:pt x="60293" y="36100"/>
                        <a:pt x="55150" y="39624"/>
                      </a:cubicBezTo>
                      <a:cubicBezTo>
                        <a:pt x="53531" y="40767"/>
                        <a:pt x="52007" y="42005"/>
                        <a:pt x="50673" y="43529"/>
                      </a:cubicBezTo>
                      <a:cubicBezTo>
                        <a:pt x="44768" y="49625"/>
                        <a:pt x="41815" y="58007"/>
                        <a:pt x="41815" y="68485"/>
                      </a:cubicBezTo>
                      <a:cubicBezTo>
                        <a:pt x="41815" y="78962"/>
                        <a:pt x="44768" y="87249"/>
                        <a:pt x="50673" y="93440"/>
                      </a:cubicBezTo>
                      <a:cubicBezTo>
                        <a:pt x="52102" y="94869"/>
                        <a:pt x="53626" y="96203"/>
                        <a:pt x="55150" y="97345"/>
                      </a:cubicBezTo>
                      <a:lnTo>
                        <a:pt x="57341" y="98869"/>
                      </a:lnTo>
                      <a:lnTo>
                        <a:pt x="55245" y="100393"/>
                      </a:lnTo>
                      <a:cubicBezTo>
                        <a:pt x="49625" y="104394"/>
                        <a:pt x="42863" y="106394"/>
                        <a:pt x="35147" y="106394"/>
                      </a:cubicBezTo>
                      <a:cubicBezTo>
                        <a:pt x="25051" y="106394"/>
                        <a:pt x="16574" y="102965"/>
                        <a:pt x="9906" y="96107"/>
                      </a:cubicBezTo>
                      <a:cubicBezTo>
                        <a:pt x="3715" y="89726"/>
                        <a:pt x="381" y="81153"/>
                        <a:pt x="0" y="70771"/>
                      </a:cubicBezTo>
                      <a:cubicBezTo>
                        <a:pt x="0" y="70104"/>
                        <a:pt x="0" y="69342"/>
                        <a:pt x="0" y="68675"/>
                      </a:cubicBezTo>
                      <a:cubicBezTo>
                        <a:pt x="0" y="68008"/>
                        <a:pt x="0" y="67246"/>
                        <a:pt x="0" y="66580"/>
                      </a:cubicBezTo>
                      <a:cubicBezTo>
                        <a:pt x="286" y="54292"/>
                        <a:pt x="3429" y="43053"/>
                        <a:pt x="9430" y="33242"/>
                      </a:cubicBezTo>
                      <a:cubicBezTo>
                        <a:pt x="15716" y="22860"/>
                        <a:pt x="24479" y="14669"/>
                        <a:pt x="35624" y="8763"/>
                      </a:cubicBezTo>
                      <a:cubicBezTo>
                        <a:pt x="41338" y="5810"/>
                        <a:pt x="47435" y="3524"/>
                        <a:pt x="53816" y="2095"/>
                      </a:cubicBezTo>
                      <a:cubicBezTo>
                        <a:pt x="59912" y="667"/>
                        <a:pt x="66485" y="0"/>
                        <a:pt x="73343" y="0"/>
                      </a:cubicBezTo>
                      <a:cubicBezTo>
                        <a:pt x="87249" y="0"/>
                        <a:pt x="99822" y="2953"/>
                        <a:pt x="110871" y="8763"/>
                      </a:cubicBezTo>
                      <a:cubicBezTo>
                        <a:pt x="121920" y="14573"/>
                        <a:pt x="130683" y="22860"/>
                        <a:pt x="136875" y="33242"/>
                      </a:cubicBezTo>
                      <a:cubicBezTo>
                        <a:pt x="143161" y="43625"/>
                        <a:pt x="146304" y="55531"/>
                        <a:pt x="146304" y="68675"/>
                      </a:cubicBezTo>
                      <a:cubicBezTo>
                        <a:pt x="146304" y="81820"/>
                        <a:pt x="143161" y="93726"/>
                        <a:pt x="136875" y="104108"/>
                      </a:cubicBezTo>
                      <a:cubicBezTo>
                        <a:pt x="130588" y="114491"/>
                        <a:pt x="121825" y="122682"/>
                        <a:pt x="110871" y="128588"/>
                      </a:cubicBezTo>
                      <a:cubicBezTo>
                        <a:pt x="99917" y="134398"/>
                        <a:pt x="87249" y="137351"/>
                        <a:pt x="73343" y="137351"/>
                      </a:cubicBezTo>
                      <a:close/>
                      <a:moveTo>
                        <a:pt x="62389" y="132969"/>
                      </a:moveTo>
                      <a:cubicBezTo>
                        <a:pt x="65913" y="133445"/>
                        <a:pt x="69533" y="133636"/>
                        <a:pt x="73343" y="133636"/>
                      </a:cubicBezTo>
                      <a:cubicBezTo>
                        <a:pt x="86678" y="133636"/>
                        <a:pt x="98679" y="130874"/>
                        <a:pt x="109157" y="125254"/>
                      </a:cubicBezTo>
                      <a:cubicBezTo>
                        <a:pt x="119634" y="119729"/>
                        <a:pt x="127921" y="111919"/>
                        <a:pt x="133826" y="102108"/>
                      </a:cubicBezTo>
                      <a:cubicBezTo>
                        <a:pt x="139732" y="92297"/>
                        <a:pt x="142780" y="81058"/>
                        <a:pt x="142780" y="68580"/>
                      </a:cubicBezTo>
                      <a:cubicBezTo>
                        <a:pt x="142780" y="56102"/>
                        <a:pt x="139827" y="44863"/>
                        <a:pt x="133826" y="35052"/>
                      </a:cubicBezTo>
                      <a:cubicBezTo>
                        <a:pt x="127921" y="25241"/>
                        <a:pt x="119634" y="17526"/>
                        <a:pt x="109157" y="12001"/>
                      </a:cubicBezTo>
                      <a:cubicBezTo>
                        <a:pt x="98679" y="6477"/>
                        <a:pt x="86678" y="3619"/>
                        <a:pt x="73343" y="3619"/>
                      </a:cubicBezTo>
                      <a:cubicBezTo>
                        <a:pt x="66770" y="3619"/>
                        <a:pt x="60484" y="4286"/>
                        <a:pt x="54674" y="5620"/>
                      </a:cubicBezTo>
                      <a:cubicBezTo>
                        <a:pt x="48578" y="6953"/>
                        <a:pt x="42767" y="9144"/>
                        <a:pt x="37433" y="12001"/>
                      </a:cubicBezTo>
                      <a:cubicBezTo>
                        <a:pt x="26956" y="17526"/>
                        <a:pt x="18574" y="25336"/>
                        <a:pt x="12668" y="35052"/>
                      </a:cubicBezTo>
                      <a:cubicBezTo>
                        <a:pt x="7049" y="44291"/>
                        <a:pt x="4096" y="54959"/>
                        <a:pt x="3810" y="66580"/>
                      </a:cubicBezTo>
                      <a:cubicBezTo>
                        <a:pt x="3810" y="67246"/>
                        <a:pt x="3810" y="67913"/>
                        <a:pt x="3810" y="68580"/>
                      </a:cubicBezTo>
                      <a:cubicBezTo>
                        <a:pt x="3810" y="69247"/>
                        <a:pt x="3810" y="69914"/>
                        <a:pt x="3810" y="70580"/>
                      </a:cubicBezTo>
                      <a:cubicBezTo>
                        <a:pt x="4191" y="80105"/>
                        <a:pt x="7144" y="87820"/>
                        <a:pt x="12668" y="93536"/>
                      </a:cubicBezTo>
                      <a:cubicBezTo>
                        <a:pt x="18669" y="99727"/>
                        <a:pt x="26003" y="102775"/>
                        <a:pt x="35243" y="102775"/>
                      </a:cubicBezTo>
                      <a:cubicBezTo>
                        <a:pt x="41243" y="102775"/>
                        <a:pt x="46482" y="101441"/>
                        <a:pt x="51054" y="98774"/>
                      </a:cubicBezTo>
                      <a:cubicBezTo>
                        <a:pt x="50006" y="97917"/>
                        <a:pt x="49054" y="97060"/>
                        <a:pt x="48101" y="96107"/>
                      </a:cubicBezTo>
                      <a:cubicBezTo>
                        <a:pt x="41529" y="89249"/>
                        <a:pt x="38195" y="80010"/>
                        <a:pt x="38195" y="68675"/>
                      </a:cubicBezTo>
                      <a:cubicBezTo>
                        <a:pt x="38195" y="57341"/>
                        <a:pt x="41529" y="48101"/>
                        <a:pt x="48101" y="41243"/>
                      </a:cubicBezTo>
                      <a:cubicBezTo>
                        <a:pt x="49721" y="39624"/>
                        <a:pt x="51340" y="38100"/>
                        <a:pt x="53150" y="36862"/>
                      </a:cubicBezTo>
                      <a:cubicBezTo>
                        <a:pt x="58769" y="32861"/>
                        <a:pt x="65627" y="30861"/>
                        <a:pt x="73247" y="30861"/>
                      </a:cubicBezTo>
                      <a:cubicBezTo>
                        <a:pt x="83344" y="30861"/>
                        <a:pt x="91821" y="34290"/>
                        <a:pt x="98298" y="41148"/>
                      </a:cubicBezTo>
                      <a:cubicBezTo>
                        <a:pt x="104394" y="47530"/>
                        <a:pt x="107728" y="56102"/>
                        <a:pt x="108013" y="66484"/>
                      </a:cubicBezTo>
                      <a:cubicBezTo>
                        <a:pt x="108013" y="67151"/>
                        <a:pt x="108013" y="67913"/>
                        <a:pt x="108013" y="68580"/>
                      </a:cubicBezTo>
                      <a:cubicBezTo>
                        <a:pt x="108013" y="69247"/>
                        <a:pt x="108013" y="70009"/>
                        <a:pt x="108013" y="70676"/>
                      </a:cubicBezTo>
                      <a:cubicBezTo>
                        <a:pt x="107728" y="82963"/>
                        <a:pt x="104585" y="94202"/>
                        <a:pt x="98584" y="104013"/>
                      </a:cubicBezTo>
                      <a:cubicBezTo>
                        <a:pt x="92297" y="114395"/>
                        <a:pt x="83534" y="122587"/>
                        <a:pt x="72581" y="128492"/>
                      </a:cubicBezTo>
                      <a:cubicBezTo>
                        <a:pt x="69247" y="130207"/>
                        <a:pt x="65818" y="131731"/>
                        <a:pt x="62294" y="132969"/>
                      </a:cubicBez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grpSp>
          <p:nvGrpSpPr>
            <p:cNvPr id="11" name="Gráfico 17">
              <a:extLst>
                <a:ext uri="{FF2B5EF4-FFF2-40B4-BE49-F238E27FC236}">
                  <a16:creationId xmlns:a16="http://schemas.microsoft.com/office/drawing/2014/main" id="{59B91BB9-85DB-2111-6294-7B8FB0D087CD}"/>
                </a:ext>
              </a:extLst>
            </p:cNvPr>
            <p:cNvGrpSpPr/>
            <p:nvPr/>
          </p:nvGrpSpPr>
          <p:grpSpPr>
            <a:xfrm>
              <a:off x="906901" y="5240267"/>
              <a:ext cx="816463" cy="298033"/>
              <a:chOff x="6230841" y="4833492"/>
              <a:chExt cx="565975" cy="206597"/>
            </a:xfrm>
            <a:solidFill>
              <a:srgbClr val="FFFFFF"/>
            </a:solidFill>
          </p:grpSpPr>
          <p:sp>
            <p:nvSpPr>
              <p:cNvPr id="172" name="Forma Livre: Forma 48">
                <a:extLst>
                  <a:ext uri="{FF2B5EF4-FFF2-40B4-BE49-F238E27FC236}">
                    <a16:creationId xmlns:a16="http://schemas.microsoft.com/office/drawing/2014/main" id="{C3740A2B-2199-8042-A36A-EB92D1C57343}"/>
                  </a:ext>
                </a:extLst>
              </p:cNvPr>
              <p:cNvSpPr/>
              <p:nvPr/>
            </p:nvSpPr>
            <p:spPr>
              <a:xfrm>
                <a:off x="6420770" y="4833492"/>
                <a:ext cx="186404" cy="78104"/>
              </a:xfrm>
              <a:custGeom>
                <a:avLst/>
                <a:gdLst>
                  <a:gd name="connsiteX0" fmla="*/ 125635 w 186404"/>
                  <a:gd name="connsiteY0" fmla="*/ 46482 h 78104"/>
                  <a:gd name="connsiteX1" fmla="*/ 125635 w 186404"/>
                  <a:gd name="connsiteY1" fmla="*/ 46482 h 78104"/>
                  <a:gd name="connsiteX2" fmla="*/ 126492 w 186404"/>
                  <a:gd name="connsiteY2" fmla="*/ 45625 h 78104"/>
                  <a:gd name="connsiteX3" fmla="*/ 126492 w 186404"/>
                  <a:gd name="connsiteY3" fmla="*/ 44196 h 78104"/>
                  <a:gd name="connsiteX4" fmla="*/ 126492 w 186404"/>
                  <a:gd name="connsiteY4" fmla="*/ 44196 h 78104"/>
                  <a:gd name="connsiteX5" fmla="*/ 126492 w 186404"/>
                  <a:gd name="connsiteY5" fmla="*/ 22955 h 78104"/>
                  <a:gd name="connsiteX6" fmla="*/ 146685 w 186404"/>
                  <a:gd name="connsiteY6" fmla="*/ 22955 h 78104"/>
                  <a:gd name="connsiteX7" fmla="*/ 151543 w 186404"/>
                  <a:gd name="connsiteY7" fmla="*/ 24575 h 78104"/>
                  <a:gd name="connsiteX8" fmla="*/ 155162 w 186404"/>
                  <a:gd name="connsiteY8" fmla="*/ 28289 h 78104"/>
                  <a:gd name="connsiteX9" fmla="*/ 130207 w 186404"/>
                  <a:gd name="connsiteY9" fmla="*/ 53054 h 78104"/>
                  <a:gd name="connsiteX10" fmla="*/ 130207 w 186404"/>
                  <a:gd name="connsiteY10" fmla="*/ 53054 h 78104"/>
                  <a:gd name="connsiteX11" fmla="*/ 117634 w 186404"/>
                  <a:gd name="connsiteY11" fmla="*/ 53340 h 78104"/>
                  <a:gd name="connsiteX12" fmla="*/ 117253 w 186404"/>
                  <a:gd name="connsiteY12" fmla="*/ 52959 h 78104"/>
                  <a:gd name="connsiteX13" fmla="*/ 73152 w 186404"/>
                  <a:gd name="connsiteY13" fmla="*/ 8954 h 78104"/>
                  <a:gd name="connsiteX14" fmla="*/ 51816 w 186404"/>
                  <a:gd name="connsiteY14" fmla="*/ 0 h 78104"/>
                  <a:gd name="connsiteX15" fmla="*/ 51721 w 186404"/>
                  <a:gd name="connsiteY15" fmla="*/ 0 h 78104"/>
                  <a:gd name="connsiteX16" fmla="*/ 30290 w 186404"/>
                  <a:gd name="connsiteY16" fmla="*/ 8954 h 78104"/>
                  <a:gd name="connsiteX17" fmla="*/ 0 w 186404"/>
                  <a:gd name="connsiteY17" fmla="*/ 39243 h 78104"/>
                  <a:gd name="connsiteX18" fmla="*/ 19336 w 186404"/>
                  <a:gd name="connsiteY18" fmla="*/ 58674 h 78104"/>
                  <a:gd name="connsiteX19" fmla="*/ 40195 w 186404"/>
                  <a:gd name="connsiteY19" fmla="*/ 67342 h 78104"/>
                  <a:gd name="connsiteX20" fmla="*/ 90488 w 186404"/>
                  <a:gd name="connsiteY20" fmla="*/ 67342 h 78104"/>
                  <a:gd name="connsiteX21" fmla="*/ 68485 w 186404"/>
                  <a:gd name="connsiteY21" fmla="*/ 45625 h 78104"/>
                  <a:gd name="connsiteX22" fmla="*/ 40195 w 186404"/>
                  <a:gd name="connsiteY22" fmla="*/ 45625 h 78104"/>
                  <a:gd name="connsiteX23" fmla="*/ 34862 w 186404"/>
                  <a:gd name="connsiteY23" fmla="*/ 43244 h 78104"/>
                  <a:gd name="connsiteX24" fmla="*/ 31052 w 186404"/>
                  <a:gd name="connsiteY24" fmla="*/ 39434 h 78104"/>
                  <a:gd name="connsiteX25" fmla="*/ 45720 w 186404"/>
                  <a:gd name="connsiteY25" fmla="*/ 24765 h 78104"/>
                  <a:gd name="connsiteX26" fmla="*/ 57531 w 186404"/>
                  <a:gd name="connsiteY26" fmla="*/ 24479 h 78104"/>
                  <a:gd name="connsiteX27" fmla="*/ 102108 w 186404"/>
                  <a:gd name="connsiteY27" fmla="*/ 68866 h 78104"/>
                  <a:gd name="connsiteX28" fmla="*/ 123158 w 186404"/>
                  <a:gd name="connsiteY28" fmla="*/ 78105 h 78104"/>
                  <a:gd name="connsiteX29" fmla="*/ 144971 w 186404"/>
                  <a:gd name="connsiteY29" fmla="*/ 69533 h 78104"/>
                  <a:gd name="connsiteX30" fmla="*/ 186404 w 186404"/>
                  <a:gd name="connsiteY30" fmla="*/ 28099 h 78104"/>
                  <a:gd name="connsiteX31" fmla="*/ 166878 w 186404"/>
                  <a:gd name="connsiteY31" fmla="*/ 8573 h 78104"/>
                  <a:gd name="connsiteX32" fmla="*/ 146018 w 186404"/>
                  <a:gd name="connsiteY32" fmla="*/ 857 h 78104"/>
                  <a:gd name="connsiteX33" fmla="*/ 104489 w 186404"/>
                  <a:gd name="connsiteY33" fmla="*/ 857 h 78104"/>
                  <a:gd name="connsiteX34" fmla="*/ 104489 w 186404"/>
                  <a:gd name="connsiteY34" fmla="*/ 29813 h 78104"/>
                  <a:gd name="connsiteX35" fmla="*/ 117634 w 186404"/>
                  <a:gd name="connsiteY35" fmla="*/ 42958 h 78104"/>
                  <a:gd name="connsiteX36" fmla="*/ 121348 w 186404"/>
                  <a:gd name="connsiteY36" fmla="*/ 46577 h 78104"/>
                  <a:gd name="connsiteX37" fmla="*/ 125063 w 186404"/>
                  <a:gd name="connsiteY37" fmla="*/ 46768 h 78104"/>
                  <a:gd name="connsiteX38" fmla="*/ 125063 w 186404"/>
                  <a:gd name="connsiteY38" fmla="*/ 46768 h 78104"/>
                  <a:gd name="connsiteX39" fmla="*/ 125540 w 186404"/>
                  <a:gd name="connsiteY39" fmla="*/ 46387 h 78104"/>
                  <a:gd name="connsiteX40" fmla="*/ 125730 w 186404"/>
                  <a:gd name="connsiteY40" fmla="*/ 46196 h 78104"/>
                  <a:gd name="connsiteX41" fmla="*/ 125730 w 186404"/>
                  <a:gd name="connsiteY41" fmla="*/ 46196 h 7810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</a:cxnLst>
                <a:rect l="l" t="t" r="r" b="b"/>
                <a:pathLst>
                  <a:path w="186404" h="78104">
                    <a:moveTo>
                      <a:pt x="125635" y="46482"/>
                    </a:moveTo>
                    <a:lnTo>
                      <a:pt x="125635" y="46482"/>
                    </a:lnTo>
                    <a:lnTo>
                      <a:pt x="126492" y="45625"/>
                    </a:lnTo>
                    <a:lnTo>
                      <a:pt x="126492" y="44196"/>
                    </a:lnTo>
                    <a:lnTo>
                      <a:pt x="126492" y="44196"/>
                    </a:lnTo>
                    <a:lnTo>
                      <a:pt x="126492" y="22955"/>
                    </a:lnTo>
                    <a:lnTo>
                      <a:pt x="146685" y="22955"/>
                    </a:lnTo>
                    <a:cubicBezTo>
                      <a:pt x="149066" y="22955"/>
                      <a:pt x="150400" y="23432"/>
                      <a:pt x="151543" y="24575"/>
                    </a:cubicBezTo>
                    <a:lnTo>
                      <a:pt x="155162" y="28289"/>
                    </a:lnTo>
                    <a:lnTo>
                      <a:pt x="130207" y="53054"/>
                    </a:lnTo>
                    <a:lnTo>
                      <a:pt x="130207" y="53054"/>
                    </a:lnTo>
                    <a:cubicBezTo>
                      <a:pt x="126778" y="56483"/>
                      <a:pt x="121253" y="56579"/>
                      <a:pt x="117634" y="53340"/>
                    </a:cubicBezTo>
                    <a:lnTo>
                      <a:pt x="117253" y="52959"/>
                    </a:lnTo>
                    <a:lnTo>
                      <a:pt x="73152" y="8954"/>
                    </a:lnTo>
                    <a:cubicBezTo>
                      <a:pt x="67437" y="3239"/>
                      <a:pt x="59912" y="95"/>
                      <a:pt x="51816" y="0"/>
                    </a:cubicBezTo>
                    <a:lnTo>
                      <a:pt x="51721" y="0"/>
                    </a:lnTo>
                    <a:cubicBezTo>
                      <a:pt x="43625" y="0"/>
                      <a:pt x="36004" y="3239"/>
                      <a:pt x="30290" y="8954"/>
                    </a:cubicBezTo>
                    <a:lnTo>
                      <a:pt x="0" y="39243"/>
                    </a:lnTo>
                    <a:lnTo>
                      <a:pt x="19336" y="58674"/>
                    </a:lnTo>
                    <a:cubicBezTo>
                      <a:pt x="24860" y="64198"/>
                      <a:pt x="32480" y="67342"/>
                      <a:pt x="40195" y="67342"/>
                    </a:cubicBezTo>
                    <a:lnTo>
                      <a:pt x="90488" y="67342"/>
                    </a:lnTo>
                    <a:lnTo>
                      <a:pt x="68485" y="45625"/>
                    </a:lnTo>
                    <a:lnTo>
                      <a:pt x="40195" y="45625"/>
                    </a:lnTo>
                    <a:cubicBezTo>
                      <a:pt x="37814" y="45625"/>
                      <a:pt x="36195" y="44577"/>
                      <a:pt x="34862" y="43244"/>
                    </a:cubicBezTo>
                    <a:lnTo>
                      <a:pt x="31052" y="39434"/>
                    </a:lnTo>
                    <a:lnTo>
                      <a:pt x="45720" y="24765"/>
                    </a:lnTo>
                    <a:cubicBezTo>
                      <a:pt x="48768" y="21717"/>
                      <a:pt x="54578" y="21431"/>
                      <a:pt x="57531" y="24479"/>
                    </a:cubicBezTo>
                    <a:lnTo>
                      <a:pt x="102108" y="68866"/>
                    </a:lnTo>
                    <a:cubicBezTo>
                      <a:pt x="107823" y="74581"/>
                      <a:pt x="115062" y="78105"/>
                      <a:pt x="123158" y="78105"/>
                    </a:cubicBezTo>
                    <a:cubicBezTo>
                      <a:pt x="131254" y="78105"/>
                      <a:pt x="139160" y="75152"/>
                      <a:pt x="144971" y="69533"/>
                    </a:cubicBezTo>
                    <a:lnTo>
                      <a:pt x="186404" y="28099"/>
                    </a:lnTo>
                    <a:lnTo>
                      <a:pt x="166878" y="8573"/>
                    </a:lnTo>
                    <a:cubicBezTo>
                      <a:pt x="161353" y="3048"/>
                      <a:pt x="153829" y="857"/>
                      <a:pt x="146018" y="857"/>
                    </a:cubicBezTo>
                    <a:lnTo>
                      <a:pt x="104489" y="857"/>
                    </a:lnTo>
                    <a:lnTo>
                      <a:pt x="104489" y="29813"/>
                    </a:lnTo>
                    <a:lnTo>
                      <a:pt x="117634" y="42958"/>
                    </a:lnTo>
                    <a:lnTo>
                      <a:pt x="121348" y="46577"/>
                    </a:lnTo>
                    <a:cubicBezTo>
                      <a:pt x="122492" y="47625"/>
                      <a:pt x="124016" y="47530"/>
                      <a:pt x="125063" y="46768"/>
                    </a:cubicBezTo>
                    <a:lnTo>
                      <a:pt x="125063" y="46768"/>
                    </a:lnTo>
                    <a:cubicBezTo>
                      <a:pt x="125063" y="46768"/>
                      <a:pt x="125349" y="46577"/>
                      <a:pt x="125540" y="46387"/>
                    </a:cubicBezTo>
                    <a:lnTo>
                      <a:pt x="125730" y="46196"/>
                    </a:lnTo>
                    <a:lnTo>
                      <a:pt x="125730" y="46196"/>
                    </a:lnTo>
                    <a:close/>
                  </a:path>
                </a:pathLst>
              </a:custGeom>
              <a:solidFill>
                <a:srgbClr val="FFFFFF"/>
              </a:solidFill>
              <a:ln w="9525" cap="flat">
                <a:noFill/>
                <a:prstDash val="solid"/>
                <a:miter/>
              </a:ln>
            </p:spPr>
            <p:txBody>
              <a:bodyPr rtlCol="0" anchor="ctr"/>
              <a:lstStyle/>
              <a:p>
                <a:endParaRPr lang="pt-BR"/>
              </a:p>
            </p:txBody>
          </p:sp>
          <p:grpSp>
            <p:nvGrpSpPr>
              <p:cNvPr id="173" name="Gráfico 17">
                <a:extLst>
                  <a:ext uri="{FF2B5EF4-FFF2-40B4-BE49-F238E27FC236}">
                    <a16:creationId xmlns:a16="http://schemas.microsoft.com/office/drawing/2014/main" id="{E82DF1FC-96B0-6A58-A26A-2B285CA663B8}"/>
                  </a:ext>
                </a:extLst>
              </p:cNvPr>
              <p:cNvGrpSpPr/>
              <p:nvPr/>
            </p:nvGrpSpPr>
            <p:grpSpPr>
              <a:xfrm>
                <a:off x="6468776" y="5012086"/>
                <a:ext cx="327755" cy="28003"/>
                <a:chOff x="6468776" y="5012086"/>
                <a:chExt cx="327755" cy="28003"/>
              </a:xfrm>
              <a:solidFill>
                <a:srgbClr val="FFFFFF"/>
              </a:solidFill>
            </p:grpSpPr>
            <p:grpSp>
              <p:nvGrpSpPr>
                <p:cNvPr id="190" name="Gráfico 17">
                  <a:extLst>
                    <a:ext uri="{FF2B5EF4-FFF2-40B4-BE49-F238E27FC236}">
                      <a16:creationId xmlns:a16="http://schemas.microsoft.com/office/drawing/2014/main" id="{6457A069-C4DE-8044-4779-6C1B8E09CBD9}"/>
                    </a:ext>
                  </a:extLst>
                </p:cNvPr>
                <p:cNvGrpSpPr/>
                <p:nvPr/>
              </p:nvGrpSpPr>
              <p:grpSpPr>
                <a:xfrm>
                  <a:off x="6468776" y="5023993"/>
                  <a:ext cx="156305" cy="16097"/>
                  <a:chOff x="6468776" y="5023993"/>
                  <a:chExt cx="156305" cy="16097"/>
                </a:xfrm>
                <a:solidFill>
                  <a:srgbClr val="FFFFFF"/>
                </a:solidFill>
              </p:grpSpPr>
              <p:sp>
                <p:nvSpPr>
                  <p:cNvPr id="199" name="Forma Livre: Forma 75">
                    <a:extLst>
                      <a:ext uri="{FF2B5EF4-FFF2-40B4-BE49-F238E27FC236}">
                        <a16:creationId xmlns:a16="http://schemas.microsoft.com/office/drawing/2014/main" id="{9326B6A6-AE0E-0CD8-DE75-A783DDAD2E74}"/>
                      </a:ext>
                    </a:extLst>
                  </p:cNvPr>
                  <p:cNvSpPr/>
                  <p:nvPr/>
                </p:nvSpPr>
                <p:spPr>
                  <a:xfrm>
                    <a:off x="6468776" y="5024278"/>
                    <a:ext cx="12573" cy="15811"/>
                  </a:xfrm>
                  <a:custGeom>
                    <a:avLst/>
                    <a:gdLst>
                      <a:gd name="connsiteX0" fmla="*/ 0 w 12573"/>
                      <a:gd name="connsiteY0" fmla="*/ 0 h 15811"/>
                      <a:gd name="connsiteX1" fmla="*/ 3524 w 12573"/>
                      <a:gd name="connsiteY1" fmla="*/ 0 h 15811"/>
                      <a:gd name="connsiteX2" fmla="*/ 3524 w 12573"/>
                      <a:gd name="connsiteY2" fmla="*/ 9620 h 15811"/>
                      <a:gd name="connsiteX3" fmla="*/ 6286 w 12573"/>
                      <a:gd name="connsiteY3" fmla="*/ 12478 h 15811"/>
                      <a:gd name="connsiteX4" fmla="*/ 9049 w 12573"/>
                      <a:gd name="connsiteY4" fmla="*/ 9525 h 15811"/>
                      <a:gd name="connsiteX5" fmla="*/ 9049 w 12573"/>
                      <a:gd name="connsiteY5" fmla="*/ 0 h 15811"/>
                      <a:gd name="connsiteX6" fmla="*/ 12573 w 12573"/>
                      <a:gd name="connsiteY6" fmla="*/ 0 h 15811"/>
                      <a:gd name="connsiteX7" fmla="*/ 12573 w 12573"/>
                      <a:gd name="connsiteY7" fmla="*/ 9620 h 15811"/>
                      <a:gd name="connsiteX8" fmla="*/ 10859 w 12573"/>
                      <a:gd name="connsiteY8" fmla="*/ 14097 h 15811"/>
                      <a:gd name="connsiteX9" fmla="*/ 6286 w 12573"/>
                      <a:gd name="connsiteY9" fmla="*/ 15811 h 15811"/>
                      <a:gd name="connsiteX10" fmla="*/ 1715 w 12573"/>
                      <a:gd name="connsiteY10" fmla="*/ 14097 h 15811"/>
                      <a:gd name="connsiteX11" fmla="*/ 0 w 12573"/>
                      <a:gd name="connsiteY11" fmla="*/ 9620 h 15811"/>
                      <a:gd name="connsiteX12" fmla="*/ 0 w 12573"/>
                      <a:gd name="connsiteY12" fmla="*/ 0 h 15811"/>
                      <a:gd name="connsiteX13" fmla="*/ 0 w 12573"/>
                      <a:gd name="connsiteY13" fmla="*/ 0 h 158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2573" h="15811">
                        <a:moveTo>
                          <a:pt x="0" y="0"/>
                        </a:moveTo>
                        <a:lnTo>
                          <a:pt x="3524" y="0"/>
                        </a:lnTo>
                        <a:lnTo>
                          <a:pt x="3524" y="9620"/>
                        </a:lnTo>
                        <a:cubicBezTo>
                          <a:pt x="3524" y="11430"/>
                          <a:pt x="4477" y="12478"/>
                          <a:pt x="6286" y="12478"/>
                        </a:cubicBezTo>
                        <a:cubicBezTo>
                          <a:pt x="8096" y="12478"/>
                          <a:pt x="9049" y="11430"/>
                          <a:pt x="9049" y="9525"/>
                        </a:cubicBezTo>
                        <a:lnTo>
                          <a:pt x="9049" y="0"/>
                        </a:lnTo>
                        <a:lnTo>
                          <a:pt x="12573" y="0"/>
                        </a:lnTo>
                        <a:lnTo>
                          <a:pt x="12573" y="9620"/>
                        </a:lnTo>
                        <a:cubicBezTo>
                          <a:pt x="12573" y="11430"/>
                          <a:pt x="12002" y="12954"/>
                          <a:pt x="10859" y="14097"/>
                        </a:cubicBezTo>
                        <a:cubicBezTo>
                          <a:pt x="9716" y="15240"/>
                          <a:pt x="8192" y="15811"/>
                          <a:pt x="6286" y="15811"/>
                        </a:cubicBezTo>
                        <a:cubicBezTo>
                          <a:pt x="4382" y="15811"/>
                          <a:pt x="2858" y="15240"/>
                          <a:pt x="1715" y="14097"/>
                        </a:cubicBezTo>
                        <a:cubicBezTo>
                          <a:pt x="572" y="12954"/>
                          <a:pt x="0" y="11430"/>
                          <a:pt x="0" y="9620"/>
                        </a:cubicBezTo>
                        <a:lnTo>
                          <a:pt x="0" y="0"/>
                        </a:lnTo>
                        <a:lnTo>
                          <a:pt x="0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0" name="Forma Livre: Forma 76">
                    <a:extLst>
                      <a:ext uri="{FF2B5EF4-FFF2-40B4-BE49-F238E27FC236}">
                        <a16:creationId xmlns:a16="http://schemas.microsoft.com/office/drawing/2014/main" id="{D3186A83-422D-410D-03EB-C8479CD28185}"/>
                      </a:ext>
                    </a:extLst>
                  </p:cNvPr>
                  <p:cNvSpPr/>
                  <p:nvPr/>
                </p:nvSpPr>
                <p:spPr>
                  <a:xfrm>
                    <a:off x="6484302" y="5024278"/>
                    <a:ext cx="16668" cy="15525"/>
                  </a:xfrm>
                  <a:custGeom>
                    <a:avLst/>
                    <a:gdLst>
                      <a:gd name="connsiteX0" fmla="*/ 0 w 16668"/>
                      <a:gd name="connsiteY0" fmla="*/ 15526 h 15525"/>
                      <a:gd name="connsiteX1" fmla="*/ 0 w 16668"/>
                      <a:gd name="connsiteY1" fmla="*/ 0 h 15525"/>
                      <a:gd name="connsiteX2" fmla="*/ 4286 w 16668"/>
                      <a:gd name="connsiteY2" fmla="*/ 0 h 15525"/>
                      <a:gd name="connsiteX3" fmla="*/ 8477 w 16668"/>
                      <a:gd name="connsiteY3" fmla="*/ 10478 h 15525"/>
                      <a:gd name="connsiteX4" fmla="*/ 8572 w 16668"/>
                      <a:gd name="connsiteY4" fmla="*/ 10478 h 15525"/>
                      <a:gd name="connsiteX5" fmla="*/ 12287 w 16668"/>
                      <a:gd name="connsiteY5" fmla="*/ 0 h 15525"/>
                      <a:gd name="connsiteX6" fmla="*/ 16669 w 16668"/>
                      <a:gd name="connsiteY6" fmla="*/ 0 h 15525"/>
                      <a:gd name="connsiteX7" fmla="*/ 16669 w 16668"/>
                      <a:gd name="connsiteY7" fmla="*/ 15526 h 15525"/>
                      <a:gd name="connsiteX8" fmla="*/ 13240 w 16668"/>
                      <a:gd name="connsiteY8" fmla="*/ 15526 h 15525"/>
                      <a:gd name="connsiteX9" fmla="*/ 13240 w 16668"/>
                      <a:gd name="connsiteY9" fmla="*/ 6763 h 15525"/>
                      <a:gd name="connsiteX10" fmla="*/ 13144 w 16668"/>
                      <a:gd name="connsiteY10" fmla="*/ 6763 h 15525"/>
                      <a:gd name="connsiteX11" fmla="*/ 9906 w 16668"/>
                      <a:gd name="connsiteY11" fmla="*/ 15526 h 15525"/>
                      <a:gd name="connsiteX12" fmla="*/ 7144 w 16668"/>
                      <a:gd name="connsiteY12" fmla="*/ 15526 h 15525"/>
                      <a:gd name="connsiteX13" fmla="*/ 3524 w 16668"/>
                      <a:gd name="connsiteY13" fmla="*/ 6382 h 15525"/>
                      <a:gd name="connsiteX14" fmla="*/ 3429 w 16668"/>
                      <a:gd name="connsiteY14" fmla="*/ 6382 h 15525"/>
                      <a:gd name="connsiteX15" fmla="*/ 3429 w 16668"/>
                      <a:gd name="connsiteY15" fmla="*/ 15526 h 15525"/>
                      <a:gd name="connsiteX16" fmla="*/ 95 w 16668"/>
                      <a:gd name="connsiteY16" fmla="*/ 15526 h 15525"/>
                      <a:gd name="connsiteX17" fmla="*/ 95 w 16668"/>
                      <a:gd name="connsiteY17" fmla="*/ 15526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6668" h="15525">
                        <a:moveTo>
                          <a:pt x="0" y="15526"/>
                        </a:moveTo>
                        <a:lnTo>
                          <a:pt x="0" y="0"/>
                        </a:lnTo>
                        <a:lnTo>
                          <a:pt x="4286" y="0"/>
                        </a:lnTo>
                        <a:lnTo>
                          <a:pt x="8477" y="10478"/>
                        </a:lnTo>
                        <a:lnTo>
                          <a:pt x="8572" y="10478"/>
                        </a:lnTo>
                        <a:lnTo>
                          <a:pt x="12287" y="0"/>
                        </a:lnTo>
                        <a:lnTo>
                          <a:pt x="16669" y="0"/>
                        </a:lnTo>
                        <a:lnTo>
                          <a:pt x="16669" y="15526"/>
                        </a:lnTo>
                        <a:lnTo>
                          <a:pt x="13240" y="15526"/>
                        </a:lnTo>
                        <a:lnTo>
                          <a:pt x="13240" y="6763"/>
                        </a:lnTo>
                        <a:lnTo>
                          <a:pt x="13144" y="6763"/>
                        </a:lnTo>
                        <a:lnTo>
                          <a:pt x="9906" y="15526"/>
                        </a:lnTo>
                        <a:lnTo>
                          <a:pt x="7144" y="15526"/>
                        </a:lnTo>
                        <a:lnTo>
                          <a:pt x="3524" y="6382"/>
                        </a:lnTo>
                        <a:lnTo>
                          <a:pt x="3429" y="6382"/>
                        </a:lnTo>
                        <a:lnTo>
                          <a:pt x="3429" y="15526"/>
                        </a:lnTo>
                        <a:lnTo>
                          <a:pt x="95" y="15526"/>
                        </a:lnTo>
                        <a:lnTo>
                          <a:pt x="95" y="155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1" name="Forma Livre: Forma 77">
                    <a:extLst>
                      <a:ext uri="{FF2B5EF4-FFF2-40B4-BE49-F238E27FC236}">
                        <a16:creationId xmlns:a16="http://schemas.microsoft.com/office/drawing/2014/main" id="{977A8003-0706-50F1-FC1E-815C864CBB97}"/>
                      </a:ext>
                    </a:extLst>
                  </p:cNvPr>
                  <p:cNvSpPr/>
                  <p:nvPr/>
                </p:nvSpPr>
                <p:spPr>
                  <a:xfrm>
                    <a:off x="6502685" y="5024278"/>
                    <a:ext cx="15144" cy="15525"/>
                  </a:xfrm>
                  <a:custGeom>
                    <a:avLst/>
                    <a:gdLst>
                      <a:gd name="connsiteX0" fmla="*/ 95 w 15144"/>
                      <a:gd name="connsiteY0" fmla="*/ 15526 h 15525"/>
                      <a:gd name="connsiteX1" fmla="*/ 5334 w 15144"/>
                      <a:gd name="connsiteY1" fmla="*/ 0 h 15525"/>
                      <a:gd name="connsiteX2" fmla="*/ 9811 w 15144"/>
                      <a:gd name="connsiteY2" fmla="*/ 0 h 15525"/>
                      <a:gd name="connsiteX3" fmla="*/ 15145 w 15144"/>
                      <a:gd name="connsiteY3" fmla="*/ 15526 h 15525"/>
                      <a:gd name="connsiteX4" fmla="*/ 11430 w 15144"/>
                      <a:gd name="connsiteY4" fmla="*/ 15526 h 15525"/>
                      <a:gd name="connsiteX5" fmla="*/ 10477 w 15144"/>
                      <a:gd name="connsiteY5" fmla="*/ 12764 h 15525"/>
                      <a:gd name="connsiteX6" fmla="*/ 4572 w 15144"/>
                      <a:gd name="connsiteY6" fmla="*/ 12764 h 15525"/>
                      <a:gd name="connsiteX7" fmla="*/ 3619 w 15144"/>
                      <a:gd name="connsiteY7" fmla="*/ 15526 h 15525"/>
                      <a:gd name="connsiteX8" fmla="*/ 0 w 15144"/>
                      <a:gd name="connsiteY8" fmla="*/ 15526 h 15525"/>
                      <a:gd name="connsiteX9" fmla="*/ 5524 w 15144"/>
                      <a:gd name="connsiteY9" fmla="*/ 9620 h 15525"/>
                      <a:gd name="connsiteX10" fmla="*/ 9525 w 15144"/>
                      <a:gd name="connsiteY10" fmla="*/ 9620 h 15525"/>
                      <a:gd name="connsiteX11" fmla="*/ 7620 w 15144"/>
                      <a:gd name="connsiteY11" fmla="*/ 3810 h 15525"/>
                      <a:gd name="connsiteX12" fmla="*/ 7429 w 15144"/>
                      <a:gd name="connsiteY12" fmla="*/ 3810 h 15525"/>
                      <a:gd name="connsiteX13" fmla="*/ 5524 w 15144"/>
                      <a:gd name="connsiteY13" fmla="*/ 9620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144" h="15525">
                        <a:moveTo>
                          <a:pt x="95" y="15526"/>
                        </a:moveTo>
                        <a:lnTo>
                          <a:pt x="5334" y="0"/>
                        </a:lnTo>
                        <a:lnTo>
                          <a:pt x="9811" y="0"/>
                        </a:lnTo>
                        <a:lnTo>
                          <a:pt x="15145" y="15526"/>
                        </a:lnTo>
                        <a:lnTo>
                          <a:pt x="11430" y="15526"/>
                        </a:lnTo>
                        <a:lnTo>
                          <a:pt x="10477" y="12764"/>
                        </a:lnTo>
                        <a:lnTo>
                          <a:pt x="4572" y="12764"/>
                        </a:lnTo>
                        <a:lnTo>
                          <a:pt x="3619" y="15526"/>
                        </a:lnTo>
                        <a:lnTo>
                          <a:pt x="0" y="15526"/>
                        </a:lnTo>
                        <a:close/>
                        <a:moveTo>
                          <a:pt x="5524" y="9620"/>
                        </a:moveTo>
                        <a:lnTo>
                          <a:pt x="9525" y="9620"/>
                        </a:lnTo>
                        <a:lnTo>
                          <a:pt x="7620" y="3810"/>
                        </a:lnTo>
                        <a:lnTo>
                          <a:pt x="7429" y="3810"/>
                        </a:lnTo>
                        <a:lnTo>
                          <a:pt x="5524" y="96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2" name="Forma Livre: Forma 78">
                    <a:extLst>
                      <a:ext uri="{FF2B5EF4-FFF2-40B4-BE49-F238E27FC236}">
                        <a16:creationId xmlns:a16="http://schemas.microsoft.com/office/drawing/2014/main" id="{ABD36D22-6029-5A58-A7EC-67A1A75422CF}"/>
                      </a:ext>
                    </a:extLst>
                  </p:cNvPr>
                  <p:cNvSpPr/>
                  <p:nvPr/>
                </p:nvSpPr>
                <p:spPr>
                  <a:xfrm>
                    <a:off x="6525354" y="5024278"/>
                    <a:ext cx="10096" cy="15525"/>
                  </a:xfrm>
                  <a:custGeom>
                    <a:avLst/>
                    <a:gdLst>
                      <a:gd name="connsiteX0" fmla="*/ 0 w 10096"/>
                      <a:gd name="connsiteY0" fmla="*/ 15526 h 15525"/>
                      <a:gd name="connsiteX1" fmla="*/ 0 w 10096"/>
                      <a:gd name="connsiteY1" fmla="*/ 0 h 15525"/>
                      <a:gd name="connsiteX2" fmla="*/ 9811 w 10096"/>
                      <a:gd name="connsiteY2" fmla="*/ 0 h 15525"/>
                      <a:gd name="connsiteX3" fmla="*/ 9811 w 10096"/>
                      <a:gd name="connsiteY3" fmla="*/ 2953 h 15525"/>
                      <a:gd name="connsiteX4" fmla="*/ 3524 w 10096"/>
                      <a:gd name="connsiteY4" fmla="*/ 2953 h 15525"/>
                      <a:gd name="connsiteX5" fmla="*/ 3524 w 10096"/>
                      <a:gd name="connsiteY5" fmla="*/ 6191 h 15525"/>
                      <a:gd name="connsiteX6" fmla="*/ 8858 w 10096"/>
                      <a:gd name="connsiteY6" fmla="*/ 6191 h 15525"/>
                      <a:gd name="connsiteX7" fmla="*/ 8858 w 10096"/>
                      <a:gd name="connsiteY7" fmla="*/ 9144 h 15525"/>
                      <a:gd name="connsiteX8" fmla="*/ 3524 w 10096"/>
                      <a:gd name="connsiteY8" fmla="*/ 9144 h 15525"/>
                      <a:gd name="connsiteX9" fmla="*/ 3524 w 10096"/>
                      <a:gd name="connsiteY9" fmla="*/ 12478 h 15525"/>
                      <a:gd name="connsiteX10" fmla="*/ 10096 w 10096"/>
                      <a:gd name="connsiteY10" fmla="*/ 12478 h 15525"/>
                      <a:gd name="connsiteX11" fmla="*/ 10096 w 10096"/>
                      <a:gd name="connsiteY11" fmla="*/ 15526 h 15525"/>
                      <a:gd name="connsiteX12" fmla="*/ 0 w 10096"/>
                      <a:gd name="connsiteY12" fmla="*/ 15526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96" h="15525">
                        <a:moveTo>
                          <a:pt x="0" y="15526"/>
                        </a:moveTo>
                        <a:lnTo>
                          <a:pt x="0" y="0"/>
                        </a:lnTo>
                        <a:lnTo>
                          <a:pt x="9811" y="0"/>
                        </a:lnTo>
                        <a:lnTo>
                          <a:pt x="9811" y="2953"/>
                        </a:lnTo>
                        <a:lnTo>
                          <a:pt x="3524" y="2953"/>
                        </a:lnTo>
                        <a:lnTo>
                          <a:pt x="3524" y="6191"/>
                        </a:lnTo>
                        <a:lnTo>
                          <a:pt x="8858" y="6191"/>
                        </a:lnTo>
                        <a:lnTo>
                          <a:pt x="8858" y="9144"/>
                        </a:lnTo>
                        <a:lnTo>
                          <a:pt x="3524" y="9144"/>
                        </a:lnTo>
                        <a:lnTo>
                          <a:pt x="3524" y="12478"/>
                        </a:lnTo>
                        <a:lnTo>
                          <a:pt x="10096" y="12478"/>
                        </a:lnTo>
                        <a:lnTo>
                          <a:pt x="10096" y="15526"/>
                        </a:lnTo>
                        <a:lnTo>
                          <a:pt x="0" y="155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3" name="Forma Livre: Forma 79">
                    <a:extLst>
                      <a:ext uri="{FF2B5EF4-FFF2-40B4-BE49-F238E27FC236}">
                        <a16:creationId xmlns:a16="http://schemas.microsoft.com/office/drawing/2014/main" id="{81AD8623-5FFE-7DB8-34C0-78E1530E5FD3}"/>
                      </a:ext>
                    </a:extLst>
                  </p:cNvPr>
                  <p:cNvSpPr/>
                  <p:nvPr/>
                </p:nvSpPr>
                <p:spPr>
                  <a:xfrm>
                    <a:off x="6537832" y="5024278"/>
                    <a:ext cx="16668" cy="15525"/>
                  </a:xfrm>
                  <a:custGeom>
                    <a:avLst/>
                    <a:gdLst>
                      <a:gd name="connsiteX0" fmla="*/ 0 w 16668"/>
                      <a:gd name="connsiteY0" fmla="*/ 15526 h 15525"/>
                      <a:gd name="connsiteX1" fmla="*/ 0 w 16668"/>
                      <a:gd name="connsiteY1" fmla="*/ 0 h 15525"/>
                      <a:gd name="connsiteX2" fmla="*/ 4286 w 16668"/>
                      <a:gd name="connsiteY2" fmla="*/ 0 h 15525"/>
                      <a:gd name="connsiteX3" fmla="*/ 8477 w 16668"/>
                      <a:gd name="connsiteY3" fmla="*/ 10478 h 15525"/>
                      <a:gd name="connsiteX4" fmla="*/ 8572 w 16668"/>
                      <a:gd name="connsiteY4" fmla="*/ 10478 h 15525"/>
                      <a:gd name="connsiteX5" fmla="*/ 12287 w 16668"/>
                      <a:gd name="connsiteY5" fmla="*/ 0 h 15525"/>
                      <a:gd name="connsiteX6" fmla="*/ 16669 w 16668"/>
                      <a:gd name="connsiteY6" fmla="*/ 0 h 15525"/>
                      <a:gd name="connsiteX7" fmla="*/ 16669 w 16668"/>
                      <a:gd name="connsiteY7" fmla="*/ 15526 h 15525"/>
                      <a:gd name="connsiteX8" fmla="*/ 13240 w 16668"/>
                      <a:gd name="connsiteY8" fmla="*/ 15526 h 15525"/>
                      <a:gd name="connsiteX9" fmla="*/ 13240 w 16668"/>
                      <a:gd name="connsiteY9" fmla="*/ 6763 h 15525"/>
                      <a:gd name="connsiteX10" fmla="*/ 13144 w 16668"/>
                      <a:gd name="connsiteY10" fmla="*/ 6763 h 15525"/>
                      <a:gd name="connsiteX11" fmla="*/ 9906 w 16668"/>
                      <a:gd name="connsiteY11" fmla="*/ 15526 h 15525"/>
                      <a:gd name="connsiteX12" fmla="*/ 7144 w 16668"/>
                      <a:gd name="connsiteY12" fmla="*/ 15526 h 15525"/>
                      <a:gd name="connsiteX13" fmla="*/ 3524 w 16668"/>
                      <a:gd name="connsiteY13" fmla="*/ 6382 h 15525"/>
                      <a:gd name="connsiteX14" fmla="*/ 3429 w 16668"/>
                      <a:gd name="connsiteY14" fmla="*/ 6382 h 15525"/>
                      <a:gd name="connsiteX15" fmla="*/ 3429 w 16668"/>
                      <a:gd name="connsiteY15" fmla="*/ 15526 h 15525"/>
                      <a:gd name="connsiteX16" fmla="*/ 95 w 16668"/>
                      <a:gd name="connsiteY16" fmla="*/ 15526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16668" h="15525">
                        <a:moveTo>
                          <a:pt x="0" y="15526"/>
                        </a:moveTo>
                        <a:lnTo>
                          <a:pt x="0" y="0"/>
                        </a:lnTo>
                        <a:lnTo>
                          <a:pt x="4286" y="0"/>
                        </a:lnTo>
                        <a:lnTo>
                          <a:pt x="8477" y="10478"/>
                        </a:lnTo>
                        <a:lnTo>
                          <a:pt x="8572" y="10478"/>
                        </a:lnTo>
                        <a:lnTo>
                          <a:pt x="12287" y="0"/>
                        </a:lnTo>
                        <a:lnTo>
                          <a:pt x="16669" y="0"/>
                        </a:lnTo>
                        <a:lnTo>
                          <a:pt x="16669" y="15526"/>
                        </a:lnTo>
                        <a:lnTo>
                          <a:pt x="13240" y="15526"/>
                        </a:lnTo>
                        <a:lnTo>
                          <a:pt x="13240" y="6763"/>
                        </a:lnTo>
                        <a:lnTo>
                          <a:pt x="13144" y="6763"/>
                        </a:lnTo>
                        <a:lnTo>
                          <a:pt x="9906" y="15526"/>
                        </a:lnTo>
                        <a:lnTo>
                          <a:pt x="7144" y="15526"/>
                        </a:lnTo>
                        <a:lnTo>
                          <a:pt x="3524" y="6382"/>
                        </a:lnTo>
                        <a:lnTo>
                          <a:pt x="3429" y="6382"/>
                        </a:lnTo>
                        <a:lnTo>
                          <a:pt x="3429" y="15526"/>
                        </a:lnTo>
                        <a:lnTo>
                          <a:pt x="95" y="155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4" name="Forma Livre: Forma 80">
                    <a:extLst>
                      <a:ext uri="{FF2B5EF4-FFF2-40B4-BE49-F238E27FC236}">
                        <a16:creationId xmlns:a16="http://schemas.microsoft.com/office/drawing/2014/main" id="{24DC1C5C-1355-9CFD-08CB-19B19715F1F3}"/>
                      </a:ext>
                    </a:extLst>
                  </p:cNvPr>
                  <p:cNvSpPr/>
                  <p:nvPr/>
                </p:nvSpPr>
                <p:spPr>
                  <a:xfrm>
                    <a:off x="6557453" y="5024278"/>
                    <a:ext cx="11430" cy="15525"/>
                  </a:xfrm>
                  <a:custGeom>
                    <a:avLst/>
                    <a:gdLst>
                      <a:gd name="connsiteX0" fmla="*/ 95 w 11430"/>
                      <a:gd name="connsiteY0" fmla="*/ 15526 h 15525"/>
                      <a:gd name="connsiteX1" fmla="*/ 95 w 11430"/>
                      <a:gd name="connsiteY1" fmla="*/ 0 h 15525"/>
                      <a:gd name="connsiteX2" fmla="*/ 6096 w 11430"/>
                      <a:gd name="connsiteY2" fmla="*/ 0 h 15525"/>
                      <a:gd name="connsiteX3" fmla="*/ 9906 w 11430"/>
                      <a:gd name="connsiteY3" fmla="*/ 1429 h 15525"/>
                      <a:gd name="connsiteX4" fmla="*/ 11430 w 11430"/>
                      <a:gd name="connsiteY4" fmla="*/ 5144 h 15525"/>
                      <a:gd name="connsiteX5" fmla="*/ 6001 w 11430"/>
                      <a:gd name="connsiteY5" fmla="*/ 10382 h 15525"/>
                      <a:gd name="connsiteX6" fmla="*/ 3524 w 11430"/>
                      <a:gd name="connsiteY6" fmla="*/ 10382 h 15525"/>
                      <a:gd name="connsiteX7" fmla="*/ 3524 w 11430"/>
                      <a:gd name="connsiteY7" fmla="*/ 15431 h 15525"/>
                      <a:gd name="connsiteX8" fmla="*/ 0 w 11430"/>
                      <a:gd name="connsiteY8" fmla="*/ 15431 h 15525"/>
                      <a:gd name="connsiteX9" fmla="*/ 0 w 11430"/>
                      <a:gd name="connsiteY9" fmla="*/ 15431 h 15525"/>
                      <a:gd name="connsiteX10" fmla="*/ 3620 w 11430"/>
                      <a:gd name="connsiteY10" fmla="*/ 7430 h 15525"/>
                      <a:gd name="connsiteX11" fmla="*/ 5810 w 11430"/>
                      <a:gd name="connsiteY11" fmla="*/ 7430 h 15525"/>
                      <a:gd name="connsiteX12" fmla="*/ 8001 w 11430"/>
                      <a:gd name="connsiteY12" fmla="*/ 5144 h 15525"/>
                      <a:gd name="connsiteX13" fmla="*/ 5810 w 11430"/>
                      <a:gd name="connsiteY13" fmla="*/ 2953 h 15525"/>
                      <a:gd name="connsiteX14" fmla="*/ 3620 w 11430"/>
                      <a:gd name="connsiteY14" fmla="*/ 2953 h 15525"/>
                      <a:gd name="connsiteX15" fmla="*/ 3620 w 11430"/>
                      <a:gd name="connsiteY15" fmla="*/ 7430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11430" h="15525">
                        <a:moveTo>
                          <a:pt x="95" y="15526"/>
                        </a:moveTo>
                        <a:lnTo>
                          <a:pt x="95" y="0"/>
                        </a:lnTo>
                        <a:lnTo>
                          <a:pt x="6096" y="0"/>
                        </a:lnTo>
                        <a:cubicBezTo>
                          <a:pt x="7620" y="0"/>
                          <a:pt x="8954" y="476"/>
                          <a:pt x="9906" y="1429"/>
                        </a:cubicBezTo>
                        <a:cubicBezTo>
                          <a:pt x="10954" y="2381"/>
                          <a:pt x="11430" y="3620"/>
                          <a:pt x="11430" y="5144"/>
                        </a:cubicBezTo>
                        <a:cubicBezTo>
                          <a:pt x="11430" y="8192"/>
                          <a:pt x="8954" y="10382"/>
                          <a:pt x="6001" y="10382"/>
                        </a:cubicBezTo>
                        <a:lnTo>
                          <a:pt x="3524" y="10382"/>
                        </a:lnTo>
                        <a:lnTo>
                          <a:pt x="3524" y="15431"/>
                        </a:lnTo>
                        <a:lnTo>
                          <a:pt x="0" y="15431"/>
                        </a:lnTo>
                        <a:lnTo>
                          <a:pt x="0" y="15431"/>
                        </a:lnTo>
                        <a:close/>
                        <a:moveTo>
                          <a:pt x="3620" y="7430"/>
                        </a:moveTo>
                        <a:lnTo>
                          <a:pt x="5810" y="7430"/>
                        </a:lnTo>
                        <a:cubicBezTo>
                          <a:pt x="7049" y="7430"/>
                          <a:pt x="8001" y="6477"/>
                          <a:pt x="8001" y="5144"/>
                        </a:cubicBezTo>
                        <a:cubicBezTo>
                          <a:pt x="8001" y="3810"/>
                          <a:pt x="7144" y="2953"/>
                          <a:pt x="5810" y="2953"/>
                        </a:cubicBezTo>
                        <a:lnTo>
                          <a:pt x="3620" y="2953"/>
                        </a:lnTo>
                        <a:lnTo>
                          <a:pt x="3620" y="74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5" name="Forma Livre: Forma 81">
                    <a:extLst>
                      <a:ext uri="{FF2B5EF4-FFF2-40B4-BE49-F238E27FC236}">
                        <a16:creationId xmlns:a16="http://schemas.microsoft.com/office/drawing/2014/main" id="{6C43B5F7-7DFC-FF0F-4990-A31BA2CD0B0F}"/>
                      </a:ext>
                    </a:extLst>
                  </p:cNvPr>
                  <p:cNvSpPr/>
                  <p:nvPr/>
                </p:nvSpPr>
                <p:spPr>
                  <a:xfrm>
                    <a:off x="6570979" y="5024278"/>
                    <a:ext cx="12191" cy="15525"/>
                  </a:xfrm>
                  <a:custGeom>
                    <a:avLst/>
                    <a:gdLst>
                      <a:gd name="connsiteX0" fmla="*/ 95 w 12191"/>
                      <a:gd name="connsiteY0" fmla="*/ 15526 h 15525"/>
                      <a:gd name="connsiteX1" fmla="*/ 95 w 12191"/>
                      <a:gd name="connsiteY1" fmla="*/ 0 h 15525"/>
                      <a:gd name="connsiteX2" fmla="*/ 6191 w 12191"/>
                      <a:gd name="connsiteY2" fmla="*/ 0 h 15525"/>
                      <a:gd name="connsiteX3" fmla="*/ 10096 w 12191"/>
                      <a:gd name="connsiteY3" fmla="*/ 1429 h 15525"/>
                      <a:gd name="connsiteX4" fmla="*/ 11620 w 12191"/>
                      <a:gd name="connsiteY4" fmla="*/ 5144 h 15525"/>
                      <a:gd name="connsiteX5" fmla="*/ 8858 w 12191"/>
                      <a:gd name="connsiteY5" fmla="*/ 9620 h 15525"/>
                      <a:gd name="connsiteX6" fmla="*/ 12192 w 12191"/>
                      <a:gd name="connsiteY6" fmla="*/ 15526 h 15525"/>
                      <a:gd name="connsiteX7" fmla="*/ 8287 w 12191"/>
                      <a:gd name="connsiteY7" fmla="*/ 15526 h 15525"/>
                      <a:gd name="connsiteX8" fmla="*/ 5620 w 12191"/>
                      <a:gd name="connsiteY8" fmla="*/ 10382 h 15525"/>
                      <a:gd name="connsiteX9" fmla="*/ 3524 w 12191"/>
                      <a:gd name="connsiteY9" fmla="*/ 10382 h 15525"/>
                      <a:gd name="connsiteX10" fmla="*/ 3524 w 12191"/>
                      <a:gd name="connsiteY10" fmla="*/ 15526 h 15525"/>
                      <a:gd name="connsiteX11" fmla="*/ 0 w 12191"/>
                      <a:gd name="connsiteY11" fmla="*/ 15526 h 15525"/>
                      <a:gd name="connsiteX12" fmla="*/ 0 w 12191"/>
                      <a:gd name="connsiteY12" fmla="*/ 15526 h 15525"/>
                      <a:gd name="connsiteX13" fmla="*/ 3620 w 12191"/>
                      <a:gd name="connsiteY13" fmla="*/ 7334 h 15525"/>
                      <a:gd name="connsiteX14" fmla="*/ 5905 w 12191"/>
                      <a:gd name="connsiteY14" fmla="*/ 7334 h 15525"/>
                      <a:gd name="connsiteX15" fmla="*/ 8096 w 12191"/>
                      <a:gd name="connsiteY15" fmla="*/ 5144 h 15525"/>
                      <a:gd name="connsiteX16" fmla="*/ 5810 w 12191"/>
                      <a:gd name="connsiteY16" fmla="*/ 3048 h 15525"/>
                      <a:gd name="connsiteX17" fmla="*/ 3620 w 12191"/>
                      <a:gd name="connsiteY17" fmla="*/ 3048 h 15525"/>
                      <a:gd name="connsiteX18" fmla="*/ 3620 w 12191"/>
                      <a:gd name="connsiteY18" fmla="*/ 7430 h 15525"/>
                      <a:gd name="connsiteX19" fmla="*/ 3620 w 12191"/>
                      <a:gd name="connsiteY19" fmla="*/ 7430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12191" h="15525">
                        <a:moveTo>
                          <a:pt x="95" y="15526"/>
                        </a:moveTo>
                        <a:lnTo>
                          <a:pt x="95" y="0"/>
                        </a:lnTo>
                        <a:lnTo>
                          <a:pt x="6191" y="0"/>
                        </a:lnTo>
                        <a:cubicBezTo>
                          <a:pt x="7810" y="0"/>
                          <a:pt x="9049" y="476"/>
                          <a:pt x="10096" y="1429"/>
                        </a:cubicBezTo>
                        <a:cubicBezTo>
                          <a:pt x="11144" y="2381"/>
                          <a:pt x="11620" y="3620"/>
                          <a:pt x="11620" y="5144"/>
                        </a:cubicBezTo>
                        <a:cubicBezTo>
                          <a:pt x="11620" y="7144"/>
                          <a:pt x="10477" y="8858"/>
                          <a:pt x="8858" y="9620"/>
                        </a:cubicBezTo>
                        <a:lnTo>
                          <a:pt x="12192" y="15526"/>
                        </a:lnTo>
                        <a:lnTo>
                          <a:pt x="8287" y="15526"/>
                        </a:lnTo>
                        <a:lnTo>
                          <a:pt x="5620" y="10382"/>
                        </a:lnTo>
                        <a:lnTo>
                          <a:pt x="3524" y="10382"/>
                        </a:lnTo>
                        <a:lnTo>
                          <a:pt x="3524" y="15526"/>
                        </a:lnTo>
                        <a:lnTo>
                          <a:pt x="0" y="15526"/>
                        </a:lnTo>
                        <a:lnTo>
                          <a:pt x="0" y="15526"/>
                        </a:lnTo>
                        <a:close/>
                        <a:moveTo>
                          <a:pt x="3620" y="7334"/>
                        </a:moveTo>
                        <a:lnTo>
                          <a:pt x="5905" y="7334"/>
                        </a:lnTo>
                        <a:cubicBezTo>
                          <a:pt x="7239" y="7334"/>
                          <a:pt x="8096" y="6477"/>
                          <a:pt x="8096" y="5144"/>
                        </a:cubicBezTo>
                        <a:cubicBezTo>
                          <a:pt x="8096" y="3810"/>
                          <a:pt x="7239" y="3048"/>
                          <a:pt x="5810" y="3048"/>
                        </a:cubicBezTo>
                        <a:lnTo>
                          <a:pt x="3620" y="3048"/>
                        </a:lnTo>
                        <a:lnTo>
                          <a:pt x="3620" y="7430"/>
                        </a:lnTo>
                        <a:lnTo>
                          <a:pt x="3620" y="743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6" name="Forma Livre: Forma 82">
                    <a:extLst>
                      <a:ext uri="{FF2B5EF4-FFF2-40B4-BE49-F238E27FC236}">
                        <a16:creationId xmlns:a16="http://schemas.microsoft.com/office/drawing/2014/main" id="{D937F428-33E1-0559-A398-CD4DE337A4E9}"/>
                      </a:ext>
                    </a:extLst>
                  </p:cNvPr>
                  <p:cNvSpPr/>
                  <p:nvPr/>
                </p:nvSpPr>
                <p:spPr>
                  <a:xfrm>
                    <a:off x="6585362" y="5024278"/>
                    <a:ext cx="10096" cy="15525"/>
                  </a:xfrm>
                  <a:custGeom>
                    <a:avLst/>
                    <a:gdLst>
                      <a:gd name="connsiteX0" fmla="*/ 0 w 10096"/>
                      <a:gd name="connsiteY0" fmla="*/ 15526 h 15525"/>
                      <a:gd name="connsiteX1" fmla="*/ 0 w 10096"/>
                      <a:gd name="connsiteY1" fmla="*/ 0 h 15525"/>
                      <a:gd name="connsiteX2" fmla="*/ 9811 w 10096"/>
                      <a:gd name="connsiteY2" fmla="*/ 0 h 15525"/>
                      <a:gd name="connsiteX3" fmla="*/ 9811 w 10096"/>
                      <a:gd name="connsiteY3" fmla="*/ 2953 h 15525"/>
                      <a:gd name="connsiteX4" fmla="*/ 3524 w 10096"/>
                      <a:gd name="connsiteY4" fmla="*/ 2953 h 15525"/>
                      <a:gd name="connsiteX5" fmla="*/ 3524 w 10096"/>
                      <a:gd name="connsiteY5" fmla="*/ 6191 h 15525"/>
                      <a:gd name="connsiteX6" fmla="*/ 8858 w 10096"/>
                      <a:gd name="connsiteY6" fmla="*/ 6191 h 15525"/>
                      <a:gd name="connsiteX7" fmla="*/ 8858 w 10096"/>
                      <a:gd name="connsiteY7" fmla="*/ 9144 h 15525"/>
                      <a:gd name="connsiteX8" fmla="*/ 3524 w 10096"/>
                      <a:gd name="connsiteY8" fmla="*/ 9144 h 15525"/>
                      <a:gd name="connsiteX9" fmla="*/ 3524 w 10096"/>
                      <a:gd name="connsiteY9" fmla="*/ 12478 h 15525"/>
                      <a:gd name="connsiteX10" fmla="*/ 10097 w 10096"/>
                      <a:gd name="connsiteY10" fmla="*/ 12478 h 15525"/>
                      <a:gd name="connsiteX11" fmla="*/ 10097 w 10096"/>
                      <a:gd name="connsiteY11" fmla="*/ 15526 h 15525"/>
                      <a:gd name="connsiteX12" fmla="*/ 0 w 10096"/>
                      <a:gd name="connsiteY12" fmla="*/ 15526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0096" h="15525">
                        <a:moveTo>
                          <a:pt x="0" y="15526"/>
                        </a:moveTo>
                        <a:lnTo>
                          <a:pt x="0" y="0"/>
                        </a:lnTo>
                        <a:lnTo>
                          <a:pt x="9811" y="0"/>
                        </a:lnTo>
                        <a:lnTo>
                          <a:pt x="9811" y="2953"/>
                        </a:lnTo>
                        <a:lnTo>
                          <a:pt x="3524" y="2953"/>
                        </a:lnTo>
                        <a:lnTo>
                          <a:pt x="3524" y="6191"/>
                        </a:lnTo>
                        <a:lnTo>
                          <a:pt x="8858" y="6191"/>
                        </a:lnTo>
                        <a:lnTo>
                          <a:pt x="8858" y="9144"/>
                        </a:lnTo>
                        <a:lnTo>
                          <a:pt x="3524" y="9144"/>
                        </a:lnTo>
                        <a:lnTo>
                          <a:pt x="3524" y="12478"/>
                        </a:lnTo>
                        <a:lnTo>
                          <a:pt x="10097" y="12478"/>
                        </a:lnTo>
                        <a:lnTo>
                          <a:pt x="10097" y="15526"/>
                        </a:lnTo>
                        <a:lnTo>
                          <a:pt x="0" y="1552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7" name="Forma Livre: Forma 83">
                    <a:extLst>
                      <a:ext uri="{FF2B5EF4-FFF2-40B4-BE49-F238E27FC236}">
                        <a16:creationId xmlns:a16="http://schemas.microsoft.com/office/drawing/2014/main" id="{40ED18D7-96F3-1EA8-75A1-4EC39A7C5143}"/>
                      </a:ext>
                    </a:extLst>
                  </p:cNvPr>
                  <p:cNvSpPr/>
                  <p:nvPr/>
                </p:nvSpPr>
                <p:spPr>
                  <a:xfrm>
                    <a:off x="6596792" y="5023993"/>
                    <a:ext cx="12191" cy="16097"/>
                  </a:xfrm>
                  <a:custGeom>
                    <a:avLst/>
                    <a:gdLst>
                      <a:gd name="connsiteX0" fmla="*/ 95 w 12191"/>
                      <a:gd name="connsiteY0" fmla="*/ 10763 h 16097"/>
                      <a:gd name="connsiteX1" fmla="*/ 3429 w 12191"/>
                      <a:gd name="connsiteY1" fmla="*/ 10763 h 16097"/>
                      <a:gd name="connsiteX2" fmla="*/ 6191 w 12191"/>
                      <a:gd name="connsiteY2" fmla="*/ 12859 h 16097"/>
                      <a:gd name="connsiteX3" fmla="*/ 8477 w 12191"/>
                      <a:gd name="connsiteY3" fmla="*/ 11335 h 16097"/>
                      <a:gd name="connsiteX4" fmla="*/ 381 w 12191"/>
                      <a:gd name="connsiteY4" fmla="*/ 4667 h 16097"/>
                      <a:gd name="connsiteX5" fmla="*/ 1905 w 12191"/>
                      <a:gd name="connsiteY5" fmla="*/ 1333 h 16097"/>
                      <a:gd name="connsiteX6" fmla="*/ 6001 w 12191"/>
                      <a:gd name="connsiteY6" fmla="*/ 0 h 16097"/>
                      <a:gd name="connsiteX7" fmla="*/ 10097 w 12191"/>
                      <a:gd name="connsiteY7" fmla="*/ 1333 h 16097"/>
                      <a:gd name="connsiteX8" fmla="*/ 11811 w 12191"/>
                      <a:gd name="connsiteY8" fmla="*/ 4953 h 16097"/>
                      <a:gd name="connsiteX9" fmla="*/ 8287 w 12191"/>
                      <a:gd name="connsiteY9" fmla="*/ 4953 h 16097"/>
                      <a:gd name="connsiteX10" fmla="*/ 6001 w 12191"/>
                      <a:gd name="connsiteY10" fmla="*/ 3143 h 16097"/>
                      <a:gd name="connsiteX11" fmla="*/ 3905 w 12191"/>
                      <a:gd name="connsiteY11" fmla="*/ 4572 h 16097"/>
                      <a:gd name="connsiteX12" fmla="*/ 12192 w 12191"/>
                      <a:gd name="connsiteY12" fmla="*/ 11049 h 16097"/>
                      <a:gd name="connsiteX13" fmla="*/ 10573 w 12191"/>
                      <a:gd name="connsiteY13" fmla="*/ 14668 h 16097"/>
                      <a:gd name="connsiteX14" fmla="*/ 6096 w 12191"/>
                      <a:gd name="connsiteY14" fmla="*/ 16097 h 16097"/>
                      <a:gd name="connsiteX15" fmla="*/ 1619 w 12191"/>
                      <a:gd name="connsiteY15" fmla="*/ 14668 h 16097"/>
                      <a:gd name="connsiteX16" fmla="*/ 0 w 12191"/>
                      <a:gd name="connsiteY16" fmla="*/ 10858 h 16097"/>
                      <a:gd name="connsiteX17" fmla="*/ 0 w 12191"/>
                      <a:gd name="connsiteY17" fmla="*/ 10858 h 16097"/>
                      <a:gd name="connsiteX18" fmla="*/ 0 w 12191"/>
                      <a:gd name="connsiteY18" fmla="*/ 10858 h 1609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</a:cxnLst>
                    <a:rect l="l" t="t" r="r" b="b"/>
                    <a:pathLst>
                      <a:path w="12191" h="16097">
                        <a:moveTo>
                          <a:pt x="95" y="10763"/>
                        </a:moveTo>
                        <a:lnTo>
                          <a:pt x="3429" y="10763"/>
                        </a:lnTo>
                        <a:cubicBezTo>
                          <a:pt x="3429" y="12001"/>
                          <a:pt x="4572" y="12859"/>
                          <a:pt x="6191" y="12859"/>
                        </a:cubicBezTo>
                        <a:cubicBezTo>
                          <a:pt x="7620" y="12859"/>
                          <a:pt x="8477" y="12287"/>
                          <a:pt x="8477" y="11335"/>
                        </a:cubicBezTo>
                        <a:cubicBezTo>
                          <a:pt x="8477" y="8477"/>
                          <a:pt x="381" y="11049"/>
                          <a:pt x="381" y="4667"/>
                        </a:cubicBezTo>
                        <a:cubicBezTo>
                          <a:pt x="381" y="3334"/>
                          <a:pt x="857" y="2191"/>
                          <a:pt x="1905" y="1333"/>
                        </a:cubicBezTo>
                        <a:cubicBezTo>
                          <a:pt x="2857" y="476"/>
                          <a:pt x="4286" y="0"/>
                          <a:pt x="6001" y="0"/>
                        </a:cubicBezTo>
                        <a:cubicBezTo>
                          <a:pt x="7715" y="0"/>
                          <a:pt x="9049" y="381"/>
                          <a:pt x="10097" y="1333"/>
                        </a:cubicBezTo>
                        <a:cubicBezTo>
                          <a:pt x="11144" y="2191"/>
                          <a:pt x="11716" y="3429"/>
                          <a:pt x="11811" y="4953"/>
                        </a:cubicBezTo>
                        <a:lnTo>
                          <a:pt x="8287" y="4953"/>
                        </a:lnTo>
                        <a:cubicBezTo>
                          <a:pt x="8287" y="3905"/>
                          <a:pt x="7429" y="3143"/>
                          <a:pt x="6001" y="3143"/>
                        </a:cubicBezTo>
                        <a:cubicBezTo>
                          <a:pt x="4667" y="3143"/>
                          <a:pt x="3905" y="3715"/>
                          <a:pt x="3905" y="4572"/>
                        </a:cubicBezTo>
                        <a:cubicBezTo>
                          <a:pt x="3905" y="7334"/>
                          <a:pt x="12192" y="4763"/>
                          <a:pt x="12192" y="11049"/>
                        </a:cubicBezTo>
                        <a:cubicBezTo>
                          <a:pt x="12192" y="12573"/>
                          <a:pt x="11621" y="13716"/>
                          <a:pt x="10573" y="14668"/>
                        </a:cubicBezTo>
                        <a:cubicBezTo>
                          <a:pt x="9525" y="15621"/>
                          <a:pt x="8001" y="16097"/>
                          <a:pt x="6096" y="16097"/>
                        </a:cubicBezTo>
                        <a:cubicBezTo>
                          <a:pt x="4191" y="16097"/>
                          <a:pt x="2762" y="15621"/>
                          <a:pt x="1619" y="14668"/>
                        </a:cubicBezTo>
                        <a:cubicBezTo>
                          <a:pt x="572" y="13716"/>
                          <a:pt x="0" y="12478"/>
                          <a:pt x="0" y="10858"/>
                        </a:cubicBezTo>
                        <a:lnTo>
                          <a:pt x="0" y="10858"/>
                        </a:lnTo>
                        <a:cubicBezTo>
                          <a:pt x="0" y="10858"/>
                          <a:pt x="0" y="10858"/>
                          <a:pt x="0" y="10858"/>
                        </a:cubicBez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208" name="Forma Livre: Forma 84">
                    <a:extLst>
                      <a:ext uri="{FF2B5EF4-FFF2-40B4-BE49-F238E27FC236}">
                        <a16:creationId xmlns:a16="http://schemas.microsoft.com/office/drawing/2014/main" id="{4E459DCF-8DC5-D245-135F-413A062D1FFE}"/>
                      </a:ext>
                    </a:extLst>
                  </p:cNvPr>
                  <p:cNvSpPr/>
                  <p:nvPr/>
                </p:nvSpPr>
                <p:spPr>
                  <a:xfrm>
                    <a:off x="6609936" y="5024278"/>
                    <a:ext cx="15144" cy="15525"/>
                  </a:xfrm>
                  <a:custGeom>
                    <a:avLst/>
                    <a:gdLst>
                      <a:gd name="connsiteX0" fmla="*/ 95 w 15144"/>
                      <a:gd name="connsiteY0" fmla="*/ 15526 h 15525"/>
                      <a:gd name="connsiteX1" fmla="*/ 5334 w 15144"/>
                      <a:gd name="connsiteY1" fmla="*/ 0 h 15525"/>
                      <a:gd name="connsiteX2" fmla="*/ 9811 w 15144"/>
                      <a:gd name="connsiteY2" fmla="*/ 0 h 15525"/>
                      <a:gd name="connsiteX3" fmla="*/ 15145 w 15144"/>
                      <a:gd name="connsiteY3" fmla="*/ 15526 h 15525"/>
                      <a:gd name="connsiteX4" fmla="*/ 11430 w 15144"/>
                      <a:gd name="connsiteY4" fmla="*/ 15526 h 15525"/>
                      <a:gd name="connsiteX5" fmla="*/ 10477 w 15144"/>
                      <a:gd name="connsiteY5" fmla="*/ 12764 h 15525"/>
                      <a:gd name="connsiteX6" fmla="*/ 4572 w 15144"/>
                      <a:gd name="connsiteY6" fmla="*/ 12764 h 15525"/>
                      <a:gd name="connsiteX7" fmla="*/ 3619 w 15144"/>
                      <a:gd name="connsiteY7" fmla="*/ 15526 h 15525"/>
                      <a:gd name="connsiteX8" fmla="*/ 0 w 15144"/>
                      <a:gd name="connsiteY8" fmla="*/ 15526 h 15525"/>
                      <a:gd name="connsiteX9" fmla="*/ 5524 w 15144"/>
                      <a:gd name="connsiteY9" fmla="*/ 9620 h 15525"/>
                      <a:gd name="connsiteX10" fmla="*/ 9525 w 15144"/>
                      <a:gd name="connsiteY10" fmla="*/ 9620 h 15525"/>
                      <a:gd name="connsiteX11" fmla="*/ 7620 w 15144"/>
                      <a:gd name="connsiteY11" fmla="*/ 3810 h 15525"/>
                      <a:gd name="connsiteX12" fmla="*/ 7429 w 15144"/>
                      <a:gd name="connsiteY12" fmla="*/ 3810 h 15525"/>
                      <a:gd name="connsiteX13" fmla="*/ 5524 w 15144"/>
                      <a:gd name="connsiteY13" fmla="*/ 9620 h 1552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15144" h="15525">
                        <a:moveTo>
                          <a:pt x="95" y="15526"/>
                        </a:moveTo>
                        <a:lnTo>
                          <a:pt x="5334" y="0"/>
                        </a:lnTo>
                        <a:lnTo>
                          <a:pt x="9811" y="0"/>
                        </a:lnTo>
                        <a:lnTo>
                          <a:pt x="15145" y="15526"/>
                        </a:lnTo>
                        <a:lnTo>
                          <a:pt x="11430" y="15526"/>
                        </a:lnTo>
                        <a:lnTo>
                          <a:pt x="10477" y="12764"/>
                        </a:lnTo>
                        <a:lnTo>
                          <a:pt x="4572" y="12764"/>
                        </a:lnTo>
                        <a:lnTo>
                          <a:pt x="3619" y="15526"/>
                        </a:lnTo>
                        <a:lnTo>
                          <a:pt x="0" y="15526"/>
                        </a:lnTo>
                        <a:close/>
                        <a:moveTo>
                          <a:pt x="5524" y="9620"/>
                        </a:moveTo>
                        <a:lnTo>
                          <a:pt x="9525" y="9620"/>
                        </a:lnTo>
                        <a:lnTo>
                          <a:pt x="7620" y="3810"/>
                        </a:lnTo>
                        <a:lnTo>
                          <a:pt x="7429" y="3810"/>
                        </a:lnTo>
                        <a:lnTo>
                          <a:pt x="5524" y="962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91" name="Gráfico 17">
                  <a:extLst>
                    <a:ext uri="{FF2B5EF4-FFF2-40B4-BE49-F238E27FC236}">
                      <a16:creationId xmlns:a16="http://schemas.microsoft.com/office/drawing/2014/main" id="{85B5386D-F5B0-D5C0-9969-53345781A865}"/>
                    </a:ext>
                  </a:extLst>
                </p:cNvPr>
                <p:cNvGrpSpPr/>
                <p:nvPr/>
              </p:nvGrpSpPr>
              <p:grpSpPr>
                <a:xfrm>
                  <a:off x="6633177" y="5012086"/>
                  <a:ext cx="163353" cy="27908"/>
                  <a:chOff x="6633177" y="5012086"/>
                  <a:chExt cx="163353" cy="27908"/>
                </a:xfrm>
                <a:solidFill>
                  <a:srgbClr val="FFFFFF"/>
                </a:solidFill>
              </p:grpSpPr>
              <p:sp>
                <p:nvSpPr>
                  <p:cNvPr id="192" name="Forma Livre: Forma 68">
                    <a:extLst>
                      <a:ext uri="{FF2B5EF4-FFF2-40B4-BE49-F238E27FC236}">
                        <a16:creationId xmlns:a16="http://schemas.microsoft.com/office/drawing/2014/main" id="{5DB6D344-39A6-C21D-B9D8-407DE618A7F4}"/>
                      </a:ext>
                    </a:extLst>
                  </p:cNvPr>
                  <p:cNvSpPr/>
                  <p:nvPr/>
                </p:nvSpPr>
                <p:spPr>
                  <a:xfrm>
                    <a:off x="6633177" y="5012658"/>
                    <a:ext cx="17526" cy="26955"/>
                  </a:xfrm>
                  <a:custGeom>
                    <a:avLst/>
                    <a:gdLst>
                      <a:gd name="connsiteX0" fmla="*/ 476 w 17526"/>
                      <a:gd name="connsiteY0" fmla="*/ 0 h 26955"/>
                      <a:gd name="connsiteX1" fmla="*/ 0 w 17526"/>
                      <a:gd name="connsiteY1" fmla="*/ 0 h 26955"/>
                      <a:gd name="connsiteX2" fmla="*/ 0 w 17526"/>
                      <a:gd name="connsiteY2" fmla="*/ 381 h 26955"/>
                      <a:gd name="connsiteX3" fmla="*/ 0 w 17526"/>
                      <a:gd name="connsiteY3" fmla="*/ 26575 h 26955"/>
                      <a:gd name="connsiteX4" fmla="*/ 0 w 17526"/>
                      <a:gd name="connsiteY4" fmla="*/ 26956 h 26955"/>
                      <a:gd name="connsiteX5" fmla="*/ 476 w 17526"/>
                      <a:gd name="connsiteY5" fmla="*/ 26956 h 26955"/>
                      <a:gd name="connsiteX6" fmla="*/ 4477 w 17526"/>
                      <a:gd name="connsiteY6" fmla="*/ 26956 h 26955"/>
                      <a:gd name="connsiteX7" fmla="*/ 4858 w 17526"/>
                      <a:gd name="connsiteY7" fmla="*/ 26956 h 26955"/>
                      <a:gd name="connsiteX8" fmla="*/ 4858 w 17526"/>
                      <a:gd name="connsiteY8" fmla="*/ 26575 h 26955"/>
                      <a:gd name="connsiteX9" fmla="*/ 4858 w 17526"/>
                      <a:gd name="connsiteY9" fmla="*/ 15811 h 26955"/>
                      <a:gd name="connsiteX10" fmla="*/ 15621 w 17526"/>
                      <a:gd name="connsiteY10" fmla="*/ 15811 h 26955"/>
                      <a:gd name="connsiteX11" fmla="*/ 16002 w 17526"/>
                      <a:gd name="connsiteY11" fmla="*/ 15811 h 26955"/>
                      <a:gd name="connsiteX12" fmla="*/ 16002 w 17526"/>
                      <a:gd name="connsiteY12" fmla="*/ 15430 h 26955"/>
                      <a:gd name="connsiteX13" fmla="*/ 16002 w 17526"/>
                      <a:gd name="connsiteY13" fmla="*/ 11906 h 26955"/>
                      <a:gd name="connsiteX14" fmla="*/ 16002 w 17526"/>
                      <a:gd name="connsiteY14" fmla="*/ 11525 h 26955"/>
                      <a:gd name="connsiteX15" fmla="*/ 15621 w 17526"/>
                      <a:gd name="connsiteY15" fmla="*/ 11525 h 26955"/>
                      <a:gd name="connsiteX16" fmla="*/ 4858 w 17526"/>
                      <a:gd name="connsiteY16" fmla="*/ 11525 h 26955"/>
                      <a:gd name="connsiteX17" fmla="*/ 4858 w 17526"/>
                      <a:gd name="connsiteY17" fmla="*/ 4286 h 26955"/>
                      <a:gd name="connsiteX18" fmla="*/ 17145 w 17526"/>
                      <a:gd name="connsiteY18" fmla="*/ 4286 h 26955"/>
                      <a:gd name="connsiteX19" fmla="*/ 17526 w 17526"/>
                      <a:gd name="connsiteY19" fmla="*/ 4286 h 26955"/>
                      <a:gd name="connsiteX20" fmla="*/ 17526 w 17526"/>
                      <a:gd name="connsiteY20" fmla="*/ 3905 h 26955"/>
                      <a:gd name="connsiteX21" fmla="*/ 17526 w 17526"/>
                      <a:gd name="connsiteY21" fmla="*/ 381 h 26955"/>
                      <a:gd name="connsiteX22" fmla="*/ 17526 w 17526"/>
                      <a:gd name="connsiteY22" fmla="*/ 0 h 26955"/>
                      <a:gd name="connsiteX23" fmla="*/ 17145 w 17526"/>
                      <a:gd name="connsiteY23" fmla="*/ 0 h 26955"/>
                      <a:gd name="connsiteX24" fmla="*/ 476 w 17526"/>
                      <a:gd name="connsiteY24" fmla="*/ 0 h 26955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17526" h="26955">
                        <a:moveTo>
                          <a:pt x="476" y="0"/>
                        </a:moveTo>
                        <a:lnTo>
                          <a:pt x="0" y="0"/>
                        </a:lnTo>
                        <a:lnTo>
                          <a:pt x="0" y="381"/>
                        </a:lnTo>
                        <a:lnTo>
                          <a:pt x="0" y="26575"/>
                        </a:lnTo>
                        <a:lnTo>
                          <a:pt x="0" y="26956"/>
                        </a:lnTo>
                        <a:lnTo>
                          <a:pt x="476" y="26956"/>
                        </a:lnTo>
                        <a:lnTo>
                          <a:pt x="4477" y="26956"/>
                        </a:lnTo>
                        <a:lnTo>
                          <a:pt x="4858" y="26956"/>
                        </a:lnTo>
                        <a:lnTo>
                          <a:pt x="4858" y="26575"/>
                        </a:lnTo>
                        <a:lnTo>
                          <a:pt x="4858" y="15811"/>
                        </a:lnTo>
                        <a:lnTo>
                          <a:pt x="15621" y="15811"/>
                        </a:lnTo>
                        <a:lnTo>
                          <a:pt x="16002" y="15811"/>
                        </a:lnTo>
                        <a:lnTo>
                          <a:pt x="16002" y="15430"/>
                        </a:lnTo>
                        <a:lnTo>
                          <a:pt x="16002" y="11906"/>
                        </a:lnTo>
                        <a:lnTo>
                          <a:pt x="16002" y="11525"/>
                        </a:lnTo>
                        <a:lnTo>
                          <a:pt x="15621" y="11525"/>
                        </a:lnTo>
                        <a:lnTo>
                          <a:pt x="4858" y="11525"/>
                        </a:lnTo>
                        <a:lnTo>
                          <a:pt x="4858" y="4286"/>
                        </a:lnTo>
                        <a:lnTo>
                          <a:pt x="17145" y="4286"/>
                        </a:lnTo>
                        <a:lnTo>
                          <a:pt x="17526" y="4286"/>
                        </a:lnTo>
                        <a:lnTo>
                          <a:pt x="17526" y="3905"/>
                        </a:lnTo>
                        <a:lnTo>
                          <a:pt x="17526" y="381"/>
                        </a:lnTo>
                        <a:lnTo>
                          <a:pt x="17526" y="0"/>
                        </a:lnTo>
                        <a:lnTo>
                          <a:pt x="17145" y="0"/>
                        </a:lnTo>
                        <a:lnTo>
                          <a:pt x="476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93" name="Forma Livre: Forma 69">
                    <a:extLst>
                      <a:ext uri="{FF2B5EF4-FFF2-40B4-BE49-F238E27FC236}">
                        <a16:creationId xmlns:a16="http://schemas.microsoft.com/office/drawing/2014/main" id="{390E809F-E6BC-5200-3C00-142E0F5F1D7A}"/>
                      </a:ext>
                    </a:extLst>
                  </p:cNvPr>
                  <p:cNvSpPr/>
                  <p:nvPr/>
                </p:nvSpPr>
                <p:spPr>
                  <a:xfrm>
                    <a:off x="6653751" y="5012086"/>
                    <a:ext cx="27146" cy="27908"/>
                  </a:xfrm>
                  <a:custGeom>
                    <a:avLst/>
                    <a:gdLst>
                      <a:gd name="connsiteX0" fmla="*/ 22289 w 27146"/>
                      <a:gd name="connsiteY0" fmla="*/ 17907 h 27908"/>
                      <a:gd name="connsiteX1" fmla="*/ 22003 w 27146"/>
                      <a:gd name="connsiteY1" fmla="*/ 17907 h 27908"/>
                      <a:gd name="connsiteX2" fmla="*/ 22003 w 27146"/>
                      <a:gd name="connsiteY2" fmla="*/ 18193 h 27908"/>
                      <a:gd name="connsiteX3" fmla="*/ 14097 w 27146"/>
                      <a:gd name="connsiteY3" fmla="*/ 23336 h 27908"/>
                      <a:gd name="connsiteX4" fmla="*/ 7715 w 27146"/>
                      <a:gd name="connsiteY4" fmla="*/ 20669 h 27908"/>
                      <a:gd name="connsiteX5" fmla="*/ 5144 w 27146"/>
                      <a:gd name="connsiteY5" fmla="*/ 14002 h 27908"/>
                      <a:gd name="connsiteX6" fmla="*/ 7810 w 27146"/>
                      <a:gd name="connsiteY6" fmla="*/ 7239 h 27908"/>
                      <a:gd name="connsiteX7" fmla="*/ 13906 w 27146"/>
                      <a:gd name="connsiteY7" fmla="*/ 4572 h 27908"/>
                      <a:gd name="connsiteX8" fmla="*/ 14097 w 27146"/>
                      <a:gd name="connsiteY8" fmla="*/ 4572 h 27908"/>
                      <a:gd name="connsiteX9" fmla="*/ 21907 w 27146"/>
                      <a:gd name="connsiteY9" fmla="*/ 9811 h 27908"/>
                      <a:gd name="connsiteX10" fmla="*/ 21907 w 27146"/>
                      <a:gd name="connsiteY10" fmla="*/ 10096 h 27908"/>
                      <a:gd name="connsiteX11" fmla="*/ 27146 w 27146"/>
                      <a:gd name="connsiteY11" fmla="*/ 10096 h 27908"/>
                      <a:gd name="connsiteX12" fmla="*/ 26956 w 27146"/>
                      <a:gd name="connsiteY12" fmla="*/ 9620 h 27908"/>
                      <a:gd name="connsiteX13" fmla="*/ 22289 w 27146"/>
                      <a:gd name="connsiteY13" fmla="*/ 2667 h 27908"/>
                      <a:gd name="connsiteX14" fmla="*/ 14002 w 27146"/>
                      <a:gd name="connsiteY14" fmla="*/ 0 h 27908"/>
                      <a:gd name="connsiteX15" fmla="*/ 4001 w 27146"/>
                      <a:gd name="connsiteY15" fmla="*/ 4001 h 27908"/>
                      <a:gd name="connsiteX16" fmla="*/ 0 w 27146"/>
                      <a:gd name="connsiteY16" fmla="*/ 13906 h 27908"/>
                      <a:gd name="connsiteX17" fmla="*/ 4001 w 27146"/>
                      <a:gd name="connsiteY17" fmla="*/ 23908 h 27908"/>
                      <a:gd name="connsiteX18" fmla="*/ 14002 w 27146"/>
                      <a:gd name="connsiteY18" fmla="*/ 27908 h 27908"/>
                      <a:gd name="connsiteX19" fmla="*/ 22384 w 27146"/>
                      <a:gd name="connsiteY19" fmla="*/ 25241 h 27908"/>
                      <a:gd name="connsiteX20" fmla="*/ 27051 w 27146"/>
                      <a:gd name="connsiteY20" fmla="*/ 18288 h 27908"/>
                      <a:gd name="connsiteX21" fmla="*/ 27051 w 27146"/>
                      <a:gd name="connsiteY21" fmla="*/ 17812 h 27908"/>
                      <a:gd name="connsiteX22" fmla="*/ 22289 w 27146"/>
                      <a:gd name="connsiteY22" fmla="*/ 17812 h 27908"/>
                      <a:gd name="connsiteX23" fmla="*/ 22289 w 27146"/>
                      <a:gd name="connsiteY23" fmla="*/ 17812 h 2790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</a:cxnLst>
                    <a:rect l="l" t="t" r="r" b="b"/>
                    <a:pathLst>
                      <a:path w="27146" h="27908">
                        <a:moveTo>
                          <a:pt x="22289" y="17907"/>
                        </a:moveTo>
                        <a:lnTo>
                          <a:pt x="22003" y="17907"/>
                        </a:lnTo>
                        <a:lnTo>
                          <a:pt x="22003" y="18193"/>
                        </a:lnTo>
                        <a:cubicBezTo>
                          <a:pt x="20765" y="21431"/>
                          <a:pt x="17812" y="23336"/>
                          <a:pt x="14097" y="23336"/>
                        </a:cubicBezTo>
                        <a:cubicBezTo>
                          <a:pt x="11525" y="23336"/>
                          <a:pt x="9430" y="22479"/>
                          <a:pt x="7715" y="20669"/>
                        </a:cubicBezTo>
                        <a:cubicBezTo>
                          <a:pt x="6001" y="18955"/>
                          <a:pt x="5144" y="16669"/>
                          <a:pt x="5144" y="14002"/>
                        </a:cubicBezTo>
                        <a:cubicBezTo>
                          <a:pt x="5144" y="11430"/>
                          <a:pt x="6001" y="9049"/>
                          <a:pt x="7810" y="7239"/>
                        </a:cubicBezTo>
                        <a:cubicBezTo>
                          <a:pt x="9430" y="5524"/>
                          <a:pt x="11621" y="4572"/>
                          <a:pt x="13906" y="4572"/>
                        </a:cubicBezTo>
                        <a:lnTo>
                          <a:pt x="14097" y="4572"/>
                        </a:lnTo>
                        <a:cubicBezTo>
                          <a:pt x="17812" y="4572"/>
                          <a:pt x="20860" y="6572"/>
                          <a:pt x="21907" y="9811"/>
                        </a:cubicBezTo>
                        <a:lnTo>
                          <a:pt x="21907" y="10096"/>
                        </a:lnTo>
                        <a:lnTo>
                          <a:pt x="27146" y="10096"/>
                        </a:lnTo>
                        <a:lnTo>
                          <a:pt x="26956" y="9620"/>
                        </a:lnTo>
                        <a:cubicBezTo>
                          <a:pt x="26099" y="6763"/>
                          <a:pt x="24575" y="4381"/>
                          <a:pt x="22289" y="2667"/>
                        </a:cubicBezTo>
                        <a:cubicBezTo>
                          <a:pt x="20003" y="857"/>
                          <a:pt x="17240" y="0"/>
                          <a:pt x="14002" y="0"/>
                        </a:cubicBezTo>
                        <a:cubicBezTo>
                          <a:pt x="10097" y="0"/>
                          <a:pt x="6572" y="1429"/>
                          <a:pt x="4001" y="4001"/>
                        </a:cubicBezTo>
                        <a:cubicBezTo>
                          <a:pt x="1429" y="6572"/>
                          <a:pt x="0" y="10096"/>
                          <a:pt x="0" y="13906"/>
                        </a:cubicBezTo>
                        <a:cubicBezTo>
                          <a:pt x="0" y="17716"/>
                          <a:pt x="1429" y="21336"/>
                          <a:pt x="4001" y="23908"/>
                        </a:cubicBezTo>
                        <a:cubicBezTo>
                          <a:pt x="6572" y="26479"/>
                          <a:pt x="10097" y="27908"/>
                          <a:pt x="14002" y="27908"/>
                        </a:cubicBezTo>
                        <a:cubicBezTo>
                          <a:pt x="17145" y="27908"/>
                          <a:pt x="20003" y="27051"/>
                          <a:pt x="22384" y="25241"/>
                        </a:cubicBezTo>
                        <a:cubicBezTo>
                          <a:pt x="24670" y="23527"/>
                          <a:pt x="26289" y="21145"/>
                          <a:pt x="27051" y="18288"/>
                        </a:cubicBezTo>
                        <a:lnTo>
                          <a:pt x="27051" y="17812"/>
                        </a:lnTo>
                        <a:cubicBezTo>
                          <a:pt x="27051" y="17812"/>
                          <a:pt x="22289" y="17812"/>
                          <a:pt x="22289" y="17812"/>
                        </a:cubicBezTo>
                        <a:lnTo>
                          <a:pt x="22289" y="1781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94" name="Forma Livre: Forma 70">
                    <a:extLst>
                      <a:ext uri="{FF2B5EF4-FFF2-40B4-BE49-F238E27FC236}">
                        <a16:creationId xmlns:a16="http://schemas.microsoft.com/office/drawing/2014/main" id="{3FFA6C60-E9D1-E766-B339-1D7A06CE61CF}"/>
                      </a:ext>
                    </a:extLst>
                  </p:cNvPr>
                  <p:cNvSpPr/>
                  <p:nvPr/>
                </p:nvSpPr>
                <p:spPr>
                  <a:xfrm>
                    <a:off x="6707282" y="5018754"/>
                    <a:ext cx="29813" cy="20859"/>
                  </a:xfrm>
                  <a:custGeom>
                    <a:avLst/>
                    <a:gdLst>
                      <a:gd name="connsiteX0" fmla="*/ 22193 w 29813"/>
                      <a:gd name="connsiteY0" fmla="*/ 0 h 20859"/>
                      <a:gd name="connsiteX1" fmla="*/ 16002 w 29813"/>
                      <a:gd name="connsiteY1" fmla="*/ 3143 h 20859"/>
                      <a:gd name="connsiteX2" fmla="*/ 9906 w 29813"/>
                      <a:gd name="connsiteY2" fmla="*/ 0 h 20859"/>
                      <a:gd name="connsiteX3" fmla="*/ 4572 w 29813"/>
                      <a:gd name="connsiteY3" fmla="*/ 2477 h 20859"/>
                      <a:gd name="connsiteX4" fmla="*/ 4572 w 29813"/>
                      <a:gd name="connsiteY4" fmla="*/ 476 h 20859"/>
                      <a:gd name="connsiteX5" fmla="*/ 0 w 29813"/>
                      <a:gd name="connsiteY5" fmla="*/ 476 h 20859"/>
                      <a:gd name="connsiteX6" fmla="*/ 0 w 29813"/>
                      <a:gd name="connsiteY6" fmla="*/ 20860 h 20859"/>
                      <a:gd name="connsiteX7" fmla="*/ 4763 w 29813"/>
                      <a:gd name="connsiteY7" fmla="*/ 20860 h 20859"/>
                      <a:gd name="connsiteX8" fmla="*/ 4763 w 29813"/>
                      <a:gd name="connsiteY8" fmla="*/ 8954 h 20859"/>
                      <a:gd name="connsiteX9" fmla="*/ 8763 w 29813"/>
                      <a:gd name="connsiteY9" fmla="*/ 4477 h 20859"/>
                      <a:gd name="connsiteX10" fmla="*/ 12573 w 29813"/>
                      <a:gd name="connsiteY10" fmla="*/ 8477 h 20859"/>
                      <a:gd name="connsiteX11" fmla="*/ 12573 w 29813"/>
                      <a:gd name="connsiteY11" fmla="*/ 20765 h 20859"/>
                      <a:gd name="connsiteX12" fmla="*/ 17336 w 29813"/>
                      <a:gd name="connsiteY12" fmla="*/ 20765 h 20859"/>
                      <a:gd name="connsiteX13" fmla="*/ 17336 w 29813"/>
                      <a:gd name="connsiteY13" fmla="*/ 8954 h 20859"/>
                      <a:gd name="connsiteX14" fmla="*/ 21336 w 29813"/>
                      <a:gd name="connsiteY14" fmla="*/ 4382 h 20859"/>
                      <a:gd name="connsiteX15" fmla="*/ 25051 w 29813"/>
                      <a:gd name="connsiteY15" fmla="*/ 8858 h 20859"/>
                      <a:gd name="connsiteX16" fmla="*/ 25051 w 29813"/>
                      <a:gd name="connsiteY16" fmla="*/ 20765 h 20859"/>
                      <a:gd name="connsiteX17" fmla="*/ 29813 w 29813"/>
                      <a:gd name="connsiteY17" fmla="*/ 20765 h 20859"/>
                      <a:gd name="connsiteX18" fmla="*/ 29813 w 29813"/>
                      <a:gd name="connsiteY18" fmla="*/ 7525 h 20859"/>
                      <a:gd name="connsiteX19" fmla="*/ 27718 w 29813"/>
                      <a:gd name="connsiteY19" fmla="*/ 2096 h 20859"/>
                      <a:gd name="connsiteX20" fmla="*/ 22289 w 29813"/>
                      <a:gd name="connsiteY20" fmla="*/ 0 h 20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9813" h="20859">
                        <a:moveTo>
                          <a:pt x="22193" y="0"/>
                        </a:moveTo>
                        <a:cubicBezTo>
                          <a:pt x="19431" y="0"/>
                          <a:pt x="17336" y="1048"/>
                          <a:pt x="16002" y="3143"/>
                        </a:cubicBezTo>
                        <a:cubicBezTo>
                          <a:pt x="14669" y="1143"/>
                          <a:pt x="12573" y="0"/>
                          <a:pt x="9906" y="0"/>
                        </a:cubicBezTo>
                        <a:cubicBezTo>
                          <a:pt x="7620" y="0"/>
                          <a:pt x="5715" y="953"/>
                          <a:pt x="4572" y="2477"/>
                        </a:cubicBezTo>
                        <a:lnTo>
                          <a:pt x="4572" y="476"/>
                        </a:lnTo>
                        <a:lnTo>
                          <a:pt x="0" y="476"/>
                        </a:lnTo>
                        <a:lnTo>
                          <a:pt x="0" y="20860"/>
                        </a:lnTo>
                        <a:lnTo>
                          <a:pt x="4763" y="20860"/>
                        </a:lnTo>
                        <a:lnTo>
                          <a:pt x="4763" y="8954"/>
                        </a:lnTo>
                        <a:cubicBezTo>
                          <a:pt x="4763" y="6382"/>
                          <a:pt x="6477" y="4477"/>
                          <a:pt x="8763" y="4477"/>
                        </a:cubicBezTo>
                        <a:cubicBezTo>
                          <a:pt x="11049" y="4477"/>
                          <a:pt x="12573" y="6096"/>
                          <a:pt x="12573" y="8477"/>
                        </a:cubicBezTo>
                        <a:lnTo>
                          <a:pt x="12573" y="20765"/>
                        </a:lnTo>
                        <a:lnTo>
                          <a:pt x="17336" y="20765"/>
                        </a:lnTo>
                        <a:lnTo>
                          <a:pt x="17336" y="8954"/>
                        </a:lnTo>
                        <a:cubicBezTo>
                          <a:pt x="17336" y="6191"/>
                          <a:pt x="18955" y="4382"/>
                          <a:pt x="21336" y="4382"/>
                        </a:cubicBezTo>
                        <a:cubicBezTo>
                          <a:pt x="23717" y="4382"/>
                          <a:pt x="25051" y="6001"/>
                          <a:pt x="25051" y="8858"/>
                        </a:cubicBezTo>
                        <a:lnTo>
                          <a:pt x="25051" y="20765"/>
                        </a:lnTo>
                        <a:lnTo>
                          <a:pt x="29813" y="20765"/>
                        </a:lnTo>
                        <a:lnTo>
                          <a:pt x="29813" y="7525"/>
                        </a:lnTo>
                        <a:cubicBezTo>
                          <a:pt x="29813" y="5334"/>
                          <a:pt x="29147" y="3524"/>
                          <a:pt x="27718" y="2096"/>
                        </a:cubicBezTo>
                        <a:cubicBezTo>
                          <a:pt x="26384" y="667"/>
                          <a:pt x="24479" y="0"/>
                          <a:pt x="22289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95" name="Forma Livre: Forma 71">
                    <a:extLst>
                      <a:ext uri="{FF2B5EF4-FFF2-40B4-BE49-F238E27FC236}">
                        <a16:creationId xmlns:a16="http://schemas.microsoft.com/office/drawing/2014/main" id="{97BFA7E6-0344-5164-9D6A-8D571EDEBF7C}"/>
                      </a:ext>
                    </a:extLst>
                  </p:cNvPr>
                  <p:cNvSpPr/>
                  <p:nvPr/>
                </p:nvSpPr>
                <p:spPr>
                  <a:xfrm>
                    <a:off x="6763574" y="5019230"/>
                    <a:ext cx="11811" cy="20478"/>
                  </a:xfrm>
                  <a:custGeom>
                    <a:avLst/>
                    <a:gdLst>
                      <a:gd name="connsiteX0" fmla="*/ 9620 w 11811"/>
                      <a:gd name="connsiteY0" fmla="*/ 0 h 20478"/>
                      <a:gd name="connsiteX1" fmla="*/ 4572 w 11811"/>
                      <a:gd name="connsiteY1" fmla="*/ 2762 h 20478"/>
                      <a:gd name="connsiteX2" fmla="*/ 4572 w 11811"/>
                      <a:gd name="connsiteY2" fmla="*/ 95 h 20478"/>
                      <a:gd name="connsiteX3" fmla="*/ 0 w 11811"/>
                      <a:gd name="connsiteY3" fmla="*/ 95 h 20478"/>
                      <a:gd name="connsiteX4" fmla="*/ 0 w 11811"/>
                      <a:gd name="connsiteY4" fmla="*/ 20479 h 20478"/>
                      <a:gd name="connsiteX5" fmla="*/ 4763 w 11811"/>
                      <a:gd name="connsiteY5" fmla="*/ 20479 h 20478"/>
                      <a:gd name="connsiteX6" fmla="*/ 4763 w 11811"/>
                      <a:gd name="connsiteY6" fmla="*/ 10477 h 20478"/>
                      <a:gd name="connsiteX7" fmla="*/ 9620 w 11811"/>
                      <a:gd name="connsiteY7" fmla="*/ 4763 h 20478"/>
                      <a:gd name="connsiteX8" fmla="*/ 11811 w 11811"/>
                      <a:gd name="connsiteY8" fmla="*/ 4763 h 20478"/>
                      <a:gd name="connsiteX9" fmla="*/ 11811 w 11811"/>
                      <a:gd name="connsiteY9" fmla="*/ 190 h 20478"/>
                      <a:gd name="connsiteX10" fmla="*/ 9716 w 11811"/>
                      <a:gd name="connsiteY10" fmla="*/ 190 h 20478"/>
                      <a:gd name="connsiteX11" fmla="*/ 9716 w 11811"/>
                      <a:gd name="connsiteY11" fmla="*/ 190 h 2047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</a:cxnLst>
                    <a:rect l="l" t="t" r="r" b="b"/>
                    <a:pathLst>
                      <a:path w="11811" h="20478">
                        <a:moveTo>
                          <a:pt x="9620" y="0"/>
                        </a:moveTo>
                        <a:cubicBezTo>
                          <a:pt x="7334" y="0"/>
                          <a:pt x="5525" y="1238"/>
                          <a:pt x="4572" y="2762"/>
                        </a:cubicBezTo>
                        <a:lnTo>
                          <a:pt x="4572" y="95"/>
                        </a:lnTo>
                        <a:lnTo>
                          <a:pt x="0" y="95"/>
                        </a:lnTo>
                        <a:lnTo>
                          <a:pt x="0" y="20479"/>
                        </a:lnTo>
                        <a:lnTo>
                          <a:pt x="4763" y="20479"/>
                        </a:lnTo>
                        <a:lnTo>
                          <a:pt x="4763" y="10477"/>
                        </a:lnTo>
                        <a:cubicBezTo>
                          <a:pt x="4763" y="6953"/>
                          <a:pt x="6572" y="4763"/>
                          <a:pt x="9620" y="4763"/>
                        </a:cubicBezTo>
                        <a:lnTo>
                          <a:pt x="11811" y="4763"/>
                        </a:lnTo>
                        <a:lnTo>
                          <a:pt x="11811" y="190"/>
                        </a:lnTo>
                        <a:lnTo>
                          <a:pt x="9716" y="190"/>
                        </a:lnTo>
                        <a:lnTo>
                          <a:pt x="9716" y="19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96" name="Forma Livre: Forma 72">
                    <a:extLst>
                      <a:ext uri="{FF2B5EF4-FFF2-40B4-BE49-F238E27FC236}">
                        <a16:creationId xmlns:a16="http://schemas.microsoft.com/office/drawing/2014/main" id="{9384AB50-E803-FD16-D2AC-42DFDDBAC3D5}"/>
                      </a:ext>
                    </a:extLst>
                  </p:cNvPr>
                  <p:cNvSpPr/>
                  <p:nvPr/>
                </p:nvSpPr>
                <p:spPr>
                  <a:xfrm>
                    <a:off x="6775862" y="5019040"/>
                    <a:ext cx="20669" cy="20954"/>
                  </a:xfrm>
                  <a:custGeom>
                    <a:avLst/>
                    <a:gdLst>
                      <a:gd name="connsiteX0" fmla="*/ 16002 w 20669"/>
                      <a:gd name="connsiteY0" fmla="*/ 4096 h 20954"/>
                      <a:gd name="connsiteX1" fmla="*/ 16002 w 20669"/>
                      <a:gd name="connsiteY1" fmla="*/ 10573 h 20954"/>
                      <a:gd name="connsiteX2" fmla="*/ 14478 w 20669"/>
                      <a:gd name="connsiteY2" fmla="*/ 14954 h 20954"/>
                      <a:gd name="connsiteX3" fmla="*/ 10382 w 20669"/>
                      <a:gd name="connsiteY3" fmla="*/ 16669 h 20954"/>
                      <a:gd name="connsiteX4" fmla="*/ 6286 w 20669"/>
                      <a:gd name="connsiteY4" fmla="*/ 14954 h 20954"/>
                      <a:gd name="connsiteX5" fmla="*/ 4763 w 20669"/>
                      <a:gd name="connsiteY5" fmla="*/ 10382 h 20954"/>
                      <a:gd name="connsiteX6" fmla="*/ 6382 w 20669"/>
                      <a:gd name="connsiteY6" fmla="*/ 5810 h 20954"/>
                      <a:gd name="connsiteX7" fmla="*/ 10382 w 20669"/>
                      <a:gd name="connsiteY7" fmla="*/ 4096 h 20954"/>
                      <a:gd name="connsiteX8" fmla="*/ 16002 w 20669"/>
                      <a:gd name="connsiteY8" fmla="*/ 4096 h 20954"/>
                      <a:gd name="connsiteX9" fmla="*/ 20288 w 20669"/>
                      <a:gd name="connsiteY9" fmla="*/ 0 h 20954"/>
                      <a:gd name="connsiteX10" fmla="*/ 14097 w 20669"/>
                      <a:gd name="connsiteY10" fmla="*/ 0 h 20954"/>
                      <a:gd name="connsiteX11" fmla="*/ 9716 w 20669"/>
                      <a:gd name="connsiteY11" fmla="*/ 0 h 20954"/>
                      <a:gd name="connsiteX12" fmla="*/ 2000 w 20669"/>
                      <a:gd name="connsiteY12" fmla="*/ 4096 h 20954"/>
                      <a:gd name="connsiteX13" fmla="*/ 0 w 20669"/>
                      <a:gd name="connsiteY13" fmla="*/ 10382 h 20954"/>
                      <a:gd name="connsiteX14" fmla="*/ 2762 w 20669"/>
                      <a:gd name="connsiteY14" fmla="*/ 18002 h 20954"/>
                      <a:gd name="connsiteX15" fmla="*/ 9906 w 20669"/>
                      <a:gd name="connsiteY15" fmla="*/ 20955 h 20954"/>
                      <a:gd name="connsiteX16" fmla="*/ 16002 w 20669"/>
                      <a:gd name="connsiteY16" fmla="*/ 18193 h 20954"/>
                      <a:gd name="connsiteX17" fmla="*/ 16002 w 20669"/>
                      <a:gd name="connsiteY17" fmla="*/ 20479 h 20954"/>
                      <a:gd name="connsiteX18" fmla="*/ 20669 w 20669"/>
                      <a:gd name="connsiteY18" fmla="*/ 20479 h 20954"/>
                      <a:gd name="connsiteX19" fmla="*/ 20669 w 20669"/>
                      <a:gd name="connsiteY19" fmla="*/ 0 h 20954"/>
                      <a:gd name="connsiteX20" fmla="*/ 20288 w 20669"/>
                      <a:gd name="connsiteY20" fmla="*/ 0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0669" h="20954">
                        <a:moveTo>
                          <a:pt x="16002" y="4096"/>
                        </a:moveTo>
                        <a:lnTo>
                          <a:pt x="16002" y="10573"/>
                        </a:lnTo>
                        <a:cubicBezTo>
                          <a:pt x="16002" y="12287"/>
                          <a:pt x="15431" y="13716"/>
                          <a:pt x="14478" y="14954"/>
                        </a:cubicBezTo>
                        <a:cubicBezTo>
                          <a:pt x="13430" y="16097"/>
                          <a:pt x="12097" y="16669"/>
                          <a:pt x="10382" y="16669"/>
                        </a:cubicBezTo>
                        <a:cubicBezTo>
                          <a:pt x="8668" y="16669"/>
                          <a:pt x="7334" y="16097"/>
                          <a:pt x="6286" y="14954"/>
                        </a:cubicBezTo>
                        <a:cubicBezTo>
                          <a:pt x="5239" y="13811"/>
                          <a:pt x="4763" y="12192"/>
                          <a:pt x="4763" y="10382"/>
                        </a:cubicBezTo>
                        <a:cubicBezTo>
                          <a:pt x="4763" y="8572"/>
                          <a:pt x="5334" y="6953"/>
                          <a:pt x="6382" y="5810"/>
                        </a:cubicBezTo>
                        <a:cubicBezTo>
                          <a:pt x="7430" y="4667"/>
                          <a:pt x="8763" y="4096"/>
                          <a:pt x="10382" y="4096"/>
                        </a:cubicBezTo>
                        <a:lnTo>
                          <a:pt x="16002" y="4096"/>
                        </a:lnTo>
                        <a:close/>
                        <a:moveTo>
                          <a:pt x="20288" y="0"/>
                        </a:moveTo>
                        <a:cubicBezTo>
                          <a:pt x="20288" y="0"/>
                          <a:pt x="17145" y="0"/>
                          <a:pt x="14097" y="0"/>
                        </a:cubicBezTo>
                        <a:cubicBezTo>
                          <a:pt x="12287" y="0"/>
                          <a:pt x="10763" y="0"/>
                          <a:pt x="9716" y="0"/>
                        </a:cubicBezTo>
                        <a:cubicBezTo>
                          <a:pt x="5525" y="0"/>
                          <a:pt x="3239" y="2286"/>
                          <a:pt x="2000" y="4096"/>
                        </a:cubicBezTo>
                        <a:cubicBezTo>
                          <a:pt x="572" y="6286"/>
                          <a:pt x="0" y="8858"/>
                          <a:pt x="0" y="10382"/>
                        </a:cubicBezTo>
                        <a:cubicBezTo>
                          <a:pt x="0" y="13526"/>
                          <a:pt x="857" y="16002"/>
                          <a:pt x="2762" y="18002"/>
                        </a:cubicBezTo>
                        <a:cubicBezTo>
                          <a:pt x="4572" y="19907"/>
                          <a:pt x="7049" y="20955"/>
                          <a:pt x="9906" y="20955"/>
                        </a:cubicBezTo>
                        <a:cubicBezTo>
                          <a:pt x="12382" y="20955"/>
                          <a:pt x="14478" y="20003"/>
                          <a:pt x="16002" y="18193"/>
                        </a:cubicBezTo>
                        <a:lnTo>
                          <a:pt x="16002" y="20479"/>
                        </a:lnTo>
                        <a:lnTo>
                          <a:pt x="20669" y="20479"/>
                        </a:lnTo>
                        <a:lnTo>
                          <a:pt x="20669" y="0"/>
                        </a:lnTo>
                        <a:lnTo>
                          <a:pt x="2028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97" name="Forma Livre: Forma 73">
                    <a:extLst>
                      <a:ext uri="{FF2B5EF4-FFF2-40B4-BE49-F238E27FC236}">
                        <a16:creationId xmlns:a16="http://schemas.microsoft.com/office/drawing/2014/main" id="{CB4AFD1C-CC18-C9EC-B910-B8FA5DD5AF95}"/>
                      </a:ext>
                    </a:extLst>
                  </p:cNvPr>
                  <p:cNvSpPr/>
                  <p:nvPr/>
                </p:nvSpPr>
                <p:spPr>
                  <a:xfrm>
                    <a:off x="6739381" y="5019040"/>
                    <a:ext cx="20669" cy="20954"/>
                  </a:xfrm>
                  <a:custGeom>
                    <a:avLst/>
                    <a:gdLst>
                      <a:gd name="connsiteX0" fmla="*/ 10477 w 20669"/>
                      <a:gd name="connsiteY0" fmla="*/ 16669 h 20954"/>
                      <a:gd name="connsiteX1" fmla="*/ 6382 w 20669"/>
                      <a:gd name="connsiteY1" fmla="*/ 14954 h 20954"/>
                      <a:gd name="connsiteX2" fmla="*/ 4858 w 20669"/>
                      <a:gd name="connsiteY2" fmla="*/ 10382 h 20954"/>
                      <a:gd name="connsiteX3" fmla="*/ 6477 w 20669"/>
                      <a:gd name="connsiteY3" fmla="*/ 5810 h 20954"/>
                      <a:gd name="connsiteX4" fmla="*/ 10477 w 20669"/>
                      <a:gd name="connsiteY4" fmla="*/ 4096 h 20954"/>
                      <a:gd name="connsiteX5" fmla="*/ 16097 w 20669"/>
                      <a:gd name="connsiteY5" fmla="*/ 4096 h 20954"/>
                      <a:gd name="connsiteX6" fmla="*/ 16097 w 20669"/>
                      <a:gd name="connsiteY6" fmla="*/ 10573 h 20954"/>
                      <a:gd name="connsiteX7" fmla="*/ 14573 w 20669"/>
                      <a:gd name="connsiteY7" fmla="*/ 14954 h 20954"/>
                      <a:gd name="connsiteX8" fmla="*/ 10477 w 20669"/>
                      <a:gd name="connsiteY8" fmla="*/ 16669 h 20954"/>
                      <a:gd name="connsiteX9" fmla="*/ 14097 w 20669"/>
                      <a:gd name="connsiteY9" fmla="*/ 0 h 20954"/>
                      <a:gd name="connsiteX10" fmla="*/ 9716 w 20669"/>
                      <a:gd name="connsiteY10" fmla="*/ 0 h 20954"/>
                      <a:gd name="connsiteX11" fmla="*/ 2000 w 20669"/>
                      <a:gd name="connsiteY11" fmla="*/ 4096 h 20954"/>
                      <a:gd name="connsiteX12" fmla="*/ 0 w 20669"/>
                      <a:gd name="connsiteY12" fmla="*/ 10382 h 20954"/>
                      <a:gd name="connsiteX13" fmla="*/ 2762 w 20669"/>
                      <a:gd name="connsiteY13" fmla="*/ 18002 h 20954"/>
                      <a:gd name="connsiteX14" fmla="*/ 9906 w 20669"/>
                      <a:gd name="connsiteY14" fmla="*/ 20955 h 20954"/>
                      <a:gd name="connsiteX15" fmla="*/ 16002 w 20669"/>
                      <a:gd name="connsiteY15" fmla="*/ 18193 h 20954"/>
                      <a:gd name="connsiteX16" fmla="*/ 16002 w 20669"/>
                      <a:gd name="connsiteY16" fmla="*/ 20479 h 20954"/>
                      <a:gd name="connsiteX17" fmla="*/ 20669 w 20669"/>
                      <a:gd name="connsiteY17" fmla="*/ 20479 h 20954"/>
                      <a:gd name="connsiteX18" fmla="*/ 20669 w 20669"/>
                      <a:gd name="connsiteY18" fmla="*/ 0 h 20954"/>
                      <a:gd name="connsiteX19" fmla="*/ 20288 w 20669"/>
                      <a:gd name="connsiteY19" fmla="*/ 0 h 20954"/>
                      <a:gd name="connsiteX20" fmla="*/ 14097 w 20669"/>
                      <a:gd name="connsiteY20" fmla="*/ 0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0669" h="20954">
                        <a:moveTo>
                          <a:pt x="10477" y="16669"/>
                        </a:moveTo>
                        <a:cubicBezTo>
                          <a:pt x="8858" y="16669"/>
                          <a:pt x="7429" y="16097"/>
                          <a:pt x="6382" y="14954"/>
                        </a:cubicBezTo>
                        <a:cubicBezTo>
                          <a:pt x="5334" y="13811"/>
                          <a:pt x="4858" y="12192"/>
                          <a:pt x="4858" y="10382"/>
                        </a:cubicBezTo>
                        <a:cubicBezTo>
                          <a:pt x="4858" y="8572"/>
                          <a:pt x="5429" y="6953"/>
                          <a:pt x="6477" y="5810"/>
                        </a:cubicBezTo>
                        <a:cubicBezTo>
                          <a:pt x="7525" y="4667"/>
                          <a:pt x="8858" y="4096"/>
                          <a:pt x="10477" y="4096"/>
                        </a:cubicBezTo>
                        <a:lnTo>
                          <a:pt x="16097" y="4096"/>
                        </a:lnTo>
                        <a:lnTo>
                          <a:pt x="16097" y="10573"/>
                        </a:lnTo>
                        <a:cubicBezTo>
                          <a:pt x="16097" y="12287"/>
                          <a:pt x="15526" y="13716"/>
                          <a:pt x="14573" y="14954"/>
                        </a:cubicBezTo>
                        <a:cubicBezTo>
                          <a:pt x="13525" y="16097"/>
                          <a:pt x="12192" y="16669"/>
                          <a:pt x="10477" y="16669"/>
                        </a:cubicBezTo>
                        <a:moveTo>
                          <a:pt x="14097" y="0"/>
                        </a:moveTo>
                        <a:cubicBezTo>
                          <a:pt x="12287" y="0"/>
                          <a:pt x="10763" y="0"/>
                          <a:pt x="9716" y="0"/>
                        </a:cubicBezTo>
                        <a:cubicBezTo>
                          <a:pt x="5524" y="0"/>
                          <a:pt x="3239" y="2286"/>
                          <a:pt x="2000" y="4096"/>
                        </a:cubicBezTo>
                        <a:cubicBezTo>
                          <a:pt x="571" y="6286"/>
                          <a:pt x="0" y="8858"/>
                          <a:pt x="0" y="10382"/>
                        </a:cubicBezTo>
                        <a:cubicBezTo>
                          <a:pt x="0" y="13526"/>
                          <a:pt x="857" y="16002"/>
                          <a:pt x="2762" y="18002"/>
                        </a:cubicBezTo>
                        <a:cubicBezTo>
                          <a:pt x="4572" y="19907"/>
                          <a:pt x="7048" y="20955"/>
                          <a:pt x="9906" y="20955"/>
                        </a:cubicBezTo>
                        <a:cubicBezTo>
                          <a:pt x="12382" y="20955"/>
                          <a:pt x="14478" y="20003"/>
                          <a:pt x="16002" y="18193"/>
                        </a:cubicBezTo>
                        <a:lnTo>
                          <a:pt x="16002" y="20479"/>
                        </a:lnTo>
                        <a:lnTo>
                          <a:pt x="20669" y="20479"/>
                        </a:lnTo>
                        <a:lnTo>
                          <a:pt x="20669" y="0"/>
                        </a:lnTo>
                        <a:lnTo>
                          <a:pt x="20288" y="0"/>
                        </a:lnTo>
                        <a:cubicBezTo>
                          <a:pt x="20288" y="0"/>
                          <a:pt x="17145" y="0"/>
                          <a:pt x="1409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98" name="Forma Livre: Forma 74">
                    <a:extLst>
                      <a:ext uri="{FF2B5EF4-FFF2-40B4-BE49-F238E27FC236}">
                        <a16:creationId xmlns:a16="http://schemas.microsoft.com/office/drawing/2014/main" id="{C532C0DB-24D6-C5ED-7805-87EE975ECB53}"/>
                      </a:ext>
                    </a:extLst>
                  </p:cNvPr>
                  <p:cNvSpPr/>
                  <p:nvPr/>
                </p:nvSpPr>
                <p:spPr>
                  <a:xfrm>
                    <a:off x="6683469" y="5019040"/>
                    <a:ext cx="20669" cy="20954"/>
                  </a:xfrm>
                  <a:custGeom>
                    <a:avLst/>
                    <a:gdLst>
                      <a:gd name="connsiteX0" fmla="*/ 10478 w 20669"/>
                      <a:gd name="connsiteY0" fmla="*/ 16669 h 20954"/>
                      <a:gd name="connsiteX1" fmla="*/ 6382 w 20669"/>
                      <a:gd name="connsiteY1" fmla="*/ 14954 h 20954"/>
                      <a:gd name="connsiteX2" fmla="*/ 4858 w 20669"/>
                      <a:gd name="connsiteY2" fmla="*/ 10382 h 20954"/>
                      <a:gd name="connsiteX3" fmla="*/ 6477 w 20669"/>
                      <a:gd name="connsiteY3" fmla="*/ 5810 h 20954"/>
                      <a:gd name="connsiteX4" fmla="*/ 10478 w 20669"/>
                      <a:gd name="connsiteY4" fmla="*/ 4096 h 20954"/>
                      <a:gd name="connsiteX5" fmla="*/ 16097 w 20669"/>
                      <a:gd name="connsiteY5" fmla="*/ 4096 h 20954"/>
                      <a:gd name="connsiteX6" fmla="*/ 16097 w 20669"/>
                      <a:gd name="connsiteY6" fmla="*/ 10573 h 20954"/>
                      <a:gd name="connsiteX7" fmla="*/ 14573 w 20669"/>
                      <a:gd name="connsiteY7" fmla="*/ 14954 h 20954"/>
                      <a:gd name="connsiteX8" fmla="*/ 10478 w 20669"/>
                      <a:gd name="connsiteY8" fmla="*/ 16669 h 20954"/>
                      <a:gd name="connsiteX9" fmla="*/ 14097 w 20669"/>
                      <a:gd name="connsiteY9" fmla="*/ 0 h 20954"/>
                      <a:gd name="connsiteX10" fmla="*/ 9716 w 20669"/>
                      <a:gd name="connsiteY10" fmla="*/ 0 h 20954"/>
                      <a:gd name="connsiteX11" fmla="*/ 2000 w 20669"/>
                      <a:gd name="connsiteY11" fmla="*/ 4096 h 20954"/>
                      <a:gd name="connsiteX12" fmla="*/ 0 w 20669"/>
                      <a:gd name="connsiteY12" fmla="*/ 10382 h 20954"/>
                      <a:gd name="connsiteX13" fmla="*/ 2762 w 20669"/>
                      <a:gd name="connsiteY13" fmla="*/ 18002 h 20954"/>
                      <a:gd name="connsiteX14" fmla="*/ 9906 w 20669"/>
                      <a:gd name="connsiteY14" fmla="*/ 20955 h 20954"/>
                      <a:gd name="connsiteX15" fmla="*/ 16002 w 20669"/>
                      <a:gd name="connsiteY15" fmla="*/ 18193 h 20954"/>
                      <a:gd name="connsiteX16" fmla="*/ 16002 w 20669"/>
                      <a:gd name="connsiteY16" fmla="*/ 20479 h 20954"/>
                      <a:gd name="connsiteX17" fmla="*/ 20669 w 20669"/>
                      <a:gd name="connsiteY17" fmla="*/ 20479 h 20954"/>
                      <a:gd name="connsiteX18" fmla="*/ 20669 w 20669"/>
                      <a:gd name="connsiteY18" fmla="*/ 0 h 20954"/>
                      <a:gd name="connsiteX19" fmla="*/ 20288 w 20669"/>
                      <a:gd name="connsiteY19" fmla="*/ 0 h 20954"/>
                      <a:gd name="connsiteX20" fmla="*/ 14097 w 20669"/>
                      <a:gd name="connsiteY20" fmla="*/ 0 h 2095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20669" h="20954">
                        <a:moveTo>
                          <a:pt x="10478" y="16669"/>
                        </a:moveTo>
                        <a:cubicBezTo>
                          <a:pt x="8858" y="16669"/>
                          <a:pt x="7430" y="16097"/>
                          <a:pt x="6382" y="14954"/>
                        </a:cubicBezTo>
                        <a:cubicBezTo>
                          <a:pt x="5334" y="13811"/>
                          <a:pt x="4858" y="12192"/>
                          <a:pt x="4858" y="10382"/>
                        </a:cubicBezTo>
                        <a:cubicBezTo>
                          <a:pt x="4858" y="8572"/>
                          <a:pt x="5429" y="6953"/>
                          <a:pt x="6477" y="5810"/>
                        </a:cubicBezTo>
                        <a:cubicBezTo>
                          <a:pt x="7525" y="4667"/>
                          <a:pt x="8858" y="4096"/>
                          <a:pt x="10478" y="4096"/>
                        </a:cubicBezTo>
                        <a:lnTo>
                          <a:pt x="16097" y="4096"/>
                        </a:lnTo>
                        <a:lnTo>
                          <a:pt x="16097" y="10573"/>
                        </a:lnTo>
                        <a:cubicBezTo>
                          <a:pt x="16097" y="12287"/>
                          <a:pt x="15526" y="13716"/>
                          <a:pt x="14573" y="14954"/>
                        </a:cubicBezTo>
                        <a:cubicBezTo>
                          <a:pt x="13526" y="16097"/>
                          <a:pt x="12192" y="16669"/>
                          <a:pt x="10478" y="16669"/>
                        </a:cubicBezTo>
                        <a:moveTo>
                          <a:pt x="14097" y="0"/>
                        </a:moveTo>
                        <a:cubicBezTo>
                          <a:pt x="12287" y="0"/>
                          <a:pt x="10763" y="0"/>
                          <a:pt x="9716" y="0"/>
                        </a:cubicBezTo>
                        <a:cubicBezTo>
                          <a:pt x="5525" y="0"/>
                          <a:pt x="3239" y="2286"/>
                          <a:pt x="2000" y="4096"/>
                        </a:cubicBezTo>
                        <a:cubicBezTo>
                          <a:pt x="572" y="6286"/>
                          <a:pt x="0" y="8858"/>
                          <a:pt x="0" y="10382"/>
                        </a:cubicBezTo>
                        <a:cubicBezTo>
                          <a:pt x="0" y="13526"/>
                          <a:pt x="857" y="16002"/>
                          <a:pt x="2762" y="18002"/>
                        </a:cubicBezTo>
                        <a:cubicBezTo>
                          <a:pt x="4572" y="19907"/>
                          <a:pt x="7049" y="20955"/>
                          <a:pt x="9906" y="20955"/>
                        </a:cubicBezTo>
                        <a:cubicBezTo>
                          <a:pt x="12383" y="20955"/>
                          <a:pt x="14478" y="20003"/>
                          <a:pt x="16002" y="18193"/>
                        </a:cubicBezTo>
                        <a:lnTo>
                          <a:pt x="16002" y="20479"/>
                        </a:lnTo>
                        <a:lnTo>
                          <a:pt x="20669" y="20479"/>
                        </a:lnTo>
                        <a:lnTo>
                          <a:pt x="20669" y="0"/>
                        </a:lnTo>
                        <a:lnTo>
                          <a:pt x="20288" y="0"/>
                        </a:lnTo>
                        <a:cubicBezTo>
                          <a:pt x="20288" y="0"/>
                          <a:pt x="17145" y="0"/>
                          <a:pt x="14097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  <p:grpSp>
            <p:nvGrpSpPr>
              <p:cNvPr id="174" name="Gráfico 17">
                <a:extLst>
                  <a:ext uri="{FF2B5EF4-FFF2-40B4-BE49-F238E27FC236}">
                    <a16:creationId xmlns:a16="http://schemas.microsoft.com/office/drawing/2014/main" id="{3614537E-7C5F-C80B-FF1A-E185E64545A8}"/>
                  </a:ext>
                </a:extLst>
              </p:cNvPr>
              <p:cNvGrpSpPr/>
              <p:nvPr/>
            </p:nvGrpSpPr>
            <p:grpSpPr>
              <a:xfrm>
                <a:off x="6230841" y="4928767"/>
                <a:ext cx="565975" cy="80176"/>
                <a:chOff x="6230841" y="4928767"/>
                <a:chExt cx="565975" cy="80176"/>
              </a:xfrm>
              <a:solidFill>
                <a:srgbClr val="FFFFFF"/>
              </a:solidFill>
            </p:grpSpPr>
            <p:grpSp>
              <p:nvGrpSpPr>
                <p:cNvPr id="175" name="Gráfico 17">
                  <a:extLst>
                    <a:ext uri="{FF2B5EF4-FFF2-40B4-BE49-F238E27FC236}">
                      <a16:creationId xmlns:a16="http://schemas.microsoft.com/office/drawing/2014/main" id="{3B6D1FA0-F8E9-38D5-E7C3-12B23DD42718}"/>
                    </a:ext>
                  </a:extLst>
                </p:cNvPr>
                <p:cNvGrpSpPr/>
                <p:nvPr/>
              </p:nvGrpSpPr>
              <p:grpSpPr>
                <a:xfrm>
                  <a:off x="6230841" y="4943313"/>
                  <a:ext cx="565975" cy="51913"/>
                  <a:chOff x="6230841" y="4943313"/>
                  <a:chExt cx="565975" cy="51913"/>
                </a:xfrm>
                <a:solidFill>
                  <a:srgbClr val="FFFFFF"/>
                </a:solidFill>
              </p:grpSpPr>
              <p:sp>
                <p:nvSpPr>
                  <p:cNvPr id="178" name="Forma Livre: Forma 54">
                    <a:extLst>
                      <a:ext uri="{FF2B5EF4-FFF2-40B4-BE49-F238E27FC236}">
                        <a16:creationId xmlns:a16="http://schemas.microsoft.com/office/drawing/2014/main" id="{8EDE1AAD-9367-02E2-AD84-5B057C8C7FC2}"/>
                      </a:ext>
                    </a:extLst>
                  </p:cNvPr>
                  <p:cNvSpPr/>
                  <p:nvPr/>
                </p:nvSpPr>
                <p:spPr>
                  <a:xfrm>
                    <a:off x="6230841" y="4944268"/>
                    <a:ext cx="41624" cy="50006"/>
                  </a:xfrm>
                  <a:custGeom>
                    <a:avLst/>
                    <a:gdLst>
                      <a:gd name="connsiteX0" fmla="*/ 95 w 41624"/>
                      <a:gd name="connsiteY0" fmla="*/ 50006 h 50006"/>
                      <a:gd name="connsiteX1" fmla="*/ 95 w 41624"/>
                      <a:gd name="connsiteY1" fmla="*/ 0 h 50006"/>
                      <a:gd name="connsiteX2" fmla="*/ 10478 w 41624"/>
                      <a:gd name="connsiteY2" fmla="*/ 0 h 50006"/>
                      <a:gd name="connsiteX3" fmla="*/ 31909 w 41624"/>
                      <a:gd name="connsiteY3" fmla="*/ 34195 h 50006"/>
                      <a:gd name="connsiteX4" fmla="*/ 32385 w 41624"/>
                      <a:gd name="connsiteY4" fmla="*/ 34195 h 50006"/>
                      <a:gd name="connsiteX5" fmla="*/ 32385 w 41624"/>
                      <a:gd name="connsiteY5" fmla="*/ 0 h 50006"/>
                      <a:gd name="connsiteX6" fmla="*/ 41624 w 41624"/>
                      <a:gd name="connsiteY6" fmla="*/ 0 h 50006"/>
                      <a:gd name="connsiteX7" fmla="*/ 41624 w 41624"/>
                      <a:gd name="connsiteY7" fmla="*/ 50006 h 50006"/>
                      <a:gd name="connsiteX8" fmla="*/ 31147 w 41624"/>
                      <a:gd name="connsiteY8" fmla="*/ 50006 h 50006"/>
                      <a:gd name="connsiteX9" fmla="*/ 9811 w 41624"/>
                      <a:gd name="connsiteY9" fmla="*/ 15811 h 50006"/>
                      <a:gd name="connsiteX10" fmla="*/ 9335 w 41624"/>
                      <a:gd name="connsiteY10" fmla="*/ 15811 h 50006"/>
                      <a:gd name="connsiteX11" fmla="*/ 9335 w 41624"/>
                      <a:gd name="connsiteY11" fmla="*/ 50006 h 50006"/>
                      <a:gd name="connsiteX12" fmla="*/ 0 w 41624"/>
                      <a:gd name="connsiteY12" fmla="*/ 50006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1624" h="50006">
                        <a:moveTo>
                          <a:pt x="95" y="50006"/>
                        </a:moveTo>
                        <a:lnTo>
                          <a:pt x="95" y="0"/>
                        </a:lnTo>
                        <a:lnTo>
                          <a:pt x="10478" y="0"/>
                        </a:lnTo>
                        <a:lnTo>
                          <a:pt x="31909" y="34195"/>
                        </a:lnTo>
                        <a:lnTo>
                          <a:pt x="32385" y="34195"/>
                        </a:lnTo>
                        <a:lnTo>
                          <a:pt x="32385" y="0"/>
                        </a:lnTo>
                        <a:lnTo>
                          <a:pt x="41624" y="0"/>
                        </a:lnTo>
                        <a:lnTo>
                          <a:pt x="41624" y="50006"/>
                        </a:lnTo>
                        <a:lnTo>
                          <a:pt x="31147" y="50006"/>
                        </a:lnTo>
                        <a:lnTo>
                          <a:pt x="9811" y="15811"/>
                        </a:lnTo>
                        <a:lnTo>
                          <a:pt x="9335" y="15811"/>
                        </a:lnTo>
                        <a:lnTo>
                          <a:pt x="9335" y="50006"/>
                        </a:lnTo>
                        <a:lnTo>
                          <a:pt x="0" y="5000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79" name="Forma Livre: Forma 55">
                    <a:extLst>
                      <a:ext uri="{FF2B5EF4-FFF2-40B4-BE49-F238E27FC236}">
                        <a16:creationId xmlns:a16="http://schemas.microsoft.com/office/drawing/2014/main" id="{3F8A9EBF-1F1B-6443-6597-7DD5388B11E6}"/>
                      </a:ext>
                    </a:extLst>
                  </p:cNvPr>
                  <p:cNvSpPr/>
                  <p:nvPr/>
                </p:nvSpPr>
                <p:spPr>
                  <a:xfrm>
                    <a:off x="6281991" y="4944268"/>
                    <a:ext cx="47624" cy="50006"/>
                  </a:xfrm>
                  <a:custGeom>
                    <a:avLst/>
                    <a:gdLst>
                      <a:gd name="connsiteX0" fmla="*/ 0 w 47624"/>
                      <a:gd name="connsiteY0" fmla="*/ 50006 h 50006"/>
                      <a:gd name="connsiteX1" fmla="*/ 17812 w 47624"/>
                      <a:gd name="connsiteY1" fmla="*/ 0 h 50006"/>
                      <a:gd name="connsiteX2" fmla="*/ 29718 w 47624"/>
                      <a:gd name="connsiteY2" fmla="*/ 0 h 50006"/>
                      <a:gd name="connsiteX3" fmla="*/ 47625 w 47624"/>
                      <a:gd name="connsiteY3" fmla="*/ 50006 h 50006"/>
                      <a:gd name="connsiteX4" fmla="*/ 37529 w 47624"/>
                      <a:gd name="connsiteY4" fmla="*/ 50006 h 50006"/>
                      <a:gd name="connsiteX5" fmla="*/ 34004 w 47624"/>
                      <a:gd name="connsiteY5" fmla="*/ 40195 h 50006"/>
                      <a:gd name="connsiteX6" fmla="*/ 13240 w 47624"/>
                      <a:gd name="connsiteY6" fmla="*/ 40195 h 50006"/>
                      <a:gd name="connsiteX7" fmla="*/ 9811 w 47624"/>
                      <a:gd name="connsiteY7" fmla="*/ 50006 h 50006"/>
                      <a:gd name="connsiteX8" fmla="*/ 0 w 47624"/>
                      <a:gd name="connsiteY8" fmla="*/ 50006 h 50006"/>
                      <a:gd name="connsiteX9" fmla="*/ 16002 w 47624"/>
                      <a:gd name="connsiteY9" fmla="*/ 31623 h 50006"/>
                      <a:gd name="connsiteX10" fmla="*/ 31337 w 47624"/>
                      <a:gd name="connsiteY10" fmla="*/ 31623 h 50006"/>
                      <a:gd name="connsiteX11" fmla="*/ 24003 w 47624"/>
                      <a:gd name="connsiteY11" fmla="*/ 10573 h 50006"/>
                      <a:gd name="connsiteX12" fmla="*/ 23432 w 47624"/>
                      <a:gd name="connsiteY12" fmla="*/ 10573 h 50006"/>
                      <a:gd name="connsiteX13" fmla="*/ 16097 w 47624"/>
                      <a:gd name="connsiteY13" fmla="*/ 31623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47624" h="50006">
                        <a:moveTo>
                          <a:pt x="0" y="50006"/>
                        </a:moveTo>
                        <a:lnTo>
                          <a:pt x="17812" y="0"/>
                        </a:lnTo>
                        <a:lnTo>
                          <a:pt x="29718" y="0"/>
                        </a:lnTo>
                        <a:lnTo>
                          <a:pt x="47625" y="50006"/>
                        </a:lnTo>
                        <a:lnTo>
                          <a:pt x="37529" y="50006"/>
                        </a:lnTo>
                        <a:lnTo>
                          <a:pt x="34004" y="40195"/>
                        </a:lnTo>
                        <a:lnTo>
                          <a:pt x="13240" y="40195"/>
                        </a:lnTo>
                        <a:lnTo>
                          <a:pt x="9811" y="50006"/>
                        </a:lnTo>
                        <a:lnTo>
                          <a:pt x="0" y="50006"/>
                        </a:lnTo>
                        <a:close/>
                        <a:moveTo>
                          <a:pt x="16002" y="31623"/>
                        </a:moveTo>
                        <a:lnTo>
                          <a:pt x="31337" y="31623"/>
                        </a:lnTo>
                        <a:lnTo>
                          <a:pt x="24003" y="10573"/>
                        </a:lnTo>
                        <a:lnTo>
                          <a:pt x="23432" y="10573"/>
                        </a:lnTo>
                        <a:lnTo>
                          <a:pt x="16097" y="31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0" name="Forma Livre: Forma 56">
                    <a:extLst>
                      <a:ext uri="{FF2B5EF4-FFF2-40B4-BE49-F238E27FC236}">
                        <a16:creationId xmlns:a16="http://schemas.microsoft.com/office/drawing/2014/main" id="{0D6EEE8A-2982-F093-958F-0BDB344AAB37}"/>
                      </a:ext>
                    </a:extLst>
                  </p:cNvPr>
                  <p:cNvSpPr/>
                  <p:nvPr/>
                </p:nvSpPr>
                <p:spPr>
                  <a:xfrm>
                    <a:off x="6332849" y="4943409"/>
                    <a:ext cx="50868" cy="51818"/>
                  </a:xfrm>
                  <a:custGeom>
                    <a:avLst/>
                    <a:gdLst>
                      <a:gd name="connsiteX0" fmla="*/ 22008 w 50868"/>
                      <a:gd name="connsiteY0" fmla="*/ 51533 h 51818"/>
                      <a:gd name="connsiteX1" fmla="*/ 6101 w 50868"/>
                      <a:gd name="connsiteY1" fmla="*/ 43151 h 51818"/>
                      <a:gd name="connsiteX2" fmla="*/ 5 w 50868"/>
                      <a:gd name="connsiteY2" fmla="*/ 25910 h 51818"/>
                      <a:gd name="connsiteX3" fmla="*/ 26199 w 50868"/>
                      <a:gd name="connsiteY3" fmla="*/ 2 h 51818"/>
                      <a:gd name="connsiteX4" fmla="*/ 42106 w 50868"/>
                      <a:gd name="connsiteY4" fmla="*/ 5241 h 51818"/>
                      <a:gd name="connsiteX5" fmla="*/ 50583 w 50868"/>
                      <a:gd name="connsiteY5" fmla="*/ 18671 h 51818"/>
                      <a:gd name="connsiteX6" fmla="*/ 40296 w 50868"/>
                      <a:gd name="connsiteY6" fmla="*/ 18671 h 51818"/>
                      <a:gd name="connsiteX7" fmla="*/ 26104 w 50868"/>
                      <a:gd name="connsiteY7" fmla="*/ 9146 h 51818"/>
                      <a:gd name="connsiteX8" fmla="*/ 14483 w 50868"/>
                      <a:gd name="connsiteY8" fmla="*/ 13909 h 51818"/>
                      <a:gd name="connsiteX9" fmla="*/ 9816 w 50868"/>
                      <a:gd name="connsiteY9" fmla="*/ 26006 h 51818"/>
                      <a:gd name="connsiteX10" fmla="*/ 14388 w 50868"/>
                      <a:gd name="connsiteY10" fmla="*/ 38102 h 51818"/>
                      <a:gd name="connsiteX11" fmla="*/ 26104 w 50868"/>
                      <a:gd name="connsiteY11" fmla="*/ 42770 h 51818"/>
                      <a:gd name="connsiteX12" fmla="*/ 40391 w 50868"/>
                      <a:gd name="connsiteY12" fmla="*/ 33340 h 51818"/>
                      <a:gd name="connsiteX13" fmla="*/ 50869 w 50868"/>
                      <a:gd name="connsiteY13" fmla="*/ 33340 h 51818"/>
                      <a:gd name="connsiteX14" fmla="*/ 42391 w 50868"/>
                      <a:gd name="connsiteY14" fmla="*/ 46675 h 51818"/>
                      <a:gd name="connsiteX15" fmla="*/ 26294 w 50868"/>
                      <a:gd name="connsiteY15" fmla="*/ 51818 h 51818"/>
                      <a:gd name="connsiteX16" fmla="*/ 21913 w 50868"/>
                      <a:gd name="connsiteY16" fmla="*/ 51533 h 51818"/>
                      <a:gd name="connsiteX17" fmla="*/ 21913 w 50868"/>
                      <a:gd name="connsiteY17" fmla="*/ 51533 h 51818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50868" h="51818">
                        <a:moveTo>
                          <a:pt x="22008" y="51533"/>
                        </a:moveTo>
                        <a:cubicBezTo>
                          <a:pt x="15531" y="50580"/>
                          <a:pt x="10197" y="47818"/>
                          <a:pt x="6101" y="43151"/>
                        </a:cubicBezTo>
                        <a:cubicBezTo>
                          <a:pt x="2005" y="38483"/>
                          <a:pt x="5" y="32768"/>
                          <a:pt x="5" y="25910"/>
                        </a:cubicBezTo>
                        <a:cubicBezTo>
                          <a:pt x="-281" y="11432"/>
                          <a:pt x="11149" y="-188"/>
                          <a:pt x="26199" y="2"/>
                        </a:cubicBezTo>
                        <a:cubicBezTo>
                          <a:pt x="32485" y="2"/>
                          <a:pt x="37819" y="1717"/>
                          <a:pt x="42106" y="5241"/>
                        </a:cubicBezTo>
                        <a:cubicBezTo>
                          <a:pt x="46487" y="8670"/>
                          <a:pt x="49249" y="13147"/>
                          <a:pt x="50583" y="18671"/>
                        </a:cubicBezTo>
                        <a:lnTo>
                          <a:pt x="40296" y="18671"/>
                        </a:lnTo>
                        <a:cubicBezTo>
                          <a:pt x="38391" y="12861"/>
                          <a:pt x="32962" y="9146"/>
                          <a:pt x="26104" y="9146"/>
                        </a:cubicBezTo>
                        <a:cubicBezTo>
                          <a:pt x="21436" y="9146"/>
                          <a:pt x="17531" y="10766"/>
                          <a:pt x="14483" y="13909"/>
                        </a:cubicBezTo>
                        <a:cubicBezTo>
                          <a:pt x="11435" y="17147"/>
                          <a:pt x="9816" y="21148"/>
                          <a:pt x="9816" y="26006"/>
                        </a:cubicBezTo>
                        <a:cubicBezTo>
                          <a:pt x="9816" y="30863"/>
                          <a:pt x="11340" y="34959"/>
                          <a:pt x="14388" y="38102"/>
                        </a:cubicBezTo>
                        <a:cubicBezTo>
                          <a:pt x="17436" y="41246"/>
                          <a:pt x="21436" y="42770"/>
                          <a:pt x="26104" y="42770"/>
                        </a:cubicBezTo>
                        <a:cubicBezTo>
                          <a:pt x="32866" y="42770"/>
                          <a:pt x="38391" y="39055"/>
                          <a:pt x="40391" y="33340"/>
                        </a:cubicBezTo>
                        <a:lnTo>
                          <a:pt x="50869" y="33340"/>
                        </a:lnTo>
                        <a:cubicBezTo>
                          <a:pt x="49630" y="38864"/>
                          <a:pt x="46773" y="43246"/>
                          <a:pt x="42391" y="46675"/>
                        </a:cubicBezTo>
                        <a:cubicBezTo>
                          <a:pt x="37915" y="50104"/>
                          <a:pt x="32581" y="51818"/>
                          <a:pt x="26294" y="51818"/>
                        </a:cubicBezTo>
                        <a:cubicBezTo>
                          <a:pt x="24008" y="51818"/>
                          <a:pt x="21913" y="51533"/>
                          <a:pt x="21913" y="51533"/>
                        </a:cubicBezTo>
                        <a:lnTo>
                          <a:pt x="21913" y="5153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1" name="Forma Livre: Forma 57">
                    <a:extLst>
                      <a:ext uri="{FF2B5EF4-FFF2-40B4-BE49-F238E27FC236}">
                        <a16:creationId xmlns:a16="http://schemas.microsoft.com/office/drawing/2014/main" id="{0A491032-C746-5F46-132F-CD327EAFC318}"/>
                      </a:ext>
                    </a:extLst>
                  </p:cNvPr>
                  <p:cNvSpPr/>
                  <p:nvPr/>
                </p:nvSpPr>
                <p:spPr>
                  <a:xfrm>
                    <a:off x="6387242" y="4944268"/>
                    <a:ext cx="47625" cy="50006"/>
                  </a:xfrm>
                  <a:custGeom>
                    <a:avLst/>
                    <a:gdLst>
                      <a:gd name="connsiteX0" fmla="*/ 0 w 47625"/>
                      <a:gd name="connsiteY0" fmla="*/ 50006 h 50006"/>
                      <a:gd name="connsiteX1" fmla="*/ 17812 w 47625"/>
                      <a:gd name="connsiteY1" fmla="*/ 0 h 50006"/>
                      <a:gd name="connsiteX2" fmla="*/ 29718 w 47625"/>
                      <a:gd name="connsiteY2" fmla="*/ 0 h 50006"/>
                      <a:gd name="connsiteX3" fmla="*/ 47625 w 47625"/>
                      <a:gd name="connsiteY3" fmla="*/ 50006 h 50006"/>
                      <a:gd name="connsiteX4" fmla="*/ 37529 w 47625"/>
                      <a:gd name="connsiteY4" fmla="*/ 50006 h 50006"/>
                      <a:gd name="connsiteX5" fmla="*/ 34004 w 47625"/>
                      <a:gd name="connsiteY5" fmla="*/ 40195 h 50006"/>
                      <a:gd name="connsiteX6" fmla="*/ 13240 w 47625"/>
                      <a:gd name="connsiteY6" fmla="*/ 40195 h 50006"/>
                      <a:gd name="connsiteX7" fmla="*/ 9811 w 47625"/>
                      <a:gd name="connsiteY7" fmla="*/ 50006 h 50006"/>
                      <a:gd name="connsiteX8" fmla="*/ 0 w 47625"/>
                      <a:gd name="connsiteY8" fmla="*/ 50006 h 50006"/>
                      <a:gd name="connsiteX9" fmla="*/ 16002 w 47625"/>
                      <a:gd name="connsiteY9" fmla="*/ 31623 h 50006"/>
                      <a:gd name="connsiteX10" fmla="*/ 31337 w 47625"/>
                      <a:gd name="connsiteY10" fmla="*/ 31623 h 50006"/>
                      <a:gd name="connsiteX11" fmla="*/ 24003 w 47625"/>
                      <a:gd name="connsiteY11" fmla="*/ 10573 h 50006"/>
                      <a:gd name="connsiteX12" fmla="*/ 23432 w 47625"/>
                      <a:gd name="connsiteY12" fmla="*/ 10573 h 50006"/>
                      <a:gd name="connsiteX13" fmla="*/ 16097 w 47625"/>
                      <a:gd name="connsiteY13" fmla="*/ 31623 h 50006"/>
                      <a:gd name="connsiteX14" fmla="*/ 16097 w 47625"/>
                      <a:gd name="connsiteY14" fmla="*/ 31623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625" h="50006">
                        <a:moveTo>
                          <a:pt x="0" y="50006"/>
                        </a:moveTo>
                        <a:lnTo>
                          <a:pt x="17812" y="0"/>
                        </a:lnTo>
                        <a:lnTo>
                          <a:pt x="29718" y="0"/>
                        </a:lnTo>
                        <a:lnTo>
                          <a:pt x="47625" y="50006"/>
                        </a:lnTo>
                        <a:lnTo>
                          <a:pt x="37529" y="50006"/>
                        </a:lnTo>
                        <a:lnTo>
                          <a:pt x="34004" y="40195"/>
                        </a:lnTo>
                        <a:lnTo>
                          <a:pt x="13240" y="40195"/>
                        </a:lnTo>
                        <a:lnTo>
                          <a:pt x="9811" y="50006"/>
                        </a:lnTo>
                        <a:lnTo>
                          <a:pt x="0" y="50006"/>
                        </a:lnTo>
                        <a:close/>
                        <a:moveTo>
                          <a:pt x="16002" y="31623"/>
                        </a:moveTo>
                        <a:lnTo>
                          <a:pt x="31337" y="31623"/>
                        </a:lnTo>
                        <a:lnTo>
                          <a:pt x="24003" y="10573"/>
                        </a:lnTo>
                        <a:lnTo>
                          <a:pt x="23432" y="10573"/>
                        </a:lnTo>
                        <a:lnTo>
                          <a:pt x="16097" y="31623"/>
                        </a:lnTo>
                        <a:lnTo>
                          <a:pt x="16097" y="31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2" name="Forma Livre: Forma 58">
                    <a:extLst>
                      <a:ext uri="{FF2B5EF4-FFF2-40B4-BE49-F238E27FC236}">
                        <a16:creationId xmlns:a16="http://schemas.microsoft.com/office/drawing/2014/main" id="{F08778A6-6303-3D52-0AC7-F6479DDE7D0B}"/>
                      </a:ext>
                    </a:extLst>
                  </p:cNvPr>
                  <p:cNvSpPr/>
                  <p:nvPr/>
                </p:nvSpPr>
                <p:spPr>
                  <a:xfrm>
                    <a:off x="6438195" y="4943313"/>
                    <a:ext cx="52775" cy="51823"/>
                  </a:xfrm>
                  <a:custGeom>
                    <a:avLst/>
                    <a:gdLst>
                      <a:gd name="connsiteX0" fmla="*/ 26389 w 52775"/>
                      <a:gd name="connsiteY0" fmla="*/ 2 h 51823"/>
                      <a:gd name="connsiteX1" fmla="*/ 52774 w 52775"/>
                      <a:gd name="connsiteY1" fmla="*/ 25910 h 51823"/>
                      <a:gd name="connsiteX2" fmla="*/ 26294 w 52775"/>
                      <a:gd name="connsiteY2" fmla="*/ 51818 h 51823"/>
                      <a:gd name="connsiteX3" fmla="*/ 5 w 52775"/>
                      <a:gd name="connsiteY3" fmla="*/ 25910 h 51823"/>
                      <a:gd name="connsiteX4" fmla="*/ 26389 w 52775"/>
                      <a:gd name="connsiteY4" fmla="*/ 2 h 51823"/>
                      <a:gd name="connsiteX5" fmla="*/ 26389 w 52775"/>
                      <a:gd name="connsiteY5" fmla="*/ 2 h 51823"/>
                      <a:gd name="connsiteX6" fmla="*/ 14483 w 52775"/>
                      <a:gd name="connsiteY6" fmla="*/ 38007 h 51823"/>
                      <a:gd name="connsiteX7" fmla="*/ 26389 w 52775"/>
                      <a:gd name="connsiteY7" fmla="*/ 42770 h 51823"/>
                      <a:gd name="connsiteX8" fmla="*/ 38200 w 52775"/>
                      <a:gd name="connsiteY8" fmla="*/ 38007 h 51823"/>
                      <a:gd name="connsiteX9" fmla="*/ 42868 w 52775"/>
                      <a:gd name="connsiteY9" fmla="*/ 25910 h 51823"/>
                      <a:gd name="connsiteX10" fmla="*/ 38200 w 52775"/>
                      <a:gd name="connsiteY10" fmla="*/ 13909 h 51823"/>
                      <a:gd name="connsiteX11" fmla="*/ 26389 w 52775"/>
                      <a:gd name="connsiteY11" fmla="*/ 9051 h 51823"/>
                      <a:gd name="connsiteX12" fmla="*/ 14483 w 52775"/>
                      <a:gd name="connsiteY12" fmla="*/ 13909 h 51823"/>
                      <a:gd name="connsiteX13" fmla="*/ 9816 w 52775"/>
                      <a:gd name="connsiteY13" fmla="*/ 25910 h 51823"/>
                      <a:gd name="connsiteX14" fmla="*/ 14483 w 52775"/>
                      <a:gd name="connsiteY14" fmla="*/ 38007 h 51823"/>
                      <a:gd name="connsiteX15" fmla="*/ 14483 w 52775"/>
                      <a:gd name="connsiteY15" fmla="*/ 38007 h 518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</a:cxnLst>
                    <a:rect l="l" t="t" r="r" b="b"/>
                    <a:pathLst>
                      <a:path w="52775" h="51823">
                        <a:moveTo>
                          <a:pt x="26389" y="2"/>
                        </a:moveTo>
                        <a:cubicBezTo>
                          <a:pt x="41439" y="2"/>
                          <a:pt x="52774" y="11242"/>
                          <a:pt x="52774" y="25910"/>
                        </a:cubicBezTo>
                        <a:cubicBezTo>
                          <a:pt x="52964" y="40293"/>
                          <a:pt x="41248" y="52104"/>
                          <a:pt x="26294" y="51818"/>
                        </a:cubicBezTo>
                        <a:cubicBezTo>
                          <a:pt x="11530" y="52104"/>
                          <a:pt x="-281" y="40484"/>
                          <a:pt x="5" y="25910"/>
                        </a:cubicBezTo>
                        <a:cubicBezTo>
                          <a:pt x="-281" y="11432"/>
                          <a:pt x="11626" y="-188"/>
                          <a:pt x="26389" y="2"/>
                        </a:cubicBezTo>
                        <a:lnTo>
                          <a:pt x="26389" y="2"/>
                        </a:lnTo>
                        <a:close/>
                        <a:moveTo>
                          <a:pt x="14483" y="38007"/>
                        </a:moveTo>
                        <a:cubicBezTo>
                          <a:pt x="17626" y="41246"/>
                          <a:pt x="21532" y="42770"/>
                          <a:pt x="26389" y="42770"/>
                        </a:cubicBezTo>
                        <a:cubicBezTo>
                          <a:pt x="31247" y="42770"/>
                          <a:pt x="35152" y="41150"/>
                          <a:pt x="38200" y="38007"/>
                        </a:cubicBezTo>
                        <a:cubicBezTo>
                          <a:pt x="41248" y="34769"/>
                          <a:pt x="42868" y="30768"/>
                          <a:pt x="42868" y="25910"/>
                        </a:cubicBezTo>
                        <a:cubicBezTo>
                          <a:pt x="42868" y="21053"/>
                          <a:pt x="41248" y="17147"/>
                          <a:pt x="38200" y="13909"/>
                        </a:cubicBezTo>
                        <a:cubicBezTo>
                          <a:pt x="35152" y="10670"/>
                          <a:pt x="31152" y="9051"/>
                          <a:pt x="26389" y="9051"/>
                        </a:cubicBezTo>
                        <a:cubicBezTo>
                          <a:pt x="21627" y="9051"/>
                          <a:pt x="17626" y="10670"/>
                          <a:pt x="14483" y="13909"/>
                        </a:cubicBezTo>
                        <a:cubicBezTo>
                          <a:pt x="11435" y="17147"/>
                          <a:pt x="9816" y="21148"/>
                          <a:pt x="9816" y="25910"/>
                        </a:cubicBezTo>
                        <a:cubicBezTo>
                          <a:pt x="9816" y="30673"/>
                          <a:pt x="11435" y="34769"/>
                          <a:pt x="14483" y="38007"/>
                        </a:cubicBezTo>
                        <a:lnTo>
                          <a:pt x="14483" y="3800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3" name="Forma Livre: Forma 59">
                    <a:extLst>
                      <a:ext uri="{FF2B5EF4-FFF2-40B4-BE49-F238E27FC236}">
                        <a16:creationId xmlns:a16="http://schemas.microsoft.com/office/drawing/2014/main" id="{B3405898-9A55-C2D2-176D-E3B74D370EBE}"/>
                      </a:ext>
                    </a:extLst>
                  </p:cNvPr>
                  <p:cNvSpPr/>
                  <p:nvPr/>
                </p:nvSpPr>
                <p:spPr>
                  <a:xfrm>
                    <a:off x="6520211" y="4944268"/>
                    <a:ext cx="42386" cy="50006"/>
                  </a:xfrm>
                  <a:custGeom>
                    <a:avLst/>
                    <a:gdLst>
                      <a:gd name="connsiteX0" fmla="*/ 0 w 42386"/>
                      <a:gd name="connsiteY0" fmla="*/ 50006 h 50006"/>
                      <a:gd name="connsiteX1" fmla="*/ 0 w 42386"/>
                      <a:gd name="connsiteY1" fmla="*/ 0 h 50006"/>
                      <a:gd name="connsiteX2" fmla="*/ 16859 w 42386"/>
                      <a:gd name="connsiteY2" fmla="*/ 0 h 50006"/>
                      <a:gd name="connsiteX3" fmla="*/ 42386 w 42386"/>
                      <a:gd name="connsiteY3" fmla="*/ 24860 h 50006"/>
                      <a:gd name="connsiteX4" fmla="*/ 35623 w 42386"/>
                      <a:gd name="connsiteY4" fmla="*/ 43244 h 50006"/>
                      <a:gd name="connsiteX5" fmla="*/ 16859 w 42386"/>
                      <a:gd name="connsiteY5" fmla="*/ 49911 h 50006"/>
                      <a:gd name="connsiteX6" fmla="*/ 0 w 42386"/>
                      <a:gd name="connsiteY6" fmla="*/ 49911 h 50006"/>
                      <a:gd name="connsiteX7" fmla="*/ 9525 w 42386"/>
                      <a:gd name="connsiteY7" fmla="*/ 41719 h 50006"/>
                      <a:gd name="connsiteX8" fmla="*/ 16573 w 42386"/>
                      <a:gd name="connsiteY8" fmla="*/ 41719 h 50006"/>
                      <a:gd name="connsiteX9" fmla="*/ 32576 w 42386"/>
                      <a:gd name="connsiteY9" fmla="*/ 24860 h 50006"/>
                      <a:gd name="connsiteX10" fmla="*/ 16573 w 42386"/>
                      <a:gd name="connsiteY10" fmla="*/ 8287 h 50006"/>
                      <a:gd name="connsiteX11" fmla="*/ 9525 w 42386"/>
                      <a:gd name="connsiteY11" fmla="*/ 8287 h 50006"/>
                      <a:gd name="connsiteX12" fmla="*/ 9525 w 42386"/>
                      <a:gd name="connsiteY12" fmla="*/ 41719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42386" h="50006">
                        <a:moveTo>
                          <a:pt x="0" y="50006"/>
                        </a:moveTo>
                        <a:lnTo>
                          <a:pt x="0" y="0"/>
                        </a:lnTo>
                        <a:lnTo>
                          <a:pt x="16859" y="0"/>
                        </a:lnTo>
                        <a:cubicBezTo>
                          <a:pt x="32766" y="0"/>
                          <a:pt x="42386" y="10192"/>
                          <a:pt x="42386" y="24860"/>
                        </a:cubicBezTo>
                        <a:cubicBezTo>
                          <a:pt x="42386" y="32671"/>
                          <a:pt x="40100" y="38767"/>
                          <a:pt x="35623" y="43244"/>
                        </a:cubicBezTo>
                        <a:cubicBezTo>
                          <a:pt x="31147" y="47720"/>
                          <a:pt x="24860" y="49911"/>
                          <a:pt x="16859" y="49911"/>
                        </a:cubicBezTo>
                        <a:lnTo>
                          <a:pt x="0" y="49911"/>
                        </a:lnTo>
                        <a:close/>
                        <a:moveTo>
                          <a:pt x="9525" y="41719"/>
                        </a:moveTo>
                        <a:lnTo>
                          <a:pt x="16573" y="41719"/>
                        </a:lnTo>
                        <a:cubicBezTo>
                          <a:pt x="25336" y="41719"/>
                          <a:pt x="32576" y="36576"/>
                          <a:pt x="32576" y="24860"/>
                        </a:cubicBezTo>
                        <a:cubicBezTo>
                          <a:pt x="32576" y="13144"/>
                          <a:pt x="25527" y="8287"/>
                          <a:pt x="16573" y="8287"/>
                        </a:cubicBezTo>
                        <a:lnTo>
                          <a:pt x="9525" y="8287"/>
                        </a:lnTo>
                        <a:lnTo>
                          <a:pt x="9525" y="4171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4" name="Forma Livre: Forma 60">
                    <a:extLst>
                      <a:ext uri="{FF2B5EF4-FFF2-40B4-BE49-F238E27FC236}">
                        <a16:creationId xmlns:a16="http://schemas.microsoft.com/office/drawing/2014/main" id="{8AE711CE-DFC3-03C1-D3A7-5529EF49E9E2}"/>
                      </a:ext>
                    </a:extLst>
                  </p:cNvPr>
                  <p:cNvSpPr/>
                  <p:nvPr/>
                </p:nvSpPr>
                <p:spPr>
                  <a:xfrm>
                    <a:off x="6572598" y="4944268"/>
                    <a:ext cx="9525" cy="50006"/>
                  </a:xfrm>
                  <a:custGeom>
                    <a:avLst/>
                    <a:gdLst>
                      <a:gd name="connsiteX0" fmla="*/ 0 w 9525"/>
                      <a:gd name="connsiteY0" fmla="*/ 50006 h 50006"/>
                      <a:gd name="connsiteX1" fmla="*/ 0 w 9525"/>
                      <a:gd name="connsiteY1" fmla="*/ 0 h 50006"/>
                      <a:gd name="connsiteX2" fmla="*/ 9525 w 9525"/>
                      <a:gd name="connsiteY2" fmla="*/ 0 h 50006"/>
                      <a:gd name="connsiteX3" fmla="*/ 9525 w 9525"/>
                      <a:gd name="connsiteY3" fmla="*/ 50006 h 50006"/>
                      <a:gd name="connsiteX4" fmla="*/ 0 w 9525"/>
                      <a:gd name="connsiteY4" fmla="*/ 50006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50006">
                        <a:moveTo>
                          <a:pt x="0" y="50006"/>
                        </a:moveTo>
                        <a:lnTo>
                          <a:pt x="0" y="0"/>
                        </a:lnTo>
                        <a:lnTo>
                          <a:pt x="9525" y="0"/>
                        </a:lnTo>
                        <a:lnTo>
                          <a:pt x="9525" y="50006"/>
                        </a:lnTo>
                        <a:lnTo>
                          <a:pt x="0" y="5000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5" name="Forma Livre: Forma 61">
                    <a:extLst>
                      <a:ext uri="{FF2B5EF4-FFF2-40B4-BE49-F238E27FC236}">
                        <a16:creationId xmlns:a16="http://schemas.microsoft.com/office/drawing/2014/main" id="{C722CDA3-D620-2F46-422E-19E3EC06BA7B}"/>
                      </a:ext>
                    </a:extLst>
                  </p:cNvPr>
                  <p:cNvSpPr/>
                  <p:nvPr/>
                </p:nvSpPr>
                <p:spPr>
                  <a:xfrm>
                    <a:off x="6592119" y="4943316"/>
                    <a:ext cx="51725" cy="51911"/>
                  </a:xfrm>
                  <a:custGeom>
                    <a:avLst/>
                    <a:gdLst>
                      <a:gd name="connsiteX0" fmla="*/ 26104 w 51725"/>
                      <a:gd name="connsiteY0" fmla="*/ 0 h 51911"/>
                      <a:gd name="connsiteX1" fmla="*/ 41820 w 51725"/>
                      <a:gd name="connsiteY1" fmla="*/ 4953 h 51911"/>
                      <a:gd name="connsiteX2" fmla="*/ 50488 w 51725"/>
                      <a:gd name="connsiteY2" fmla="*/ 17621 h 51911"/>
                      <a:gd name="connsiteX3" fmla="*/ 40010 w 51725"/>
                      <a:gd name="connsiteY3" fmla="*/ 17621 h 51911"/>
                      <a:gd name="connsiteX4" fmla="*/ 26104 w 51725"/>
                      <a:gd name="connsiteY4" fmla="*/ 9049 h 51911"/>
                      <a:gd name="connsiteX5" fmla="*/ 14293 w 51725"/>
                      <a:gd name="connsiteY5" fmla="*/ 13811 h 51911"/>
                      <a:gd name="connsiteX6" fmla="*/ 9816 w 51725"/>
                      <a:gd name="connsiteY6" fmla="*/ 25908 h 51911"/>
                      <a:gd name="connsiteX7" fmla="*/ 14293 w 51725"/>
                      <a:gd name="connsiteY7" fmla="*/ 38195 h 51911"/>
                      <a:gd name="connsiteX8" fmla="*/ 26199 w 51725"/>
                      <a:gd name="connsiteY8" fmla="*/ 42958 h 51911"/>
                      <a:gd name="connsiteX9" fmla="*/ 36391 w 51725"/>
                      <a:gd name="connsiteY9" fmla="*/ 39815 h 51911"/>
                      <a:gd name="connsiteX10" fmla="*/ 41153 w 51725"/>
                      <a:gd name="connsiteY10" fmla="*/ 31814 h 51911"/>
                      <a:gd name="connsiteX11" fmla="*/ 25247 w 51725"/>
                      <a:gd name="connsiteY11" fmla="*/ 31814 h 51911"/>
                      <a:gd name="connsiteX12" fmla="*/ 25247 w 51725"/>
                      <a:gd name="connsiteY12" fmla="*/ 24003 h 51911"/>
                      <a:gd name="connsiteX13" fmla="*/ 51726 w 51725"/>
                      <a:gd name="connsiteY13" fmla="*/ 24003 h 51911"/>
                      <a:gd name="connsiteX14" fmla="*/ 51726 w 51725"/>
                      <a:gd name="connsiteY14" fmla="*/ 24956 h 51911"/>
                      <a:gd name="connsiteX15" fmla="*/ 50011 w 51725"/>
                      <a:gd name="connsiteY15" fmla="*/ 35814 h 51911"/>
                      <a:gd name="connsiteX16" fmla="*/ 26199 w 51725"/>
                      <a:gd name="connsiteY16" fmla="*/ 51911 h 51911"/>
                      <a:gd name="connsiteX17" fmla="*/ 5 w 51725"/>
                      <a:gd name="connsiteY17" fmla="*/ 26003 h 51911"/>
                      <a:gd name="connsiteX18" fmla="*/ 26199 w 51725"/>
                      <a:gd name="connsiteY18" fmla="*/ 95 h 51911"/>
                      <a:gd name="connsiteX19" fmla="*/ 26199 w 51725"/>
                      <a:gd name="connsiteY19" fmla="*/ 95 h 51911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</a:cxnLst>
                    <a:rect l="l" t="t" r="r" b="b"/>
                    <a:pathLst>
                      <a:path w="51725" h="51911">
                        <a:moveTo>
                          <a:pt x="26104" y="0"/>
                        </a:moveTo>
                        <a:cubicBezTo>
                          <a:pt x="32295" y="0"/>
                          <a:pt x="37438" y="1619"/>
                          <a:pt x="41820" y="4953"/>
                        </a:cubicBezTo>
                        <a:cubicBezTo>
                          <a:pt x="46202" y="8192"/>
                          <a:pt x="49154" y="12478"/>
                          <a:pt x="50488" y="17621"/>
                        </a:cubicBezTo>
                        <a:lnTo>
                          <a:pt x="40010" y="17621"/>
                        </a:lnTo>
                        <a:cubicBezTo>
                          <a:pt x="38010" y="12478"/>
                          <a:pt x="32867" y="9049"/>
                          <a:pt x="26104" y="9049"/>
                        </a:cubicBezTo>
                        <a:cubicBezTo>
                          <a:pt x="21341" y="9049"/>
                          <a:pt x="17341" y="10668"/>
                          <a:pt x="14293" y="13811"/>
                        </a:cubicBezTo>
                        <a:cubicBezTo>
                          <a:pt x="11245" y="16955"/>
                          <a:pt x="9816" y="20955"/>
                          <a:pt x="9816" y="25908"/>
                        </a:cubicBezTo>
                        <a:cubicBezTo>
                          <a:pt x="9816" y="30861"/>
                          <a:pt x="11340" y="34957"/>
                          <a:pt x="14293" y="38195"/>
                        </a:cubicBezTo>
                        <a:cubicBezTo>
                          <a:pt x="17341" y="41434"/>
                          <a:pt x="21341" y="42958"/>
                          <a:pt x="26199" y="42958"/>
                        </a:cubicBezTo>
                        <a:cubicBezTo>
                          <a:pt x="30295" y="42958"/>
                          <a:pt x="33629" y="41910"/>
                          <a:pt x="36391" y="39815"/>
                        </a:cubicBezTo>
                        <a:cubicBezTo>
                          <a:pt x="39153" y="37719"/>
                          <a:pt x="40772" y="35052"/>
                          <a:pt x="41153" y="31814"/>
                        </a:cubicBezTo>
                        <a:lnTo>
                          <a:pt x="25247" y="31814"/>
                        </a:lnTo>
                        <a:lnTo>
                          <a:pt x="25247" y="24003"/>
                        </a:lnTo>
                        <a:lnTo>
                          <a:pt x="51726" y="24003"/>
                        </a:lnTo>
                        <a:lnTo>
                          <a:pt x="51726" y="24956"/>
                        </a:lnTo>
                        <a:cubicBezTo>
                          <a:pt x="51726" y="28956"/>
                          <a:pt x="51155" y="32576"/>
                          <a:pt x="50011" y="35814"/>
                        </a:cubicBezTo>
                        <a:cubicBezTo>
                          <a:pt x="46392" y="46196"/>
                          <a:pt x="37534" y="51911"/>
                          <a:pt x="26199" y="51911"/>
                        </a:cubicBezTo>
                        <a:cubicBezTo>
                          <a:pt x="10864" y="51911"/>
                          <a:pt x="5" y="40767"/>
                          <a:pt x="5" y="26003"/>
                        </a:cubicBezTo>
                        <a:cubicBezTo>
                          <a:pt x="-280" y="11525"/>
                          <a:pt x="11150" y="-95"/>
                          <a:pt x="26199" y="95"/>
                        </a:cubicBezTo>
                        <a:lnTo>
                          <a:pt x="26199" y="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6" name="Forma Livre: Forma 62">
                    <a:extLst>
                      <a:ext uri="{FF2B5EF4-FFF2-40B4-BE49-F238E27FC236}">
                        <a16:creationId xmlns:a16="http://schemas.microsoft.com/office/drawing/2014/main" id="{68BC34A9-308B-7912-BD2E-EC04D0FCB565}"/>
                      </a:ext>
                    </a:extLst>
                  </p:cNvPr>
                  <p:cNvSpPr/>
                  <p:nvPr/>
                </p:nvSpPr>
                <p:spPr>
                  <a:xfrm>
                    <a:off x="6653751" y="4944268"/>
                    <a:ext cx="9525" cy="50006"/>
                  </a:xfrm>
                  <a:custGeom>
                    <a:avLst/>
                    <a:gdLst>
                      <a:gd name="connsiteX0" fmla="*/ 0 w 9525"/>
                      <a:gd name="connsiteY0" fmla="*/ 50006 h 50006"/>
                      <a:gd name="connsiteX1" fmla="*/ 0 w 9525"/>
                      <a:gd name="connsiteY1" fmla="*/ 0 h 50006"/>
                      <a:gd name="connsiteX2" fmla="*/ 9525 w 9525"/>
                      <a:gd name="connsiteY2" fmla="*/ 0 h 50006"/>
                      <a:gd name="connsiteX3" fmla="*/ 9525 w 9525"/>
                      <a:gd name="connsiteY3" fmla="*/ 50006 h 50006"/>
                      <a:gd name="connsiteX4" fmla="*/ 0 w 9525"/>
                      <a:gd name="connsiteY4" fmla="*/ 50006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</a:cxnLst>
                    <a:rect l="l" t="t" r="r" b="b"/>
                    <a:pathLst>
                      <a:path w="9525" h="50006">
                        <a:moveTo>
                          <a:pt x="0" y="50006"/>
                        </a:moveTo>
                        <a:lnTo>
                          <a:pt x="0" y="0"/>
                        </a:lnTo>
                        <a:lnTo>
                          <a:pt x="9525" y="0"/>
                        </a:lnTo>
                        <a:lnTo>
                          <a:pt x="9525" y="50006"/>
                        </a:lnTo>
                        <a:lnTo>
                          <a:pt x="0" y="5000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7" name="Forma Livre: Forma 63">
                    <a:extLst>
                      <a:ext uri="{FF2B5EF4-FFF2-40B4-BE49-F238E27FC236}">
                        <a16:creationId xmlns:a16="http://schemas.microsoft.com/office/drawing/2014/main" id="{D41F9142-5929-FD99-5FA9-14F4FBB96AF5}"/>
                      </a:ext>
                    </a:extLst>
                  </p:cNvPr>
                  <p:cNvSpPr/>
                  <p:nvPr/>
                </p:nvSpPr>
                <p:spPr>
                  <a:xfrm>
                    <a:off x="6673754" y="4944268"/>
                    <a:ext cx="38385" cy="50006"/>
                  </a:xfrm>
                  <a:custGeom>
                    <a:avLst/>
                    <a:gdLst>
                      <a:gd name="connsiteX0" fmla="*/ 0 w 38385"/>
                      <a:gd name="connsiteY0" fmla="*/ 8382 h 50006"/>
                      <a:gd name="connsiteX1" fmla="*/ 0 w 38385"/>
                      <a:gd name="connsiteY1" fmla="*/ 0 h 50006"/>
                      <a:gd name="connsiteX2" fmla="*/ 38386 w 38385"/>
                      <a:gd name="connsiteY2" fmla="*/ 0 h 50006"/>
                      <a:gd name="connsiteX3" fmla="*/ 38386 w 38385"/>
                      <a:gd name="connsiteY3" fmla="*/ 8382 h 50006"/>
                      <a:gd name="connsiteX4" fmla="*/ 23908 w 38385"/>
                      <a:gd name="connsiteY4" fmla="*/ 8382 h 50006"/>
                      <a:gd name="connsiteX5" fmla="*/ 23908 w 38385"/>
                      <a:gd name="connsiteY5" fmla="*/ 50006 h 50006"/>
                      <a:gd name="connsiteX6" fmla="*/ 14383 w 38385"/>
                      <a:gd name="connsiteY6" fmla="*/ 50006 h 50006"/>
                      <a:gd name="connsiteX7" fmla="*/ 14383 w 38385"/>
                      <a:gd name="connsiteY7" fmla="*/ 8382 h 50006"/>
                      <a:gd name="connsiteX8" fmla="*/ 0 w 38385"/>
                      <a:gd name="connsiteY8" fmla="*/ 8382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</a:cxnLst>
                    <a:rect l="l" t="t" r="r" b="b"/>
                    <a:pathLst>
                      <a:path w="38385" h="50006">
                        <a:moveTo>
                          <a:pt x="0" y="8382"/>
                        </a:moveTo>
                        <a:lnTo>
                          <a:pt x="0" y="0"/>
                        </a:lnTo>
                        <a:lnTo>
                          <a:pt x="38386" y="0"/>
                        </a:lnTo>
                        <a:lnTo>
                          <a:pt x="38386" y="8382"/>
                        </a:lnTo>
                        <a:lnTo>
                          <a:pt x="23908" y="8382"/>
                        </a:lnTo>
                        <a:lnTo>
                          <a:pt x="23908" y="50006"/>
                        </a:lnTo>
                        <a:lnTo>
                          <a:pt x="14383" y="50006"/>
                        </a:lnTo>
                        <a:lnTo>
                          <a:pt x="14383" y="8382"/>
                        </a:lnTo>
                        <a:lnTo>
                          <a:pt x="0" y="8382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8" name="Forma Livre: Forma 64">
                    <a:extLst>
                      <a:ext uri="{FF2B5EF4-FFF2-40B4-BE49-F238E27FC236}">
                        <a16:creationId xmlns:a16="http://schemas.microsoft.com/office/drawing/2014/main" id="{CD8C8E76-6BC7-C9A5-89F0-3A1247C65E89}"/>
                      </a:ext>
                    </a:extLst>
                  </p:cNvPr>
                  <p:cNvSpPr/>
                  <p:nvPr/>
                </p:nvSpPr>
                <p:spPr>
                  <a:xfrm>
                    <a:off x="6709949" y="4944268"/>
                    <a:ext cx="47625" cy="50006"/>
                  </a:xfrm>
                  <a:custGeom>
                    <a:avLst/>
                    <a:gdLst>
                      <a:gd name="connsiteX0" fmla="*/ 0 w 47625"/>
                      <a:gd name="connsiteY0" fmla="*/ 50006 h 50006"/>
                      <a:gd name="connsiteX1" fmla="*/ 17812 w 47625"/>
                      <a:gd name="connsiteY1" fmla="*/ 0 h 50006"/>
                      <a:gd name="connsiteX2" fmla="*/ 29718 w 47625"/>
                      <a:gd name="connsiteY2" fmla="*/ 0 h 50006"/>
                      <a:gd name="connsiteX3" fmla="*/ 47625 w 47625"/>
                      <a:gd name="connsiteY3" fmla="*/ 50006 h 50006"/>
                      <a:gd name="connsiteX4" fmla="*/ 37528 w 47625"/>
                      <a:gd name="connsiteY4" fmla="*/ 50006 h 50006"/>
                      <a:gd name="connsiteX5" fmla="*/ 34004 w 47625"/>
                      <a:gd name="connsiteY5" fmla="*/ 40195 h 50006"/>
                      <a:gd name="connsiteX6" fmla="*/ 13240 w 47625"/>
                      <a:gd name="connsiteY6" fmla="*/ 40195 h 50006"/>
                      <a:gd name="connsiteX7" fmla="*/ 9811 w 47625"/>
                      <a:gd name="connsiteY7" fmla="*/ 50006 h 50006"/>
                      <a:gd name="connsiteX8" fmla="*/ 0 w 47625"/>
                      <a:gd name="connsiteY8" fmla="*/ 50006 h 50006"/>
                      <a:gd name="connsiteX9" fmla="*/ 0 w 47625"/>
                      <a:gd name="connsiteY9" fmla="*/ 50006 h 50006"/>
                      <a:gd name="connsiteX10" fmla="*/ 16002 w 47625"/>
                      <a:gd name="connsiteY10" fmla="*/ 31623 h 50006"/>
                      <a:gd name="connsiteX11" fmla="*/ 31337 w 47625"/>
                      <a:gd name="connsiteY11" fmla="*/ 31623 h 50006"/>
                      <a:gd name="connsiteX12" fmla="*/ 24003 w 47625"/>
                      <a:gd name="connsiteY12" fmla="*/ 10573 h 50006"/>
                      <a:gd name="connsiteX13" fmla="*/ 23431 w 47625"/>
                      <a:gd name="connsiteY13" fmla="*/ 10573 h 50006"/>
                      <a:gd name="connsiteX14" fmla="*/ 16097 w 47625"/>
                      <a:gd name="connsiteY14" fmla="*/ 31623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47625" h="50006">
                        <a:moveTo>
                          <a:pt x="0" y="50006"/>
                        </a:moveTo>
                        <a:lnTo>
                          <a:pt x="17812" y="0"/>
                        </a:lnTo>
                        <a:lnTo>
                          <a:pt x="29718" y="0"/>
                        </a:lnTo>
                        <a:lnTo>
                          <a:pt x="47625" y="50006"/>
                        </a:lnTo>
                        <a:lnTo>
                          <a:pt x="37528" y="50006"/>
                        </a:lnTo>
                        <a:lnTo>
                          <a:pt x="34004" y="40195"/>
                        </a:lnTo>
                        <a:lnTo>
                          <a:pt x="13240" y="40195"/>
                        </a:lnTo>
                        <a:lnTo>
                          <a:pt x="9811" y="50006"/>
                        </a:lnTo>
                        <a:lnTo>
                          <a:pt x="0" y="50006"/>
                        </a:lnTo>
                        <a:lnTo>
                          <a:pt x="0" y="50006"/>
                        </a:lnTo>
                        <a:close/>
                        <a:moveTo>
                          <a:pt x="16002" y="31623"/>
                        </a:moveTo>
                        <a:lnTo>
                          <a:pt x="31337" y="31623"/>
                        </a:lnTo>
                        <a:lnTo>
                          <a:pt x="24003" y="10573"/>
                        </a:lnTo>
                        <a:lnTo>
                          <a:pt x="23431" y="10573"/>
                        </a:lnTo>
                        <a:lnTo>
                          <a:pt x="16097" y="3162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89" name="Forma Livre: Forma 65">
                    <a:extLst>
                      <a:ext uri="{FF2B5EF4-FFF2-40B4-BE49-F238E27FC236}">
                        <a16:creationId xmlns:a16="http://schemas.microsoft.com/office/drawing/2014/main" id="{3B1F784B-917C-6134-BD40-171161393759}"/>
                      </a:ext>
                    </a:extLst>
                  </p:cNvPr>
                  <p:cNvSpPr/>
                  <p:nvPr/>
                </p:nvSpPr>
                <p:spPr>
                  <a:xfrm>
                    <a:off x="6767099" y="4944268"/>
                    <a:ext cx="29717" cy="50006"/>
                  </a:xfrm>
                  <a:custGeom>
                    <a:avLst/>
                    <a:gdLst>
                      <a:gd name="connsiteX0" fmla="*/ 0 w 29717"/>
                      <a:gd name="connsiteY0" fmla="*/ 50006 h 50006"/>
                      <a:gd name="connsiteX1" fmla="*/ 0 w 29717"/>
                      <a:gd name="connsiteY1" fmla="*/ 0 h 50006"/>
                      <a:gd name="connsiteX2" fmla="*/ 9525 w 29717"/>
                      <a:gd name="connsiteY2" fmla="*/ 0 h 50006"/>
                      <a:gd name="connsiteX3" fmla="*/ 9525 w 29717"/>
                      <a:gd name="connsiteY3" fmla="*/ 41529 h 50006"/>
                      <a:gd name="connsiteX4" fmla="*/ 29718 w 29717"/>
                      <a:gd name="connsiteY4" fmla="*/ 41529 h 50006"/>
                      <a:gd name="connsiteX5" fmla="*/ 29718 w 29717"/>
                      <a:gd name="connsiteY5" fmla="*/ 49911 h 50006"/>
                      <a:gd name="connsiteX6" fmla="*/ 0 w 29717"/>
                      <a:gd name="connsiteY6" fmla="*/ 49911 h 50006"/>
                      <a:gd name="connsiteX7" fmla="*/ 0 w 29717"/>
                      <a:gd name="connsiteY7" fmla="*/ 49911 h 5000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</a:cxnLst>
                    <a:rect l="l" t="t" r="r" b="b"/>
                    <a:pathLst>
                      <a:path w="29717" h="50006">
                        <a:moveTo>
                          <a:pt x="0" y="50006"/>
                        </a:moveTo>
                        <a:lnTo>
                          <a:pt x="0" y="0"/>
                        </a:lnTo>
                        <a:lnTo>
                          <a:pt x="9525" y="0"/>
                        </a:lnTo>
                        <a:lnTo>
                          <a:pt x="9525" y="41529"/>
                        </a:lnTo>
                        <a:lnTo>
                          <a:pt x="29718" y="41529"/>
                        </a:lnTo>
                        <a:lnTo>
                          <a:pt x="29718" y="49911"/>
                        </a:lnTo>
                        <a:lnTo>
                          <a:pt x="0" y="49911"/>
                        </a:lnTo>
                        <a:lnTo>
                          <a:pt x="0" y="49911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sp>
              <p:nvSpPr>
                <p:cNvPr id="176" name="Forma Livre: Forma 52">
                  <a:extLst>
                    <a:ext uri="{FF2B5EF4-FFF2-40B4-BE49-F238E27FC236}">
                      <a16:creationId xmlns:a16="http://schemas.microsoft.com/office/drawing/2014/main" id="{39B801AC-750F-6BAE-2DB5-F79AE3D191C3}"/>
                    </a:ext>
                  </a:extLst>
                </p:cNvPr>
                <p:cNvSpPr/>
                <p:nvPr/>
              </p:nvSpPr>
              <p:spPr>
                <a:xfrm>
                  <a:off x="6347713" y="5002276"/>
                  <a:ext cx="22193" cy="6667"/>
                </a:xfrm>
                <a:custGeom>
                  <a:avLst/>
                  <a:gdLst>
                    <a:gd name="connsiteX0" fmla="*/ 0 w 22193"/>
                    <a:gd name="connsiteY0" fmla="*/ 0 h 6667"/>
                    <a:gd name="connsiteX1" fmla="*/ 22193 w 22193"/>
                    <a:gd name="connsiteY1" fmla="*/ 0 h 6667"/>
                    <a:gd name="connsiteX2" fmla="*/ 22193 w 22193"/>
                    <a:gd name="connsiteY2" fmla="*/ 6668 h 6667"/>
                    <a:gd name="connsiteX3" fmla="*/ 0 w 22193"/>
                    <a:gd name="connsiteY3" fmla="*/ 6668 h 666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22193" h="6667">
                      <a:moveTo>
                        <a:pt x="0" y="0"/>
                      </a:moveTo>
                      <a:lnTo>
                        <a:pt x="22193" y="0"/>
                      </a:lnTo>
                      <a:lnTo>
                        <a:pt x="22193" y="6668"/>
                      </a:lnTo>
                      <a:lnTo>
                        <a:pt x="0" y="6668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7" name="Forma Livre: Forma 53">
                  <a:extLst>
                    <a:ext uri="{FF2B5EF4-FFF2-40B4-BE49-F238E27FC236}">
                      <a16:creationId xmlns:a16="http://schemas.microsoft.com/office/drawing/2014/main" id="{D4BD489A-16AF-BB7B-D2B8-8299532103B9}"/>
                    </a:ext>
                  </a:extLst>
                </p:cNvPr>
                <p:cNvSpPr/>
                <p:nvPr/>
              </p:nvSpPr>
              <p:spPr>
                <a:xfrm>
                  <a:off x="6398672" y="4928767"/>
                  <a:ext cx="24764" cy="9095"/>
                </a:xfrm>
                <a:custGeom>
                  <a:avLst/>
                  <a:gdLst>
                    <a:gd name="connsiteX0" fmla="*/ 24765 w 24764"/>
                    <a:gd name="connsiteY0" fmla="*/ 642 h 9095"/>
                    <a:gd name="connsiteX1" fmla="*/ 21145 w 24764"/>
                    <a:gd name="connsiteY1" fmla="*/ 1690 h 9095"/>
                    <a:gd name="connsiteX2" fmla="*/ 16764 w 24764"/>
                    <a:gd name="connsiteY2" fmla="*/ 1881 h 9095"/>
                    <a:gd name="connsiteX3" fmla="*/ 8287 w 24764"/>
                    <a:gd name="connsiteY3" fmla="*/ 166 h 9095"/>
                    <a:gd name="connsiteX4" fmla="*/ 3905 w 24764"/>
                    <a:gd name="connsiteY4" fmla="*/ 357 h 9095"/>
                    <a:gd name="connsiteX5" fmla="*/ 0 w 24764"/>
                    <a:gd name="connsiteY5" fmla="*/ 1500 h 9095"/>
                    <a:gd name="connsiteX6" fmla="*/ 0 w 24764"/>
                    <a:gd name="connsiteY6" fmla="*/ 8548 h 9095"/>
                    <a:gd name="connsiteX7" fmla="*/ 3810 w 24764"/>
                    <a:gd name="connsiteY7" fmla="*/ 7405 h 9095"/>
                    <a:gd name="connsiteX8" fmla="*/ 8191 w 24764"/>
                    <a:gd name="connsiteY8" fmla="*/ 7215 h 9095"/>
                    <a:gd name="connsiteX9" fmla="*/ 16764 w 24764"/>
                    <a:gd name="connsiteY9" fmla="*/ 8929 h 9095"/>
                    <a:gd name="connsiteX10" fmla="*/ 21145 w 24764"/>
                    <a:gd name="connsiteY10" fmla="*/ 8739 h 9095"/>
                    <a:gd name="connsiteX11" fmla="*/ 24765 w 24764"/>
                    <a:gd name="connsiteY11" fmla="*/ 7691 h 9095"/>
                    <a:gd name="connsiteX12" fmla="*/ 24765 w 24764"/>
                    <a:gd name="connsiteY12" fmla="*/ 642 h 9095"/>
                    <a:gd name="connsiteX13" fmla="*/ 24765 w 24764"/>
                    <a:gd name="connsiteY13" fmla="*/ 642 h 9095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</a:cxnLst>
                  <a:rect l="l" t="t" r="r" b="b"/>
                  <a:pathLst>
                    <a:path w="24764" h="9095">
                      <a:moveTo>
                        <a:pt x="24765" y="642"/>
                      </a:moveTo>
                      <a:lnTo>
                        <a:pt x="21145" y="1690"/>
                      </a:lnTo>
                      <a:cubicBezTo>
                        <a:pt x="19717" y="2071"/>
                        <a:pt x="18193" y="2166"/>
                        <a:pt x="16764" y="1881"/>
                      </a:cubicBezTo>
                      <a:lnTo>
                        <a:pt x="8287" y="166"/>
                      </a:lnTo>
                      <a:cubicBezTo>
                        <a:pt x="6858" y="-120"/>
                        <a:pt x="5334" y="-24"/>
                        <a:pt x="3905" y="357"/>
                      </a:cubicBezTo>
                      <a:lnTo>
                        <a:pt x="0" y="1500"/>
                      </a:lnTo>
                      <a:lnTo>
                        <a:pt x="0" y="8548"/>
                      </a:lnTo>
                      <a:lnTo>
                        <a:pt x="3810" y="7405"/>
                      </a:lnTo>
                      <a:cubicBezTo>
                        <a:pt x="5239" y="7024"/>
                        <a:pt x="6763" y="6929"/>
                        <a:pt x="8191" y="7215"/>
                      </a:cubicBezTo>
                      <a:lnTo>
                        <a:pt x="16764" y="8929"/>
                      </a:lnTo>
                      <a:cubicBezTo>
                        <a:pt x="18193" y="9215"/>
                        <a:pt x="19717" y="9120"/>
                        <a:pt x="21145" y="8739"/>
                      </a:cubicBezTo>
                      <a:lnTo>
                        <a:pt x="24765" y="7691"/>
                      </a:lnTo>
                      <a:lnTo>
                        <a:pt x="24765" y="642"/>
                      </a:lnTo>
                      <a:lnTo>
                        <a:pt x="24765" y="642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</p:grpSp>
        <p:pic>
          <p:nvPicPr>
            <p:cNvPr id="12" name="Imagem 11">
              <a:extLst>
                <a:ext uri="{FF2B5EF4-FFF2-40B4-BE49-F238E27FC236}">
                  <a16:creationId xmlns:a16="http://schemas.microsoft.com/office/drawing/2014/main" id="{94B2E990-8F45-BB21-9F25-86C7371C98C4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tretch>
              <a:fillRect/>
            </a:stretch>
          </p:blipFill>
          <p:spPr>
            <a:xfrm>
              <a:off x="4113648" y="5137705"/>
              <a:ext cx="574356" cy="466738"/>
            </a:xfrm>
            <a:custGeom>
              <a:avLst/>
              <a:gdLst>
                <a:gd name="connsiteX0" fmla="*/ 12 w 361950"/>
                <a:gd name="connsiteY0" fmla="*/ -178 h 294131"/>
                <a:gd name="connsiteX1" fmla="*/ 361962 w 361950"/>
                <a:gd name="connsiteY1" fmla="*/ -178 h 294131"/>
                <a:gd name="connsiteX2" fmla="*/ 361962 w 361950"/>
                <a:gd name="connsiteY2" fmla="*/ 293954 h 294131"/>
                <a:gd name="connsiteX3" fmla="*/ 12 w 361950"/>
                <a:gd name="connsiteY3" fmla="*/ 293954 h 2941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361950" h="294131">
                  <a:moveTo>
                    <a:pt x="12" y="-178"/>
                  </a:moveTo>
                  <a:lnTo>
                    <a:pt x="361962" y="-178"/>
                  </a:lnTo>
                  <a:lnTo>
                    <a:pt x="361962" y="293954"/>
                  </a:lnTo>
                  <a:lnTo>
                    <a:pt x="12" y="293954"/>
                  </a:lnTo>
                  <a:close/>
                </a:path>
              </a:pathLst>
            </a:custGeom>
          </p:spPr>
        </p:pic>
        <p:grpSp>
          <p:nvGrpSpPr>
            <p:cNvPr id="14" name="Gráfico 17">
              <a:extLst>
                <a:ext uri="{FF2B5EF4-FFF2-40B4-BE49-F238E27FC236}">
                  <a16:creationId xmlns:a16="http://schemas.microsoft.com/office/drawing/2014/main" id="{2E34BFCD-E68A-CE59-D7A2-CFC1DBE12C11}"/>
                </a:ext>
              </a:extLst>
            </p:cNvPr>
            <p:cNvGrpSpPr/>
            <p:nvPr/>
          </p:nvGrpSpPr>
          <p:grpSpPr>
            <a:xfrm>
              <a:off x="5143416" y="5260079"/>
              <a:ext cx="731409" cy="274950"/>
              <a:chOff x="9055202" y="4860639"/>
              <a:chExt cx="507015" cy="190595"/>
            </a:xfrm>
            <a:solidFill>
              <a:srgbClr val="FFFFFF"/>
            </a:solidFill>
          </p:grpSpPr>
          <p:grpSp>
            <p:nvGrpSpPr>
              <p:cNvPr id="24" name="Gráfico 17">
                <a:extLst>
                  <a:ext uri="{FF2B5EF4-FFF2-40B4-BE49-F238E27FC236}">
                    <a16:creationId xmlns:a16="http://schemas.microsoft.com/office/drawing/2014/main" id="{517AAB94-A2D9-7CC9-EA97-E125B40B2D16}"/>
                  </a:ext>
                </a:extLst>
              </p:cNvPr>
              <p:cNvGrpSpPr/>
              <p:nvPr/>
            </p:nvGrpSpPr>
            <p:grpSpPr>
              <a:xfrm>
                <a:off x="9055202" y="4860639"/>
                <a:ext cx="507015" cy="135254"/>
                <a:chOff x="9055202" y="4860639"/>
                <a:chExt cx="507015" cy="135254"/>
              </a:xfrm>
              <a:solidFill>
                <a:srgbClr val="FFFFFF"/>
              </a:solidFill>
            </p:grpSpPr>
            <p:sp>
              <p:nvSpPr>
                <p:cNvPr id="170" name="Forma Livre: Forma 46">
                  <a:extLst>
                    <a:ext uri="{FF2B5EF4-FFF2-40B4-BE49-F238E27FC236}">
                      <a16:creationId xmlns:a16="http://schemas.microsoft.com/office/drawing/2014/main" id="{DD8B1635-E5FF-E163-FBEE-57438243777D}"/>
                    </a:ext>
                  </a:extLst>
                </p:cNvPr>
                <p:cNvSpPr/>
                <p:nvPr/>
              </p:nvSpPr>
              <p:spPr>
                <a:xfrm>
                  <a:off x="9308369" y="4864830"/>
                  <a:ext cx="70008" cy="126682"/>
                </a:xfrm>
                <a:custGeom>
                  <a:avLst/>
                  <a:gdLst>
                    <a:gd name="connsiteX0" fmla="*/ 48006 w 70008"/>
                    <a:gd name="connsiteY0" fmla="*/ 58674 h 126682"/>
                    <a:gd name="connsiteX1" fmla="*/ 39338 w 70008"/>
                    <a:gd name="connsiteY1" fmla="*/ 58674 h 126682"/>
                    <a:gd name="connsiteX2" fmla="*/ 28670 w 70008"/>
                    <a:gd name="connsiteY2" fmla="*/ 47816 h 126682"/>
                    <a:gd name="connsiteX3" fmla="*/ 28670 w 70008"/>
                    <a:gd name="connsiteY3" fmla="*/ 27908 h 126682"/>
                    <a:gd name="connsiteX4" fmla="*/ 39338 w 70008"/>
                    <a:gd name="connsiteY4" fmla="*/ 17240 h 126682"/>
                    <a:gd name="connsiteX5" fmla="*/ 48006 w 70008"/>
                    <a:gd name="connsiteY5" fmla="*/ 17240 h 126682"/>
                    <a:gd name="connsiteX6" fmla="*/ 48006 w 70008"/>
                    <a:gd name="connsiteY6" fmla="*/ 58674 h 126682"/>
                    <a:gd name="connsiteX7" fmla="*/ 48006 w 70008"/>
                    <a:gd name="connsiteY7" fmla="*/ 58674 h 126682"/>
                    <a:gd name="connsiteX8" fmla="*/ 39338 w 70008"/>
                    <a:gd name="connsiteY8" fmla="*/ 95 h 126682"/>
                    <a:gd name="connsiteX9" fmla="*/ 6763 w 70008"/>
                    <a:gd name="connsiteY9" fmla="*/ 27908 h 126682"/>
                    <a:gd name="connsiteX10" fmla="*/ 6763 w 70008"/>
                    <a:gd name="connsiteY10" fmla="*/ 47816 h 126682"/>
                    <a:gd name="connsiteX11" fmla="*/ 20479 w 70008"/>
                    <a:gd name="connsiteY11" fmla="*/ 72295 h 126682"/>
                    <a:gd name="connsiteX12" fmla="*/ 0 w 70008"/>
                    <a:gd name="connsiteY12" fmla="*/ 126682 h 126682"/>
                    <a:gd name="connsiteX13" fmla="*/ 23717 w 70008"/>
                    <a:gd name="connsiteY13" fmla="*/ 126682 h 126682"/>
                    <a:gd name="connsiteX14" fmla="*/ 25146 w 70008"/>
                    <a:gd name="connsiteY14" fmla="*/ 122873 h 126682"/>
                    <a:gd name="connsiteX15" fmla="*/ 25146 w 70008"/>
                    <a:gd name="connsiteY15" fmla="*/ 122682 h 126682"/>
                    <a:gd name="connsiteX16" fmla="*/ 42196 w 70008"/>
                    <a:gd name="connsiteY16" fmla="*/ 75819 h 126682"/>
                    <a:gd name="connsiteX17" fmla="*/ 47911 w 70008"/>
                    <a:gd name="connsiteY17" fmla="*/ 75819 h 126682"/>
                    <a:gd name="connsiteX18" fmla="*/ 47911 w 70008"/>
                    <a:gd name="connsiteY18" fmla="*/ 126682 h 126682"/>
                    <a:gd name="connsiteX19" fmla="*/ 70009 w 70008"/>
                    <a:gd name="connsiteY19" fmla="*/ 126682 h 126682"/>
                    <a:gd name="connsiteX20" fmla="*/ 70009 w 70008"/>
                    <a:gd name="connsiteY20" fmla="*/ 0 h 126682"/>
                    <a:gd name="connsiteX21" fmla="*/ 39148 w 70008"/>
                    <a:gd name="connsiteY21" fmla="*/ 0 h 126682"/>
                    <a:gd name="connsiteX22" fmla="*/ 39148 w 70008"/>
                    <a:gd name="connsiteY22" fmla="*/ 0 h 126682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</a:cxnLst>
                  <a:rect l="l" t="t" r="r" b="b"/>
                  <a:pathLst>
                    <a:path w="70008" h="126682">
                      <a:moveTo>
                        <a:pt x="48006" y="58674"/>
                      </a:moveTo>
                      <a:lnTo>
                        <a:pt x="39338" y="58674"/>
                      </a:lnTo>
                      <a:cubicBezTo>
                        <a:pt x="31718" y="58674"/>
                        <a:pt x="28670" y="54293"/>
                        <a:pt x="28670" y="47816"/>
                      </a:cubicBezTo>
                      <a:lnTo>
                        <a:pt x="28670" y="27908"/>
                      </a:lnTo>
                      <a:cubicBezTo>
                        <a:pt x="28670" y="21622"/>
                        <a:pt x="31623" y="17240"/>
                        <a:pt x="39338" y="17240"/>
                      </a:cubicBezTo>
                      <a:lnTo>
                        <a:pt x="48006" y="17240"/>
                      </a:lnTo>
                      <a:lnTo>
                        <a:pt x="48006" y="58674"/>
                      </a:lnTo>
                      <a:lnTo>
                        <a:pt x="48006" y="58674"/>
                      </a:lnTo>
                      <a:close/>
                      <a:moveTo>
                        <a:pt x="39338" y="95"/>
                      </a:moveTo>
                      <a:cubicBezTo>
                        <a:pt x="16859" y="95"/>
                        <a:pt x="6763" y="9144"/>
                        <a:pt x="6763" y="27908"/>
                      </a:cubicBezTo>
                      <a:lnTo>
                        <a:pt x="6763" y="47816"/>
                      </a:lnTo>
                      <a:cubicBezTo>
                        <a:pt x="6763" y="60198"/>
                        <a:pt x="10763" y="68485"/>
                        <a:pt x="20479" y="72295"/>
                      </a:cubicBezTo>
                      <a:lnTo>
                        <a:pt x="0" y="126682"/>
                      </a:lnTo>
                      <a:lnTo>
                        <a:pt x="23717" y="126682"/>
                      </a:lnTo>
                      <a:lnTo>
                        <a:pt x="25146" y="122873"/>
                      </a:lnTo>
                      <a:cubicBezTo>
                        <a:pt x="25146" y="122873"/>
                        <a:pt x="25146" y="122682"/>
                        <a:pt x="25146" y="122682"/>
                      </a:cubicBezTo>
                      <a:lnTo>
                        <a:pt x="42196" y="75819"/>
                      </a:lnTo>
                      <a:lnTo>
                        <a:pt x="47911" y="75819"/>
                      </a:lnTo>
                      <a:lnTo>
                        <a:pt x="47911" y="126682"/>
                      </a:lnTo>
                      <a:lnTo>
                        <a:pt x="70009" y="126682"/>
                      </a:lnTo>
                      <a:lnTo>
                        <a:pt x="70009" y="0"/>
                      </a:lnTo>
                      <a:lnTo>
                        <a:pt x="39148" y="0"/>
                      </a:lnTo>
                      <a:lnTo>
                        <a:pt x="39148" y="0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  <p:sp>
              <p:nvSpPr>
                <p:cNvPr id="171" name="Forma Livre: Forma 47">
                  <a:extLst>
                    <a:ext uri="{FF2B5EF4-FFF2-40B4-BE49-F238E27FC236}">
                      <a16:creationId xmlns:a16="http://schemas.microsoft.com/office/drawing/2014/main" id="{760A9799-7C18-C0D0-63C9-9F15A6D6B5FE}"/>
                    </a:ext>
                  </a:extLst>
                </p:cNvPr>
                <p:cNvSpPr/>
                <p:nvPr/>
              </p:nvSpPr>
              <p:spPr>
                <a:xfrm>
                  <a:off x="9055202" y="4860639"/>
                  <a:ext cx="507015" cy="135254"/>
                </a:xfrm>
                <a:custGeom>
                  <a:avLst/>
                  <a:gdLst>
                    <a:gd name="connsiteX0" fmla="*/ 410813 w 507015"/>
                    <a:gd name="connsiteY0" fmla="*/ 62865 h 135254"/>
                    <a:gd name="connsiteX1" fmla="*/ 388715 w 507015"/>
                    <a:gd name="connsiteY1" fmla="*/ 62865 h 135254"/>
                    <a:gd name="connsiteX2" fmla="*/ 388715 w 507015"/>
                    <a:gd name="connsiteY2" fmla="*/ 130873 h 135254"/>
                    <a:gd name="connsiteX3" fmla="*/ 410813 w 507015"/>
                    <a:gd name="connsiteY3" fmla="*/ 130873 h 135254"/>
                    <a:gd name="connsiteX4" fmla="*/ 410813 w 507015"/>
                    <a:gd name="connsiteY4" fmla="*/ 62865 h 135254"/>
                    <a:gd name="connsiteX5" fmla="*/ 414242 w 507015"/>
                    <a:gd name="connsiteY5" fmla="*/ 59531 h 135254"/>
                    <a:gd name="connsiteX6" fmla="*/ 392144 w 507015"/>
                    <a:gd name="connsiteY6" fmla="*/ 59531 h 135254"/>
                    <a:gd name="connsiteX7" fmla="*/ 392144 w 507015"/>
                    <a:gd name="connsiteY7" fmla="*/ 18097 h 135254"/>
                    <a:gd name="connsiteX8" fmla="*/ 368427 w 507015"/>
                    <a:gd name="connsiteY8" fmla="*/ 18097 h 135254"/>
                    <a:gd name="connsiteX9" fmla="*/ 368427 w 507015"/>
                    <a:gd name="connsiteY9" fmla="*/ 952 h 135254"/>
                    <a:gd name="connsiteX10" fmla="*/ 437959 w 507015"/>
                    <a:gd name="connsiteY10" fmla="*/ 952 h 135254"/>
                    <a:gd name="connsiteX11" fmla="*/ 437959 w 507015"/>
                    <a:gd name="connsiteY11" fmla="*/ 18097 h 135254"/>
                    <a:gd name="connsiteX12" fmla="*/ 414242 w 507015"/>
                    <a:gd name="connsiteY12" fmla="*/ 18097 h 135254"/>
                    <a:gd name="connsiteX13" fmla="*/ 414242 w 507015"/>
                    <a:gd name="connsiteY13" fmla="*/ 59531 h 135254"/>
                    <a:gd name="connsiteX14" fmla="*/ 358807 w 507015"/>
                    <a:gd name="connsiteY14" fmla="*/ 62865 h 135254"/>
                    <a:gd name="connsiteX15" fmla="*/ 336709 w 507015"/>
                    <a:gd name="connsiteY15" fmla="*/ 62865 h 135254"/>
                    <a:gd name="connsiteX16" fmla="*/ 336709 w 507015"/>
                    <a:gd name="connsiteY16" fmla="*/ 130873 h 135254"/>
                    <a:gd name="connsiteX17" fmla="*/ 358807 w 507015"/>
                    <a:gd name="connsiteY17" fmla="*/ 130873 h 135254"/>
                    <a:gd name="connsiteX18" fmla="*/ 358807 w 507015"/>
                    <a:gd name="connsiteY18" fmla="*/ 62865 h 135254"/>
                    <a:gd name="connsiteX19" fmla="*/ 362140 w 507015"/>
                    <a:gd name="connsiteY19" fmla="*/ 857 h 135254"/>
                    <a:gd name="connsiteX20" fmla="*/ 340042 w 507015"/>
                    <a:gd name="connsiteY20" fmla="*/ 857 h 135254"/>
                    <a:gd name="connsiteX21" fmla="*/ 340042 w 507015"/>
                    <a:gd name="connsiteY21" fmla="*/ 59436 h 135254"/>
                    <a:gd name="connsiteX22" fmla="*/ 362140 w 507015"/>
                    <a:gd name="connsiteY22" fmla="*/ 59436 h 135254"/>
                    <a:gd name="connsiteX23" fmla="*/ 362140 w 507015"/>
                    <a:gd name="connsiteY23" fmla="*/ 857 h 135254"/>
                    <a:gd name="connsiteX24" fmla="*/ 439579 w 507015"/>
                    <a:gd name="connsiteY24" fmla="*/ 104680 h 135254"/>
                    <a:gd name="connsiteX25" fmla="*/ 439579 w 507015"/>
                    <a:gd name="connsiteY25" fmla="*/ 62865 h 135254"/>
                    <a:gd name="connsiteX26" fmla="*/ 461677 w 507015"/>
                    <a:gd name="connsiteY26" fmla="*/ 62865 h 135254"/>
                    <a:gd name="connsiteX27" fmla="*/ 461677 w 507015"/>
                    <a:gd name="connsiteY27" fmla="*/ 104680 h 135254"/>
                    <a:gd name="connsiteX28" fmla="*/ 471392 w 507015"/>
                    <a:gd name="connsiteY28" fmla="*/ 114681 h 135254"/>
                    <a:gd name="connsiteX29" fmla="*/ 481298 w 507015"/>
                    <a:gd name="connsiteY29" fmla="*/ 104680 h 135254"/>
                    <a:gd name="connsiteX30" fmla="*/ 481298 w 507015"/>
                    <a:gd name="connsiteY30" fmla="*/ 62865 h 135254"/>
                    <a:gd name="connsiteX31" fmla="*/ 503396 w 507015"/>
                    <a:gd name="connsiteY31" fmla="*/ 62865 h 135254"/>
                    <a:gd name="connsiteX32" fmla="*/ 503396 w 507015"/>
                    <a:gd name="connsiteY32" fmla="*/ 104680 h 135254"/>
                    <a:gd name="connsiteX33" fmla="*/ 471297 w 507015"/>
                    <a:gd name="connsiteY33" fmla="*/ 131826 h 135254"/>
                    <a:gd name="connsiteX34" fmla="*/ 439388 w 507015"/>
                    <a:gd name="connsiteY34" fmla="*/ 104680 h 135254"/>
                    <a:gd name="connsiteX35" fmla="*/ 465106 w 507015"/>
                    <a:gd name="connsiteY35" fmla="*/ 59531 h 135254"/>
                    <a:gd name="connsiteX36" fmla="*/ 443008 w 507015"/>
                    <a:gd name="connsiteY36" fmla="*/ 59531 h 135254"/>
                    <a:gd name="connsiteX37" fmla="*/ 443008 w 507015"/>
                    <a:gd name="connsiteY37" fmla="*/ 27146 h 135254"/>
                    <a:gd name="connsiteX38" fmla="*/ 474916 w 507015"/>
                    <a:gd name="connsiteY38" fmla="*/ 0 h 135254"/>
                    <a:gd name="connsiteX39" fmla="*/ 507016 w 507015"/>
                    <a:gd name="connsiteY39" fmla="*/ 27146 h 135254"/>
                    <a:gd name="connsiteX40" fmla="*/ 507016 w 507015"/>
                    <a:gd name="connsiteY40" fmla="*/ 59531 h 135254"/>
                    <a:gd name="connsiteX41" fmla="*/ 484918 w 507015"/>
                    <a:gd name="connsiteY41" fmla="*/ 59531 h 135254"/>
                    <a:gd name="connsiteX42" fmla="*/ 484918 w 507015"/>
                    <a:gd name="connsiteY42" fmla="*/ 27146 h 135254"/>
                    <a:gd name="connsiteX43" fmla="*/ 475012 w 507015"/>
                    <a:gd name="connsiteY43" fmla="*/ 17145 h 135254"/>
                    <a:gd name="connsiteX44" fmla="*/ 465296 w 507015"/>
                    <a:gd name="connsiteY44" fmla="*/ 27146 h 135254"/>
                    <a:gd name="connsiteX45" fmla="*/ 465296 w 507015"/>
                    <a:gd name="connsiteY45" fmla="*/ 59531 h 135254"/>
                    <a:gd name="connsiteX46" fmla="*/ 225552 w 507015"/>
                    <a:gd name="connsiteY46" fmla="*/ 66294 h 135254"/>
                    <a:gd name="connsiteX47" fmla="*/ 203454 w 507015"/>
                    <a:gd name="connsiteY47" fmla="*/ 66294 h 135254"/>
                    <a:gd name="connsiteX48" fmla="*/ 203454 w 507015"/>
                    <a:gd name="connsiteY48" fmla="*/ 134303 h 135254"/>
                    <a:gd name="connsiteX49" fmla="*/ 225552 w 507015"/>
                    <a:gd name="connsiteY49" fmla="*/ 134303 h 135254"/>
                    <a:gd name="connsiteX50" fmla="*/ 225552 w 507015"/>
                    <a:gd name="connsiteY50" fmla="*/ 66294 h 135254"/>
                    <a:gd name="connsiteX51" fmla="*/ 252698 w 507015"/>
                    <a:gd name="connsiteY51" fmla="*/ 4286 h 135254"/>
                    <a:gd name="connsiteX52" fmla="*/ 252698 w 507015"/>
                    <a:gd name="connsiteY52" fmla="*/ 21431 h 135254"/>
                    <a:gd name="connsiteX53" fmla="*/ 228981 w 507015"/>
                    <a:gd name="connsiteY53" fmla="*/ 21431 h 135254"/>
                    <a:gd name="connsiteX54" fmla="*/ 228981 w 507015"/>
                    <a:gd name="connsiteY54" fmla="*/ 62865 h 135254"/>
                    <a:gd name="connsiteX55" fmla="*/ 206883 w 507015"/>
                    <a:gd name="connsiteY55" fmla="*/ 62865 h 135254"/>
                    <a:gd name="connsiteX56" fmla="*/ 206883 w 507015"/>
                    <a:gd name="connsiteY56" fmla="*/ 21431 h 135254"/>
                    <a:gd name="connsiteX57" fmla="*/ 183166 w 507015"/>
                    <a:gd name="connsiteY57" fmla="*/ 21431 h 135254"/>
                    <a:gd name="connsiteX58" fmla="*/ 183166 w 507015"/>
                    <a:gd name="connsiteY58" fmla="*/ 4286 h 135254"/>
                    <a:gd name="connsiteX59" fmla="*/ 252698 w 507015"/>
                    <a:gd name="connsiteY59" fmla="*/ 4286 h 135254"/>
                    <a:gd name="connsiteX60" fmla="*/ 120301 w 507015"/>
                    <a:gd name="connsiteY60" fmla="*/ 66294 h 135254"/>
                    <a:gd name="connsiteX61" fmla="*/ 152686 w 507015"/>
                    <a:gd name="connsiteY61" fmla="*/ 66294 h 135254"/>
                    <a:gd name="connsiteX62" fmla="*/ 160115 w 507015"/>
                    <a:gd name="connsiteY62" fmla="*/ 73152 h 135254"/>
                    <a:gd name="connsiteX63" fmla="*/ 173546 w 507015"/>
                    <a:gd name="connsiteY63" fmla="*/ 108109 h 135254"/>
                    <a:gd name="connsiteX64" fmla="*/ 141637 w 507015"/>
                    <a:gd name="connsiteY64" fmla="*/ 135255 h 135254"/>
                    <a:gd name="connsiteX65" fmla="*/ 109728 w 507015"/>
                    <a:gd name="connsiteY65" fmla="*/ 108109 h 135254"/>
                    <a:gd name="connsiteX66" fmla="*/ 109728 w 507015"/>
                    <a:gd name="connsiteY66" fmla="*/ 88201 h 135254"/>
                    <a:gd name="connsiteX67" fmla="*/ 131635 w 507015"/>
                    <a:gd name="connsiteY67" fmla="*/ 88201 h 135254"/>
                    <a:gd name="connsiteX68" fmla="*/ 131635 w 507015"/>
                    <a:gd name="connsiteY68" fmla="*/ 108109 h 135254"/>
                    <a:gd name="connsiteX69" fmla="*/ 141541 w 507015"/>
                    <a:gd name="connsiteY69" fmla="*/ 118110 h 135254"/>
                    <a:gd name="connsiteX70" fmla="*/ 151447 w 507015"/>
                    <a:gd name="connsiteY70" fmla="*/ 108109 h 135254"/>
                    <a:gd name="connsiteX71" fmla="*/ 142589 w 507015"/>
                    <a:gd name="connsiteY71" fmla="*/ 86773 h 135254"/>
                    <a:gd name="connsiteX72" fmla="*/ 122872 w 507015"/>
                    <a:gd name="connsiteY72" fmla="*/ 68961 h 135254"/>
                    <a:gd name="connsiteX73" fmla="*/ 120110 w 507015"/>
                    <a:gd name="connsiteY73" fmla="*/ 66294 h 135254"/>
                    <a:gd name="connsiteX74" fmla="*/ 120110 w 507015"/>
                    <a:gd name="connsiteY74" fmla="*/ 66294 h 135254"/>
                    <a:gd name="connsiteX75" fmla="*/ 156115 w 507015"/>
                    <a:gd name="connsiteY75" fmla="*/ 62865 h 135254"/>
                    <a:gd name="connsiteX76" fmla="*/ 123730 w 507015"/>
                    <a:gd name="connsiteY76" fmla="*/ 62865 h 135254"/>
                    <a:gd name="connsiteX77" fmla="*/ 113252 w 507015"/>
                    <a:gd name="connsiteY77" fmla="*/ 30480 h 135254"/>
                    <a:gd name="connsiteX78" fmla="*/ 145161 w 507015"/>
                    <a:gd name="connsiteY78" fmla="*/ 3334 h 135254"/>
                    <a:gd name="connsiteX79" fmla="*/ 177070 w 507015"/>
                    <a:gd name="connsiteY79" fmla="*/ 30480 h 135254"/>
                    <a:gd name="connsiteX80" fmla="*/ 177070 w 507015"/>
                    <a:gd name="connsiteY80" fmla="*/ 50197 h 135254"/>
                    <a:gd name="connsiteX81" fmla="*/ 155162 w 507015"/>
                    <a:gd name="connsiteY81" fmla="*/ 50197 h 135254"/>
                    <a:gd name="connsiteX82" fmla="*/ 155162 w 507015"/>
                    <a:gd name="connsiteY82" fmla="*/ 30480 h 135254"/>
                    <a:gd name="connsiteX83" fmla="*/ 145256 w 507015"/>
                    <a:gd name="connsiteY83" fmla="*/ 20479 h 135254"/>
                    <a:gd name="connsiteX84" fmla="*/ 135350 w 507015"/>
                    <a:gd name="connsiteY84" fmla="*/ 30480 h 135254"/>
                    <a:gd name="connsiteX85" fmla="*/ 144208 w 507015"/>
                    <a:gd name="connsiteY85" fmla="*/ 51816 h 135254"/>
                    <a:gd name="connsiteX86" fmla="*/ 156210 w 507015"/>
                    <a:gd name="connsiteY86" fmla="*/ 62865 h 135254"/>
                    <a:gd name="connsiteX87" fmla="*/ 156210 w 507015"/>
                    <a:gd name="connsiteY87" fmla="*/ 62865 h 135254"/>
                    <a:gd name="connsiteX88" fmla="*/ 99060 w 507015"/>
                    <a:gd name="connsiteY88" fmla="*/ 66294 h 135254"/>
                    <a:gd name="connsiteX89" fmla="*/ 76962 w 507015"/>
                    <a:gd name="connsiteY89" fmla="*/ 66294 h 135254"/>
                    <a:gd name="connsiteX90" fmla="*/ 76962 w 507015"/>
                    <a:gd name="connsiteY90" fmla="*/ 134303 h 135254"/>
                    <a:gd name="connsiteX91" fmla="*/ 99060 w 507015"/>
                    <a:gd name="connsiteY91" fmla="*/ 134303 h 135254"/>
                    <a:gd name="connsiteX92" fmla="*/ 99060 w 507015"/>
                    <a:gd name="connsiteY92" fmla="*/ 66294 h 135254"/>
                    <a:gd name="connsiteX93" fmla="*/ 102489 w 507015"/>
                    <a:gd name="connsiteY93" fmla="*/ 4286 h 135254"/>
                    <a:gd name="connsiteX94" fmla="*/ 80391 w 507015"/>
                    <a:gd name="connsiteY94" fmla="*/ 4286 h 135254"/>
                    <a:gd name="connsiteX95" fmla="*/ 80391 w 507015"/>
                    <a:gd name="connsiteY95" fmla="*/ 62865 h 135254"/>
                    <a:gd name="connsiteX96" fmla="*/ 102489 w 507015"/>
                    <a:gd name="connsiteY96" fmla="*/ 62865 h 135254"/>
                    <a:gd name="connsiteX97" fmla="*/ 102489 w 507015"/>
                    <a:gd name="connsiteY97" fmla="*/ 4286 h 135254"/>
                    <a:gd name="connsiteX98" fmla="*/ 0 w 507015"/>
                    <a:gd name="connsiteY98" fmla="*/ 66294 h 135254"/>
                    <a:gd name="connsiteX99" fmla="*/ 22098 w 507015"/>
                    <a:gd name="connsiteY99" fmla="*/ 66294 h 135254"/>
                    <a:gd name="connsiteX100" fmla="*/ 22098 w 507015"/>
                    <a:gd name="connsiteY100" fmla="*/ 117158 h 135254"/>
                    <a:gd name="connsiteX101" fmla="*/ 30766 w 507015"/>
                    <a:gd name="connsiteY101" fmla="*/ 117158 h 135254"/>
                    <a:gd name="connsiteX102" fmla="*/ 41434 w 507015"/>
                    <a:gd name="connsiteY102" fmla="*/ 106299 h 135254"/>
                    <a:gd name="connsiteX103" fmla="*/ 41434 w 507015"/>
                    <a:gd name="connsiteY103" fmla="*/ 66199 h 135254"/>
                    <a:gd name="connsiteX104" fmla="*/ 63341 w 507015"/>
                    <a:gd name="connsiteY104" fmla="*/ 66199 h 135254"/>
                    <a:gd name="connsiteX105" fmla="*/ 63341 w 507015"/>
                    <a:gd name="connsiteY105" fmla="*/ 106299 h 135254"/>
                    <a:gd name="connsiteX106" fmla="*/ 30766 w 507015"/>
                    <a:gd name="connsiteY106" fmla="*/ 134303 h 135254"/>
                    <a:gd name="connsiteX107" fmla="*/ 0 w 507015"/>
                    <a:gd name="connsiteY107" fmla="*/ 134303 h 135254"/>
                    <a:gd name="connsiteX108" fmla="*/ 0 w 507015"/>
                    <a:gd name="connsiteY108" fmla="*/ 66294 h 135254"/>
                    <a:gd name="connsiteX109" fmla="*/ 25527 w 507015"/>
                    <a:gd name="connsiteY109" fmla="*/ 62865 h 135254"/>
                    <a:gd name="connsiteX110" fmla="*/ 3429 w 507015"/>
                    <a:gd name="connsiteY110" fmla="*/ 62865 h 135254"/>
                    <a:gd name="connsiteX111" fmla="*/ 3429 w 507015"/>
                    <a:gd name="connsiteY111" fmla="*/ 4286 h 135254"/>
                    <a:gd name="connsiteX112" fmla="*/ 34290 w 507015"/>
                    <a:gd name="connsiteY112" fmla="*/ 4286 h 135254"/>
                    <a:gd name="connsiteX113" fmla="*/ 66865 w 507015"/>
                    <a:gd name="connsiteY113" fmla="*/ 32099 h 135254"/>
                    <a:gd name="connsiteX114" fmla="*/ 66865 w 507015"/>
                    <a:gd name="connsiteY114" fmla="*/ 62865 h 135254"/>
                    <a:gd name="connsiteX115" fmla="*/ 44958 w 507015"/>
                    <a:gd name="connsiteY115" fmla="*/ 62865 h 135254"/>
                    <a:gd name="connsiteX116" fmla="*/ 44958 w 507015"/>
                    <a:gd name="connsiteY116" fmla="*/ 32099 h 135254"/>
                    <a:gd name="connsiteX117" fmla="*/ 34290 w 507015"/>
                    <a:gd name="connsiteY117" fmla="*/ 21431 h 135254"/>
                    <a:gd name="connsiteX118" fmla="*/ 25622 w 507015"/>
                    <a:gd name="connsiteY118" fmla="*/ 21431 h 135254"/>
                    <a:gd name="connsiteX119" fmla="*/ 25622 w 507015"/>
                    <a:gd name="connsiteY119" fmla="*/ 62865 h 135254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  <a:cxn ang="0">
                      <a:pos x="connsiteX4" y="connsiteY4"/>
                    </a:cxn>
                    <a:cxn ang="0">
                      <a:pos x="connsiteX5" y="connsiteY5"/>
                    </a:cxn>
                    <a:cxn ang="0">
                      <a:pos x="connsiteX6" y="connsiteY6"/>
                    </a:cxn>
                    <a:cxn ang="0">
                      <a:pos x="connsiteX7" y="connsiteY7"/>
                    </a:cxn>
                    <a:cxn ang="0">
                      <a:pos x="connsiteX8" y="connsiteY8"/>
                    </a:cxn>
                    <a:cxn ang="0">
                      <a:pos x="connsiteX9" y="connsiteY9"/>
                    </a:cxn>
                    <a:cxn ang="0">
                      <a:pos x="connsiteX10" y="connsiteY10"/>
                    </a:cxn>
                    <a:cxn ang="0">
                      <a:pos x="connsiteX11" y="connsiteY11"/>
                    </a:cxn>
                    <a:cxn ang="0">
                      <a:pos x="connsiteX12" y="connsiteY12"/>
                    </a:cxn>
                    <a:cxn ang="0">
                      <a:pos x="connsiteX13" y="connsiteY13"/>
                    </a:cxn>
                    <a:cxn ang="0">
                      <a:pos x="connsiteX14" y="connsiteY14"/>
                    </a:cxn>
                    <a:cxn ang="0">
                      <a:pos x="connsiteX15" y="connsiteY15"/>
                    </a:cxn>
                    <a:cxn ang="0">
                      <a:pos x="connsiteX16" y="connsiteY16"/>
                    </a:cxn>
                    <a:cxn ang="0">
                      <a:pos x="connsiteX17" y="connsiteY17"/>
                    </a:cxn>
                    <a:cxn ang="0">
                      <a:pos x="connsiteX18" y="connsiteY18"/>
                    </a:cxn>
                    <a:cxn ang="0">
                      <a:pos x="connsiteX19" y="connsiteY19"/>
                    </a:cxn>
                    <a:cxn ang="0">
                      <a:pos x="connsiteX20" y="connsiteY20"/>
                    </a:cxn>
                    <a:cxn ang="0">
                      <a:pos x="connsiteX21" y="connsiteY21"/>
                    </a:cxn>
                    <a:cxn ang="0">
                      <a:pos x="connsiteX22" y="connsiteY22"/>
                    </a:cxn>
                    <a:cxn ang="0">
                      <a:pos x="connsiteX23" y="connsiteY23"/>
                    </a:cxn>
                    <a:cxn ang="0">
                      <a:pos x="connsiteX24" y="connsiteY24"/>
                    </a:cxn>
                    <a:cxn ang="0">
                      <a:pos x="connsiteX25" y="connsiteY25"/>
                    </a:cxn>
                    <a:cxn ang="0">
                      <a:pos x="connsiteX26" y="connsiteY26"/>
                    </a:cxn>
                    <a:cxn ang="0">
                      <a:pos x="connsiteX27" y="connsiteY27"/>
                    </a:cxn>
                    <a:cxn ang="0">
                      <a:pos x="connsiteX28" y="connsiteY28"/>
                    </a:cxn>
                    <a:cxn ang="0">
                      <a:pos x="connsiteX29" y="connsiteY29"/>
                    </a:cxn>
                    <a:cxn ang="0">
                      <a:pos x="connsiteX30" y="connsiteY30"/>
                    </a:cxn>
                    <a:cxn ang="0">
                      <a:pos x="connsiteX31" y="connsiteY31"/>
                    </a:cxn>
                    <a:cxn ang="0">
                      <a:pos x="connsiteX32" y="connsiteY32"/>
                    </a:cxn>
                    <a:cxn ang="0">
                      <a:pos x="connsiteX33" y="connsiteY33"/>
                    </a:cxn>
                    <a:cxn ang="0">
                      <a:pos x="connsiteX34" y="connsiteY34"/>
                    </a:cxn>
                    <a:cxn ang="0">
                      <a:pos x="connsiteX35" y="connsiteY35"/>
                    </a:cxn>
                    <a:cxn ang="0">
                      <a:pos x="connsiteX36" y="connsiteY36"/>
                    </a:cxn>
                    <a:cxn ang="0">
                      <a:pos x="connsiteX37" y="connsiteY37"/>
                    </a:cxn>
                    <a:cxn ang="0">
                      <a:pos x="connsiteX38" y="connsiteY38"/>
                    </a:cxn>
                    <a:cxn ang="0">
                      <a:pos x="connsiteX39" y="connsiteY39"/>
                    </a:cxn>
                    <a:cxn ang="0">
                      <a:pos x="connsiteX40" y="connsiteY40"/>
                    </a:cxn>
                    <a:cxn ang="0">
                      <a:pos x="connsiteX41" y="connsiteY41"/>
                    </a:cxn>
                    <a:cxn ang="0">
                      <a:pos x="connsiteX42" y="connsiteY42"/>
                    </a:cxn>
                    <a:cxn ang="0">
                      <a:pos x="connsiteX43" y="connsiteY43"/>
                    </a:cxn>
                    <a:cxn ang="0">
                      <a:pos x="connsiteX44" y="connsiteY44"/>
                    </a:cxn>
                    <a:cxn ang="0">
                      <a:pos x="connsiteX45" y="connsiteY45"/>
                    </a:cxn>
                    <a:cxn ang="0">
                      <a:pos x="connsiteX46" y="connsiteY46"/>
                    </a:cxn>
                    <a:cxn ang="0">
                      <a:pos x="connsiteX47" y="connsiteY47"/>
                    </a:cxn>
                    <a:cxn ang="0">
                      <a:pos x="connsiteX48" y="connsiteY48"/>
                    </a:cxn>
                    <a:cxn ang="0">
                      <a:pos x="connsiteX49" y="connsiteY49"/>
                    </a:cxn>
                    <a:cxn ang="0">
                      <a:pos x="connsiteX50" y="connsiteY50"/>
                    </a:cxn>
                    <a:cxn ang="0">
                      <a:pos x="connsiteX51" y="connsiteY51"/>
                    </a:cxn>
                    <a:cxn ang="0">
                      <a:pos x="connsiteX52" y="connsiteY52"/>
                    </a:cxn>
                    <a:cxn ang="0">
                      <a:pos x="connsiteX53" y="connsiteY53"/>
                    </a:cxn>
                    <a:cxn ang="0">
                      <a:pos x="connsiteX54" y="connsiteY54"/>
                    </a:cxn>
                    <a:cxn ang="0">
                      <a:pos x="connsiteX55" y="connsiteY55"/>
                    </a:cxn>
                    <a:cxn ang="0">
                      <a:pos x="connsiteX56" y="connsiteY56"/>
                    </a:cxn>
                    <a:cxn ang="0">
                      <a:pos x="connsiteX57" y="connsiteY57"/>
                    </a:cxn>
                    <a:cxn ang="0">
                      <a:pos x="connsiteX58" y="connsiteY58"/>
                    </a:cxn>
                    <a:cxn ang="0">
                      <a:pos x="connsiteX59" y="connsiteY59"/>
                    </a:cxn>
                    <a:cxn ang="0">
                      <a:pos x="connsiteX60" y="connsiteY60"/>
                    </a:cxn>
                    <a:cxn ang="0">
                      <a:pos x="connsiteX61" y="connsiteY61"/>
                    </a:cxn>
                    <a:cxn ang="0">
                      <a:pos x="connsiteX62" y="connsiteY62"/>
                    </a:cxn>
                    <a:cxn ang="0">
                      <a:pos x="connsiteX63" y="connsiteY63"/>
                    </a:cxn>
                    <a:cxn ang="0">
                      <a:pos x="connsiteX64" y="connsiteY64"/>
                    </a:cxn>
                    <a:cxn ang="0">
                      <a:pos x="connsiteX65" y="connsiteY65"/>
                    </a:cxn>
                    <a:cxn ang="0">
                      <a:pos x="connsiteX66" y="connsiteY66"/>
                    </a:cxn>
                    <a:cxn ang="0">
                      <a:pos x="connsiteX67" y="connsiteY67"/>
                    </a:cxn>
                    <a:cxn ang="0">
                      <a:pos x="connsiteX68" y="connsiteY68"/>
                    </a:cxn>
                    <a:cxn ang="0">
                      <a:pos x="connsiteX69" y="connsiteY69"/>
                    </a:cxn>
                    <a:cxn ang="0">
                      <a:pos x="connsiteX70" y="connsiteY70"/>
                    </a:cxn>
                    <a:cxn ang="0">
                      <a:pos x="connsiteX71" y="connsiteY71"/>
                    </a:cxn>
                    <a:cxn ang="0">
                      <a:pos x="connsiteX72" y="connsiteY72"/>
                    </a:cxn>
                    <a:cxn ang="0">
                      <a:pos x="connsiteX73" y="connsiteY73"/>
                    </a:cxn>
                    <a:cxn ang="0">
                      <a:pos x="connsiteX74" y="connsiteY74"/>
                    </a:cxn>
                    <a:cxn ang="0">
                      <a:pos x="connsiteX75" y="connsiteY75"/>
                    </a:cxn>
                    <a:cxn ang="0">
                      <a:pos x="connsiteX76" y="connsiteY76"/>
                    </a:cxn>
                    <a:cxn ang="0">
                      <a:pos x="connsiteX77" y="connsiteY77"/>
                    </a:cxn>
                    <a:cxn ang="0">
                      <a:pos x="connsiteX78" y="connsiteY78"/>
                    </a:cxn>
                    <a:cxn ang="0">
                      <a:pos x="connsiteX79" y="connsiteY79"/>
                    </a:cxn>
                    <a:cxn ang="0">
                      <a:pos x="connsiteX80" y="connsiteY80"/>
                    </a:cxn>
                    <a:cxn ang="0">
                      <a:pos x="connsiteX81" y="connsiteY81"/>
                    </a:cxn>
                    <a:cxn ang="0">
                      <a:pos x="connsiteX82" y="connsiteY82"/>
                    </a:cxn>
                    <a:cxn ang="0">
                      <a:pos x="connsiteX83" y="connsiteY83"/>
                    </a:cxn>
                    <a:cxn ang="0">
                      <a:pos x="connsiteX84" y="connsiteY84"/>
                    </a:cxn>
                    <a:cxn ang="0">
                      <a:pos x="connsiteX85" y="connsiteY85"/>
                    </a:cxn>
                    <a:cxn ang="0">
                      <a:pos x="connsiteX86" y="connsiteY86"/>
                    </a:cxn>
                    <a:cxn ang="0">
                      <a:pos x="connsiteX87" y="connsiteY87"/>
                    </a:cxn>
                    <a:cxn ang="0">
                      <a:pos x="connsiteX88" y="connsiteY88"/>
                    </a:cxn>
                    <a:cxn ang="0">
                      <a:pos x="connsiteX89" y="connsiteY89"/>
                    </a:cxn>
                    <a:cxn ang="0">
                      <a:pos x="connsiteX90" y="connsiteY90"/>
                    </a:cxn>
                    <a:cxn ang="0">
                      <a:pos x="connsiteX91" y="connsiteY91"/>
                    </a:cxn>
                    <a:cxn ang="0">
                      <a:pos x="connsiteX92" y="connsiteY92"/>
                    </a:cxn>
                    <a:cxn ang="0">
                      <a:pos x="connsiteX93" y="connsiteY93"/>
                    </a:cxn>
                    <a:cxn ang="0">
                      <a:pos x="connsiteX94" y="connsiteY94"/>
                    </a:cxn>
                    <a:cxn ang="0">
                      <a:pos x="connsiteX95" y="connsiteY95"/>
                    </a:cxn>
                    <a:cxn ang="0">
                      <a:pos x="connsiteX96" y="connsiteY96"/>
                    </a:cxn>
                    <a:cxn ang="0">
                      <a:pos x="connsiteX97" y="connsiteY97"/>
                    </a:cxn>
                    <a:cxn ang="0">
                      <a:pos x="connsiteX98" y="connsiteY98"/>
                    </a:cxn>
                    <a:cxn ang="0">
                      <a:pos x="connsiteX99" y="connsiteY99"/>
                    </a:cxn>
                    <a:cxn ang="0">
                      <a:pos x="connsiteX100" y="connsiteY100"/>
                    </a:cxn>
                    <a:cxn ang="0">
                      <a:pos x="connsiteX101" y="connsiteY101"/>
                    </a:cxn>
                    <a:cxn ang="0">
                      <a:pos x="connsiteX102" y="connsiteY102"/>
                    </a:cxn>
                    <a:cxn ang="0">
                      <a:pos x="connsiteX103" y="connsiteY103"/>
                    </a:cxn>
                    <a:cxn ang="0">
                      <a:pos x="connsiteX104" y="connsiteY104"/>
                    </a:cxn>
                    <a:cxn ang="0">
                      <a:pos x="connsiteX105" y="connsiteY105"/>
                    </a:cxn>
                    <a:cxn ang="0">
                      <a:pos x="connsiteX106" y="connsiteY106"/>
                    </a:cxn>
                    <a:cxn ang="0">
                      <a:pos x="connsiteX107" y="connsiteY107"/>
                    </a:cxn>
                    <a:cxn ang="0">
                      <a:pos x="connsiteX108" y="connsiteY108"/>
                    </a:cxn>
                    <a:cxn ang="0">
                      <a:pos x="connsiteX109" y="connsiteY109"/>
                    </a:cxn>
                    <a:cxn ang="0">
                      <a:pos x="connsiteX110" y="connsiteY110"/>
                    </a:cxn>
                    <a:cxn ang="0">
                      <a:pos x="connsiteX111" y="connsiteY111"/>
                    </a:cxn>
                    <a:cxn ang="0">
                      <a:pos x="connsiteX112" y="connsiteY112"/>
                    </a:cxn>
                    <a:cxn ang="0">
                      <a:pos x="connsiteX113" y="connsiteY113"/>
                    </a:cxn>
                    <a:cxn ang="0">
                      <a:pos x="connsiteX114" y="connsiteY114"/>
                    </a:cxn>
                    <a:cxn ang="0">
                      <a:pos x="connsiteX115" y="connsiteY115"/>
                    </a:cxn>
                    <a:cxn ang="0">
                      <a:pos x="connsiteX116" y="connsiteY116"/>
                    </a:cxn>
                    <a:cxn ang="0">
                      <a:pos x="connsiteX117" y="connsiteY117"/>
                    </a:cxn>
                    <a:cxn ang="0">
                      <a:pos x="connsiteX118" y="connsiteY118"/>
                    </a:cxn>
                    <a:cxn ang="0">
                      <a:pos x="connsiteX119" y="connsiteY119"/>
                    </a:cxn>
                  </a:cxnLst>
                  <a:rect l="l" t="t" r="r" b="b"/>
                  <a:pathLst>
                    <a:path w="507015" h="135254">
                      <a:moveTo>
                        <a:pt x="410813" y="62865"/>
                      </a:moveTo>
                      <a:lnTo>
                        <a:pt x="388715" y="62865"/>
                      </a:lnTo>
                      <a:lnTo>
                        <a:pt x="388715" y="130873"/>
                      </a:lnTo>
                      <a:lnTo>
                        <a:pt x="410813" y="130873"/>
                      </a:lnTo>
                      <a:lnTo>
                        <a:pt x="410813" y="62865"/>
                      </a:lnTo>
                      <a:close/>
                      <a:moveTo>
                        <a:pt x="414242" y="59531"/>
                      </a:moveTo>
                      <a:lnTo>
                        <a:pt x="392144" y="59531"/>
                      </a:lnTo>
                      <a:lnTo>
                        <a:pt x="392144" y="18097"/>
                      </a:lnTo>
                      <a:lnTo>
                        <a:pt x="368427" y="18097"/>
                      </a:lnTo>
                      <a:lnTo>
                        <a:pt x="368427" y="952"/>
                      </a:lnTo>
                      <a:lnTo>
                        <a:pt x="437959" y="952"/>
                      </a:lnTo>
                      <a:lnTo>
                        <a:pt x="437959" y="18097"/>
                      </a:lnTo>
                      <a:lnTo>
                        <a:pt x="414242" y="18097"/>
                      </a:lnTo>
                      <a:lnTo>
                        <a:pt x="414242" y="59531"/>
                      </a:lnTo>
                      <a:close/>
                      <a:moveTo>
                        <a:pt x="358807" y="62865"/>
                      </a:moveTo>
                      <a:lnTo>
                        <a:pt x="336709" y="62865"/>
                      </a:lnTo>
                      <a:lnTo>
                        <a:pt x="336709" y="130873"/>
                      </a:lnTo>
                      <a:lnTo>
                        <a:pt x="358807" y="130873"/>
                      </a:lnTo>
                      <a:lnTo>
                        <a:pt x="358807" y="62865"/>
                      </a:lnTo>
                      <a:close/>
                      <a:moveTo>
                        <a:pt x="362140" y="857"/>
                      </a:moveTo>
                      <a:lnTo>
                        <a:pt x="340042" y="857"/>
                      </a:lnTo>
                      <a:lnTo>
                        <a:pt x="340042" y="59436"/>
                      </a:lnTo>
                      <a:lnTo>
                        <a:pt x="362140" y="59436"/>
                      </a:lnTo>
                      <a:lnTo>
                        <a:pt x="362140" y="857"/>
                      </a:lnTo>
                      <a:close/>
                      <a:moveTo>
                        <a:pt x="439579" y="104680"/>
                      </a:moveTo>
                      <a:lnTo>
                        <a:pt x="439579" y="62865"/>
                      </a:lnTo>
                      <a:lnTo>
                        <a:pt x="461677" y="62865"/>
                      </a:lnTo>
                      <a:lnTo>
                        <a:pt x="461677" y="104680"/>
                      </a:lnTo>
                      <a:cubicBezTo>
                        <a:pt x="461677" y="110585"/>
                        <a:pt x="464248" y="114681"/>
                        <a:pt x="471392" y="114681"/>
                      </a:cubicBezTo>
                      <a:cubicBezTo>
                        <a:pt x="478536" y="114681"/>
                        <a:pt x="481298" y="110681"/>
                        <a:pt x="481298" y="104680"/>
                      </a:cubicBezTo>
                      <a:lnTo>
                        <a:pt x="481298" y="62865"/>
                      </a:lnTo>
                      <a:lnTo>
                        <a:pt x="503396" y="62865"/>
                      </a:lnTo>
                      <a:lnTo>
                        <a:pt x="503396" y="104680"/>
                      </a:lnTo>
                      <a:cubicBezTo>
                        <a:pt x="503396" y="122873"/>
                        <a:pt x="493300" y="131826"/>
                        <a:pt x="471297" y="131826"/>
                      </a:cubicBezTo>
                      <a:cubicBezTo>
                        <a:pt x="449294" y="131826"/>
                        <a:pt x="439388" y="122873"/>
                        <a:pt x="439388" y="104680"/>
                      </a:cubicBezTo>
                      <a:close/>
                      <a:moveTo>
                        <a:pt x="465106" y="59531"/>
                      </a:moveTo>
                      <a:lnTo>
                        <a:pt x="443008" y="59531"/>
                      </a:lnTo>
                      <a:lnTo>
                        <a:pt x="443008" y="27146"/>
                      </a:lnTo>
                      <a:cubicBezTo>
                        <a:pt x="443008" y="8953"/>
                        <a:pt x="452914" y="0"/>
                        <a:pt x="474916" y="0"/>
                      </a:cubicBezTo>
                      <a:cubicBezTo>
                        <a:pt x="496919" y="0"/>
                        <a:pt x="507016" y="8953"/>
                        <a:pt x="507016" y="27146"/>
                      </a:cubicBezTo>
                      <a:lnTo>
                        <a:pt x="507016" y="59531"/>
                      </a:lnTo>
                      <a:lnTo>
                        <a:pt x="484918" y="59531"/>
                      </a:lnTo>
                      <a:lnTo>
                        <a:pt x="484918" y="27146"/>
                      </a:lnTo>
                      <a:cubicBezTo>
                        <a:pt x="484918" y="21241"/>
                        <a:pt x="482155" y="17145"/>
                        <a:pt x="475012" y="17145"/>
                      </a:cubicBezTo>
                      <a:cubicBezTo>
                        <a:pt x="467868" y="17145"/>
                        <a:pt x="465296" y="21145"/>
                        <a:pt x="465296" y="27146"/>
                      </a:cubicBezTo>
                      <a:lnTo>
                        <a:pt x="465296" y="59531"/>
                      </a:lnTo>
                      <a:close/>
                      <a:moveTo>
                        <a:pt x="225552" y="66294"/>
                      </a:moveTo>
                      <a:lnTo>
                        <a:pt x="203454" y="66294"/>
                      </a:lnTo>
                      <a:lnTo>
                        <a:pt x="203454" y="134303"/>
                      </a:lnTo>
                      <a:lnTo>
                        <a:pt x="225552" y="134303"/>
                      </a:lnTo>
                      <a:lnTo>
                        <a:pt x="225552" y="66294"/>
                      </a:lnTo>
                      <a:close/>
                      <a:moveTo>
                        <a:pt x="252698" y="4286"/>
                      </a:moveTo>
                      <a:lnTo>
                        <a:pt x="252698" y="21431"/>
                      </a:lnTo>
                      <a:lnTo>
                        <a:pt x="228981" y="21431"/>
                      </a:lnTo>
                      <a:lnTo>
                        <a:pt x="228981" y="62865"/>
                      </a:lnTo>
                      <a:lnTo>
                        <a:pt x="206883" y="62865"/>
                      </a:lnTo>
                      <a:lnTo>
                        <a:pt x="206883" y="21431"/>
                      </a:lnTo>
                      <a:lnTo>
                        <a:pt x="183166" y="21431"/>
                      </a:lnTo>
                      <a:lnTo>
                        <a:pt x="183166" y="4286"/>
                      </a:lnTo>
                      <a:lnTo>
                        <a:pt x="252698" y="4286"/>
                      </a:lnTo>
                      <a:close/>
                      <a:moveTo>
                        <a:pt x="120301" y="66294"/>
                      </a:moveTo>
                      <a:lnTo>
                        <a:pt x="152686" y="66294"/>
                      </a:lnTo>
                      <a:lnTo>
                        <a:pt x="160115" y="73152"/>
                      </a:lnTo>
                      <a:cubicBezTo>
                        <a:pt x="171069" y="82963"/>
                        <a:pt x="173546" y="91154"/>
                        <a:pt x="173546" y="108109"/>
                      </a:cubicBezTo>
                      <a:cubicBezTo>
                        <a:pt x="173546" y="126301"/>
                        <a:pt x="163639" y="135255"/>
                        <a:pt x="141637" y="135255"/>
                      </a:cubicBezTo>
                      <a:cubicBezTo>
                        <a:pt x="119634" y="135255"/>
                        <a:pt x="109728" y="126301"/>
                        <a:pt x="109728" y="108109"/>
                      </a:cubicBezTo>
                      <a:lnTo>
                        <a:pt x="109728" y="88201"/>
                      </a:lnTo>
                      <a:lnTo>
                        <a:pt x="131635" y="88201"/>
                      </a:lnTo>
                      <a:lnTo>
                        <a:pt x="131635" y="108109"/>
                      </a:lnTo>
                      <a:cubicBezTo>
                        <a:pt x="131635" y="114014"/>
                        <a:pt x="134398" y="118110"/>
                        <a:pt x="141541" y="118110"/>
                      </a:cubicBezTo>
                      <a:cubicBezTo>
                        <a:pt x="148685" y="118110"/>
                        <a:pt x="151447" y="114110"/>
                        <a:pt x="151447" y="108109"/>
                      </a:cubicBezTo>
                      <a:cubicBezTo>
                        <a:pt x="151447" y="98298"/>
                        <a:pt x="150019" y="93631"/>
                        <a:pt x="142589" y="86773"/>
                      </a:cubicBezTo>
                      <a:lnTo>
                        <a:pt x="122872" y="68961"/>
                      </a:lnTo>
                      <a:cubicBezTo>
                        <a:pt x="121920" y="68104"/>
                        <a:pt x="120967" y="67247"/>
                        <a:pt x="120110" y="66294"/>
                      </a:cubicBezTo>
                      <a:lnTo>
                        <a:pt x="120110" y="66294"/>
                      </a:lnTo>
                      <a:close/>
                      <a:moveTo>
                        <a:pt x="156115" y="62865"/>
                      </a:moveTo>
                      <a:lnTo>
                        <a:pt x="123730" y="62865"/>
                      </a:lnTo>
                      <a:cubicBezTo>
                        <a:pt x="115157" y="54102"/>
                        <a:pt x="113252" y="45910"/>
                        <a:pt x="113252" y="30480"/>
                      </a:cubicBezTo>
                      <a:cubicBezTo>
                        <a:pt x="113252" y="12287"/>
                        <a:pt x="123158" y="3334"/>
                        <a:pt x="145161" y="3334"/>
                      </a:cubicBezTo>
                      <a:cubicBezTo>
                        <a:pt x="167164" y="3334"/>
                        <a:pt x="177070" y="12287"/>
                        <a:pt x="177070" y="30480"/>
                      </a:cubicBezTo>
                      <a:lnTo>
                        <a:pt x="177070" y="50197"/>
                      </a:lnTo>
                      <a:lnTo>
                        <a:pt x="155162" y="50197"/>
                      </a:lnTo>
                      <a:lnTo>
                        <a:pt x="155162" y="30480"/>
                      </a:lnTo>
                      <a:cubicBezTo>
                        <a:pt x="155162" y="24575"/>
                        <a:pt x="152400" y="20479"/>
                        <a:pt x="145256" y="20479"/>
                      </a:cubicBezTo>
                      <a:cubicBezTo>
                        <a:pt x="138113" y="20479"/>
                        <a:pt x="135350" y="24479"/>
                        <a:pt x="135350" y="30480"/>
                      </a:cubicBezTo>
                      <a:cubicBezTo>
                        <a:pt x="135350" y="40291"/>
                        <a:pt x="136779" y="44958"/>
                        <a:pt x="144208" y="51816"/>
                      </a:cubicBezTo>
                      <a:lnTo>
                        <a:pt x="156210" y="62865"/>
                      </a:lnTo>
                      <a:lnTo>
                        <a:pt x="156210" y="62865"/>
                      </a:lnTo>
                      <a:close/>
                      <a:moveTo>
                        <a:pt x="99060" y="66294"/>
                      </a:moveTo>
                      <a:lnTo>
                        <a:pt x="76962" y="66294"/>
                      </a:lnTo>
                      <a:lnTo>
                        <a:pt x="76962" y="134303"/>
                      </a:lnTo>
                      <a:lnTo>
                        <a:pt x="99060" y="134303"/>
                      </a:lnTo>
                      <a:lnTo>
                        <a:pt x="99060" y="66294"/>
                      </a:lnTo>
                      <a:close/>
                      <a:moveTo>
                        <a:pt x="102489" y="4286"/>
                      </a:moveTo>
                      <a:lnTo>
                        <a:pt x="80391" y="4286"/>
                      </a:lnTo>
                      <a:lnTo>
                        <a:pt x="80391" y="62865"/>
                      </a:lnTo>
                      <a:lnTo>
                        <a:pt x="102489" y="62865"/>
                      </a:lnTo>
                      <a:lnTo>
                        <a:pt x="102489" y="4286"/>
                      </a:lnTo>
                      <a:close/>
                      <a:moveTo>
                        <a:pt x="0" y="66294"/>
                      </a:moveTo>
                      <a:lnTo>
                        <a:pt x="22098" y="66294"/>
                      </a:lnTo>
                      <a:lnTo>
                        <a:pt x="22098" y="117158"/>
                      </a:lnTo>
                      <a:lnTo>
                        <a:pt x="30766" y="117158"/>
                      </a:lnTo>
                      <a:cubicBezTo>
                        <a:pt x="38386" y="117158"/>
                        <a:pt x="41434" y="112776"/>
                        <a:pt x="41434" y="106299"/>
                      </a:cubicBezTo>
                      <a:lnTo>
                        <a:pt x="41434" y="66199"/>
                      </a:lnTo>
                      <a:lnTo>
                        <a:pt x="63341" y="66199"/>
                      </a:lnTo>
                      <a:lnTo>
                        <a:pt x="63341" y="106299"/>
                      </a:lnTo>
                      <a:cubicBezTo>
                        <a:pt x="63341" y="125159"/>
                        <a:pt x="53245" y="134303"/>
                        <a:pt x="30766" y="134303"/>
                      </a:cubicBezTo>
                      <a:lnTo>
                        <a:pt x="0" y="134303"/>
                      </a:lnTo>
                      <a:lnTo>
                        <a:pt x="0" y="66294"/>
                      </a:lnTo>
                      <a:close/>
                      <a:moveTo>
                        <a:pt x="25527" y="62865"/>
                      </a:moveTo>
                      <a:lnTo>
                        <a:pt x="3429" y="62865"/>
                      </a:lnTo>
                      <a:lnTo>
                        <a:pt x="3429" y="4286"/>
                      </a:lnTo>
                      <a:lnTo>
                        <a:pt x="34290" y="4286"/>
                      </a:lnTo>
                      <a:cubicBezTo>
                        <a:pt x="56769" y="4286"/>
                        <a:pt x="66865" y="13335"/>
                        <a:pt x="66865" y="32099"/>
                      </a:cubicBezTo>
                      <a:lnTo>
                        <a:pt x="66865" y="62865"/>
                      </a:lnTo>
                      <a:lnTo>
                        <a:pt x="44958" y="62865"/>
                      </a:lnTo>
                      <a:lnTo>
                        <a:pt x="44958" y="32099"/>
                      </a:lnTo>
                      <a:cubicBezTo>
                        <a:pt x="44958" y="25813"/>
                        <a:pt x="42005" y="21431"/>
                        <a:pt x="34290" y="21431"/>
                      </a:cubicBezTo>
                      <a:lnTo>
                        <a:pt x="25622" y="21431"/>
                      </a:lnTo>
                      <a:lnTo>
                        <a:pt x="25622" y="62865"/>
                      </a:lnTo>
                      <a:close/>
                    </a:path>
                  </a:pathLst>
                </a:custGeom>
                <a:solidFill>
                  <a:srgbClr val="FFFFFF"/>
                </a:solidFill>
                <a:ln w="9525" cap="flat">
                  <a:noFill/>
                  <a:prstDash val="solid"/>
                  <a:miter/>
                </a:ln>
              </p:spPr>
              <p:txBody>
                <a:bodyPr rtlCol="0" anchor="ctr"/>
                <a:lstStyle/>
                <a:p>
                  <a:endParaRPr lang="pt-BR"/>
                </a:p>
              </p:txBody>
            </p:sp>
          </p:grpSp>
          <p:grpSp>
            <p:nvGrpSpPr>
              <p:cNvPr id="25" name="Gráfico 17">
                <a:extLst>
                  <a:ext uri="{FF2B5EF4-FFF2-40B4-BE49-F238E27FC236}">
                    <a16:creationId xmlns:a16="http://schemas.microsoft.com/office/drawing/2014/main" id="{BB2CBBD5-A89B-247F-5374-AD1A6C455873}"/>
                  </a:ext>
                </a:extLst>
              </p:cNvPr>
              <p:cNvGrpSpPr/>
              <p:nvPr/>
            </p:nvGrpSpPr>
            <p:grpSpPr>
              <a:xfrm>
                <a:off x="9080817" y="5009991"/>
                <a:ext cx="481393" cy="41243"/>
                <a:chOff x="9080817" y="5009991"/>
                <a:chExt cx="481393" cy="41243"/>
              </a:xfrm>
              <a:solidFill>
                <a:srgbClr val="FFFFFF"/>
              </a:solidFill>
            </p:grpSpPr>
            <p:grpSp>
              <p:nvGrpSpPr>
                <p:cNvPr id="151" name="Gráfico 17">
                  <a:extLst>
                    <a:ext uri="{FF2B5EF4-FFF2-40B4-BE49-F238E27FC236}">
                      <a16:creationId xmlns:a16="http://schemas.microsoft.com/office/drawing/2014/main" id="{30C76960-57A5-628A-4339-AFF36DB21F22}"/>
                    </a:ext>
                  </a:extLst>
                </p:cNvPr>
                <p:cNvGrpSpPr/>
                <p:nvPr/>
              </p:nvGrpSpPr>
              <p:grpSpPr>
                <a:xfrm>
                  <a:off x="9080817" y="5027612"/>
                  <a:ext cx="229647" cy="23621"/>
                  <a:chOff x="9080817" y="5027612"/>
                  <a:chExt cx="229647" cy="23621"/>
                </a:xfrm>
                <a:solidFill>
                  <a:srgbClr val="FFFFFF"/>
                </a:solidFill>
              </p:grpSpPr>
              <p:sp>
                <p:nvSpPr>
                  <p:cNvPr id="160" name="Forma Livre: Forma 36">
                    <a:extLst>
                      <a:ext uri="{FF2B5EF4-FFF2-40B4-BE49-F238E27FC236}">
                        <a16:creationId xmlns:a16="http://schemas.microsoft.com/office/drawing/2014/main" id="{5712E917-021E-8823-5C11-67545A9ADD88}"/>
                      </a:ext>
                    </a:extLst>
                  </p:cNvPr>
                  <p:cNvSpPr/>
                  <p:nvPr/>
                </p:nvSpPr>
                <p:spPr>
                  <a:xfrm>
                    <a:off x="9080817" y="5027993"/>
                    <a:ext cx="18573" cy="23240"/>
                  </a:xfrm>
                  <a:custGeom>
                    <a:avLst/>
                    <a:gdLst>
                      <a:gd name="connsiteX0" fmla="*/ 95 w 18573"/>
                      <a:gd name="connsiteY0" fmla="*/ 0 h 23240"/>
                      <a:gd name="connsiteX1" fmla="*/ 5239 w 18573"/>
                      <a:gd name="connsiteY1" fmla="*/ 0 h 23240"/>
                      <a:gd name="connsiteX2" fmla="*/ 5239 w 18573"/>
                      <a:gd name="connsiteY2" fmla="*/ 14097 h 23240"/>
                      <a:gd name="connsiteX3" fmla="*/ 9334 w 18573"/>
                      <a:gd name="connsiteY3" fmla="*/ 18383 h 23240"/>
                      <a:gd name="connsiteX4" fmla="*/ 13430 w 18573"/>
                      <a:gd name="connsiteY4" fmla="*/ 14097 h 23240"/>
                      <a:gd name="connsiteX5" fmla="*/ 13430 w 18573"/>
                      <a:gd name="connsiteY5" fmla="*/ 95 h 23240"/>
                      <a:gd name="connsiteX6" fmla="*/ 18574 w 18573"/>
                      <a:gd name="connsiteY6" fmla="*/ 95 h 23240"/>
                      <a:gd name="connsiteX7" fmla="*/ 18574 w 18573"/>
                      <a:gd name="connsiteY7" fmla="*/ 14192 h 23240"/>
                      <a:gd name="connsiteX8" fmla="*/ 16002 w 18573"/>
                      <a:gd name="connsiteY8" fmla="*/ 20764 h 23240"/>
                      <a:gd name="connsiteX9" fmla="*/ 9334 w 18573"/>
                      <a:gd name="connsiteY9" fmla="*/ 23241 h 23240"/>
                      <a:gd name="connsiteX10" fmla="*/ 2572 w 18573"/>
                      <a:gd name="connsiteY10" fmla="*/ 20764 h 23240"/>
                      <a:gd name="connsiteX11" fmla="*/ 0 w 18573"/>
                      <a:gd name="connsiteY11" fmla="*/ 14192 h 23240"/>
                      <a:gd name="connsiteX12" fmla="*/ 0 w 18573"/>
                      <a:gd name="connsiteY12" fmla="*/ 95 h 2324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8573" h="23240">
                        <a:moveTo>
                          <a:pt x="95" y="0"/>
                        </a:moveTo>
                        <a:lnTo>
                          <a:pt x="5239" y="0"/>
                        </a:lnTo>
                        <a:lnTo>
                          <a:pt x="5239" y="14097"/>
                        </a:lnTo>
                        <a:cubicBezTo>
                          <a:pt x="5239" y="16764"/>
                          <a:pt x="6667" y="18383"/>
                          <a:pt x="9334" y="18383"/>
                        </a:cubicBezTo>
                        <a:cubicBezTo>
                          <a:pt x="12001" y="18383"/>
                          <a:pt x="13430" y="16764"/>
                          <a:pt x="13430" y="14097"/>
                        </a:cubicBezTo>
                        <a:lnTo>
                          <a:pt x="13430" y="95"/>
                        </a:lnTo>
                        <a:lnTo>
                          <a:pt x="18574" y="95"/>
                        </a:lnTo>
                        <a:lnTo>
                          <a:pt x="18574" y="14192"/>
                        </a:lnTo>
                        <a:cubicBezTo>
                          <a:pt x="18574" y="16859"/>
                          <a:pt x="17716" y="19145"/>
                          <a:pt x="16002" y="20764"/>
                        </a:cubicBezTo>
                        <a:cubicBezTo>
                          <a:pt x="14288" y="22384"/>
                          <a:pt x="12097" y="23241"/>
                          <a:pt x="9334" y="23241"/>
                        </a:cubicBezTo>
                        <a:cubicBezTo>
                          <a:pt x="6572" y="23241"/>
                          <a:pt x="4286" y="22384"/>
                          <a:pt x="2572" y="20764"/>
                        </a:cubicBezTo>
                        <a:cubicBezTo>
                          <a:pt x="857" y="19145"/>
                          <a:pt x="0" y="16859"/>
                          <a:pt x="0" y="14192"/>
                        </a:cubicBezTo>
                        <a:lnTo>
                          <a:pt x="0" y="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1" name="Forma Livre: Forma 37">
                    <a:extLst>
                      <a:ext uri="{FF2B5EF4-FFF2-40B4-BE49-F238E27FC236}">
                        <a16:creationId xmlns:a16="http://schemas.microsoft.com/office/drawing/2014/main" id="{EDA06F80-5C55-47F4-636A-A14CE58F7C8C}"/>
                      </a:ext>
                    </a:extLst>
                  </p:cNvPr>
                  <p:cNvSpPr/>
                  <p:nvPr/>
                </p:nvSpPr>
                <p:spPr>
                  <a:xfrm>
                    <a:off x="9103772" y="5027993"/>
                    <a:ext cx="24574" cy="22764"/>
                  </a:xfrm>
                  <a:custGeom>
                    <a:avLst/>
                    <a:gdLst>
                      <a:gd name="connsiteX0" fmla="*/ 0 w 24574"/>
                      <a:gd name="connsiteY0" fmla="*/ 22765 h 22764"/>
                      <a:gd name="connsiteX1" fmla="*/ 0 w 24574"/>
                      <a:gd name="connsiteY1" fmla="*/ 0 h 22764"/>
                      <a:gd name="connsiteX2" fmla="*/ 6382 w 24574"/>
                      <a:gd name="connsiteY2" fmla="*/ 0 h 22764"/>
                      <a:gd name="connsiteX3" fmla="*/ 12573 w 24574"/>
                      <a:gd name="connsiteY3" fmla="*/ 15430 h 22764"/>
                      <a:gd name="connsiteX4" fmla="*/ 12764 w 24574"/>
                      <a:gd name="connsiteY4" fmla="*/ 15430 h 22764"/>
                      <a:gd name="connsiteX5" fmla="*/ 18193 w 24574"/>
                      <a:gd name="connsiteY5" fmla="*/ 0 h 22764"/>
                      <a:gd name="connsiteX6" fmla="*/ 24575 w 24574"/>
                      <a:gd name="connsiteY6" fmla="*/ 0 h 22764"/>
                      <a:gd name="connsiteX7" fmla="*/ 24575 w 24574"/>
                      <a:gd name="connsiteY7" fmla="*/ 22765 h 22764"/>
                      <a:gd name="connsiteX8" fmla="*/ 19622 w 24574"/>
                      <a:gd name="connsiteY8" fmla="*/ 22765 h 22764"/>
                      <a:gd name="connsiteX9" fmla="*/ 19622 w 24574"/>
                      <a:gd name="connsiteY9" fmla="*/ 9906 h 22764"/>
                      <a:gd name="connsiteX10" fmla="*/ 19431 w 24574"/>
                      <a:gd name="connsiteY10" fmla="*/ 9906 h 22764"/>
                      <a:gd name="connsiteX11" fmla="*/ 14669 w 24574"/>
                      <a:gd name="connsiteY11" fmla="*/ 22765 h 22764"/>
                      <a:gd name="connsiteX12" fmla="*/ 10573 w 24574"/>
                      <a:gd name="connsiteY12" fmla="*/ 22765 h 22764"/>
                      <a:gd name="connsiteX13" fmla="*/ 5334 w 24574"/>
                      <a:gd name="connsiteY13" fmla="*/ 9334 h 22764"/>
                      <a:gd name="connsiteX14" fmla="*/ 5144 w 24574"/>
                      <a:gd name="connsiteY14" fmla="*/ 9334 h 22764"/>
                      <a:gd name="connsiteX15" fmla="*/ 5144 w 24574"/>
                      <a:gd name="connsiteY15" fmla="*/ 22765 h 22764"/>
                      <a:gd name="connsiteX16" fmla="*/ 191 w 24574"/>
                      <a:gd name="connsiteY16" fmla="*/ 22765 h 2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4574" h="22764">
                        <a:moveTo>
                          <a:pt x="0" y="22765"/>
                        </a:moveTo>
                        <a:lnTo>
                          <a:pt x="0" y="0"/>
                        </a:lnTo>
                        <a:lnTo>
                          <a:pt x="6382" y="0"/>
                        </a:lnTo>
                        <a:lnTo>
                          <a:pt x="12573" y="15430"/>
                        </a:lnTo>
                        <a:lnTo>
                          <a:pt x="12764" y="15430"/>
                        </a:lnTo>
                        <a:lnTo>
                          <a:pt x="18193" y="0"/>
                        </a:lnTo>
                        <a:lnTo>
                          <a:pt x="24575" y="0"/>
                        </a:lnTo>
                        <a:lnTo>
                          <a:pt x="24575" y="22765"/>
                        </a:lnTo>
                        <a:lnTo>
                          <a:pt x="19622" y="22765"/>
                        </a:lnTo>
                        <a:lnTo>
                          <a:pt x="19622" y="9906"/>
                        </a:lnTo>
                        <a:lnTo>
                          <a:pt x="19431" y="9906"/>
                        </a:lnTo>
                        <a:lnTo>
                          <a:pt x="14669" y="22765"/>
                        </a:lnTo>
                        <a:lnTo>
                          <a:pt x="10573" y="22765"/>
                        </a:lnTo>
                        <a:lnTo>
                          <a:pt x="5334" y="9334"/>
                        </a:lnTo>
                        <a:lnTo>
                          <a:pt x="5144" y="9334"/>
                        </a:lnTo>
                        <a:lnTo>
                          <a:pt x="5144" y="22765"/>
                        </a:lnTo>
                        <a:lnTo>
                          <a:pt x="191" y="2276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2" name="Forma Livre: Forma 38">
                    <a:extLst>
                      <a:ext uri="{FF2B5EF4-FFF2-40B4-BE49-F238E27FC236}">
                        <a16:creationId xmlns:a16="http://schemas.microsoft.com/office/drawing/2014/main" id="{05B42529-FFAB-ADE5-A5FB-F2CADA571B9F}"/>
                      </a:ext>
                    </a:extLst>
                  </p:cNvPr>
                  <p:cNvSpPr/>
                  <p:nvPr/>
                </p:nvSpPr>
                <p:spPr>
                  <a:xfrm>
                    <a:off x="9130823" y="5027993"/>
                    <a:ext cx="22097" cy="22764"/>
                  </a:xfrm>
                  <a:custGeom>
                    <a:avLst/>
                    <a:gdLst>
                      <a:gd name="connsiteX0" fmla="*/ 0 w 22097"/>
                      <a:gd name="connsiteY0" fmla="*/ 22765 h 22764"/>
                      <a:gd name="connsiteX1" fmla="*/ 7715 w 22097"/>
                      <a:gd name="connsiteY1" fmla="*/ 0 h 22764"/>
                      <a:gd name="connsiteX2" fmla="*/ 14288 w 22097"/>
                      <a:gd name="connsiteY2" fmla="*/ 0 h 22764"/>
                      <a:gd name="connsiteX3" fmla="*/ 22098 w 22097"/>
                      <a:gd name="connsiteY3" fmla="*/ 22765 h 22764"/>
                      <a:gd name="connsiteX4" fmla="*/ 16669 w 22097"/>
                      <a:gd name="connsiteY4" fmla="*/ 22765 h 22764"/>
                      <a:gd name="connsiteX5" fmla="*/ 15335 w 22097"/>
                      <a:gd name="connsiteY5" fmla="*/ 18764 h 22764"/>
                      <a:gd name="connsiteX6" fmla="*/ 6667 w 22097"/>
                      <a:gd name="connsiteY6" fmla="*/ 18764 h 22764"/>
                      <a:gd name="connsiteX7" fmla="*/ 5334 w 22097"/>
                      <a:gd name="connsiteY7" fmla="*/ 22765 h 22764"/>
                      <a:gd name="connsiteX8" fmla="*/ 95 w 22097"/>
                      <a:gd name="connsiteY8" fmla="*/ 22765 h 22764"/>
                      <a:gd name="connsiteX9" fmla="*/ 8001 w 22097"/>
                      <a:gd name="connsiteY9" fmla="*/ 14097 h 22764"/>
                      <a:gd name="connsiteX10" fmla="*/ 13906 w 22097"/>
                      <a:gd name="connsiteY10" fmla="*/ 14097 h 22764"/>
                      <a:gd name="connsiteX11" fmla="*/ 11144 w 22097"/>
                      <a:gd name="connsiteY11" fmla="*/ 5620 h 22764"/>
                      <a:gd name="connsiteX12" fmla="*/ 10858 w 22097"/>
                      <a:gd name="connsiteY12" fmla="*/ 5620 h 22764"/>
                      <a:gd name="connsiteX13" fmla="*/ 8001 w 22097"/>
                      <a:gd name="connsiteY13" fmla="*/ 14097 h 2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097" h="22764">
                        <a:moveTo>
                          <a:pt x="0" y="22765"/>
                        </a:moveTo>
                        <a:lnTo>
                          <a:pt x="7715" y="0"/>
                        </a:lnTo>
                        <a:lnTo>
                          <a:pt x="14288" y="0"/>
                        </a:lnTo>
                        <a:lnTo>
                          <a:pt x="22098" y="22765"/>
                        </a:lnTo>
                        <a:lnTo>
                          <a:pt x="16669" y="22765"/>
                        </a:lnTo>
                        <a:lnTo>
                          <a:pt x="15335" y="18764"/>
                        </a:lnTo>
                        <a:lnTo>
                          <a:pt x="6667" y="18764"/>
                        </a:lnTo>
                        <a:lnTo>
                          <a:pt x="5334" y="22765"/>
                        </a:lnTo>
                        <a:lnTo>
                          <a:pt x="95" y="22765"/>
                        </a:lnTo>
                        <a:close/>
                        <a:moveTo>
                          <a:pt x="8001" y="14097"/>
                        </a:moveTo>
                        <a:lnTo>
                          <a:pt x="13906" y="14097"/>
                        </a:lnTo>
                        <a:lnTo>
                          <a:pt x="11144" y="5620"/>
                        </a:lnTo>
                        <a:lnTo>
                          <a:pt x="10858" y="5620"/>
                        </a:lnTo>
                        <a:lnTo>
                          <a:pt x="8001" y="140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3" name="Forma Livre: Forma 39">
                    <a:extLst>
                      <a:ext uri="{FF2B5EF4-FFF2-40B4-BE49-F238E27FC236}">
                        <a16:creationId xmlns:a16="http://schemas.microsoft.com/office/drawing/2014/main" id="{89111B93-8F98-B70A-0AE1-444C1F5D5685}"/>
                      </a:ext>
                    </a:extLst>
                  </p:cNvPr>
                  <p:cNvSpPr/>
                  <p:nvPr/>
                </p:nvSpPr>
                <p:spPr>
                  <a:xfrm>
                    <a:off x="9164065" y="5027993"/>
                    <a:ext cx="14763" cy="22764"/>
                  </a:xfrm>
                  <a:custGeom>
                    <a:avLst/>
                    <a:gdLst>
                      <a:gd name="connsiteX0" fmla="*/ 0 w 14763"/>
                      <a:gd name="connsiteY0" fmla="*/ 22765 h 22764"/>
                      <a:gd name="connsiteX1" fmla="*/ 0 w 14763"/>
                      <a:gd name="connsiteY1" fmla="*/ 0 h 22764"/>
                      <a:gd name="connsiteX2" fmla="*/ 14383 w 14763"/>
                      <a:gd name="connsiteY2" fmla="*/ 0 h 22764"/>
                      <a:gd name="connsiteX3" fmla="*/ 14383 w 14763"/>
                      <a:gd name="connsiteY3" fmla="*/ 4381 h 22764"/>
                      <a:gd name="connsiteX4" fmla="*/ 5144 w 14763"/>
                      <a:gd name="connsiteY4" fmla="*/ 4381 h 22764"/>
                      <a:gd name="connsiteX5" fmla="*/ 5144 w 14763"/>
                      <a:gd name="connsiteY5" fmla="*/ 9049 h 22764"/>
                      <a:gd name="connsiteX6" fmla="*/ 13049 w 14763"/>
                      <a:gd name="connsiteY6" fmla="*/ 9049 h 22764"/>
                      <a:gd name="connsiteX7" fmla="*/ 13049 w 14763"/>
                      <a:gd name="connsiteY7" fmla="*/ 13430 h 22764"/>
                      <a:gd name="connsiteX8" fmla="*/ 5144 w 14763"/>
                      <a:gd name="connsiteY8" fmla="*/ 13430 h 22764"/>
                      <a:gd name="connsiteX9" fmla="*/ 5144 w 14763"/>
                      <a:gd name="connsiteY9" fmla="*/ 18288 h 22764"/>
                      <a:gd name="connsiteX10" fmla="*/ 14764 w 14763"/>
                      <a:gd name="connsiteY10" fmla="*/ 18288 h 22764"/>
                      <a:gd name="connsiteX11" fmla="*/ 14764 w 14763"/>
                      <a:gd name="connsiteY11" fmla="*/ 22669 h 22764"/>
                      <a:gd name="connsiteX12" fmla="*/ 0 w 14763"/>
                      <a:gd name="connsiteY12" fmla="*/ 22669 h 2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4763" h="22764">
                        <a:moveTo>
                          <a:pt x="0" y="22765"/>
                        </a:moveTo>
                        <a:lnTo>
                          <a:pt x="0" y="0"/>
                        </a:lnTo>
                        <a:lnTo>
                          <a:pt x="14383" y="0"/>
                        </a:lnTo>
                        <a:lnTo>
                          <a:pt x="14383" y="4381"/>
                        </a:lnTo>
                        <a:lnTo>
                          <a:pt x="5144" y="4381"/>
                        </a:lnTo>
                        <a:lnTo>
                          <a:pt x="5144" y="9049"/>
                        </a:lnTo>
                        <a:lnTo>
                          <a:pt x="13049" y="9049"/>
                        </a:lnTo>
                        <a:lnTo>
                          <a:pt x="13049" y="13430"/>
                        </a:lnTo>
                        <a:lnTo>
                          <a:pt x="5144" y="13430"/>
                        </a:lnTo>
                        <a:lnTo>
                          <a:pt x="5144" y="18288"/>
                        </a:lnTo>
                        <a:lnTo>
                          <a:pt x="14764" y="18288"/>
                        </a:lnTo>
                        <a:lnTo>
                          <a:pt x="14764" y="22669"/>
                        </a:lnTo>
                        <a:lnTo>
                          <a:pt x="0" y="226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4" name="Forma Livre: Forma 40">
                    <a:extLst>
                      <a:ext uri="{FF2B5EF4-FFF2-40B4-BE49-F238E27FC236}">
                        <a16:creationId xmlns:a16="http://schemas.microsoft.com/office/drawing/2014/main" id="{90F8E032-05A3-D350-030F-58F87EC8E743}"/>
                      </a:ext>
                    </a:extLst>
                  </p:cNvPr>
                  <p:cNvSpPr/>
                  <p:nvPr/>
                </p:nvSpPr>
                <p:spPr>
                  <a:xfrm>
                    <a:off x="9182353" y="5027993"/>
                    <a:ext cx="24574" cy="22764"/>
                  </a:xfrm>
                  <a:custGeom>
                    <a:avLst/>
                    <a:gdLst>
                      <a:gd name="connsiteX0" fmla="*/ 0 w 24574"/>
                      <a:gd name="connsiteY0" fmla="*/ 22765 h 22764"/>
                      <a:gd name="connsiteX1" fmla="*/ 0 w 24574"/>
                      <a:gd name="connsiteY1" fmla="*/ 0 h 22764"/>
                      <a:gd name="connsiteX2" fmla="*/ 6382 w 24574"/>
                      <a:gd name="connsiteY2" fmla="*/ 0 h 22764"/>
                      <a:gd name="connsiteX3" fmla="*/ 12573 w 24574"/>
                      <a:gd name="connsiteY3" fmla="*/ 15430 h 22764"/>
                      <a:gd name="connsiteX4" fmla="*/ 12764 w 24574"/>
                      <a:gd name="connsiteY4" fmla="*/ 15430 h 22764"/>
                      <a:gd name="connsiteX5" fmla="*/ 18193 w 24574"/>
                      <a:gd name="connsiteY5" fmla="*/ 0 h 22764"/>
                      <a:gd name="connsiteX6" fmla="*/ 24575 w 24574"/>
                      <a:gd name="connsiteY6" fmla="*/ 0 h 22764"/>
                      <a:gd name="connsiteX7" fmla="*/ 24575 w 24574"/>
                      <a:gd name="connsiteY7" fmla="*/ 22765 h 22764"/>
                      <a:gd name="connsiteX8" fmla="*/ 19622 w 24574"/>
                      <a:gd name="connsiteY8" fmla="*/ 22765 h 22764"/>
                      <a:gd name="connsiteX9" fmla="*/ 19622 w 24574"/>
                      <a:gd name="connsiteY9" fmla="*/ 9906 h 22764"/>
                      <a:gd name="connsiteX10" fmla="*/ 19431 w 24574"/>
                      <a:gd name="connsiteY10" fmla="*/ 9906 h 22764"/>
                      <a:gd name="connsiteX11" fmla="*/ 14669 w 24574"/>
                      <a:gd name="connsiteY11" fmla="*/ 22765 h 22764"/>
                      <a:gd name="connsiteX12" fmla="*/ 10573 w 24574"/>
                      <a:gd name="connsiteY12" fmla="*/ 22765 h 22764"/>
                      <a:gd name="connsiteX13" fmla="*/ 5334 w 24574"/>
                      <a:gd name="connsiteY13" fmla="*/ 9334 h 22764"/>
                      <a:gd name="connsiteX14" fmla="*/ 5144 w 24574"/>
                      <a:gd name="connsiteY14" fmla="*/ 9334 h 22764"/>
                      <a:gd name="connsiteX15" fmla="*/ 5144 w 24574"/>
                      <a:gd name="connsiteY15" fmla="*/ 22765 h 22764"/>
                      <a:gd name="connsiteX16" fmla="*/ 191 w 24574"/>
                      <a:gd name="connsiteY16" fmla="*/ 22765 h 2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</a:cxnLst>
                    <a:rect l="l" t="t" r="r" b="b"/>
                    <a:pathLst>
                      <a:path w="24574" h="22764">
                        <a:moveTo>
                          <a:pt x="0" y="22765"/>
                        </a:moveTo>
                        <a:lnTo>
                          <a:pt x="0" y="0"/>
                        </a:lnTo>
                        <a:lnTo>
                          <a:pt x="6382" y="0"/>
                        </a:lnTo>
                        <a:lnTo>
                          <a:pt x="12573" y="15430"/>
                        </a:lnTo>
                        <a:lnTo>
                          <a:pt x="12764" y="15430"/>
                        </a:lnTo>
                        <a:lnTo>
                          <a:pt x="18193" y="0"/>
                        </a:lnTo>
                        <a:lnTo>
                          <a:pt x="24575" y="0"/>
                        </a:lnTo>
                        <a:lnTo>
                          <a:pt x="24575" y="22765"/>
                        </a:lnTo>
                        <a:lnTo>
                          <a:pt x="19622" y="22765"/>
                        </a:lnTo>
                        <a:lnTo>
                          <a:pt x="19622" y="9906"/>
                        </a:lnTo>
                        <a:lnTo>
                          <a:pt x="19431" y="9906"/>
                        </a:lnTo>
                        <a:lnTo>
                          <a:pt x="14669" y="22765"/>
                        </a:lnTo>
                        <a:lnTo>
                          <a:pt x="10573" y="22765"/>
                        </a:lnTo>
                        <a:lnTo>
                          <a:pt x="5334" y="9334"/>
                        </a:lnTo>
                        <a:lnTo>
                          <a:pt x="5144" y="9334"/>
                        </a:lnTo>
                        <a:lnTo>
                          <a:pt x="5144" y="22765"/>
                        </a:lnTo>
                        <a:lnTo>
                          <a:pt x="191" y="2276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5" name="Forma Livre: Forma 41">
                    <a:extLst>
                      <a:ext uri="{FF2B5EF4-FFF2-40B4-BE49-F238E27FC236}">
                        <a16:creationId xmlns:a16="http://schemas.microsoft.com/office/drawing/2014/main" id="{E264A0F5-221A-EA65-9FFB-C64406FF2325}"/>
                      </a:ext>
                    </a:extLst>
                  </p:cNvPr>
                  <p:cNvSpPr/>
                  <p:nvPr/>
                </p:nvSpPr>
                <p:spPr>
                  <a:xfrm>
                    <a:off x="9211214" y="5027993"/>
                    <a:ext cx="16763" cy="22859"/>
                  </a:xfrm>
                  <a:custGeom>
                    <a:avLst/>
                    <a:gdLst>
                      <a:gd name="connsiteX0" fmla="*/ 0 w 16763"/>
                      <a:gd name="connsiteY0" fmla="*/ 22765 h 22859"/>
                      <a:gd name="connsiteX1" fmla="*/ 0 w 16763"/>
                      <a:gd name="connsiteY1" fmla="*/ 0 h 22859"/>
                      <a:gd name="connsiteX2" fmla="*/ 8858 w 16763"/>
                      <a:gd name="connsiteY2" fmla="*/ 0 h 22859"/>
                      <a:gd name="connsiteX3" fmla="*/ 14478 w 16763"/>
                      <a:gd name="connsiteY3" fmla="*/ 2191 h 22859"/>
                      <a:gd name="connsiteX4" fmla="*/ 16764 w 16763"/>
                      <a:gd name="connsiteY4" fmla="*/ 7620 h 22859"/>
                      <a:gd name="connsiteX5" fmla="*/ 8858 w 16763"/>
                      <a:gd name="connsiteY5" fmla="*/ 15335 h 22859"/>
                      <a:gd name="connsiteX6" fmla="*/ 5143 w 16763"/>
                      <a:gd name="connsiteY6" fmla="*/ 15335 h 22859"/>
                      <a:gd name="connsiteX7" fmla="*/ 5143 w 16763"/>
                      <a:gd name="connsiteY7" fmla="*/ 22860 h 22859"/>
                      <a:gd name="connsiteX8" fmla="*/ 0 w 16763"/>
                      <a:gd name="connsiteY8" fmla="*/ 22860 h 22859"/>
                      <a:gd name="connsiteX9" fmla="*/ 5143 w 16763"/>
                      <a:gd name="connsiteY9" fmla="*/ 10954 h 22859"/>
                      <a:gd name="connsiteX10" fmla="*/ 8287 w 16763"/>
                      <a:gd name="connsiteY10" fmla="*/ 10954 h 22859"/>
                      <a:gd name="connsiteX11" fmla="*/ 11525 w 16763"/>
                      <a:gd name="connsiteY11" fmla="*/ 7620 h 22859"/>
                      <a:gd name="connsiteX12" fmla="*/ 8287 w 16763"/>
                      <a:gd name="connsiteY12" fmla="*/ 4381 h 22859"/>
                      <a:gd name="connsiteX13" fmla="*/ 5143 w 16763"/>
                      <a:gd name="connsiteY13" fmla="*/ 4381 h 22859"/>
                      <a:gd name="connsiteX14" fmla="*/ 5143 w 16763"/>
                      <a:gd name="connsiteY14" fmla="*/ 10954 h 22859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</a:cxnLst>
                    <a:rect l="l" t="t" r="r" b="b"/>
                    <a:pathLst>
                      <a:path w="16763" h="22859">
                        <a:moveTo>
                          <a:pt x="0" y="22765"/>
                        </a:moveTo>
                        <a:lnTo>
                          <a:pt x="0" y="0"/>
                        </a:lnTo>
                        <a:lnTo>
                          <a:pt x="8858" y="0"/>
                        </a:lnTo>
                        <a:cubicBezTo>
                          <a:pt x="11144" y="0"/>
                          <a:pt x="13049" y="762"/>
                          <a:pt x="14478" y="2191"/>
                        </a:cubicBezTo>
                        <a:cubicBezTo>
                          <a:pt x="16002" y="3619"/>
                          <a:pt x="16764" y="5429"/>
                          <a:pt x="16764" y="7620"/>
                        </a:cubicBezTo>
                        <a:cubicBezTo>
                          <a:pt x="16764" y="12097"/>
                          <a:pt x="13144" y="15335"/>
                          <a:pt x="8858" y="15335"/>
                        </a:cubicBezTo>
                        <a:lnTo>
                          <a:pt x="5143" y="15335"/>
                        </a:lnTo>
                        <a:lnTo>
                          <a:pt x="5143" y="22860"/>
                        </a:lnTo>
                        <a:lnTo>
                          <a:pt x="0" y="22860"/>
                        </a:lnTo>
                        <a:close/>
                        <a:moveTo>
                          <a:pt x="5143" y="10954"/>
                        </a:moveTo>
                        <a:lnTo>
                          <a:pt x="8287" y="10954"/>
                        </a:lnTo>
                        <a:cubicBezTo>
                          <a:pt x="10096" y="10954"/>
                          <a:pt x="11525" y="9620"/>
                          <a:pt x="11525" y="7620"/>
                        </a:cubicBezTo>
                        <a:cubicBezTo>
                          <a:pt x="11525" y="5620"/>
                          <a:pt x="10192" y="4381"/>
                          <a:pt x="8287" y="4381"/>
                        </a:cubicBezTo>
                        <a:lnTo>
                          <a:pt x="5143" y="4381"/>
                        </a:lnTo>
                        <a:lnTo>
                          <a:pt x="5143" y="1095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6" name="Forma Livre: Forma 42">
                    <a:extLst>
                      <a:ext uri="{FF2B5EF4-FFF2-40B4-BE49-F238E27FC236}">
                        <a16:creationId xmlns:a16="http://schemas.microsoft.com/office/drawing/2014/main" id="{561E4B21-A51D-FACE-5593-DE76D89636AC}"/>
                      </a:ext>
                    </a:extLst>
                  </p:cNvPr>
                  <p:cNvSpPr/>
                  <p:nvPr/>
                </p:nvSpPr>
                <p:spPr>
                  <a:xfrm>
                    <a:off x="9231026" y="5027993"/>
                    <a:ext cx="17907" cy="22764"/>
                  </a:xfrm>
                  <a:custGeom>
                    <a:avLst/>
                    <a:gdLst>
                      <a:gd name="connsiteX0" fmla="*/ 0 w 17907"/>
                      <a:gd name="connsiteY0" fmla="*/ 22765 h 22764"/>
                      <a:gd name="connsiteX1" fmla="*/ 0 w 17907"/>
                      <a:gd name="connsiteY1" fmla="*/ 0 h 22764"/>
                      <a:gd name="connsiteX2" fmla="*/ 8954 w 17907"/>
                      <a:gd name="connsiteY2" fmla="*/ 0 h 22764"/>
                      <a:gd name="connsiteX3" fmla="*/ 14764 w 17907"/>
                      <a:gd name="connsiteY3" fmla="*/ 2095 h 22764"/>
                      <a:gd name="connsiteX4" fmla="*/ 17050 w 17907"/>
                      <a:gd name="connsiteY4" fmla="*/ 7525 h 22764"/>
                      <a:gd name="connsiteX5" fmla="*/ 13049 w 17907"/>
                      <a:gd name="connsiteY5" fmla="*/ 14192 h 22764"/>
                      <a:gd name="connsiteX6" fmla="*/ 17907 w 17907"/>
                      <a:gd name="connsiteY6" fmla="*/ 22765 h 22764"/>
                      <a:gd name="connsiteX7" fmla="*/ 12192 w 17907"/>
                      <a:gd name="connsiteY7" fmla="*/ 22765 h 22764"/>
                      <a:gd name="connsiteX8" fmla="*/ 8287 w 17907"/>
                      <a:gd name="connsiteY8" fmla="*/ 15145 h 22764"/>
                      <a:gd name="connsiteX9" fmla="*/ 5239 w 17907"/>
                      <a:gd name="connsiteY9" fmla="*/ 15145 h 22764"/>
                      <a:gd name="connsiteX10" fmla="*/ 5239 w 17907"/>
                      <a:gd name="connsiteY10" fmla="*/ 22765 h 22764"/>
                      <a:gd name="connsiteX11" fmla="*/ 95 w 17907"/>
                      <a:gd name="connsiteY11" fmla="*/ 22765 h 22764"/>
                      <a:gd name="connsiteX12" fmla="*/ 5144 w 17907"/>
                      <a:gd name="connsiteY12" fmla="*/ 10763 h 22764"/>
                      <a:gd name="connsiteX13" fmla="*/ 8477 w 17907"/>
                      <a:gd name="connsiteY13" fmla="*/ 10763 h 22764"/>
                      <a:gd name="connsiteX14" fmla="*/ 11716 w 17907"/>
                      <a:gd name="connsiteY14" fmla="*/ 7525 h 22764"/>
                      <a:gd name="connsiteX15" fmla="*/ 8382 w 17907"/>
                      <a:gd name="connsiteY15" fmla="*/ 4381 h 22764"/>
                      <a:gd name="connsiteX16" fmla="*/ 5144 w 17907"/>
                      <a:gd name="connsiteY16" fmla="*/ 4381 h 22764"/>
                      <a:gd name="connsiteX17" fmla="*/ 5144 w 17907"/>
                      <a:gd name="connsiteY17" fmla="*/ 10763 h 2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7907" h="22764">
                        <a:moveTo>
                          <a:pt x="0" y="22765"/>
                        </a:moveTo>
                        <a:lnTo>
                          <a:pt x="0" y="0"/>
                        </a:lnTo>
                        <a:lnTo>
                          <a:pt x="8954" y="0"/>
                        </a:lnTo>
                        <a:cubicBezTo>
                          <a:pt x="11335" y="0"/>
                          <a:pt x="13240" y="762"/>
                          <a:pt x="14764" y="2095"/>
                        </a:cubicBezTo>
                        <a:cubicBezTo>
                          <a:pt x="16288" y="3429"/>
                          <a:pt x="17050" y="5239"/>
                          <a:pt x="17050" y="7525"/>
                        </a:cubicBezTo>
                        <a:cubicBezTo>
                          <a:pt x="17050" y="10477"/>
                          <a:pt x="15430" y="12954"/>
                          <a:pt x="13049" y="14192"/>
                        </a:cubicBezTo>
                        <a:lnTo>
                          <a:pt x="17907" y="22765"/>
                        </a:lnTo>
                        <a:lnTo>
                          <a:pt x="12192" y="22765"/>
                        </a:lnTo>
                        <a:lnTo>
                          <a:pt x="8287" y="15145"/>
                        </a:lnTo>
                        <a:lnTo>
                          <a:pt x="5239" y="15145"/>
                        </a:lnTo>
                        <a:lnTo>
                          <a:pt x="5239" y="22765"/>
                        </a:lnTo>
                        <a:lnTo>
                          <a:pt x="95" y="22765"/>
                        </a:lnTo>
                        <a:close/>
                        <a:moveTo>
                          <a:pt x="5144" y="10763"/>
                        </a:moveTo>
                        <a:lnTo>
                          <a:pt x="8477" y="10763"/>
                        </a:lnTo>
                        <a:cubicBezTo>
                          <a:pt x="10382" y="10763"/>
                          <a:pt x="11716" y="9525"/>
                          <a:pt x="11716" y="7525"/>
                        </a:cubicBezTo>
                        <a:cubicBezTo>
                          <a:pt x="11716" y="5620"/>
                          <a:pt x="10478" y="4381"/>
                          <a:pt x="8382" y="4381"/>
                        </a:cubicBezTo>
                        <a:lnTo>
                          <a:pt x="5144" y="4381"/>
                        </a:lnTo>
                        <a:lnTo>
                          <a:pt x="5144" y="10763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7" name="Forma Livre: Forma 43">
                    <a:extLst>
                      <a:ext uri="{FF2B5EF4-FFF2-40B4-BE49-F238E27FC236}">
                        <a16:creationId xmlns:a16="http://schemas.microsoft.com/office/drawing/2014/main" id="{48D60E5C-5B10-CD16-6B42-1575F793E8AB}"/>
                      </a:ext>
                    </a:extLst>
                  </p:cNvPr>
                  <p:cNvSpPr/>
                  <p:nvPr/>
                </p:nvSpPr>
                <p:spPr>
                  <a:xfrm>
                    <a:off x="9252076" y="5027993"/>
                    <a:ext cx="14763" cy="22764"/>
                  </a:xfrm>
                  <a:custGeom>
                    <a:avLst/>
                    <a:gdLst>
                      <a:gd name="connsiteX0" fmla="*/ 0 w 14763"/>
                      <a:gd name="connsiteY0" fmla="*/ 22765 h 22764"/>
                      <a:gd name="connsiteX1" fmla="*/ 0 w 14763"/>
                      <a:gd name="connsiteY1" fmla="*/ 0 h 22764"/>
                      <a:gd name="connsiteX2" fmla="*/ 14383 w 14763"/>
                      <a:gd name="connsiteY2" fmla="*/ 0 h 22764"/>
                      <a:gd name="connsiteX3" fmla="*/ 14383 w 14763"/>
                      <a:gd name="connsiteY3" fmla="*/ 4381 h 22764"/>
                      <a:gd name="connsiteX4" fmla="*/ 5144 w 14763"/>
                      <a:gd name="connsiteY4" fmla="*/ 4381 h 22764"/>
                      <a:gd name="connsiteX5" fmla="*/ 5144 w 14763"/>
                      <a:gd name="connsiteY5" fmla="*/ 9049 h 22764"/>
                      <a:gd name="connsiteX6" fmla="*/ 13049 w 14763"/>
                      <a:gd name="connsiteY6" fmla="*/ 9049 h 22764"/>
                      <a:gd name="connsiteX7" fmla="*/ 13049 w 14763"/>
                      <a:gd name="connsiteY7" fmla="*/ 13430 h 22764"/>
                      <a:gd name="connsiteX8" fmla="*/ 5144 w 14763"/>
                      <a:gd name="connsiteY8" fmla="*/ 13430 h 22764"/>
                      <a:gd name="connsiteX9" fmla="*/ 5144 w 14763"/>
                      <a:gd name="connsiteY9" fmla="*/ 18288 h 22764"/>
                      <a:gd name="connsiteX10" fmla="*/ 14764 w 14763"/>
                      <a:gd name="connsiteY10" fmla="*/ 18288 h 22764"/>
                      <a:gd name="connsiteX11" fmla="*/ 14764 w 14763"/>
                      <a:gd name="connsiteY11" fmla="*/ 22669 h 22764"/>
                      <a:gd name="connsiteX12" fmla="*/ 0 w 14763"/>
                      <a:gd name="connsiteY12" fmla="*/ 22669 h 2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</a:cxnLst>
                    <a:rect l="l" t="t" r="r" b="b"/>
                    <a:pathLst>
                      <a:path w="14763" h="22764">
                        <a:moveTo>
                          <a:pt x="0" y="22765"/>
                        </a:moveTo>
                        <a:lnTo>
                          <a:pt x="0" y="0"/>
                        </a:lnTo>
                        <a:lnTo>
                          <a:pt x="14383" y="0"/>
                        </a:lnTo>
                        <a:lnTo>
                          <a:pt x="14383" y="4381"/>
                        </a:lnTo>
                        <a:lnTo>
                          <a:pt x="5144" y="4381"/>
                        </a:lnTo>
                        <a:lnTo>
                          <a:pt x="5144" y="9049"/>
                        </a:lnTo>
                        <a:lnTo>
                          <a:pt x="13049" y="9049"/>
                        </a:lnTo>
                        <a:lnTo>
                          <a:pt x="13049" y="13430"/>
                        </a:lnTo>
                        <a:lnTo>
                          <a:pt x="5144" y="13430"/>
                        </a:lnTo>
                        <a:lnTo>
                          <a:pt x="5144" y="18288"/>
                        </a:lnTo>
                        <a:lnTo>
                          <a:pt x="14764" y="18288"/>
                        </a:lnTo>
                        <a:lnTo>
                          <a:pt x="14764" y="22669"/>
                        </a:lnTo>
                        <a:lnTo>
                          <a:pt x="0" y="22669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8" name="Forma Livre: Forma 44">
                    <a:extLst>
                      <a:ext uri="{FF2B5EF4-FFF2-40B4-BE49-F238E27FC236}">
                        <a16:creationId xmlns:a16="http://schemas.microsoft.com/office/drawing/2014/main" id="{608985EA-7FF6-6B97-D5A2-595B6B49EB3F}"/>
                      </a:ext>
                    </a:extLst>
                  </p:cNvPr>
                  <p:cNvSpPr/>
                  <p:nvPr/>
                </p:nvSpPr>
                <p:spPr>
                  <a:xfrm>
                    <a:off x="9269030" y="5027612"/>
                    <a:ext cx="17811" cy="23526"/>
                  </a:xfrm>
                  <a:custGeom>
                    <a:avLst/>
                    <a:gdLst>
                      <a:gd name="connsiteX0" fmla="*/ 0 w 17811"/>
                      <a:gd name="connsiteY0" fmla="*/ 15716 h 23526"/>
                      <a:gd name="connsiteX1" fmla="*/ 4953 w 17811"/>
                      <a:gd name="connsiteY1" fmla="*/ 15716 h 23526"/>
                      <a:gd name="connsiteX2" fmla="*/ 9049 w 17811"/>
                      <a:gd name="connsiteY2" fmla="*/ 18859 h 23526"/>
                      <a:gd name="connsiteX3" fmla="*/ 12478 w 17811"/>
                      <a:gd name="connsiteY3" fmla="*/ 16573 h 23526"/>
                      <a:gd name="connsiteX4" fmla="*/ 571 w 17811"/>
                      <a:gd name="connsiteY4" fmla="*/ 6763 h 23526"/>
                      <a:gd name="connsiteX5" fmla="*/ 2762 w 17811"/>
                      <a:gd name="connsiteY5" fmla="*/ 1905 h 23526"/>
                      <a:gd name="connsiteX6" fmla="*/ 8763 w 17811"/>
                      <a:gd name="connsiteY6" fmla="*/ 0 h 23526"/>
                      <a:gd name="connsiteX7" fmla="*/ 14764 w 17811"/>
                      <a:gd name="connsiteY7" fmla="*/ 1905 h 23526"/>
                      <a:gd name="connsiteX8" fmla="*/ 17240 w 17811"/>
                      <a:gd name="connsiteY8" fmla="*/ 7239 h 23526"/>
                      <a:gd name="connsiteX9" fmla="*/ 12097 w 17811"/>
                      <a:gd name="connsiteY9" fmla="*/ 7239 h 23526"/>
                      <a:gd name="connsiteX10" fmla="*/ 8763 w 17811"/>
                      <a:gd name="connsiteY10" fmla="*/ 4572 h 23526"/>
                      <a:gd name="connsiteX11" fmla="*/ 5715 w 17811"/>
                      <a:gd name="connsiteY11" fmla="*/ 6668 h 23526"/>
                      <a:gd name="connsiteX12" fmla="*/ 17812 w 17811"/>
                      <a:gd name="connsiteY12" fmla="*/ 16193 h 23526"/>
                      <a:gd name="connsiteX13" fmla="*/ 15430 w 17811"/>
                      <a:gd name="connsiteY13" fmla="*/ 21527 h 23526"/>
                      <a:gd name="connsiteX14" fmla="*/ 8858 w 17811"/>
                      <a:gd name="connsiteY14" fmla="*/ 23527 h 23526"/>
                      <a:gd name="connsiteX15" fmla="*/ 2381 w 17811"/>
                      <a:gd name="connsiteY15" fmla="*/ 21336 h 23526"/>
                      <a:gd name="connsiteX16" fmla="*/ 0 w 17811"/>
                      <a:gd name="connsiteY16" fmla="*/ 15716 h 23526"/>
                      <a:gd name="connsiteX17" fmla="*/ 0 w 17811"/>
                      <a:gd name="connsiteY17" fmla="*/ 15716 h 23526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</a:cxnLst>
                    <a:rect l="l" t="t" r="r" b="b"/>
                    <a:pathLst>
                      <a:path w="17811" h="23526">
                        <a:moveTo>
                          <a:pt x="0" y="15716"/>
                        </a:moveTo>
                        <a:lnTo>
                          <a:pt x="4953" y="15716"/>
                        </a:lnTo>
                        <a:cubicBezTo>
                          <a:pt x="5048" y="17526"/>
                          <a:pt x="6572" y="18859"/>
                          <a:pt x="9049" y="18859"/>
                        </a:cubicBezTo>
                        <a:cubicBezTo>
                          <a:pt x="11144" y="18859"/>
                          <a:pt x="12478" y="18002"/>
                          <a:pt x="12478" y="16573"/>
                        </a:cubicBezTo>
                        <a:cubicBezTo>
                          <a:pt x="12478" y="12382"/>
                          <a:pt x="571" y="16193"/>
                          <a:pt x="571" y="6763"/>
                        </a:cubicBezTo>
                        <a:cubicBezTo>
                          <a:pt x="571" y="4763"/>
                          <a:pt x="1334" y="3143"/>
                          <a:pt x="2762" y="1905"/>
                        </a:cubicBezTo>
                        <a:cubicBezTo>
                          <a:pt x="4191" y="571"/>
                          <a:pt x="6287" y="0"/>
                          <a:pt x="8763" y="0"/>
                        </a:cubicBezTo>
                        <a:cubicBezTo>
                          <a:pt x="11240" y="0"/>
                          <a:pt x="13240" y="571"/>
                          <a:pt x="14764" y="1905"/>
                        </a:cubicBezTo>
                        <a:cubicBezTo>
                          <a:pt x="16288" y="3143"/>
                          <a:pt x="17145" y="4953"/>
                          <a:pt x="17240" y="7239"/>
                        </a:cubicBezTo>
                        <a:lnTo>
                          <a:pt x="12097" y="7239"/>
                        </a:lnTo>
                        <a:cubicBezTo>
                          <a:pt x="12097" y="5620"/>
                          <a:pt x="10859" y="4572"/>
                          <a:pt x="8763" y="4572"/>
                        </a:cubicBezTo>
                        <a:cubicBezTo>
                          <a:pt x="6858" y="4572"/>
                          <a:pt x="5715" y="5429"/>
                          <a:pt x="5715" y="6668"/>
                        </a:cubicBezTo>
                        <a:cubicBezTo>
                          <a:pt x="5715" y="10763"/>
                          <a:pt x="17812" y="6953"/>
                          <a:pt x="17812" y="16193"/>
                        </a:cubicBezTo>
                        <a:cubicBezTo>
                          <a:pt x="17812" y="18383"/>
                          <a:pt x="17050" y="20098"/>
                          <a:pt x="15430" y="21527"/>
                        </a:cubicBezTo>
                        <a:cubicBezTo>
                          <a:pt x="13811" y="22860"/>
                          <a:pt x="11621" y="23527"/>
                          <a:pt x="8858" y="23527"/>
                        </a:cubicBezTo>
                        <a:cubicBezTo>
                          <a:pt x="6096" y="23527"/>
                          <a:pt x="3905" y="22860"/>
                          <a:pt x="2381" y="21336"/>
                        </a:cubicBezTo>
                        <a:cubicBezTo>
                          <a:pt x="762" y="19907"/>
                          <a:pt x="0" y="18097"/>
                          <a:pt x="0" y="15716"/>
                        </a:cubicBezTo>
                        <a:lnTo>
                          <a:pt x="0" y="15716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69" name="Forma Livre: Forma 45">
                    <a:extLst>
                      <a:ext uri="{FF2B5EF4-FFF2-40B4-BE49-F238E27FC236}">
                        <a16:creationId xmlns:a16="http://schemas.microsoft.com/office/drawing/2014/main" id="{66663983-8E58-BCD5-DC50-01187305C063}"/>
                      </a:ext>
                    </a:extLst>
                  </p:cNvPr>
                  <p:cNvSpPr/>
                  <p:nvPr/>
                </p:nvSpPr>
                <p:spPr>
                  <a:xfrm>
                    <a:off x="9288366" y="5027993"/>
                    <a:ext cx="22098" cy="22764"/>
                  </a:xfrm>
                  <a:custGeom>
                    <a:avLst/>
                    <a:gdLst>
                      <a:gd name="connsiteX0" fmla="*/ 0 w 22098"/>
                      <a:gd name="connsiteY0" fmla="*/ 22765 h 22764"/>
                      <a:gd name="connsiteX1" fmla="*/ 7715 w 22098"/>
                      <a:gd name="connsiteY1" fmla="*/ 0 h 22764"/>
                      <a:gd name="connsiteX2" fmla="*/ 14288 w 22098"/>
                      <a:gd name="connsiteY2" fmla="*/ 0 h 22764"/>
                      <a:gd name="connsiteX3" fmla="*/ 22098 w 22098"/>
                      <a:gd name="connsiteY3" fmla="*/ 22765 h 22764"/>
                      <a:gd name="connsiteX4" fmla="*/ 16669 w 22098"/>
                      <a:gd name="connsiteY4" fmla="*/ 22765 h 22764"/>
                      <a:gd name="connsiteX5" fmla="*/ 15335 w 22098"/>
                      <a:gd name="connsiteY5" fmla="*/ 18764 h 22764"/>
                      <a:gd name="connsiteX6" fmla="*/ 6668 w 22098"/>
                      <a:gd name="connsiteY6" fmla="*/ 18764 h 22764"/>
                      <a:gd name="connsiteX7" fmla="*/ 5334 w 22098"/>
                      <a:gd name="connsiteY7" fmla="*/ 22765 h 22764"/>
                      <a:gd name="connsiteX8" fmla="*/ 95 w 22098"/>
                      <a:gd name="connsiteY8" fmla="*/ 22765 h 22764"/>
                      <a:gd name="connsiteX9" fmla="*/ 8001 w 22098"/>
                      <a:gd name="connsiteY9" fmla="*/ 14097 h 22764"/>
                      <a:gd name="connsiteX10" fmla="*/ 13907 w 22098"/>
                      <a:gd name="connsiteY10" fmla="*/ 14097 h 22764"/>
                      <a:gd name="connsiteX11" fmla="*/ 11144 w 22098"/>
                      <a:gd name="connsiteY11" fmla="*/ 5620 h 22764"/>
                      <a:gd name="connsiteX12" fmla="*/ 10859 w 22098"/>
                      <a:gd name="connsiteY12" fmla="*/ 5620 h 22764"/>
                      <a:gd name="connsiteX13" fmla="*/ 8001 w 22098"/>
                      <a:gd name="connsiteY13" fmla="*/ 14097 h 22764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</a:cxnLst>
                    <a:rect l="l" t="t" r="r" b="b"/>
                    <a:pathLst>
                      <a:path w="22098" h="22764">
                        <a:moveTo>
                          <a:pt x="0" y="22765"/>
                        </a:moveTo>
                        <a:lnTo>
                          <a:pt x="7715" y="0"/>
                        </a:lnTo>
                        <a:lnTo>
                          <a:pt x="14288" y="0"/>
                        </a:lnTo>
                        <a:lnTo>
                          <a:pt x="22098" y="22765"/>
                        </a:lnTo>
                        <a:lnTo>
                          <a:pt x="16669" y="22765"/>
                        </a:lnTo>
                        <a:lnTo>
                          <a:pt x="15335" y="18764"/>
                        </a:lnTo>
                        <a:lnTo>
                          <a:pt x="6668" y="18764"/>
                        </a:lnTo>
                        <a:lnTo>
                          <a:pt x="5334" y="22765"/>
                        </a:lnTo>
                        <a:lnTo>
                          <a:pt x="95" y="22765"/>
                        </a:lnTo>
                        <a:close/>
                        <a:moveTo>
                          <a:pt x="8001" y="14097"/>
                        </a:moveTo>
                        <a:lnTo>
                          <a:pt x="13907" y="14097"/>
                        </a:lnTo>
                        <a:lnTo>
                          <a:pt x="11144" y="5620"/>
                        </a:lnTo>
                        <a:lnTo>
                          <a:pt x="10859" y="5620"/>
                        </a:lnTo>
                        <a:lnTo>
                          <a:pt x="8001" y="14097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  <p:grpSp>
              <p:nvGrpSpPr>
                <p:cNvPr id="152" name="Gráfico 17">
                  <a:extLst>
                    <a:ext uri="{FF2B5EF4-FFF2-40B4-BE49-F238E27FC236}">
                      <a16:creationId xmlns:a16="http://schemas.microsoft.com/office/drawing/2014/main" id="{949FEE7D-06DD-AFD1-580A-9EB3F0A87757}"/>
                    </a:ext>
                  </a:extLst>
                </p:cNvPr>
                <p:cNvGrpSpPr/>
                <p:nvPr/>
              </p:nvGrpSpPr>
              <p:grpSpPr>
                <a:xfrm>
                  <a:off x="9322370" y="5009991"/>
                  <a:ext cx="239839" cy="41243"/>
                  <a:chOff x="9322370" y="5009991"/>
                  <a:chExt cx="239839" cy="41243"/>
                </a:xfrm>
                <a:solidFill>
                  <a:srgbClr val="FFFFFF"/>
                </a:solidFill>
              </p:grpSpPr>
              <p:sp>
                <p:nvSpPr>
                  <p:cNvPr id="153" name="Forma Livre: Forma 29">
                    <a:extLst>
                      <a:ext uri="{FF2B5EF4-FFF2-40B4-BE49-F238E27FC236}">
                        <a16:creationId xmlns:a16="http://schemas.microsoft.com/office/drawing/2014/main" id="{6B9E7B78-FF83-1B23-CF2C-697F585A1C00}"/>
                      </a:ext>
                    </a:extLst>
                  </p:cNvPr>
                  <p:cNvSpPr/>
                  <p:nvPr/>
                </p:nvSpPr>
                <p:spPr>
                  <a:xfrm>
                    <a:off x="9322370" y="5010848"/>
                    <a:ext cx="25622" cy="39623"/>
                  </a:xfrm>
                  <a:custGeom>
                    <a:avLst/>
                    <a:gdLst>
                      <a:gd name="connsiteX0" fmla="*/ 571 w 25622"/>
                      <a:gd name="connsiteY0" fmla="*/ 0 h 39623"/>
                      <a:gd name="connsiteX1" fmla="*/ 0 w 25622"/>
                      <a:gd name="connsiteY1" fmla="*/ 0 h 39623"/>
                      <a:gd name="connsiteX2" fmla="*/ 0 w 25622"/>
                      <a:gd name="connsiteY2" fmla="*/ 571 h 39623"/>
                      <a:gd name="connsiteX3" fmla="*/ 0 w 25622"/>
                      <a:gd name="connsiteY3" fmla="*/ 39053 h 39623"/>
                      <a:gd name="connsiteX4" fmla="*/ 0 w 25622"/>
                      <a:gd name="connsiteY4" fmla="*/ 39624 h 39623"/>
                      <a:gd name="connsiteX5" fmla="*/ 571 w 25622"/>
                      <a:gd name="connsiteY5" fmla="*/ 39624 h 39623"/>
                      <a:gd name="connsiteX6" fmla="*/ 6477 w 25622"/>
                      <a:gd name="connsiteY6" fmla="*/ 39624 h 39623"/>
                      <a:gd name="connsiteX7" fmla="*/ 7048 w 25622"/>
                      <a:gd name="connsiteY7" fmla="*/ 39624 h 39623"/>
                      <a:gd name="connsiteX8" fmla="*/ 7048 w 25622"/>
                      <a:gd name="connsiteY8" fmla="*/ 39053 h 39623"/>
                      <a:gd name="connsiteX9" fmla="*/ 7048 w 25622"/>
                      <a:gd name="connsiteY9" fmla="*/ 23241 h 39623"/>
                      <a:gd name="connsiteX10" fmla="*/ 22860 w 25622"/>
                      <a:gd name="connsiteY10" fmla="*/ 23241 h 39623"/>
                      <a:gd name="connsiteX11" fmla="*/ 23431 w 25622"/>
                      <a:gd name="connsiteY11" fmla="*/ 23241 h 39623"/>
                      <a:gd name="connsiteX12" fmla="*/ 23431 w 25622"/>
                      <a:gd name="connsiteY12" fmla="*/ 22670 h 39623"/>
                      <a:gd name="connsiteX13" fmla="*/ 23431 w 25622"/>
                      <a:gd name="connsiteY13" fmla="*/ 17526 h 39623"/>
                      <a:gd name="connsiteX14" fmla="*/ 23431 w 25622"/>
                      <a:gd name="connsiteY14" fmla="*/ 16955 h 39623"/>
                      <a:gd name="connsiteX15" fmla="*/ 22860 w 25622"/>
                      <a:gd name="connsiteY15" fmla="*/ 16955 h 39623"/>
                      <a:gd name="connsiteX16" fmla="*/ 7048 w 25622"/>
                      <a:gd name="connsiteY16" fmla="*/ 16955 h 39623"/>
                      <a:gd name="connsiteX17" fmla="*/ 7048 w 25622"/>
                      <a:gd name="connsiteY17" fmla="*/ 6382 h 39623"/>
                      <a:gd name="connsiteX18" fmla="*/ 25051 w 25622"/>
                      <a:gd name="connsiteY18" fmla="*/ 6382 h 39623"/>
                      <a:gd name="connsiteX19" fmla="*/ 25622 w 25622"/>
                      <a:gd name="connsiteY19" fmla="*/ 6382 h 39623"/>
                      <a:gd name="connsiteX20" fmla="*/ 25622 w 25622"/>
                      <a:gd name="connsiteY20" fmla="*/ 5810 h 39623"/>
                      <a:gd name="connsiteX21" fmla="*/ 25622 w 25622"/>
                      <a:gd name="connsiteY21" fmla="*/ 571 h 39623"/>
                      <a:gd name="connsiteX22" fmla="*/ 25622 w 25622"/>
                      <a:gd name="connsiteY22" fmla="*/ 0 h 39623"/>
                      <a:gd name="connsiteX23" fmla="*/ 25051 w 25622"/>
                      <a:gd name="connsiteY23" fmla="*/ 0 h 39623"/>
                      <a:gd name="connsiteX24" fmla="*/ 571 w 25622"/>
                      <a:gd name="connsiteY24" fmla="*/ 0 h 3962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  <a:cxn ang="0">
                        <a:pos x="connsiteX23" y="connsiteY23"/>
                      </a:cxn>
                      <a:cxn ang="0">
                        <a:pos x="connsiteX24" y="connsiteY24"/>
                      </a:cxn>
                    </a:cxnLst>
                    <a:rect l="l" t="t" r="r" b="b"/>
                    <a:pathLst>
                      <a:path w="25622" h="39623">
                        <a:moveTo>
                          <a:pt x="571" y="0"/>
                        </a:moveTo>
                        <a:lnTo>
                          <a:pt x="0" y="0"/>
                        </a:lnTo>
                        <a:lnTo>
                          <a:pt x="0" y="571"/>
                        </a:lnTo>
                        <a:lnTo>
                          <a:pt x="0" y="39053"/>
                        </a:lnTo>
                        <a:lnTo>
                          <a:pt x="0" y="39624"/>
                        </a:lnTo>
                        <a:lnTo>
                          <a:pt x="571" y="39624"/>
                        </a:lnTo>
                        <a:lnTo>
                          <a:pt x="6477" y="39624"/>
                        </a:lnTo>
                        <a:lnTo>
                          <a:pt x="7048" y="39624"/>
                        </a:lnTo>
                        <a:lnTo>
                          <a:pt x="7048" y="39053"/>
                        </a:lnTo>
                        <a:lnTo>
                          <a:pt x="7048" y="23241"/>
                        </a:lnTo>
                        <a:lnTo>
                          <a:pt x="22860" y="23241"/>
                        </a:lnTo>
                        <a:lnTo>
                          <a:pt x="23431" y="23241"/>
                        </a:lnTo>
                        <a:lnTo>
                          <a:pt x="23431" y="22670"/>
                        </a:lnTo>
                        <a:lnTo>
                          <a:pt x="23431" y="17526"/>
                        </a:lnTo>
                        <a:lnTo>
                          <a:pt x="23431" y="16955"/>
                        </a:lnTo>
                        <a:lnTo>
                          <a:pt x="22860" y="16955"/>
                        </a:lnTo>
                        <a:lnTo>
                          <a:pt x="7048" y="16955"/>
                        </a:lnTo>
                        <a:lnTo>
                          <a:pt x="7048" y="6382"/>
                        </a:lnTo>
                        <a:lnTo>
                          <a:pt x="25051" y="6382"/>
                        </a:lnTo>
                        <a:lnTo>
                          <a:pt x="25622" y="6382"/>
                        </a:lnTo>
                        <a:lnTo>
                          <a:pt x="25622" y="5810"/>
                        </a:lnTo>
                        <a:lnTo>
                          <a:pt x="25622" y="571"/>
                        </a:lnTo>
                        <a:lnTo>
                          <a:pt x="25622" y="0"/>
                        </a:lnTo>
                        <a:lnTo>
                          <a:pt x="25051" y="0"/>
                        </a:lnTo>
                        <a:lnTo>
                          <a:pt x="571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54" name="Forma Livre: Forma 30">
                    <a:extLst>
                      <a:ext uri="{FF2B5EF4-FFF2-40B4-BE49-F238E27FC236}">
                        <a16:creationId xmlns:a16="http://schemas.microsoft.com/office/drawing/2014/main" id="{7C293AC1-F492-14E6-D904-1F941955E495}"/>
                      </a:ext>
                    </a:extLst>
                  </p:cNvPr>
                  <p:cNvSpPr/>
                  <p:nvPr/>
                </p:nvSpPr>
                <p:spPr>
                  <a:xfrm>
                    <a:off x="9352755" y="5009991"/>
                    <a:ext cx="39814" cy="40957"/>
                  </a:xfrm>
                  <a:custGeom>
                    <a:avLst/>
                    <a:gdLst>
                      <a:gd name="connsiteX0" fmla="*/ 32480 w 39814"/>
                      <a:gd name="connsiteY0" fmla="*/ 26384 h 40957"/>
                      <a:gd name="connsiteX1" fmla="*/ 32099 w 39814"/>
                      <a:gd name="connsiteY1" fmla="*/ 26384 h 40957"/>
                      <a:gd name="connsiteX2" fmla="*/ 32099 w 39814"/>
                      <a:gd name="connsiteY2" fmla="*/ 26765 h 40957"/>
                      <a:gd name="connsiteX3" fmla="*/ 20479 w 39814"/>
                      <a:gd name="connsiteY3" fmla="*/ 34385 h 40957"/>
                      <a:gd name="connsiteX4" fmla="*/ 11049 w 39814"/>
                      <a:gd name="connsiteY4" fmla="*/ 30480 h 40957"/>
                      <a:gd name="connsiteX5" fmla="*/ 7239 w 39814"/>
                      <a:gd name="connsiteY5" fmla="*/ 20669 h 40957"/>
                      <a:gd name="connsiteX6" fmla="*/ 11144 w 39814"/>
                      <a:gd name="connsiteY6" fmla="*/ 10763 h 40957"/>
                      <a:gd name="connsiteX7" fmla="*/ 20193 w 39814"/>
                      <a:gd name="connsiteY7" fmla="*/ 6858 h 40957"/>
                      <a:gd name="connsiteX8" fmla="*/ 20479 w 39814"/>
                      <a:gd name="connsiteY8" fmla="*/ 6858 h 40957"/>
                      <a:gd name="connsiteX9" fmla="*/ 32004 w 39814"/>
                      <a:gd name="connsiteY9" fmla="*/ 14478 h 40957"/>
                      <a:gd name="connsiteX10" fmla="*/ 32004 w 39814"/>
                      <a:gd name="connsiteY10" fmla="*/ 14859 h 40957"/>
                      <a:gd name="connsiteX11" fmla="*/ 39719 w 39814"/>
                      <a:gd name="connsiteY11" fmla="*/ 14859 h 40957"/>
                      <a:gd name="connsiteX12" fmla="*/ 39529 w 39814"/>
                      <a:gd name="connsiteY12" fmla="*/ 14097 h 40957"/>
                      <a:gd name="connsiteX13" fmla="*/ 32671 w 39814"/>
                      <a:gd name="connsiteY13" fmla="*/ 3905 h 40957"/>
                      <a:gd name="connsiteX14" fmla="*/ 20479 w 39814"/>
                      <a:gd name="connsiteY14" fmla="*/ 0 h 40957"/>
                      <a:gd name="connsiteX15" fmla="*/ 5810 w 39814"/>
                      <a:gd name="connsiteY15" fmla="*/ 5906 h 40957"/>
                      <a:gd name="connsiteX16" fmla="*/ 0 w 39814"/>
                      <a:gd name="connsiteY16" fmla="*/ 20479 h 40957"/>
                      <a:gd name="connsiteX17" fmla="*/ 5810 w 39814"/>
                      <a:gd name="connsiteY17" fmla="*/ 35147 h 40957"/>
                      <a:gd name="connsiteX18" fmla="*/ 20479 w 39814"/>
                      <a:gd name="connsiteY18" fmla="*/ 40958 h 40957"/>
                      <a:gd name="connsiteX19" fmla="*/ 32766 w 39814"/>
                      <a:gd name="connsiteY19" fmla="*/ 37147 h 40957"/>
                      <a:gd name="connsiteX20" fmla="*/ 39624 w 39814"/>
                      <a:gd name="connsiteY20" fmla="*/ 26956 h 40957"/>
                      <a:gd name="connsiteX21" fmla="*/ 39814 w 39814"/>
                      <a:gd name="connsiteY21" fmla="*/ 26194 h 40957"/>
                      <a:gd name="connsiteX22" fmla="*/ 32576 w 39814"/>
                      <a:gd name="connsiteY22" fmla="*/ 26194 h 40957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  <a:cxn ang="0">
                        <a:pos x="connsiteX21" y="connsiteY21"/>
                      </a:cxn>
                      <a:cxn ang="0">
                        <a:pos x="connsiteX22" y="connsiteY22"/>
                      </a:cxn>
                    </a:cxnLst>
                    <a:rect l="l" t="t" r="r" b="b"/>
                    <a:pathLst>
                      <a:path w="39814" h="40957">
                        <a:moveTo>
                          <a:pt x="32480" y="26384"/>
                        </a:moveTo>
                        <a:lnTo>
                          <a:pt x="32099" y="26384"/>
                        </a:lnTo>
                        <a:lnTo>
                          <a:pt x="32099" y="26765"/>
                        </a:lnTo>
                        <a:cubicBezTo>
                          <a:pt x="30289" y="31528"/>
                          <a:pt x="26003" y="34385"/>
                          <a:pt x="20479" y="34385"/>
                        </a:cubicBezTo>
                        <a:cubicBezTo>
                          <a:pt x="16764" y="34385"/>
                          <a:pt x="13621" y="33052"/>
                          <a:pt x="11049" y="30480"/>
                        </a:cubicBezTo>
                        <a:cubicBezTo>
                          <a:pt x="8572" y="27908"/>
                          <a:pt x="7239" y="24575"/>
                          <a:pt x="7239" y="20669"/>
                        </a:cubicBezTo>
                        <a:cubicBezTo>
                          <a:pt x="7239" y="16955"/>
                          <a:pt x="8572" y="13430"/>
                          <a:pt x="11144" y="10763"/>
                        </a:cubicBezTo>
                        <a:cubicBezTo>
                          <a:pt x="13621" y="8287"/>
                          <a:pt x="16764" y="6858"/>
                          <a:pt x="20193" y="6858"/>
                        </a:cubicBezTo>
                        <a:lnTo>
                          <a:pt x="20479" y="6858"/>
                        </a:lnTo>
                        <a:cubicBezTo>
                          <a:pt x="26003" y="6858"/>
                          <a:pt x="30385" y="9811"/>
                          <a:pt x="32004" y="14478"/>
                        </a:cubicBezTo>
                        <a:lnTo>
                          <a:pt x="32004" y="14859"/>
                        </a:lnTo>
                        <a:lnTo>
                          <a:pt x="39719" y="14859"/>
                        </a:lnTo>
                        <a:lnTo>
                          <a:pt x="39529" y="14097"/>
                        </a:lnTo>
                        <a:cubicBezTo>
                          <a:pt x="38386" y="9811"/>
                          <a:pt x="36004" y="6382"/>
                          <a:pt x="32671" y="3905"/>
                        </a:cubicBezTo>
                        <a:cubicBezTo>
                          <a:pt x="29337" y="1334"/>
                          <a:pt x="25241" y="0"/>
                          <a:pt x="20479" y="0"/>
                        </a:cubicBezTo>
                        <a:cubicBezTo>
                          <a:pt x="14764" y="0"/>
                          <a:pt x="9525" y="2096"/>
                          <a:pt x="5810" y="5906"/>
                        </a:cubicBezTo>
                        <a:cubicBezTo>
                          <a:pt x="2096" y="9716"/>
                          <a:pt x="0" y="14859"/>
                          <a:pt x="0" y="20479"/>
                        </a:cubicBezTo>
                        <a:cubicBezTo>
                          <a:pt x="0" y="26098"/>
                          <a:pt x="2096" y="31433"/>
                          <a:pt x="5810" y="35147"/>
                        </a:cubicBezTo>
                        <a:cubicBezTo>
                          <a:pt x="9525" y="38862"/>
                          <a:pt x="14764" y="40958"/>
                          <a:pt x="20479" y="40958"/>
                        </a:cubicBezTo>
                        <a:cubicBezTo>
                          <a:pt x="25146" y="40958"/>
                          <a:pt x="29242" y="39624"/>
                          <a:pt x="32766" y="37147"/>
                        </a:cubicBezTo>
                        <a:cubicBezTo>
                          <a:pt x="36195" y="34671"/>
                          <a:pt x="38481" y="31147"/>
                          <a:pt x="39624" y="26956"/>
                        </a:cubicBezTo>
                        <a:lnTo>
                          <a:pt x="39814" y="26194"/>
                        </a:lnTo>
                        <a:lnTo>
                          <a:pt x="32576" y="26194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55" name="Forma Livre: Forma 31">
                    <a:extLst>
                      <a:ext uri="{FF2B5EF4-FFF2-40B4-BE49-F238E27FC236}">
                        <a16:creationId xmlns:a16="http://schemas.microsoft.com/office/drawing/2014/main" id="{FE30845D-86B6-7BE3-60B4-906C7E934D8B}"/>
                      </a:ext>
                    </a:extLst>
                  </p:cNvPr>
                  <p:cNvSpPr/>
                  <p:nvPr/>
                </p:nvSpPr>
                <p:spPr>
                  <a:xfrm>
                    <a:off x="9431146" y="5019802"/>
                    <a:ext cx="43719" cy="30670"/>
                  </a:xfrm>
                  <a:custGeom>
                    <a:avLst/>
                    <a:gdLst>
                      <a:gd name="connsiteX0" fmla="*/ 32575 w 43719"/>
                      <a:gd name="connsiteY0" fmla="*/ 95 h 30670"/>
                      <a:gd name="connsiteX1" fmla="*/ 23527 w 43719"/>
                      <a:gd name="connsiteY1" fmla="*/ 4667 h 30670"/>
                      <a:gd name="connsiteX2" fmla="*/ 14573 w 43719"/>
                      <a:gd name="connsiteY2" fmla="*/ 95 h 30670"/>
                      <a:gd name="connsiteX3" fmla="*/ 6763 w 43719"/>
                      <a:gd name="connsiteY3" fmla="*/ 3715 h 30670"/>
                      <a:gd name="connsiteX4" fmla="*/ 6763 w 43719"/>
                      <a:gd name="connsiteY4" fmla="*/ 762 h 30670"/>
                      <a:gd name="connsiteX5" fmla="*/ 0 w 43719"/>
                      <a:gd name="connsiteY5" fmla="*/ 762 h 30670"/>
                      <a:gd name="connsiteX6" fmla="*/ 0 w 43719"/>
                      <a:gd name="connsiteY6" fmla="*/ 30670 h 30670"/>
                      <a:gd name="connsiteX7" fmla="*/ 6953 w 43719"/>
                      <a:gd name="connsiteY7" fmla="*/ 30670 h 30670"/>
                      <a:gd name="connsiteX8" fmla="*/ 6953 w 43719"/>
                      <a:gd name="connsiteY8" fmla="*/ 13144 h 30670"/>
                      <a:gd name="connsiteX9" fmla="*/ 12859 w 43719"/>
                      <a:gd name="connsiteY9" fmla="*/ 6572 h 30670"/>
                      <a:gd name="connsiteX10" fmla="*/ 18479 w 43719"/>
                      <a:gd name="connsiteY10" fmla="*/ 12478 h 30670"/>
                      <a:gd name="connsiteX11" fmla="*/ 18479 w 43719"/>
                      <a:gd name="connsiteY11" fmla="*/ 30575 h 30670"/>
                      <a:gd name="connsiteX12" fmla="*/ 25432 w 43719"/>
                      <a:gd name="connsiteY12" fmla="*/ 30575 h 30670"/>
                      <a:gd name="connsiteX13" fmla="*/ 25432 w 43719"/>
                      <a:gd name="connsiteY13" fmla="*/ 13240 h 30670"/>
                      <a:gd name="connsiteX14" fmla="*/ 31337 w 43719"/>
                      <a:gd name="connsiteY14" fmla="*/ 6572 h 30670"/>
                      <a:gd name="connsiteX15" fmla="*/ 36766 w 43719"/>
                      <a:gd name="connsiteY15" fmla="*/ 13144 h 30670"/>
                      <a:gd name="connsiteX16" fmla="*/ 36766 w 43719"/>
                      <a:gd name="connsiteY16" fmla="*/ 30575 h 30670"/>
                      <a:gd name="connsiteX17" fmla="*/ 43720 w 43719"/>
                      <a:gd name="connsiteY17" fmla="*/ 30575 h 30670"/>
                      <a:gd name="connsiteX18" fmla="*/ 43720 w 43719"/>
                      <a:gd name="connsiteY18" fmla="*/ 11144 h 30670"/>
                      <a:gd name="connsiteX19" fmla="*/ 40672 w 43719"/>
                      <a:gd name="connsiteY19" fmla="*/ 3143 h 30670"/>
                      <a:gd name="connsiteX20" fmla="*/ 32671 w 43719"/>
                      <a:gd name="connsiteY20" fmla="*/ 0 h 3067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43719" h="30670">
                        <a:moveTo>
                          <a:pt x="32575" y="95"/>
                        </a:moveTo>
                        <a:cubicBezTo>
                          <a:pt x="28480" y="95"/>
                          <a:pt x="25432" y="1619"/>
                          <a:pt x="23527" y="4667"/>
                        </a:cubicBezTo>
                        <a:cubicBezTo>
                          <a:pt x="21622" y="1715"/>
                          <a:pt x="18479" y="95"/>
                          <a:pt x="14573" y="95"/>
                        </a:cubicBezTo>
                        <a:cubicBezTo>
                          <a:pt x="11239" y="95"/>
                          <a:pt x="8382" y="1429"/>
                          <a:pt x="6763" y="3715"/>
                        </a:cubicBezTo>
                        <a:lnTo>
                          <a:pt x="6763" y="762"/>
                        </a:lnTo>
                        <a:lnTo>
                          <a:pt x="0" y="762"/>
                        </a:lnTo>
                        <a:lnTo>
                          <a:pt x="0" y="30670"/>
                        </a:lnTo>
                        <a:lnTo>
                          <a:pt x="6953" y="30670"/>
                        </a:lnTo>
                        <a:lnTo>
                          <a:pt x="6953" y="13144"/>
                        </a:lnTo>
                        <a:cubicBezTo>
                          <a:pt x="6953" y="9334"/>
                          <a:pt x="9430" y="6572"/>
                          <a:pt x="12859" y="6572"/>
                        </a:cubicBezTo>
                        <a:cubicBezTo>
                          <a:pt x="16288" y="6572"/>
                          <a:pt x="18479" y="8858"/>
                          <a:pt x="18479" y="12478"/>
                        </a:cubicBezTo>
                        <a:lnTo>
                          <a:pt x="18479" y="30575"/>
                        </a:lnTo>
                        <a:lnTo>
                          <a:pt x="25432" y="30575"/>
                        </a:lnTo>
                        <a:lnTo>
                          <a:pt x="25432" y="13240"/>
                        </a:lnTo>
                        <a:cubicBezTo>
                          <a:pt x="25432" y="9239"/>
                          <a:pt x="27813" y="6572"/>
                          <a:pt x="31337" y="6572"/>
                        </a:cubicBezTo>
                        <a:cubicBezTo>
                          <a:pt x="34862" y="6572"/>
                          <a:pt x="36766" y="8954"/>
                          <a:pt x="36766" y="13144"/>
                        </a:cubicBezTo>
                        <a:lnTo>
                          <a:pt x="36766" y="30575"/>
                        </a:lnTo>
                        <a:lnTo>
                          <a:pt x="43720" y="30575"/>
                        </a:lnTo>
                        <a:lnTo>
                          <a:pt x="43720" y="11144"/>
                        </a:lnTo>
                        <a:cubicBezTo>
                          <a:pt x="43720" y="7906"/>
                          <a:pt x="42672" y="5239"/>
                          <a:pt x="40672" y="3143"/>
                        </a:cubicBezTo>
                        <a:cubicBezTo>
                          <a:pt x="38671" y="1048"/>
                          <a:pt x="35909" y="0"/>
                          <a:pt x="32671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56" name="Forma Livre: Forma 32">
                    <a:extLst>
                      <a:ext uri="{FF2B5EF4-FFF2-40B4-BE49-F238E27FC236}">
                        <a16:creationId xmlns:a16="http://schemas.microsoft.com/office/drawing/2014/main" id="{84439696-4347-CFDE-9C4F-6497AC62910F}"/>
                      </a:ext>
                    </a:extLst>
                  </p:cNvPr>
                  <p:cNvSpPr/>
                  <p:nvPr/>
                </p:nvSpPr>
                <p:spPr>
                  <a:xfrm>
                    <a:off x="9513633" y="5020564"/>
                    <a:ext cx="17240" cy="30003"/>
                  </a:xfrm>
                  <a:custGeom>
                    <a:avLst/>
                    <a:gdLst>
                      <a:gd name="connsiteX0" fmla="*/ 14192 w 17240"/>
                      <a:gd name="connsiteY0" fmla="*/ 0 h 30003"/>
                      <a:gd name="connsiteX1" fmla="*/ 6763 w 17240"/>
                      <a:gd name="connsiteY1" fmla="*/ 4001 h 30003"/>
                      <a:gd name="connsiteX2" fmla="*/ 6763 w 17240"/>
                      <a:gd name="connsiteY2" fmla="*/ 95 h 30003"/>
                      <a:gd name="connsiteX3" fmla="*/ 0 w 17240"/>
                      <a:gd name="connsiteY3" fmla="*/ 95 h 30003"/>
                      <a:gd name="connsiteX4" fmla="*/ 0 w 17240"/>
                      <a:gd name="connsiteY4" fmla="*/ 30004 h 30003"/>
                      <a:gd name="connsiteX5" fmla="*/ 6953 w 17240"/>
                      <a:gd name="connsiteY5" fmla="*/ 30004 h 30003"/>
                      <a:gd name="connsiteX6" fmla="*/ 6953 w 17240"/>
                      <a:gd name="connsiteY6" fmla="*/ 15240 h 30003"/>
                      <a:gd name="connsiteX7" fmla="*/ 14001 w 17240"/>
                      <a:gd name="connsiteY7" fmla="*/ 6858 h 30003"/>
                      <a:gd name="connsiteX8" fmla="*/ 17240 w 17240"/>
                      <a:gd name="connsiteY8" fmla="*/ 6858 h 30003"/>
                      <a:gd name="connsiteX9" fmla="*/ 17240 w 17240"/>
                      <a:gd name="connsiteY9" fmla="*/ 95 h 30003"/>
                      <a:gd name="connsiteX10" fmla="*/ 14097 w 17240"/>
                      <a:gd name="connsiteY10" fmla="*/ 95 h 30003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</a:cxnLst>
                    <a:rect l="l" t="t" r="r" b="b"/>
                    <a:pathLst>
                      <a:path w="17240" h="30003">
                        <a:moveTo>
                          <a:pt x="14192" y="0"/>
                        </a:moveTo>
                        <a:cubicBezTo>
                          <a:pt x="10763" y="0"/>
                          <a:pt x="8096" y="1905"/>
                          <a:pt x="6763" y="4001"/>
                        </a:cubicBezTo>
                        <a:lnTo>
                          <a:pt x="6763" y="95"/>
                        </a:lnTo>
                        <a:lnTo>
                          <a:pt x="0" y="95"/>
                        </a:lnTo>
                        <a:lnTo>
                          <a:pt x="0" y="30004"/>
                        </a:lnTo>
                        <a:lnTo>
                          <a:pt x="6953" y="30004"/>
                        </a:lnTo>
                        <a:lnTo>
                          <a:pt x="6953" y="15240"/>
                        </a:lnTo>
                        <a:cubicBezTo>
                          <a:pt x="6953" y="10096"/>
                          <a:pt x="9715" y="6858"/>
                          <a:pt x="14001" y="6858"/>
                        </a:cubicBezTo>
                        <a:lnTo>
                          <a:pt x="17240" y="6858"/>
                        </a:lnTo>
                        <a:lnTo>
                          <a:pt x="17240" y="95"/>
                        </a:lnTo>
                        <a:lnTo>
                          <a:pt x="14097" y="95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57" name="Forma Livre: Forma 33">
                    <a:extLst>
                      <a:ext uri="{FF2B5EF4-FFF2-40B4-BE49-F238E27FC236}">
                        <a16:creationId xmlns:a16="http://schemas.microsoft.com/office/drawing/2014/main" id="{1EDF838C-4178-D81F-73B3-3346B93B4DC2}"/>
                      </a:ext>
                    </a:extLst>
                  </p:cNvPr>
                  <p:cNvSpPr/>
                  <p:nvPr/>
                </p:nvSpPr>
                <p:spPr>
                  <a:xfrm>
                    <a:off x="9531730" y="5020373"/>
                    <a:ext cx="30479" cy="30860"/>
                  </a:xfrm>
                  <a:custGeom>
                    <a:avLst/>
                    <a:gdLst>
                      <a:gd name="connsiteX0" fmla="*/ 23622 w 30479"/>
                      <a:gd name="connsiteY0" fmla="*/ 5906 h 30860"/>
                      <a:gd name="connsiteX1" fmla="*/ 23622 w 30479"/>
                      <a:gd name="connsiteY1" fmla="*/ 15431 h 30860"/>
                      <a:gd name="connsiteX2" fmla="*/ 21336 w 30479"/>
                      <a:gd name="connsiteY2" fmla="*/ 21812 h 30860"/>
                      <a:gd name="connsiteX3" fmla="*/ 15335 w 30479"/>
                      <a:gd name="connsiteY3" fmla="*/ 24384 h 30860"/>
                      <a:gd name="connsiteX4" fmla="*/ 9334 w 30479"/>
                      <a:gd name="connsiteY4" fmla="*/ 21908 h 30860"/>
                      <a:gd name="connsiteX5" fmla="*/ 7048 w 30479"/>
                      <a:gd name="connsiteY5" fmla="*/ 15145 h 30860"/>
                      <a:gd name="connsiteX6" fmla="*/ 9334 w 30479"/>
                      <a:gd name="connsiteY6" fmla="*/ 8477 h 30860"/>
                      <a:gd name="connsiteX7" fmla="*/ 15240 w 30479"/>
                      <a:gd name="connsiteY7" fmla="*/ 5906 h 30860"/>
                      <a:gd name="connsiteX8" fmla="*/ 23527 w 30479"/>
                      <a:gd name="connsiteY8" fmla="*/ 5906 h 30860"/>
                      <a:gd name="connsiteX9" fmla="*/ 29813 w 30479"/>
                      <a:gd name="connsiteY9" fmla="*/ 0 h 30860"/>
                      <a:gd name="connsiteX10" fmla="*/ 20669 w 30479"/>
                      <a:gd name="connsiteY10" fmla="*/ 0 h 30860"/>
                      <a:gd name="connsiteX11" fmla="*/ 14288 w 30479"/>
                      <a:gd name="connsiteY11" fmla="*/ 0 h 30860"/>
                      <a:gd name="connsiteX12" fmla="*/ 2953 w 30479"/>
                      <a:gd name="connsiteY12" fmla="*/ 6001 h 30860"/>
                      <a:gd name="connsiteX13" fmla="*/ 0 w 30479"/>
                      <a:gd name="connsiteY13" fmla="*/ 15335 h 30860"/>
                      <a:gd name="connsiteX14" fmla="*/ 4000 w 30479"/>
                      <a:gd name="connsiteY14" fmla="*/ 26575 h 30860"/>
                      <a:gd name="connsiteX15" fmla="*/ 14573 w 30479"/>
                      <a:gd name="connsiteY15" fmla="*/ 30861 h 30860"/>
                      <a:gd name="connsiteX16" fmla="*/ 23622 w 30479"/>
                      <a:gd name="connsiteY16" fmla="*/ 26765 h 30860"/>
                      <a:gd name="connsiteX17" fmla="*/ 23622 w 30479"/>
                      <a:gd name="connsiteY17" fmla="*/ 30099 h 30860"/>
                      <a:gd name="connsiteX18" fmla="*/ 30480 w 30479"/>
                      <a:gd name="connsiteY18" fmla="*/ 30099 h 30860"/>
                      <a:gd name="connsiteX19" fmla="*/ 30480 w 30479"/>
                      <a:gd name="connsiteY19" fmla="*/ 0 h 30860"/>
                      <a:gd name="connsiteX20" fmla="*/ 29908 w 30479"/>
                      <a:gd name="connsiteY20" fmla="*/ 0 h 3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0479" h="30860">
                        <a:moveTo>
                          <a:pt x="23622" y="5906"/>
                        </a:moveTo>
                        <a:lnTo>
                          <a:pt x="23622" y="15431"/>
                        </a:lnTo>
                        <a:cubicBezTo>
                          <a:pt x="23622" y="17907"/>
                          <a:pt x="22860" y="20003"/>
                          <a:pt x="21336" y="21812"/>
                        </a:cubicBezTo>
                        <a:cubicBezTo>
                          <a:pt x="19812" y="23527"/>
                          <a:pt x="17907" y="24384"/>
                          <a:pt x="15335" y="24384"/>
                        </a:cubicBezTo>
                        <a:cubicBezTo>
                          <a:pt x="12763" y="24384"/>
                          <a:pt x="10858" y="23527"/>
                          <a:pt x="9334" y="21908"/>
                        </a:cubicBezTo>
                        <a:cubicBezTo>
                          <a:pt x="7810" y="20288"/>
                          <a:pt x="7048" y="17907"/>
                          <a:pt x="7048" y="15145"/>
                        </a:cubicBezTo>
                        <a:cubicBezTo>
                          <a:pt x="7048" y="12383"/>
                          <a:pt x="7810" y="10192"/>
                          <a:pt x="9334" y="8477"/>
                        </a:cubicBezTo>
                        <a:cubicBezTo>
                          <a:pt x="10858" y="6763"/>
                          <a:pt x="12859" y="5906"/>
                          <a:pt x="15240" y="5906"/>
                        </a:cubicBezTo>
                        <a:lnTo>
                          <a:pt x="23527" y="5906"/>
                        </a:lnTo>
                        <a:close/>
                        <a:moveTo>
                          <a:pt x="29813" y="0"/>
                        </a:moveTo>
                        <a:cubicBezTo>
                          <a:pt x="29813" y="0"/>
                          <a:pt x="25241" y="0"/>
                          <a:pt x="20669" y="0"/>
                        </a:cubicBezTo>
                        <a:cubicBezTo>
                          <a:pt x="18002" y="0"/>
                          <a:pt x="15812" y="0"/>
                          <a:pt x="14288" y="0"/>
                        </a:cubicBezTo>
                        <a:cubicBezTo>
                          <a:pt x="8191" y="95"/>
                          <a:pt x="4763" y="3334"/>
                          <a:pt x="2953" y="6001"/>
                        </a:cubicBezTo>
                        <a:cubicBezTo>
                          <a:pt x="762" y="9239"/>
                          <a:pt x="0" y="13049"/>
                          <a:pt x="0" y="15335"/>
                        </a:cubicBezTo>
                        <a:cubicBezTo>
                          <a:pt x="0" y="20003"/>
                          <a:pt x="1333" y="23622"/>
                          <a:pt x="4000" y="26575"/>
                        </a:cubicBezTo>
                        <a:cubicBezTo>
                          <a:pt x="6667" y="29432"/>
                          <a:pt x="10192" y="30861"/>
                          <a:pt x="14573" y="30861"/>
                        </a:cubicBezTo>
                        <a:cubicBezTo>
                          <a:pt x="18288" y="30861"/>
                          <a:pt x="21336" y="29528"/>
                          <a:pt x="23622" y="26765"/>
                        </a:cubicBezTo>
                        <a:lnTo>
                          <a:pt x="23622" y="30099"/>
                        </a:lnTo>
                        <a:lnTo>
                          <a:pt x="30480" y="30099"/>
                        </a:lnTo>
                        <a:lnTo>
                          <a:pt x="30480" y="0"/>
                        </a:lnTo>
                        <a:lnTo>
                          <a:pt x="29908" y="0"/>
                        </a:lnTo>
                        <a:close/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58" name="Forma Livre: Forma 34">
                    <a:extLst>
                      <a:ext uri="{FF2B5EF4-FFF2-40B4-BE49-F238E27FC236}">
                        <a16:creationId xmlns:a16="http://schemas.microsoft.com/office/drawing/2014/main" id="{07C1446E-3E80-E3F7-BEAC-9F587F5D9E16}"/>
                      </a:ext>
                    </a:extLst>
                  </p:cNvPr>
                  <p:cNvSpPr/>
                  <p:nvPr/>
                </p:nvSpPr>
                <p:spPr>
                  <a:xfrm>
                    <a:off x="9478200" y="5020278"/>
                    <a:ext cx="30479" cy="30860"/>
                  </a:xfrm>
                  <a:custGeom>
                    <a:avLst/>
                    <a:gdLst>
                      <a:gd name="connsiteX0" fmla="*/ 15430 w 30479"/>
                      <a:gd name="connsiteY0" fmla="*/ 24479 h 30860"/>
                      <a:gd name="connsiteX1" fmla="*/ 9430 w 30479"/>
                      <a:gd name="connsiteY1" fmla="*/ 22003 h 30860"/>
                      <a:gd name="connsiteX2" fmla="*/ 7144 w 30479"/>
                      <a:gd name="connsiteY2" fmla="*/ 15240 h 30860"/>
                      <a:gd name="connsiteX3" fmla="*/ 9430 w 30479"/>
                      <a:gd name="connsiteY3" fmla="*/ 8572 h 30860"/>
                      <a:gd name="connsiteX4" fmla="*/ 15335 w 30479"/>
                      <a:gd name="connsiteY4" fmla="*/ 6001 h 30860"/>
                      <a:gd name="connsiteX5" fmla="*/ 23622 w 30479"/>
                      <a:gd name="connsiteY5" fmla="*/ 6001 h 30860"/>
                      <a:gd name="connsiteX6" fmla="*/ 23622 w 30479"/>
                      <a:gd name="connsiteY6" fmla="*/ 15526 h 30860"/>
                      <a:gd name="connsiteX7" fmla="*/ 21336 w 30479"/>
                      <a:gd name="connsiteY7" fmla="*/ 21908 h 30860"/>
                      <a:gd name="connsiteX8" fmla="*/ 15335 w 30479"/>
                      <a:gd name="connsiteY8" fmla="*/ 24479 h 30860"/>
                      <a:gd name="connsiteX9" fmla="*/ 20669 w 30479"/>
                      <a:gd name="connsiteY9" fmla="*/ 0 h 30860"/>
                      <a:gd name="connsiteX10" fmla="*/ 14288 w 30479"/>
                      <a:gd name="connsiteY10" fmla="*/ 0 h 30860"/>
                      <a:gd name="connsiteX11" fmla="*/ 2953 w 30479"/>
                      <a:gd name="connsiteY11" fmla="*/ 6001 h 30860"/>
                      <a:gd name="connsiteX12" fmla="*/ 0 w 30479"/>
                      <a:gd name="connsiteY12" fmla="*/ 15335 h 30860"/>
                      <a:gd name="connsiteX13" fmla="*/ 4000 w 30479"/>
                      <a:gd name="connsiteY13" fmla="*/ 26575 h 30860"/>
                      <a:gd name="connsiteX14" fmla="*/ 14573 w 30479"/>
                      <a:gd name="connsiteY14" fmla="*/ 30861 h 30860"/>
                      <a:gd name="connsiteX15" fmla="*/ 23622 w 30479"/>
                      <a:gd name="connsiteY15" fmla="*/ 26765 h 30860"/>
                      <a:gd name="connsiteX16" fmla="*/ 23622 w 30479"/>
                      <a:gd name="connsiteY16" fmla="*/ 30099 h 30860"/>
                      <a:gd name="connsiteX17" fmla="*/ 30480 w 30479"/>
                      <a:gd name="connsiteY17" fmla="*/ 30099 h 30860"/>
                      <a:gd name="connsiteX18" fmla="*/ 30480 w 30479"/>
                      <a:gd name="connsiteY18" fmla="*/ 0 h 30860"/>
                      <a:gd name="connsiteX19" fmla="*/ 29908 w 30479"/>
                      <a:gd name="connsiteY19" fmla="*/ 0 h 30860"/>
                      <a:gd name="connsiteX20" fmla="*/ 20764 w 30479"/>
                      <a:gd name="connsiteY20" fmla="*/ 0 h 3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0479" h="30860">
                        <a:moveTo>
                          <a:pt x="15430" y="24479"/>
                        </a:moveTo>
                        <a:cubicBezTo>
                          <a:pt x="12954" y="24479"/>
                          <a:pt x="10954" y="23622"/>
                          <a:pt x="9430" y="22003"/>
                        </a:cubicBezTo>
                        <a:cubicBezTo>
                          <a:pt x="7906" y="20384"/>
                          <a:pt x="7144" y="18002"/>
                          <a:pt x="7144" y="15240"/>
                        </a:cubicBezTo>
                        <a:cubicBezTo>
                          <a:pt x="7144" y="12478"/>
                          <a:pt x="7906" y="10287"/>
                          <a:pt x="9430" y="8572"/>
                        </a:cubicBezTo>
                        <a:cubicBezTo>
                          <a:pt x="10954" y="6858"/>
                          <a:pt x="12954" y="6001"/>
                          <a:pt x="15335" y="6001"/>
                        </a:cubicBezTo>
                        <a:lnTo>
                          <a:pt x="23622" y="6001"/>
                        </a:lnTo>
                        <a:lnTo>
                          <a:pt x="23622" y="15526"/>
                        </a:lnTo>
                        <a:cubicBezTo>
                          <a:pt x="23622" y="18002"/>
                          <a:pt x="22860" y="20098"/>
                          <a:pt x="21336" y="21908"/>
                        </a:cubicBezTo>
                        <a:cubicBezTo>
                          <a:pt x="19812" y="23622"/>
                          <a:pt x="17907" y="24479"/>
                          <a:pt x="15335" y="24479"/>
                        </a:cubicBezTo>
                        <a:moveTo>
                          <a:pt x="20669" y="0"/>
                        </a:moveTo>
                        <a:cubicBezTo>
                          <a:pt x="18002" y="0"/>
                          <a:pt x="15811" y="0"/>
                          <a:pt x="14288" y="0"/>
                        </a:cubicBezTo>
                        <a:cubicBezTo>
                          <a:pt x="8191" y="95"/>
                          <a:pt x="4763" y="3334"/>
                          <a:pt x="2953" y="6001"/>
                        </a:cubicBezTo>
                        <a:cubicBezTo>
                          <a:pt x="762" y="9239"/>
                          <a:pt x="0" y="13049"/>
                          <a:pt x="0" y="15335"/>
                        </a:cubicBezTo>
                        <a:cubicBezTo>
                          <a:pt x="0" y="20003"/>
                          <a:pt x="1333" y="23622"/>
                          <a:pt x="4000" y="26575"/>
                        </a:cubicBezTo>
                        <a:cubicBezTo>
                          <a:pt x="6667" y="29432"/>
                          <a:pt x="10192" y="30861"/>
                          <a:pt x="14573" y="30861"/>
                        </a:cubicBezTo>
                        <a:cubicBezTo>
                          <a:pt x="18288" y="30861"/>
                          <a:pt x="21336" y="29528"/>
                          <a:pt x="23622" y="26765"/>
                        </a:cubicBezTo>
                        <a:lnTo>
                          <a:pt x="23622" y="30099"/>
                        </a:lnTo>
                        <a:lnTo>
                          <a:pt x="30480" y="30099"/>
                        </a:lnTo>
                        <a:lnTo>
                          <a:pt x="30480" y="0"/>
                        </a:lnTo>
                        <a:lnTo>
                          <a:pt x="29908" y="0"/>
                        </a:lnTo>
                        <a:cubicBezTo>
                          <a:pt x="29908" y="0"/>
                          <a:pt x="25336" y="0"/>
                          <a:pt x="20764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  <p:sp>
                <p:nvSpPr>
                  <p:cNvPr id="159" name="Forma Livre: Forma 35">
                    <a:extLst>
                      <a:ext uri="{FF2B5EF4-FFF2-40B4-BE49-F238E27FC236}">
                        <a16:creationId xmlns:a16="http://schemas.microsoft.com/office/drawing/2014/main" id="{79B456E8-1DB9-CF81-555A-DCC496FE987D}"/>
                      </a:ext>
                    </a:extLst>
                  </p:cNvPr>
                  <p:cNvSpPr/>
                  <p:nvPr/>
                </p:nvSpPr>
                <p:spPr>
                  <a:xfrm>
                    <a:off x="9396094" y="5020278"/>
                    <a:ext cx="30480" cy="30860"/>
                  </a:xfrm>
                  <a:custGeom>
                    <a:avLst/>
                    <a:gdLst>
                      <a:gd name="connsiteX0" fmla="*/ 15431 w 30480"/>
                      <a:gd name="connsiteY0" fmla="*/ 24479 h 30860"/>
                      <a:gd name="connsiteX1" fmla="*/ 9430 w 30480"/>
                      <a:gd name="connsiteY1" fmla="*/ 22003 h 30860"/>
                      <a:gd name="connsiteX2" fmla="*/ 7144 w 30480"/>
                      <a:gd name="connsiteY2" fmla="*/ 15240 h 30860"/>
                      <a:gd name="connsiteX3" fmla="*/ 9430 w 30480"/>
                      <a:gd name="connsiteY3" fmla="*/ 8572 h 30860"/>
                      <a:gd name="connsiteX4" fmla="*/ 15335 w 30480"/>
                      <a:gd name="connsiteY4" fmla="*/ 6001 h 30860"/>
                      <a:gd name="connsiteX5" fmla="*/ 23622 w 30480"/>
                      <a:gd name="connsiteY5" fmla="*/ 6001 h 30860"/>
                      <a:gd name="connsiteX6" fmla="*/ 23622 w 30480"/>
                      <a:gd name="connsiteY6" fmla="*/ 15526 h 30860"/>
                      <a:gd name="connsiteX7" fmla="*/ 21336 w 30480"/>
                      <a:gd name="connsiteY7" fmla="*/ 21908 h 30860"/>
                      <a:gd name="connsiteX8" fmla="*/ 15335 w 30480"/>
                      <a:gd name="connsiteY8" fmla="*/ 24479 h 30860"/>
                      <a:gd name="connsiteX9" fmla="*/ 20669 w 30480"/>
                      <a:gd name="connsiteY9" fmla="*/ 0 h 30860"/>
                      <a:gd name="connsiteX10" fmla="*/ 14288 w 30480"/>
                      <a:gd name="connsiteY10" fmla="*/ 0 h 30860"/>
                      <a:gd name="connsiteX11" fmla="*/ 2953 w 30480"/>
                      <a:gd name="connsiteY11" fmla="*/ 6001 h 30860"/>
                      <a:gd name="connsiteX12" fmla="*/ 0 w 30480"/>
                      <a:gd name="connsiteY12" fmla="*/ 15335 h 30860"/>
                      <a:gd name="connsiteX13" fmla="*/ 4001 w 30480"/>
                      <a:gd name="connsiteY13" fmla="*/ 26575 h 30860"/>
                      <a:gd name="connsiteX14" fmla="*/ 14573 w 30480"/>
                      <a:gd name="connsiteY14" fmla="*/ 30861 h 30860"/>
                      <a:gd name="connsiteX15" fmla="*/ 23622 w 30480"/>
                      <a:gd name="connsiteY15" fmla="*/ 26765 h 30860"/>
                      <a:gd name="connsiteX16" fmla="*/ 23622 w 30480"/>
                      <a:gd name="connsiteY16" fmla="*/ 30099 h 30860"/>
                      <a:gd name="connsiteX17" fmla="*/ 30480 w 30480"/>
                      <a:gd name="connsiteY17" fmla="*/ 30099 h 30860"/>
                      <a:gd name="connsiteX18" fmla="*/ 30480 w 30480"/>
                      <a:gd name="connsiteY18" fmla="*/ 0 h 30860"/>
                      <a:gd name="connsiteX19" fmla="*/ 29909 w 30480"/>
                      <a:gd name="connsiteY19" fmla="*/ 0 h 30860"/>
                      <a:gd name="connsiteX20" fmla="*/ 20765 w 30480"/>
                      <a:gd name="connsiteY20" fmla="*/ 0 h 30860"/>
                    </a:gdLst>
                    <a:ahLst/>
                    <a:cxnLst>
                      <a:cxn ang="0">
                        <a:pos x="connsiteX0" y="connsiteY0"/>
                      </a:cxn>
                      <a:cxn ang="0">
                        <a:pos x="connsiteX1" y="connsiteY1"/>
                      </a:cxn>
                      <a:cxn ang="0">
                        <a:pos x="connsiteX2" y="connsiteY2"/>
                      </a:cxn>
                      <a:cxn ang="0">
                        <a:pos x="connsiteX3" y="connsiteY3"/>
                      </a:cxn>
                      <a:cxn ang="0">
                        <a:pos x="connsiteX4" y="connsiteY4"/>
                      </a:cxn>
                      <a:cxn ang="0">
                        <a:pos x="connsiteX5" y="connsiteY5"/>
                      </a:cxn>
                      <a:cxn ang="0">
                        <a:pos x="connsiteX6" y="connsiteY6"/>
                      </a:cxn>
                      <a:cxn ang="0">
                        <a:pos x="connsiteX7" y="connsiteY7"/>
                      </a:cxn>
                      <a:cxn ang="0">
                        <a:pos x="connsiteX8" y="connsiteY8"/>
                      </a:cxn>
                      <a:cxn ang="0">
                        <a:pos x="connsiteX9" y="connsiteY9"/>
                      </a:cxn>
                      <a:cxn ang="0">
                        <a:pos x="connsiteX10" y="connsiteY10"/>
                      </a:cxn>
                      <a:cxn ang="0">
                        <a:pos x="connsiteX11" y="connsiteY11"/>
                      </a:cxn>
                      <a:cxn ang="0">
                        <a:pos x="connsiteX12" y="connsiteY12"/>
                      </a:cxn>
                      <a:cxn ang="0">
                        <a:pos x="connsiteX13" y="connsiteY13"/>
                      </a:cxn>
                      <a:cxn ang="0">
                        <a:pos x="connsiteX14" y="connsiteY14"/>
                      </a:cxn>
                      <a:cxn ang="0">
                        <a:pos x="connsiteX15" y="connsiteY15"/>
                      </a:cxn>
                      <a:cxn ang="0">
                        <a:pos x="connsiteX16" y="connsiteY16"/>
                      </a:cxn>
                      <a:cxn ang="0">
                        <a:pos x="connsiteX17" y="connsiteY17"/>
                      </a:cxn>
                      <a:cxn ang="0">
                        <a:pos x="connsiteX18" y="connsiteY18"/>
                      </a:cxn>
                      <a:cxn ang="0">
                        <a:pos x="connsiteX19" y="connsiteY19"/>
                      </a:cxn>
                      <a:cxn ang="0">
                        <a:pos x="connsiteX20" y="connsiteY20"/>
                      </a:cxn>
                    </a:cxnLst>
                    <a:rect l="l" t="t" r="r" b="b"/>
                    <a:pathLst>
                      <a:path w="30480" h="30860">
                        <a:moveTo>
                          <a:pt x="15431" y="24479"/>
                        </a:moveTo>
                        <a:cubicBezTo>
                          <a:pt x="12954" y="24479"/>
                          <a:pt x="10954" y="23622"/>
                          <a:pt x="9430" y="22003"/>
                        </a:cubicBezTo>
                        <a:cubicBezTo>
                          <a:pt x="7906" y="20384"/>
                          <a:pt x="7144" y="18002"/>
                          <a:pt x="7144" y="15240"/>
                        </a:cubicBezTo>
                        <a:cubicBezTo>
                          <a:pt x="7144" y="12478"/>
                          <a:pt x="7906" y="10287"/>
                          <a:pt x="9430" y="8572"/>
                        </a:cubicBezTo>
                        <a:cubicBezTo>
                          <a:pt x="10954" y="6858"/>
                          <a:pt x="12954" y="6001"/>
                          <a:pt x="15335" y="6001"/>
                        </a:cubicBezTo>
                        <a:lnTo>
                          <a:pt x="23622" y="6001"/>
                        </a:lnTo>
                        <a:lnTo>
                          <a:pt x="23622" y="15526"/>
                        </a:lnTo>
                        <a:cubicBezTo>
                          <a:pt x="23622" y="18002"/>
                          <a:pt x="22860" y="20098"/>
                          <a:pt x="21336" y="21908"/>
                        </a:cubicBezTo>
                        <a:cubicBezTo>
                          <a:pt x="19812" y="23622"/>
                          <a:pt x="17907" y="24479"/>
                          <a:pt x="15335" y="24479"/>
                        </a:cubicBezTo>
                        <a:moveTo>
                          <a:pt x="20669" y="0"/>
                        </a:moveTo>
                        <a:cubicBezTo>
                          <a:pt x="18002" y="0"/>
                          <a:pt x="15812" y="0"/>
                          <a:pt x="14288" y="0"/>
                        </a:cubicBezTo>
                        <a:cubicBezTo>
                          <a:pt x="8192" y="95"/>
                          <a:pt x="4763" y="3334"/>
                          <a:pt x="2953" y="6001"/>
                        </a:cubicBezTo>
                        <a:cubicBezTo>
                          <a:pt x="762" y="9239"/>
                          <a:pt x="0" y="13049"/>
                          <a:pt x="0" y="15335"/>
                        </a:cubicBezTo>
                        <a:cubicBezTo>
                          <a:pt x="0" y="20003"/>
                          <a:pt x="1334" y="23622"/>
                          <a:pt x="4001" y="26575"/>
                        </a:cubicBezTo>
                        <a:cubicBezTo>
                          <a:pt x="6668" y="29432"/>
                          <a:pt x="10192" y="30861"/>
                          <a:pt x="14573" y="30861"/>
                        </a:cubicBezTo>
                        <a:cubicBezTo>
                          <a:pt x="18288" y="30861"/>
                          <a:pt x="21336" y="29528"/>
                          <a:pt x="23622" y="26765"/>
                        </a:cubicBezTo>
                        <a:lnTo>
                          <a:pt x="23622" y="30099"/>
                        </a:lnTo>
                        <a:lnTo>
                          <a:pt x="30480" y="30099"/>
                        </a:lnTo>
                        <a:lnTo>
                          <a:pt x="30480" y="0"/>
                        </a:lnTo>
                        <a:lnTo>
                          <a:pt x="29909" y="0"/>
                        </a:lnTo>
                        <a:cubicBezTo>
                          <a:pt x="29909" y="0"/>
                          <a:pt x="25337" y="0"/>
                          <a:pt x="20765" y="0"/>
                        </a:cubicBezTo>
                      </a:path>
                    </a:pathLst>
                  </a:custGeom>
                  <a:solidFill>
                    <a:srgbClr val="FFFFFF"/>
                  </a:solidFill>
                  <a:ln w="9525" cap="flat">
                    <a:noFill/>
                    <a:prstDash val="solid"/>
                    <a:miter/>
                  </a:ln>
                </p:spPr>
                <p:txBody>
                  <a:bodyPr rtlCol="0" anchor="ctr"/>
                  <a:lstStyle/>
                  <a:p>
                    <a:endParaRPr lang="pt-BR"/>
                  </a:p>
                </p:txBody>
              </p:sp>
            </p:grpSp>
          </p:grpSp>
        </p:grpSp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41189803-6549-B3C0-FF1B-FAF9073A7165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>
              <a:extLs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tretch>
              <a:fillRect/>
            </a:stretch>
          </p:blipFill>
          <p:spPr>
            <a:xfrm>
              <a:off x="6353353" y="5188088"/>
              <a:ext cx="739580" cy="373834"/>
            </a:xfrm>
            <a:prstGeom prst="rect">
              <a:avLst/>
            </a:prstGeom>
          </p:spPr>
        </p:pic>
        <p:pic>
          <p:nvPicPr>
            <p:cNvPr id="23" name="Imagem 22">
              <a:extLst>
                <a:ext uri="{FF2B5EF4-FFF2-40B4-BE49-F238E27FC236}">
                  <a16:creationId xmlns:a16="http://schemas.microsoft.com/office/drawing/2014/main" id="{34EECE48-8721-18FA-B981-5ACD3751FF95}"/>
                </a:ext>
              </a:extLst>
            </p:cNvPr>
            <p:cNvPicPr>
              <a:picLocks noChangeAspect="1"/>
            </p:cNvPicPr>
            <p:nvPr/>
          </p:nvPicPr>
          <p:blipFill>
            <a:blip r:embed="rId12"/>
            <a:stretch>
              <a:fillRect/>
            </a:stretch>
          </p:blipFill>
          <p:spPr>
            <a:xfrm>
              <a:off x="8816212" y="5248095"/>
              <a:ext cx="1059944" cy="299782"/>
            </a:xfrm>
            <a:prstGeom prst="rect">
              <a:avLst/>
            </a:prstGeom>
          </p:spPr>
        </p:pic>
        <p:pic>
          <p:nvPicPr>
            <p:cNvPr id="276" name="Gráfico 275">
              <a:extLst>
                <a:ext uri="{FF2B5EF4-FFF2-40B4-BE49-F238E27FC236}">
                  <a16:creationId xmlns:a16="http://schemas.microsoft.com/office/drawing/2014/main" id="{39E6E808-E008-A5DB-94C5-37101E0B81A0}"/>
                </a:ext>
              </a:extLst>
            </p:cNvPr>
            <p:cNvPicPr>
              <a:picLocks noChangeAspect="1"/>
            </p:cNvPicPr>
            <p:nvPr/>
          </p:nvPicPr>
          <p:blipFill>
            <a:blip r:embed="rId13">
              <a:extLs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 l="10225" t="28914" r="15228" b="29652"/>
            <a:stretch>
              <a:fillRect/>
            </a:stretch>
          </p:blipFill>
          <p:spPr>
            <a:xfrm>
              <a:off x="7540174" y="5248095"/>
              <a:ext cx="875114" cy="27360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2141639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m 1" descr="Uma imagem contendo Padrão do plano de fundo&#10;&#10;Descrição gerada automaticamente">
            <a:extLst>
              <a:ext uri="{FF2B5EF4-FFF2-40B4-BE49-F238E27FC236}">
                <a16:creationId xmlns:a16="http://schemas.microsoft.com/office/drawing/2014/main" id="{81317158-CD35-1435-6122-EB4BC4AC96CB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3" cstate="screen">
            <a:alphaModFix amt="5000"/>
            <a:duotone>
              <a:prstClr val="black"/>
              <a:schemeClr val="accent3">
                <a:tint val="45000"/>
                <a:satMod val="400000"/>
              </a:scheme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348" y="2067"/>
            <a:ext cx="12184653" cy="6853867"/>
          </a:xfrm>
          <a:prstGeom prst="rect">
            <a:avLst/>
          </a:prstGeom>
        </p:spPr>
      </p:pic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76C50061-713D-A8CF-AAC8-5CE4176445C4}"/>
              </a:ext>
            </a:extLst>
          </p:cNvPr>
          <p:cNvCxnSpPr>
            <a:cxnSpLocks/>
          </p:cNvCxnSpPr>
          <p:nvPr/>
        </p:nvCxnSpPr>
        <p:spPr>
          <a:xfrm>
            <a:off x="9259462" y="4384324"/>
            <a:ext cx="677816" cy="0"/>
          </a:xfrm>
          <a:prstGeom prst="line">
            <a:avLst/>
          </a:prstGeom>
          <a:ln w="57150">
            <a:solidFill>
              <a:srgbClr val="FF5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" name="Elipse 4">
            <a:extLst>
              <a:ext uri="{FF2B5EF4-FFF2-40B4-BE49-F238E27FC236}">
                <a16:creationId xmlns:a16="http://schemas.microsoft.com/office/drawing/2014/main" id="{C318C759-B990-D2D8-6E34-DACAC929932F}"/>
              </a:ext>
            </a:extLst>
          </p:cNvPr>
          <p:cNvSpPr>
            <a:spLocks/>
          </p:cNvSpPr>
          <p:nvPr/>
        </p:nvSpPr>
        <p:spPr>
          <a:xfrm>
            <a:off x="3726438" y="1509245"/>
            <a:ext cx="4401353" cy="4346327"/>
          </a:xfrm>
          <a:prstGeom prst="ellipse">
            <a:avLst/>
          </a:prstGeom>
          <a:solidFill>
            <a:srgbClr val="F7F7F7"/>
          </a:solidFill>
          <a:ln w="57150">
            <a:solidFill>
              <a:srgbClr val="E1E1E1"/>
            </a:solidFill>
            <a:prstDash val="sysDash"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10" name="Forma Livre: Forma 9">
            <a:extLst>
              <a:ext uri="{FF2B5EF4-FFF2-40B4-BE49-F238E27FC236}">
                <a16:creationId xmlns:a16="http://schemas.microsoft.com/office/drawing/2014/main" id="{BCFB581E-A2A6-FC06-F7ED-BD8D3F98109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08139" y="1963433"/>
            <a:ext cx="3434911" cy="3434911"/>
          </a:xfrm>
          <a:custGeom>
            <a:avLst/>
            <a:gdLst>
              <a:gd name="connsiteX0" fmla="*/ 4947624 w 4947624"/>
              <a:gd name="connsiteY0" fmla="*/ 2473812 h 4947624"/>
              <a:gd name="connsiteX1" fmla="*/ 2473812 w 4947624"/>
              <a:gd name="connsiteY1" fmla="*/ 4947624 h 4947624"/>
              <a:gd name="connsiteX2" fmla="*/ 0 w 4947624"/>
              <a:gd name="connsiteY2" fmla="*/ 2473812 h 4947624"/>
              <a:gd name="connsiteX3" fmla="*/ 2473812 w 4947624"/>
              <a:gd name="connsiteY3" fmla="*/ 0 h 4947624"/>
              <a:gd name="connsiteX4" fmla="*/ 4947624 w 4947624"/>
              <a:gd name="connsiteY4" fmla="*/ 2473812 h 49476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4947624" h="4947624">
                <a:moveTo>
                  <a:pt x="4947624" y="2473812"/>
                </a:moveTo>
                <a:cubicBezTo>
                  <a:pt x="4947624" y="3840061"/>
                  <a:pt x="3840061" y="4947624"/>
                  <a:pt x="2473812" y="4947624"/>
                </a:cubicBezTo>
                <a:cubicBezTo>
                  <a:pt x="1107563" y="4947624"/>
                  <a:pt x="0" y="3840061"/>
                  <a:pt x="0" y="2473812"/>
                </a:cubicBezTo>
                <a:cubicBezTo>
                  <a:pt x="0" y="1107563"/>
                  <a:pt x="1107563" y="0"/>
                  <a:pt x="2473812" y="0"/>
                </a:cubicBezTo>
                <a:cubicBezTo>
                  <a:pt x="3840061" y="0"/>
                  <a:pt x="4947624" y="1107563"/>
                  <a:pt x="4947624" y="2473812"/>
                </a:cubicBezTo>
                <a:close/>
              </a:path>
            </a:pathLst>
          </a:custGeom>
          <a:solidFill>
            <a:srgbClr val="E1E1E1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971"/>
          </a:p>
        </p:txBody>
      </p:sp>
      <p:sp>
        <p:nvSpPr>
          <p:cNvPr id="11" name="Forma Livre: Forma 10">
            <a:extLst>
              <a:ext uri="{FF2B5EF4-FFF2-40B4-BE49-F238E27FC236}">
                <a16:creationId xmlns:a16="http://schemas.microsoft.com/office/drawing/2014/main" id="{B8572292-9087-9F97-C5D3-E8CB482D7F12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5267755" y="3023049"/>
            <a:ext cx="1315678" cy="1315678"/>
          </a:xfrm>
          <a:custGeom>
            <a:avLst/>
            <a:gdLst>
              <a:gd name="connsiteX0" fmla="*/ 1895094 w 1895094"/>
              <a:gd name="connsiteY0" fmla="*/ 947547 h 1895094"/>
              <a:gd name="connsiteX1" fmla="*/ 947547 w 1895094"/>
              <a:gd name="connsiteY1" fmla="*/ 1895094 h 1895094"/>
              <a:gd name="connsiteX2" fmla="*/ 0 w 1895094"/>
              <a:gd name="connsiteY2" fmla="*/ 947547 h 1895094"/>
              <a:gd name="connsiteX3" fmla="*/ 947547 w 1895094"/>
              <a:gd name="connsiteY3" fmla="*/ 0 h 1895094"/>
              <a:gd name="connsiteX4" fmla="*/ 1895094 w 1895094"/>
              <a:gd name="connsiteY4" fmla="*/ 947547 h 189509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895094" h="1895094">
                <a:moveTo>
                  <a:pt x="1895094" y="947547"/>
                </a:moveTo>
                <a:cubicBezTo>
                  <a:pt x="1895094" y="1470863"/>
                  <a:pt x="1470863" y="1895094"/>
                  <a:pt x="947547" y="1895094"/>
                </a:cubicBezTo>
                <a:cubicBezTo>
                  <a:pt x="424231" y="1895094"/>
                  <a:pt x="0" y="1470863"/>
                  <a:pt x="0" y="947547"/>
                </a:cubicBezTo>
                <a:cubicBezTo>
                  <a:pt x="0" y="424231"/>
                  <a:pt x="424231" y="0"/>
                  <a:pt x="947547" y="0"/>
                </a:cubicBezTo>
                <a:cubicBezTo>
                  <a:pt x="1470863" y="0"/>
                  <a:pt x="1895094" y="424231"/>
                  <a:pt x="1895094" y="947547"/>
                </a:cubicBezTo>
                <a:close/>
              </a:path>
            </a:pathLst>
          </a:custGeom>
          <a:solidFill>
            <a:srgbClr val="F7F7F7"/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971"/>
          </a:p>
        </p:txBody>
      </p:sp>
      <p:sp>
        <p:nvSpPr>
          <p:cNvPr id="48" name="CaixaDeTexto 250">
            <a:extLst>
              <a:ext uri="{FF2B5EF4-FFF2-40B4-BE49-F238E27FC236}">
                <a16:creationId xmlns:a16="http://schemas.microsoft.com/office/drawing/2014/main" id="{89FB222B-50FC-A0B6-BEE7-AF7DC1C7A45D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3814336" y="572125"/>
            <a:ext cx="4421711" cy="2077969"/>
          </a:xfrm>
          <a:prstGeom prst="rect">
            <a:avLst/>
          </a:prstGeom>
          <a:noFill/>
        </p:spPr>
        <p:txBody>
          <a:bodyPr spcFirstLastPara="1" wrap="square" lIns="0" tIns="0" rIns="0" bIns="0" numCol="1" rtlCol="0" anchor="t">
            <a:prstTxWarp prst="textArchUp">
              <a:avLst>
                <a:gd name="adj" fmla="val 11477468"/>
              </a:avLst>
            </a:prstTxWarp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922"/>
            <a:r>
              <a:rPr lang="en-US" sz="1667" kern="0" err="1">
                <a:ln w="1905">
                  <a:noFill/>
                </a:ln>
                <a:solidFill>
                  <a:srgbClr val="4A4A49"/>
                </a:solidFill>
                <a:latin typeface="Arial Black"/>
                <a:cs typeface="Arial"/>
              </a:rPr>
              <a:t>Centros</a:t>
            </a:r>
            <a:r>
              <a:rPr lang="en-US" sz="1667" kern="0">
                <a:ln w="1905">
                  <a:noFill/>
                </a:ln>
                <a:solidFill>
                  <a:srgbClr val="4A4A49"/>
                </a:solidFill>
                <a:latin typeface="Arial Black"/>
                <a:cs typeface="Arial"/>
              </a:rPr>
              <a:t> de </a:t>
            </a:r>
            <a:r>
              <a:rPr lang="en-US" sz="1667" kern="0" err="1">
                <a:ln w="1905">
                  <a:noFill/>
                </a:ln>
                <a:solidFill>
                  <a:srgbClr val="4A4A49"/>
                </a:solidFill>
                <a:latin typeface="Arial Black"/>
                <a:cs typeface="Arial"/>
              </a:rPr>
              <a:t>Excelência</a:t>
            </a:r>
            <a:endParaRPr lang="pt-BR" sz="1389"/>
          </a:p>
        </p:txBody>
      </p:sp>
      <p:sp>
        <p:nvSpPr>
          <p:cNvPr id="56" name="Retângulo: Único Canto Arredondado 55">
            <a:extLst>
              <a:ext uri="{FF2B5EF4-FFF2-40B4-BE49-F238E27FC236}">
                <a16:creationId xmlns:a16="http://schemas.microsoft.com/office/drawing/2014/main" id="{B2DD6599-F8BF-0F36-8556-7E3A765305B7}"/>
              </a:ext>
            </a:extLst>
          </p:cNvPr>
          <p:cNvSpPr/>
          <p:nvPr/>
        </p:nvSpPr>
        <p:spPr>
          <a:xfrm rot="10800000" flipH="1">
            <a:off x="9720965" y="4215514"/>
            <a:ext cx="1785670" cy="314384"/>
          </a:xfrm>
          <a:prstGeom prst="round1Rect">
            <a:avLst>
              <a:gd name="adj" fmla="val 50000"/>
            </a:avLst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71"/>
              <a:t>  </a:t>
            </a:r>
          </a:p>
        </p:txBody>
      </p:sp>
      <p:sp>
        <p:nvSpPr>
          <p:cNvPr id="57" name="Retângulo: Único Canto Arredondado 56">
            <a:extLst>
              <a:ext uri="{FF2B5EF4-FFF2-40B4-BE49-F238E27FC236}">
                <a16:creationId xmlns:a16="http://schemas.microsoft.com/office/drawing/2014/main" id="{1727496D-583B-4301-2518-B02ACF169A96}"/>
              </a:ext>
            </a:extLst>
          </p:cNvPr>
          <p:cNvSpPr/>
          <p:nvPr/>
        </p:nvSpPr>
        <p:spPr>
          <a:xfrm rot="10800000" flipH="1">
            <a:off x="9407726" y="714413"/>
            <a:ext cx="2212082" cy="357497"/>
          </a:xfrm>
          <a:prstGeom prst="round1Rect">
            <a:avLst>
              <a:gd name="adj" fmla="val 50000"/>
            </a:avLst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971"/>
              <a:t>  </a:t>
            </a:r>
          </a:p>
        </p:txBody>
      </p:sp>
      <p:sp>
        <p:nvSpPr>
          <p:cNvPr id="62" name="Retângulo: Único Canto Arredondado 61">
            <a:extLst>
              <a:ext uri="{FF2B5EF4-FFF2-40B4-BE49-F238E27FC236}">
                <a16:creationId xmlns:a16="http://schemas.microsoft.com/office/drawing/2014/main" id="{B95D2B37-E664-1844-C57B-E87ECAD80B34}"/>
              </a:ext>
            </a:extLst>
          </p:cNvPr>
          <p:cNvSpPr/>
          <p:nvPr/>
        </p:nvSpPr>
        <p:spPr>
          <a:xfrm rot="10800000">
            <a:off x="616120" y="2242055"/>
            <a:ext cx="1563021" cy="314384"/>
          </a:xfrm>
          <a:prstGeom prst="round1Rect">
            <a:avLst>
              <a:gd name="adj" fmla="val 50000"/>
            </a:avLst>
          </a:prstGeom>
          <a:solidFill>
            <a:srgbClr val="FF5C35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grpSp>
        <p:nvGrpSpPr>
          <p:cNvPr id="63" name="Agrupar 62">
            <a:extLst>
              <a:ext uri="{FF2B5EF4-FFF2-40B4-BE49-F238E27FC236}">
                <a16:creationId xmlns:a16="http://schemas.microsoft.com/office/drawing/2014/main" id="{F05B6571-B368-D3BD-3490-B3CE3FF03606}"/>
              </a:ext>
            </a:extLst>
          </p:cNvPr>
          <p:cNvGrpSpPr>
            <a:grpSpLocks/>
          </p:cNvGrpSpPr>
          <p:nvPr/>
        </p:nvGrpSpPr>
        <p:grpSpPr>
          <a:xfrm>
            <a:off x="2090230" y="855269"/>
            <a:ext cx="7765659" cy="5519128"/>
            <a:chOff x="3504902" y="1229193"/>
            <a:chExt cx="11187855" cy="7951313"/>
          </a:xfrm>
        </p:grpSpPr>
        <p:pic>
          <p:nvPicPr>
            <p:cNvPr id="64" name="Gráfico 63">
              <a:extLst>
                <a:ext uri="{FF2B5EF4-FFF2-40B4-BE49-F238E27FC236}">
                  <a16:creationId xmlns:a16="http://schemas.microsoft.com/office/drawing/2014/main" id="{7E5109B9-D90A-275A-5B1E-CB9E8FF37A8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4025144" y="1251069"/>
              <a:ext cx="9960035" cy="7929437"/>
            </a:xfrm>
            <a:prstGeom prst="rect">
              <a:avLst/>
            </a:prstGeom>
          </p:spPr>
        </p:pic>
        <p:cxnSp>
          <p:nvCxnSpPr>
            <p:cNvPr id="66" name="Conector reto 65">
              <a:extLst>
                <a:ext uri="{FF2B5EF4-FFF2-40B4-BE49-F238E27FC236}">
                  <a16:creationId xmlns:a16="http://schemas.microsoft.com/office/drawing/2014/main" id="{F3F3DB06-1FB0-27B6-A692-68B8144F4E3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12774016" y="1229193"/>
              <a:ext cx="1918741" cy="734518"/>
            </a:xfrm>
            <a:prstGeom prst="line">
              <a:avLst/>
            </a:prstGeom>
            <a:ln w="57150">
              <a:solidFill>
                <a:srgbClr val="FF5C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8" name="Conector reto 67">
              <a:extLst>
                <a:ext uri="{FF2B5EF4-FFF2-40B4-BE49-F238E27FC236}">
                  <a16:creationId xmlns:a16="http://schemas.microsoft.com/office/drawing/2014/main" id="{A3F07D2C-3504-06D1-C783-94021EB4F72C}"/>
                </a:ext>
              </a:extLst>
            </p:cNvPr>
            <p:cNvCxnSpPr>
              <a:cxnSpLocks/>
            </p:cNvCxnSpPr>
            <p:nvPr/>
          </p:nvCxnSpPr>
          <p:spPr>
            <a:xfrm>
              <a:off x="3504902" y="3356408"/>
              <a:ext cx="782182" cy="321514"/>
            </a:xfrm>
            <a:prstGeom prst="line">
              <a:avLst/>
            </a:prstGeom>
            <a:ln w="57150">
              <a:solidFill>
                <a:srgbClr val="FF5C3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1" name="TextBox 166">
            <a:extLst>
              <a:ext uri="{FF2B5EF4-FFF2-40B4-BE49-F238E27FC236}">
                <a16:creationId xmlns:a16="http://schemas.microsoft.com/office/drawing/2014/main" id="{AA2269F0-242D-621F-1CB2-51D8910D046F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466815" y="488006"/>
            <a:ext cx="2867804" cy="491567"/>
          </a:xfrm>
          <a:prstGeom prst="rect">
            <a:avLst/>
          </a:prstGeom>
          <a:noFill/>
          <a:ln>
            <a:noFill/>
          </a:ln>
        </p:spPr>
        <p:txBody>
          <a:bodyPr wrap="square" lIns="63457" tIns="31729" rIns="63457" bIns="31729" anchor="t">
            <a:spAutoFit/>
          </a:bodyPr>
          <a:lstStyle/>
          <a:p>
            <a:pPr defTabSz="913785">
              <a:defRPr/>
            </a:pPr>
            <a:r>
              <a:rPr lang="pt-BR" sz="2778">
                <a:ln w="19050">
                  <a:noFill/>
                </a:ln>
                <a:solidFill>
                  <a:srgbClr val="FF5C35"/>
                </a:solidFill>
                <a:latin typeface="Arial Black"/>
                <a:cs typeface="Arial"/>
              </a:rPr>
              <a:t>Ecossistema</a:t>
            </a:r>
            <a:endParaRPr lang="pt-BR" sz="1111"/>
          </a:p>
        </p:txBody>
      </p:sp>
      <p:sp>
        <p:nvSpPr>
          <p:cNvPr id="77" name="TextBox 36">
            <a:extLst>
              <a:ext uri="{FF2B5EF4-FFF2-40B4-BE49-F238E27FC236}">
                <a16:creationId xmlns:a16="http://schemas.microsoft.com/office/drawing/2014/main" id="{8C7F9A4D-CEEB-C407-861D-D3547D187AC6}"/>
              </a:ext>
            </a:extLst>
          </p:cNvPr>
          <p:cNvSpPr txBox="1">
            <a:spLocks/>
          </p:cNvSpPr>
          <p:nvPr/>
        </p:nvSpPr>
        <p:spPr>
          <a:xfrm>
            <a:off x="673847" y="2289755"/>
            <a:ext cx="1562499" cy="263342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>
            <a:spAutoFit/>
          </a:bodyPr>
          <a:lstStyle>
            <a:defPPr>
              <a:defRPr lang="en-US"/>
            </a:defPPr>
            <a:lvl1pPr algn="r">
              <a:lnSpc>
                <a:spcPct val="80000"/>
              </a:lnSpc>
              <a:defRPr sz="2000" b="1" i="0">
                <a:ln w="1905">
                  <a:noFill/>
                </a:ln>
                <a:solidFill>
                  <a:srgbClr val="FFFFFF"/>
                </a:solidFill>
                <a:effectLst>
                  <a:glow rad="127000">
                    <a:srgbClr val="FF5C35">
                      <a:alpha val="27000"/>
                    </a:srgbClr>
                  </a:glow>
                  <a:outerShdw blurRad="88900" sx="101000" sy="101000" algn="ctr" rotWithShape="0">
                    <a:srgbClr val="FF5C3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456922">
              <a:buClr>
                <a:srgbClr val="000000"/>
              </a:buClr>
            </a:pPr>
            <a:r>
              <a:rPr lang="en-US" sz="1389" b="0">
                <a:solidFill>
                  <a:schemeClr val="bg1"/>
                </a:solidFill>
                <a:effectLst/>
              </a:rPr>
              <a:t>Business Studios</a:t>
            </a:r>
          </a:p>
        </p:txBody>
      </p:sp>
      <p:grpSp>
        <p:nvGrpSpPr>
          <p:cNvPr id="24" name="Agrupar 23">
            <a:extLst>
              <a:ext uri="{FF2B5EF4-FFF2-40B4-BE49-F238E27FC236}">
                <a16:creationId xmlns:a16="http://schemas.microsoft.com/office/drawing/2014/main" id="{0967E231-E4C9-CE7E-BD32-2E1898FB0FC0}"/>
              </a:ext>
            </a:extLst>
          </p:cNvPr>
          <p:cNvGrpSpPr/>
          <p:nvPr/>
        </p:nvGrpSpPr>
        <p:grpSpPr>
          <a:xfrm>
            <a:off x="682625" y="3902264"/>
            <a:ext cx="1029676" cy="263342"/>
            <a:chOff x="983051" y="5852456"/>
            <a:chExt cx="1482841" cy="379240"/>
          </a:xfrm>
        </p:grpSpPr>
        <p:sp>
          <p:nvSpPr>
            <p:cNvPr id="72" name="TextBox 36">
              <a:extLst>
                <a:ext uri="{FF2B5EF4-FFF2-40B4-BE49-F238E27FC236}">
                  <a16:creationId xmlns:a16="http://schemas.microsoft.com/office/drawing/2014/main" id="{968436B0-DACB-035A-70CD-E608FEFB5061}"/>
                </a:ext>
              </a:extLst>
            </p:cNvPr>
            <p:cNvSpPr txBox="1">
              <a:spLocks/>
            </p:cNvSpPr>
            <p:nvPr/>
          </p:nvSpPr>
          <p:spPr>
            <a:xfrm>
              <a:off x="1407222" y="5852456"/>
              <a:ext cx="1058670" cy="3792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>
                <a:lnSpc>
                  <a:spcPct val="80000"/>
                </a:lnSpc>
                <a:defRPr sz="2000" b="1" i="0">
                  <a:ln w="1905"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FF5C35">
                        <a:alpha val="27000"/>
                      </a:srgbClr>
                    </a:glow>
                    <a:outerShdw blurRad="88900" sx="101000" sy="101000" algn="ctr" rotWithShape="0">
                      <a:srgbClr val="FF5C3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 defTabSz="456922">
                <a:buClr>
                  <a:srgbClr val="000000"/>
                </a:buClr>
              </a:pPr>
              <a:r>
                <a:rPr lang="pt-BR" sz="1389" b="0">
                  <a:solidFill>
                    <a:srgbClr val="4A4A49"/>
                  </a:solidFill>
                  <a:effectLst/>
                </a:rPr>
                <a:t>Varejo</a:t>
              </a:r>
            </a:p>
          </p:txBody>
        </p:sp>
        <p:pic>
          <p:nvPicPr>
            <p:cNvPr id="83" name="Gráfico 82">
              <a:extLst>
                <a:ext uri="{FF2B5EF4-FFF2-40B4-BE49-F238E27FC236}">
                  <a16:creationId xmlns:a16="http://schemas.microsoft.com/office/drawing/2014/main" id="{0BD0621D-4E0B-C95C-269F-3C1A793D46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p:blipFill>
          <p:spPr>
            <a:xfrm>
              <a:off x="983051" y="5858918"/>
              <a:ext cx="224965" cy="202858"/>
            </a:xfrm>
            <a:prstGeom prst="rect">
              <a:avLst/>
            </a:prstGeom>
          </p:spPr>
        </p:pic>
      </p:grpSp>
      <p:grpSp>
        <p:nvGrpSpPr>
          <p:cNvPr id="25" name="Agrupar 24">
            <a:extLst>
              <a:ext uri="{FF2B5EF4-FFF2-40B4-BE49-F238E27FC236}">
                <a16:creationId xmlns:a16="http://schemas.microsoft.com/office/drawing/2014/main" id="{9675F14B-376E-50BA-E049-172B33A98EF0}"/>
              </a:ext>
            </a:extLst>
          </p:cNvPr>
          <p:cNvGrpSpPr/>
          <p:nvPr/>
        </p:nvGrpSpPr>
        <p:grpSpPr>
          <a:xfrm>
            <a:off x="692876" y="3491232"/>
            <a:ext cx="978374" cy="263342"/>
            <a:chOff x="997813" y="5059840"/>
            <a:chExt cx="1408961" cy="379240"/>
          </a:xfrm>
        </p:grpSpPr>
        <p:sp>
          <p:nvSpPr>
            <p:cNvPr id="73" name="TextBox 36">
              <a:extLst>
                <a:ext uri="{FF2B5EF4-FFF2-40B4-BE49-F238E27FC236}">
                  <a16:creationId xmlns:a16="http://schemas.microsoft.com/office/drawing/2014/main" id="{EEF33ADE-031E-AA2D-72C0-5594831C152E}"/>
                </a:ext>
              </a:extLst>
            </p:cNvPr>
            <p:cNvSpPr txBox="1">
              <a:spLocks/>
            </p:cNvSpPr>
            <p:nvPr/>
          </p:nvSpPr>
          <p:spPr>
            <a:xfrm>
              <a:off x="1407225" y="5059840"/>
              <a:ext cx="999549" cy="37924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>
                <a:lnSpc>
                  <a:spcPct val="80000"/>
                </a:lnSpc>
                <a:defRPr sz="2000" b="1" i="0">
                  <a:ln w="1905"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FF5C35">
                        <a:alpha val="27000"/>
                      </a:srgbClr>
                    </a:glow>
                    <a:outerShdw blurRad="88900" sx="101000" sy="101000" algn="ctr" rotWithShape="0">
                      <a:srgbClr val="FF5C3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 defTabSz="456922">
                <a:buClr>
                  <a:srgbClr val="000000"/>
                </a:buClr>
              </a:pPr>
              <a:r>
                <a:rPr lang="pt-BR" sz="1389" b="0">
                  <a:solidFill>
                    <a:srgbClr val="4A4A49"/>
                  </a:solidFill>
                  <a:effectLst/>
                </a:rPr>
                <a:t>Saúde</a:t>
              </a:r>
            </a:p>
          </p:txBody>
        </p:sp>
        <p:pic>
          <p:nvPicPr>
            <p:cNvPr id="84" name="Gráfico 83">
              <a:extLst>
                <a:ext uri="{FF2B5EF4-FFF2-40B4-BE49-F238E27FC236}">
                  <a16:creationId xmlns:a16="http://schemas.microsoft.com/office/drawing/2014/main" id="{26C00F15-DB21-11DA-16C8-E66F54E993C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tretch>
              <a:fillRect/>
            </a:stretch>
          </p:blipFill>
          <p:spPr>
            <a:xfrm>
              <a:off x="997813" y="5100138"/>
              <a:ext cx="169043" cy="217061"/>
            </a:xfrm>
            <a:prstGeom prst="rect">
              <a:avLst/>
            </a:prstGeom>
          </p:spPr>
        </p:pic>
      </p:grpSp>
      <p:grpSp>
        <p:nvGrpSpPr>
          <p:cNvPr id="26" name="Agrupar 25">
            <a:extLst>
              <a:ext uri="{FF2B5EF4-FFF2-40B4-BE49-F238E27FC236}">
                <a16:creationId xmlns:a16="http://schemas.microsoft.com/office/drawing/2014/main" id="{316C5F63-9A56-CE59-8DB1-3A82EEAC1CE0}"/>
              </a:ext>
            </a:extLst>
          </p:cNvPr>
          <p:cNvGrpSpPr/>
          <p:nvPr/>
        </p:nvGrpSpPr>
        <p:grpSpPr>
          <a:xfrm>
            <a:off x="679697" y="2909222"/>
            <a:ext cx="1362676" cy="434350"/>
            <a:chOff x="978834" y="4188593"/>
            <a:chExt cx="1962395" cy="625510"/>
          </a:xfrm>
        </p:grpSpPr>
        <p:sp>
          <p:nvSpPr>
            <p:cNvPr id="74" name="TextBox 36">
              <a:extLst>
                <a:ext uri="{FF2B5EF4-FFF2-40B4-BE49-F238E27FC236}">
                  <a16:creationId xmlns:a16="http://schemas.microsoft.com/office/drawing/2014/main" id="{F8F4D241-D1A6-C114-0E00-CA8601DB70A2}"/>
                </a:ext>
              </a:extLst>
            </p:cNvPr>
            <p:cNvSpPr txBox="1">
              <a:spLocks/>
            </p:cNvSpPr>
            <p:nvPr/>
          </p:nvSpPr>
          <p:spPr>
            <a:xfrm>
              <a:off x="1407223" y="4188593"/>
              <a:ext cx="1534006" cy="6255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>
                <a:lnSpc>
                  <a:spcPct val="80000"/>
                </a:lnSpc>
                <a:defRPr sz="2000" b="1" i="0">
                  <a:ln w="1905"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FF5C35">
                        <a:alpha val="27000"/>
                      </a:srgbClr>
                    </a:glow>
                    <a:outerShdw blurRad="88900" sx="101000" sy="101000" algn="ctr" rotWithShape="0">
                      <a:srgbClr val="FF5C3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 defTabSz="456922">
                <a:buClr>
                  <a:srgbClr val="000000"/>
                </a:buClr>
              </a:pPr>
              <a:r>
                <a:rPr lang="pt-BR" sz="1389" b="0">
                  <a:solidFill>
                    <a:srgbClr val="4A4A49"/>
                  </a:solidFill>
                  <a:effectLst/>
                </a:rPr>
                <a:t>Mercado Financeiro</a:t>
              </a:r>
            </a:p>
          </p:txBody>
        </p:sp>
        <p:sp>
          <p:nvSpPr>
            <p:cNvPr id="87" name="Freeform: Shape 252">
              <a:extLst>
                <a:ext uri="{FF2B5EF4-FFF2-40B4-BE49-F238E27FC236}">
                  <a16:creationId xmlns:a16="http://schemas.microsoft.com/office/drawing/2014/main" id="{D80C7D9F-FA09-F5EF-787C-EC87FD0CDBCC}"/>
                </a:ext>
              </a:extLst>
            </p:cNvPr>
            <p:cNvSpPr>
              <a:spLocks/>
            </p:cNvSpPr>
            <p:nvPr/>
          </p:nvSpPr>
          <p:spPr>
            <a:xfrm flipH="1">
              <a:off x="978834" y="4326261"/>
              <a:ext cx="214901" cy="226209"/>
            </a:xfrm>
            <a:custGeom>
              <a:avLst/>
              <a:gdLst>
                <a:gd name="connsiteX0" fmla="*/ 540640 w 2282701"/>
                <a:gd name="connsiteY0" fmla="*/ 1081280 h 2402843"/>
                <a:gd name="connsiteX1" fmla="*/ 300355 w 2282701"/>
                <a:gd name="connsiteY1" fmla="*/ 1081280 h 2402843"/>
                <a:gd name="connsiteX2" fmla="*/ 300355 w 2282701"/>
                <a:gd name="connsiteY2" fmla="*/ 1922275 h 2402843"/>
                <a:gd name="connsiteX3" fmla="*/ 540640 w 2282701"/>
                <a:gd name="connsiteY3" fmla="*/ 1922275 h 2402843"/>
                <a:gd name="connsiteX4" fmla="*/ 540640 w 2282701"/>
                <a:gd name="connsiteY4" fmla="*/ 1081280 h 2402843"/>
                <a:gd name="connsiteX5" fmla="*/ 1261493 w 2282701"/>
                <a:gd name="connsiteY5" fmla="*/ 1081280 h 2402843"/>
                <a:gd name="connsiteX6" fmla="*/ 1021208 w 2282701"/>
                <a:gd name="connsiteY6" fmla="*/ 1081280 h 2402843"/>
                <a:gd name="connsiteX7" fmla="*/ 1021208 w 2282701"/>
                <a:gd name="connsiteY7" fmla="*/ 1922275 h 2402843"/>
                <a:gd name="connsiteX8" fmla="*/ 1261493 w 2282701"/>
                <a:gd name="connsiteY8" fmla="*/ 1922275 h 2402843"/>
                <a:gd name="connsiteX9" fmla="*/ 1261493 w 2282701"/>
                <a:gd name="connsiteY9" fmla="*/ 1081280 h 2402843"/>
                <a:gd name="connsiteX10" fmla="*/ 2282701 w 2282701"/>
                <a:gd name="connsiteY10" fmla="*/ 2162559 h 2402843"/>
                <a:gd name="connsiteX11" fmla="*/ 0 w 2282701"/>
                <a:gd name="connsiteY11" fmla="*/ 2162559 h 2402843"/>
                <a:gd name="connsiteX12" fmla="*/ 0 w 2282701"/>
                <a:gd name="connsiteY12" fmla="*/ 2402843 h 2402843"/>
                <a:gd name="connsiteX13" fmla="*/ 2282701 w 2282701"/>
                <a:gd name="connsiteY13" fmla="*/ 2402843 h 2402843"/>
                <a:gd name="connsiteX14" fmla="*/ 2282701 w 2282701"/>
                <a:gd name="connsiteY14" fmla="*/ 2162559 h 2402843"/>
                <a:gd name="connsiteX15" fmla="*/ 1982346 w 2282701"/>
                <a:gd name="connsiteY15" fmla="*/ 1081280 h 2402843"/>
                <a:gd name="connsiteX16" fmla="*/ 1742061 w 2282701"/>
                <a:gd name="connsiteY16" fmla="*/ 1081280 h 2402843"/>
                <a:gd name="connsiteX17" fmla="*/ 1742061 w 2282701"/>
                <a:gd name="connsiteY17" fmla="*/ 1922275 h 2402843"/>
                <a:gd name="connsiteX18" fmla="*/ 1982346 w 2282701"/>
                <a:gd name="connsiteY18" fmla="*/ 1922275 h 2402843"/>
                <a:gd name="connsiteX19" fmla="*/ 1982346 w 2282701"/>
                <a:gd name="connsiteY19" fmla="*/ 1081280 h 2402843"/>
                <a:gd name="connsiteX20" fmla="*/ 1141351 w 2282701"/>
                <a:gd name="connsiteY20" fmla="*/ 271521 h 2402843"/>
                <a:gd name="connsiteX21" fmla="*/ 1767291 w 2282701"/>
                <a:gd name="connsiteY21" fmla="*/ 600711 h 2402843"/>
                <a:gd name="connsiteX22" fmla="*/ 515410 w 2282701"/>
                <a:gd name="connsiteY22" fmla="*/ 600711 h 2402843"/>
                <a:gd name="connsiteX23" fmla="*/ 1141351 w 2282701"/>
                <a:gd name="connsiteY23" fmla="*/ 271521 h 2402843"/>
                <a:gd name="connsiteX24" fmla="*/ 1141351 w 2282701"/>
                <a:gd name="connsiteY24" fmla="*/ 0 h 2402843"/>
                <a:gd name="connsiteX25" fmla="*/ 0 w 2282701"/>
                <a:gd name="connsiteY25" fmla="*/ 600711 h 2402843"/>
                <a:gd name="connsiteX26" fmla="*/ 0 w 2282701"/>
                <a:gd name="connsiteY26" fmla="*/ 840995 h 2402843"/>
                <a:gd name="connsiteX27" fmla="*/ 2282701 w 2282701"/>
                <a:gd name="connsiteY27" fmla="*/ 840995 h 2402843"/>
                <a:gd name="connsiteX28" fmla="*/ 2282701 w 2282701"/>
                <a:gd name="connsiteY28" fmla="*/ 600711 h 2402843"/>
                <a:gd name="connsiteX29" fmla="*/ 1141351 w 2282701"/>
                <a:gd name="connsiteY29" fmla="*/ 0 h 240284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</a:cxnLst>
              <a:rect l="l" t="t" r="r" b="b"/>
              <a:pathLst>
                <a:path w="2282701" h="2402843">
                  <a:moveTo>
                    <a:pt x="540640" y="1081280"/>
                  </a:moveTo>
                  <a:lnTo>
                    <a:pt x="300355" y="1081280"/>
                  </a:lnTo>
                  <a:lnTo>
                    <a:pt x="300355" y="1922275"/>
                  </a:lnTo>
                  <a:lnTo>
                    <a:pt x="540640" y="1922275"/>
                  </a:lnTo>
                  <a:lnTo>
                    <a:pt x="540640" y="1081280"/>
                  </a:lnTo>
                  <a:close/>
                  <a:moveTo>
                    <a:pt x="1261493" y="1081280"/>
                  </a:moveTo>
                  <a:lnTo>
                    <a:pt x="1021208" y="1081280"/>
                  </a:lnTo>
                  <a:lnTo>
                    <a:pt x="1021208" y="1922275"/>
                  </a:lnTo>
                  <a:lnTo>
                    <a:pt x="1261493" y="1922275"/>
                  </a:lnTo>
                  <a:lnTo>
                    <a:pt x="1261493" y="1081280"/>
                  </a:lnTo>
                  <a:close/>
                  <a:moveTo>
                    <a:pt x="2282701" y="2162559"/>
                  </a:moveTo>
                  <a:lnTo>
                    <a:pt x="0" y="2162559"/>
                  </a:lnTo>
                  <a:lnTo>
                    <a:pt x="0" y="2402843"/>
                  </a:lnTo>
                  <a:lnTo>
                    <a:pt x="2282701" y="2402843"/>
                  </a:lnTo>
                  <a:lnTo>
                    <a:pt x="2282701" y="2162559"/>
                  </a:lnTo>
                  <a:close/>
                  <a:moveTo>
                    <a:pt x="1982346" y="1081280"/>
                  </a:moveTo>
                  <a:lnTo>
                    <a:pt x="1742061" y="1081280"/>
                  </a:lnTo>
                  <a:lnTo>
                    <a:pt x="1742061" y="1922275"/>
                  </a:lnTo>
                  <a:lnTo>
                    <a:pt x="1982346" y="1922275"/>
                  </a:lnTo>
                  <a:lnTo>
                    <a:pt x="1982346" y="1081280"/>
                  </a:lnTo>
                  <a:close/>
                  <a:moveTo>
                    <a:pt x="1141351" y="271521"/>
                  </a:moveTo>
                  <a:lnTo>
                    <a:pt x="1767291" y="600711"/>
                  </a:lnTo>
                  <a:lnTo>
                    <a:pt x="515410" y="600711"/>
                  </a:lnTo>
                  <a:lnTo>
                    <a:pt x="1141351" y="271521"/>
                  </a:lnTo>
                  <a:moveTo>
                    <a:pt x="1141351" y="0"/>
                  </a:moveTo>
                  <a:lnTo>
                    <a:pt x="0" y="600711"/>
                  </a:lnTo>
                  <a:lnTo>
                    <a:pt x="0" y="840995"/>
                  </a:lnTo>
                  <a:lnTo>
                    <a:pt x="2282701" y="840995"/>
                  </a:lnTo>
                  <a:lnTo>
                    <a:pt x="2282701" y="600711"/>
                  </a:lnTo>
                  <a:lnTo>
                    <a:pt x="1141351" y="0"/>
                  </a:lnTo>
                  <a:close/>
                </a:path>
              </a:pathLst>
            </a:custGeom>
            <a:solidFill>
              <a:srgbClr val="FF5C35"/>
            </a:solidFill>
            <a:ln w="119856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6922">
                <a:buClr>
                  <a:srgbClr val="000000"/>
                </a:buClr>
              </a:pPr>
              <a:endParaRPr lang="pt-BR" sz="971">
                <a:latin typeface="Arial"/>
                <a:cs typeface="Arial"/>
              </a:endParaRPr>
            </a:p>
          </p:txBody>
        </p:sp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6F4C4207-B2C4-6321-57ED-C6A35083526B}"/>
              </a:ext>
            </a:extLst>
          </p:cNvPr>
          <p:cNvGrpSpPr/>
          <p:nvPr/>
        </p:nvGrpSpPr>
        <p:grpSpPr>
          <a:xfrm>
            <a:off x="683491" y="4724656"/>
            <a:ext cx="1263741" cy="263342"/>
            <a:chOff x="984298" y="7393078"/>
            <a:chExt cx="1819919" cy="379241"/>
          </a:xfrm>
        </p:grpSpPr>
        <p:sp>
          <p:nvSpPr>
            <p:cNvPr id="75" name="TextBox 36">
              <a:extLst>
                <a:ext uri="{FF2B5EF4-FFF2-40B4-BE49-F238E27FC236}">
                  <a16:creationId xmlns:a16="http://schemas.microsoft.com/office/drawing/2014/main" id="{4FB8E833-ED5C-BDE5-2D27-D4A00ADA5DC7}"/>
                </a:ext>
              </a:extLst>
            </p:cNvPr>
            <p:cNvSpPr txBox="1">
              <a:spLocks/>
            </p:cNvSpPr>
            <p:nvPr/>
          </p:nvSpPr>
          <p:spPr>
            <a:xfrm>
              <a:off x="1407224" y="7393078"/>
              <a:ext cx="1396993" cy="379241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>
                <a:lnSpc>
                  <a:spcPct val="80000"/>
                </a:lnSpc>
                <a:defRPr sz="2000" b="1" i="0">
                  <a:ln w="1905"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FF5C35">
                        <a:alpha val="27000"/>
                      </a:srgbClr>
                    </a:glow>
                    <a:outerShdw blurRad="88900" sx="101000" sy="101000" algn="ctr" rotWithShape="0">
                      <a:srgbClr val="FF5C3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 defTabSz="456922">
                <a:buClr>
                  <a:srgbClr val="000000"/>
                </a:buClr>
              </a:pPr>
              <a:r>
                <a:rPr lang="pt-BR" sz="1389" b="0">
                  <a:solidFill>
                    <a:srgbClr val="4A4A49"/>
                  </a:solidFill>
                  <a:effectLst/>
                </a:rPr>
                <a:t>Seguros</a:t>
              </a:r>
            </a:p>
          </p:txBody>
        </p:sp>
        <p:sp>
          <p:nvSpPr>
            <p:cNvPr id="88" name="Freeform: Shape 273">
              <a:extLst>
                <a:ext uri="{FF2B5EF4-FFF2-40B4-BE49-F238E27FC236}">
                  <a16:creationId xmlns:a16="http://schemas.microsoft.com/office/drawing/2014/main" id="{7369A0B7-18B9-80D6-18BA-EC648DA895AE}"/>
                </a:ext>
              </a:extLst>
            </p:cNvPr>
            <p:cNvSpPr>
              <a:spLocks/>
            </p:cNvSpPr>
            <p:nvPr/>
          </p:nvSpPr>
          <p:spPr>
            <a:xfrm>
              <a:off x="984298" y="7440437"/>
              <a:ext cx="198663" cy="248328"/>
            </a:xfrm>
            <a:custGeom>
              <a:avLst/>
              <a:gdLst>
                <a:gd name="connsiteX0" fmla="*/ 794821 w 1589642"/>
                <a:gd name="connsiteY0" fmla="*/ 0 h 1987053"/>
                <a:gd name="connsiteX1" fmla="*/ 0 w 1589642"/>
                <a:gd name="connsiteY1" fmla="*/ 298058 h 1987053"/>
                <a:gd name="connsiteX2" fmla="*/ 0 w 1589642"/>
                <a:gd name="connsiteY2" fmla="*/ 903116 h 1987053"/>
                <a:gd name="connsiteX3" fmla="*/ 794821 w 1589642"/>
                <a:gd name="connsiteY3" fmla="*/ 1987053 h 1987053"/>
                <a:gd name="connsiteX4" fmla="*/ 1589643 w 1589642"/>
                <a:gd name="connsiteY4" fmla="*/ 903116 h 1987053"/>
                <a:gd name="connsiteX5" fmla="*/ 1589643 w 1589642"/>
                <a:gd name="connsiteY5" fmla="*/ 298058 h 1987053"/>
                <a:gd name="connsiteX6" fmla="*/ 794821 w 1589642"/>
                <a:gd name="connsiteY6" fmla="*/ 0 h 1987053"/>
                <a:gd name="connsiteX7" fmla="*/ 1390937 w 1589642"/>
                <a:gd name="connsiteY7" fmla="*/ 903116 h 1987053"/>
                <a:gd name="connsiteX8" fmla="*/ 794821 w 1589642"/>
                <a:gd name="connsiteY8" fmla="*/ 1780400 h 1987053"/>
                <a:gd name="connsiteX9" fmla="*/ 198705 w 1589642"/>
                <a:gd name="connsiteY9" fmla="*/ 903116 h 1987053"/>
                <a:gd name="connsiteX10" fmla="*/ 198705 w 1589642"/>
                <a:gd name="connsiteY10" fmla="*/ 428210 h 1987053"/>
                <a:gd name="connsiteX11" fmla="*/ 794821 w 1589642"/>
                <a:gd name="connsiteY11" fmla="*/ 217582 h 1987053"/>
                <a:gd name="connsiteX12" fmla="*/ 1390937 w 1589642"/>
                <a:gd name="connsiteY12" fmla="*/ 428210 h 1987053"/>
                <a:gd name="connsiteX13" fmla="*/ 1390937 w 1589642"/>
                <a:gd name="connsiteY13" fmla="*/ 903116 h 1987053"/>
                <a:gd name="connsiteX14" fmla="*/ 478880 w 1589642"/>
                <a:gd name="connsiteY14" fmla="*/ 853439 h 1987053"/>
                <a:gd name="connsiteX15" fmla="*/ 337799 w 1589642"/>
                <a:gd name="connsiteY15" fmla="*/ 993527 h 1987053"/>
                <a:gd name="connsiteX16" fmla="*/ 689507 w 1589642"/>
                <a:gd name="connsiteY16" fmla="*/ 1345235 h 1987053"/>
                <a:gd name="connsiteX17" fmla="*/ 1251844 w 1589642"/>
                <a:gd name="connsiteY17" fmla="*/ 782899 h 1987053"/>
                <a:gd name="connsiteX18" fmla="*/ 1111756 w 1589642"/>
                <a:gd name="connsiteY18" fmla="*/ 642812 h 1987053"/>
                <a:gd name="connsiteX19" fmla="*/ 690501 w 1589642"/>
                <a:gd name="connsiteY19" fmla="*/ 1064067 h 1987053"/>
                <a:gd name="connsiteX20" fmla="*/ 478880 w 1589642"/>
                <a:gd name="connsiteY20" fmla="*/ 853439 h 19870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</a:cxnLst>
              <a:rect l="l" t="t" r="r" b="b"/>
              <a:pathLst>
                <a:path w="1589642" h="1987053">
                  <a:moveTo>
                    <a:pt x="794821" y="0"/>
                  </a:moveTo>
                  <a:lnTo>
                    <a:pt x="0" y="298058"/>
                  </a:lnTo>
                  <a:lnTo>
                    <a:pt x="0" y="903116"/>
                  </a:lnTo>
                  <a:cubicBezTo>
                    <a:pt x="0" y="1404847"/>
                    <a:pt x="338793" y="1872798"/>
                    <a:pt x="794821" y="1987053"/>
                  </a:cubicBezTo>
                  <a:cubicBezTo>
                    <a:pt x="1250850" y="1872798"/>
                    <a:pt x="1589643" y="1404847"/>
                    <a:pt x="1589643" y="903116"/>
                  </a:cubicBezTo>
                  <a:lnTo>
                    <a:pt x="1589643" y="298058"/>
                  </a:lnTo>
                  <a:lnTo>
                    <a:pt x="794821" y="0"/>
                  </a:lnTo>
                  <a:close/>
                  <a:moveTo>
                    <a:pt x="1390937" y="903116"/>
                  </a:moveTo>
                  <a:cubicBezTo>
                    <a:pt x="1390937" y="1300526"/>
                    <a:pt x="1137588" y="1668131"/>
                    <a:pt x="794821" y="1780400"/>
                  </a:cubicBezTo>
                  <a:cubicBezTo>
                    <a:pt x="452055" y="1668131"/>
                    <a:pt x="198705" y="1301520"/>
                    <a:pt x="198705" y="903116"/>
                  </a:cubicBezTo>
                  <a:lnTo>
                    <a:pt x="198705" y="428210"/>
                  </a:lnTo>
                  <a:lnTo>
                    <a:pt x="794821" y="217582"/>
                  </a:lnTo>
                  <a:lnTo>
                    <a:pt x="1390937" y="428210"/>
                  </a:lnTo>
                  <a:lnTo>
                    <a:pt x="1390937" y="903116"/>
                  </a:lnTo>
                  <a:close/>
                  <a:moveTo>
                    <a:pt x="478880" y="853439"/>
                  </a:moveTo>
                  <a:lnTo>
                    <a:pt x="337799" y="993527"/>
                  </a:lnTo>
                  <a:lnTo>
                    <a:pt x="689507" y="1345235"/>
                  </a:lnTo>
                  <a:lnTo>
                    <a:pt x="1251844" y="782899"/>
                  </a:lnTo>
                  <a:lnTo>
                    <a:pt x="1111756" y="642812"/>
                  </a:lnTo>
                  <a:lnTo>
                    <a:pt x="690501" y="1064067"/>
                  </a:lnTo>
                  <a:lnTo>
                    <a:pt x="478880" y="853439"/>
                  </a:lnTo>
                  <a:close/>
                </a:path>
              </a:pathLst>
            </a:custGeom>
            <a:solidFill>
              <a:srgbClr val="FF5C35"/>
            </a:solidFill>
            <a:ln w="99219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6922">
                <a:buClr>
                  <a:srgbClr val="000000"/>
                </a:buClr>
              </a:pPr>
              <a:endParaRPr lang="pt-BR" sz="971">
                <a:latin typeface="Arial"/>
                <a:cs typeface="Arial"/>
              </a:endParaRPr>
            </a:p>
          </p:txBody>
        </p:sp>
      </p:grpSp>
      <p:grpSp>
        <p:nvGrpSpPr>
          <p:cNvPr id="21" name="Agrupar 20">
            <a:extLst>
              <a:ext uri="{FF2B5EF4-FFF2-40B4-BE49-F238E27FC236}">
                <a16:creationId xmlns:a16="http://schemas.microsoft.com/office/drawing/2014/main" id="{D9D8575C-53F6-9264-0750-CA744CBD5ACC}"/>
              </a:ext>
            </a:extLst>
          </p:cNvPr>
          <p:cNvGrpSpPr/>
          <p:nvPr/>
        </p:nvGrpSpPr>
        <p:grpSpPr>
          <a:xfrm>
            <a:off x="679697" y="4313298"/>
            <a:ext cx="1206371" cy="263679"/>
            <a:chOff x="978835" y="6631345"/>
            <a:chExt cx="1737300" cy="379724"/>
          </a:xfrm>
        </p:grpSpPr>
        <p:sp>
          <p:nvSpPr>
            <p:cNvPr id="76" name="TextBox 36">
              <a:extLst>
                <a:ext uri="{FF2B5EF4-FFF2-40B4-BE49-F238E27FC236}">
                  <a16:creationId xmlns:a16="http://schemas.microsoft.com/office/drawing/2014/main" id="{D7944FE9-A0BD-C4F0-C36C-32C2626393FC}"/>
                </a:ext>
              </a:extLst>
            </p:cNvPr>
            <p:cNvSpPr txBox="1">
              <a:spLocks/>
            </p:cNvSpPr>
            <p:nvPr/>
          </p:nvSpPr>
          <p:spPr>
            <a:xfrm>
              <a:off x="1407221" y="6631830"/>
              <a:ext cx="1308914" cy="379239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>
                <a:lnSpc>
                  <a:spcPct val="80000"/>
                </a:lnSpc>
                <a:defRPr sz="2000" b="1" i="0">
                  <a:ln w="1905"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FF5C35">
                        <a:alpha val="27000"/>
                      </a:srgbClr>
                    </a:glow>
                    <a:outerShdw blurRad="88900" sx="101000" sy="101000" algn="ctr" rotWithShape="0">
                      <a:srgbClr val="FF5C3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 defTabSz="456922">
                <a:buClr>
                  <a:srgbClr val="000000"/>
                </a:buClr>
              </a:pPr>
              <a:r>
                <a:rPr lang="pt-BR" sz="1389" b="0">
                  <a:solidFill>
                    <a:srgbClr val="4A4A49"/>
                  </a:solidFill>
                  <a:effectLst/>
                </a:rPr>
                <a:t>Indústria</a:t>
              </a:r>
            </a:p>
          </p:txBody>
        </p:sp>
        <p:sp>
          <p:nvSpPr>
            <p:cNvPr id="89" name="Graphic 39">
              <a:extLst>
                <a:ext uri="{FF2B5EF4-FFF2-40B4-BE49-F238E27FC236}">
                  <a16:creationId xmlns:a16="http://schemas.microsoft.com/office/drawing/2014/main" id="{BCDEAB5D-3E2B-B301-DB04-6713AE91D463}"/>
                </a:ext>
              </a:extLst>
            </p:cNvPr>
            <p:cNvSpPr>
              <a:spLocks/>
            </p:cNvSpPr>
            <p:nvPr/>
          </p:nvSpPr>
          <p:spPr>
            <a:xfrm>
              <a:off x="978835" y="6631345"/>
              <a:ext cx="248328" cy="248328"/>
            </a:xfrm>
            <a:custGeom>
              <a:avLst/>
              <a:gdLst>
                <a:gd name="connsiteX0" fmla="*/ 0 w 3326341"/>
                <a:gd name="connsiteY0" fmla="*/ 3326342 h 3326341"/>
                <a:gd name="connsiteX1" fmla="*/ 0 w 3326341"/>
                <a:gd name="connsiteY1" fmla="*/ 1326379 h 3326341"/>
                <a:gd name="connsiteX2" fmla="*/ 1164220 w 3326341"/>
                <a:gd name="connsiteY2" fmla="*/ 831585 h 3326341"/>
                <a:gd name="connsiteX3" fmla="*/ 1164220 w 3326341"/>
                <a:gd name="connsiteY3" fmla="*/ 1164220 h 3326341"/>
                <a:gd name="connsiteX4" fmla="*/ 1995805 w 3326341"/>
                <a:gd name="connsiteY4" fmla="*/ 827428 h 3326341"/>
                <a:gd name="connsiteX5" fmla="*/ 1995805 w 3326341"/>
                <a:gd name="connsiteY5" fmla="*/ 1330537 h 3326341"/>
                <a:gd name="connsiteX6" fmla="*/ 3326342 w 3326341"/>
                <a:gd name="connsiteY6" fmla="*/ 1330537 h 3326341"/>
                <a:gd name="connsiteX7" fmla="*/ 3326342 w 3326341"/>
                <a:gd name="connsiteY7" fmla="*/ 3326342 h 3326341"/>
                <a:gd name="connsiteX8" fmla="*/ 249476 w 3326341"/>
                <a:gd name="connsiteY8" fmla="*/ 3076866 h 3326341"/>
                <a:gd name="connsiteX9" fmla="*/ 3076866 w 3326341"/>
                <a:gd name="connsiteY9" fmla="*/ 3076866 h 3326341"/>
                <a:gd name="connsiteX10" fmla="*/ 3076866 w 3326341"/>
                <a:gd name="connsiteY10" fmla="*/ 1580012 h 3326341"/>
                <a:gd name="connsiteX11" fmla="*/ 1746329 w 3326341"/>
                <a:gd name="connsiteY11" fmla="*/ 1580012 h 3326341"/>
                <a:gd name="connsiteX12" fmla="*/ 1746329 w 3326341"/>
                <a:gd name="connsiteY12" fmla="*/ 1197483 h 3326341"/>
                <a:gd name="connsiteX13" fmla="*/ 914744 w 3326341"/>
                <a:gd name="connsiteY13" fmla="*/ 1530117 h 3326341"/>
                <a:gd name="connsiteX14" fmla="*/ 914744 w 3326341"/>
                <a:gd name="connsiteY14" fmla="*/ 1201641 h 3326341"/>
                <a:gd name="connsiteX15" fmla="*/ 249476 w 3326341"/>
                <a:gd name="connsiteY15" fmla="*/ 1496854 h 3326341"/>
                <a:gd name="connsiteX16" fmla="*/ 1538433 w 3326341"/>
                <a:gd name="connsiteY16" fmla="*/ 2661073 h 3326341"/>
                <a:gd name="connsiteX17" fmla="*/ 1787909 w 3326341"/>
                <a:gd name="connsiteY17" fmla="*/ 2661073 h 3326341"/>
                <a:gd name="connsiteX18" fmla="*/ 1787909 w 3326341"/>
                <a:gd name="connsiteY18" fmla="*/ 1995805 h 3326341"/>
                <a:gd name="connsiteX19" fmla="*/ 1538433 w 3326341"/>
                <a:gd name="connsiteY19" fmla="*/ 1995805 h 3326341"/>
                <a:gd name="connsiteX20" fmla="*/ 873165 w 3326341"/>
                <a:gd name="connsiteY20" fmla="*/ 2661073 h 3326341"/>
                <a:gd name="connsiteX21" fmla="*/ 1122640 w 3326341"/>
                <a:gd name="connsiteY21" fmla="*/ 2661073 h 3326341"/>
                <a:gd name="connsiteX22" fmla="*/ 1122640 w 3326341"/>
                <a:gd name="connsiteY22" fmla="*/ 1995805 h 3326341"/>
                <a:gd name="connsiteX23" fmla="*/ 873165 w 3326341"/>
                <a:gd name="connsiteY23" fmla="*/ 1995805 h 3326341"/>
                <a:gd name="connsiteX24" fmla="*/ 2203701 w 3326341"/>
                <a:gd name="connsiteY24" fmla="*/ 2661073 h 3326341"/>
                <a:gd name="connsiteX25" fmla="*/ 2453177 w 3326341"/>
                <a:gd name="connsiteY25" fmla="*/ 2661073 h 3326341"/>
                <a:gd name="connsiteX26" fmla="*/ 2453177 w 3326341"/>
                <a:gd name="connsiteY26" fmla="*/ 1995805 h 3326341"/>
                <a:gd name="connsiteX27" fmla="*/ 2203701 w 3326341"/>
                <a:gd name="connsiteY27" fmla="*/ 1995805 h 3326341"/>
                <a:gd name="connsiteX28" fmla="*/ 3326342 w 3326341"/>
                <a:gd name="connsiteY28" fmla="*/ 1330537 h 3326341"/>
                <a:gd name="connsiteX29" fmla="*/ 2577915 w 3326341"/>
                <a:gd name="connsiteY29" fmla="*/ 1330537 h 3326341"/>
                <a:gd name="connsiteX30" fmla="*/ 2744232 w 3326341"/>
                <a:gd name="connsiteY30" fmla="*/ 0 h 3326341"/>
                <a:gd name="connsiteX31" fmla="*/ 3160025 w 3326341"/>
                <a:gd name="connsiteY31" fmla="*/ 0 h 3326341"/>
                <a:gd name="connsiteX32" fmla="*/ 249476 w 3326341"/>
                <a:gd name="connsiteY32" fmla="*/ 3076866 h 3326341"/>
                <a:gd name="connsiteX33" fmla="*/ 3076866 w 3326341"/>
                <a:gd name="connsiteY33" fmla="*/ 3076866 h 332634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</a:cxnLst>
              <a:rect l="l" t="t" r="r" b="b"/>
              <a:pathLst>
                <a:path w="3326341" h="3326341">
                  <a:moveTo>
                    <a:pt x="0" y="3326342"/>
                  </a:moveTo>
                  <a:lnTo>
                    <a:pt x="0" y="1326379"/>
                  </a:lnTo>
                  <a:lnTo>
                    <a:pt x="1164220" y="831585"/>
                  </a:lnTo>
                  <a:lnTo>
                    <a:pt x="1164220" y="1164220"/>
                  </a:lnTo>
                  <a:lnTo>
                    <a:pt x="1995805" y="827428"/>
                  </a:lnTo>
                  <a:lnTo>
                    <a:pt x="1995805" y="1330537"/>
                  </a:lnTo>
                  <a:lnTo>
                    <a:pt x="3326342" y="1330537"/>
                  </a:lnTo>
                  <a:lnTo>
                    <a:pt x="3326342" y="3326342"/>
                  </a:lnTo>
                  <a:close/>
                  <a:moveTo>
                    <a:pt x="249476" y="3076866"/>
                  </a:moveTo>
                  <a:lnTo>
                    <a:pt x="3076866" y="3076866"/>
                  </a:lnTo>
                  <a:lnTo>
                    <a:pt x="3076866" y="1580012"/>
                  </a:lnTo>
                  <a:lnTo>
                    <a:pt x="1746329" y="1580012"/>
                  </a:lnTo>
                  <a:lnTo>
                    <a:pt x="1746329" y="1197483"/>
                  </a:lnTo>
                  <a:lnTo>
                    <a:pt x="914744" y="1530117"/>
                  </a:lnTo>
                  <a:lnTo>
                    <a:pt x="914744" y="1201641"/>
                  </a:lnTo>
                  <a:lnTo>
                    <a:pt x="249476" y="1496854"/>
                  </a:lnTo>
                  <a:close/>
                  <a:moveTo>
                    <a:pt x="1538433" y="2661073"/>
                  </a:moveTo>
                  <a:lnTo>
                    <a:pt x="1787909" y="2661073"/>
                  </a:lnTo>
                  <a:lnTo>
                    <a:pt x="1787909" y="1995805"/>
                  </a:lnTo>
                  <a:lnTo>
                    <a:pt x="1538433" y="1995805"/>
                  </a:lnTo>
                  <a:close/>
                  <a:moveTo>
                    <a:pt x="873165" y="2661073"/>
                  </a:moveTo>
                  <a:lnTo>
                    <a:pt x="1122640" y="2661073"/>
                  </a:lnTo>
                  <a:lnTo>
                    <a:pt x="1122640" y="1995805"/>
                  </a:lnTo>
                  <a:lnTo>
                    <a:pt x="873165" y="1995805"/>
                  </a:lnTo>
                  <a:close/>
                  <a:moveTo>
                    <a:pt x="2203701" y="2661073"/>
                  </a:moveTo>
                  <a:lnTo>
                    <a:pt x="2453177" y="2661073"/>
                  </a:lnTo>
                  <a:lnTo>
                    <a:pt x="2453177" y="1995805"/>
                  </a:lnTo>
                  <a:lnTo>
                    <a:pt x="2203701" y="1995805"/>
                  </a:lnTo>
                  <a:close/>
                  <a:moveTo>
                    <a:pt x="3326342" y="1330537"/>
                  </a:moveTo>
                  <a:lnTo>
                    <a:pt x="2577915" y="1330537"/>
                  </a:lnTo>
                  <a:lnTo>
                    <a:pt x="2744232" y="0"/>
                  </a:lnTo>
                  <a:lnTo>
                    <a:pt x="3160025" y="0"/>
                  </a:lnTo>
                  <a:close/>
                  <a:moveTo>
                    <a:pt x="249476" y="3076866"/>
                  </a:moveTo>
                  <a:lnTo>
                    <a:pt x="3076866" y="3076866"/>
                  </a:lnTo>
                  <a:close/>
                </a:path>
              </a:pathLst>
            </a:custGeom>
            <a:solidFill>
              <a:srgbClr val="FF5C35"/>
            </a:solidFill>
            <a:ln w="83145" cap="flat">
              <a:noFill/>
              <a:prstDash val="solid"/>
              <a:miter/>
            </a:ln>
          </p:spPr>
          <p:txBody>
            <a:bodyPr rtlCol="0" anchor="ctr"/>
            <a:lstStyle/>
            <a:p>
              <a:pPr defTabSz="456922">
                <a:buClr>
                  <a:srgbClr val="000000"/>
                </a:buClr>
              </a:pPr>
              <a:endParaRPr lang="pt-BR" sz="971">
                <a:latin typeface="Arial"/>
                <a:cs typeface="Arial"/>
              </a:endParaRPr>
            </a:p>
          </p:txBody>
        </p:sp>
      </p:grpSp>
      <p:sp>
        <p:nvSpPr>
          <p:cNvPr id="90" name="TextBox 36">
            <a:extLst>
              <a:ext uri="{FF2B5EF4-FFF2-40B4-BE49-F238E27FC236}">
                <a16:creationId xmlns:a16="http://schemas.microsoft.com/office/drawing/2014/main" id="{4C0521CE-BDEE-2FE7-E4C2-180967A5DA6D}"/>
              </a:ext>
            </a:extLst>
          </p:cNvPr>
          <p:cNvSpPr txBox="1">
            <a:spLocks/>
          </p:cNvSpPr>
          <p:nvPr/>
        </p:nvSpPr>
        <p:spPr>
          <a:xfrm>
            <a:off x="9726891" y="4267246"/>
            <a:ext cx="2065505" cy="235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3469" tIns="31735" rIns="63469" bIns="31735" anchor="t">
            <a:spAutoFit/>
          </a:bodyPr>
          <a:lstStyle>
            <a:defPPr>
              <a:defRPr lang="en-US"/>
            </a:defPPr>
            <a:lvl1pPr algn="r">
              <a:lnSpc>
                <a:spcPct val="80000"/>
              </a:lnSpc>
              <a:defRPr sz="2000" b="1" i="0">
                <a:ln w="1905">
                  <a:noFill/>
                </a:ln>
                <a:solidFill>
                  <a:srgbClr val="FFFFFF"/>
                </a:solidFill>
                <a:effectLst>
                  <a:glow rad="127000">
                    <a:srgbClr val="FF5C35">
                      <a:alpha val="27000"/>
                    </a:srgbClr>
                  </a:glow>
                  <a:outerShdw blurRad="88900" sx="101000" sy="101000" algn="ctr" rotWithShape="0">
                    <a:srgbClr val="FF5C3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456922">
              <a:buClr>
                <a:srgbClr val="000000"/>
              </a:buClr>
            </a:pPr>
            <a:r>
              <a:rPr lang="en-US" sz="1389" b="0" err="1">
                <a:solidFill>
                  <a:schemeClr val="bg1"/>
                </a:solidFill>
                <a:effectLst/>
                <a:latin typeface="Arial"/>
                <a:cs typeface="Arial"/>
              </a:rPr>
              <a:t>Principais</a:t>
            </a:r>
            <a:r>
              <a:rPr lang="en-US" sz="1389" b="0">
                <a:solidFill>
                  <a:schemeClr val="bg1"/>
                </a:solidFill>
                <a:effectLst/>
                <a:latin typeface="Arial"/>
                <a:cs typeface="Arial"/>
              </a:rPr>
              <a:t> </a:t>
            </a:r>
            <a:r>
              <a:rPr lang="en-US" sz="1389" b="0" err="1">
                <a:solidFill>
                  <a:schemeClr val="bg1"/>
                </a:solidFill>
                <a:effectLst/>
                <a:latin typeface="Arial"/>
                <a:cs typeface="Arial"/>
              </a:rPr>
              <a:t>Parceiros</a:t>
            </a:r>
            <a:endParaRPr lang="en-US" sz="1389" b="0">
              <a:solidFill>
                <a:schemeClr val="bg1"/>
              </a:solidFill>
              <a:effectLst/>
            </a:endParaRPr>
          </a:p>
        </p:txBody>
      </p:sp>
      <p:sp>
        <p:nvSpPr>
          <p:cNvPr id="91" name="Elipse 90">
            <a:extLst>
              <a:ext uri="{FF2B5EF4-FFF2-40B4-BE49-F238E27FC236}">
                <a16:creationId xmlns:a16="http://schemas.microsoft.com/office/drawing/2014/main" id="{5A7AB53C-838C-FDA0-B62B-D368642B4242}"/>
              </a:ext>
            </a:extLst>
          </p:cNvPr>
          <p:cNvSpPr>
            <a:spLocks/>
          </p:cNvSpPr>
          <p:nvPr/>
        </p:nvSpPr>
        <p:spPr>
          <a:xfrm>
            <a:off x="3959296" y="2437382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92" name="Elipse 91">
            <a:extLst>
              <a:ext uri="{FF2B5EF4-FFF2-40B4-BE49-F238E27FC236}">
                <a16:creationId xmlns:a16="http://schemas.microsoft.com/office/drawing/2014/main" id="{D91CDBD0-1C28-C985-260E-35F14B291628}"/>
              </a:ext>
            </a:extLst>
          </p:cNvPr>
          <p:cNvSpPr>
            <a:spLocks/>
          </p:cNvSpPr>
          <p:nvPr/>
        </p:nvSpPr>
        <p:spPr>
          <a:xfrm>
            <a:off x="3648210" y="3445207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93" name="Elipse 92">
            <a:extLst>
              <a:ext uri="{FF2B5EF4-FFF2-40B4-BE49-F238E27FC236}">
                <a16:creationId xmlns:a16="http://schemas.microsoft.com/office/drawing/2014/main" id="{427032FE-F775-0956-7D3E-7F06FF92558E}"/>
              </a:ext>
            </a:extLst>
          </p:cNvPr>
          <p:cNvSpPr>
            <a:spLocks/>
          </p:cNvSpPr>
          <p:nvPr/>
        </p:nvSpPr>
        <p:spPr>
          <a:xfrm>
            <a:off x="3745782" y="4269823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94" name="Elipse 93">
            <a:extLst>
              <a:ext uri="{FF2B5EF4-FFF2-40B4-BE49-F238E27FC236}">
                <a16:creationId xmlns:a16="http://schemas.microsoft.com/office/drawing/2014/main" id="{11C2BCDE-DAF5-41EA-4067-F4437F2C9FA4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4296401" y="5172146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95" name="Elipse 94">
            <a:extLst>
              <a:ext uri="{FF2B5EF4-FFF2-40B4-BE49-F238E27FC236}">
                <a16:creationId xmlns:a16="http://schemas.microsoft.com/office/drawing/2014/main" id="{4CAB3C7A-888D-627E-8BF6-D250A0622E5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6407705" y="5717697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97" name="Elipse 96">
            <a:extLst>
              <a:ext uri="{FF2B5EF4-FFF2-40B4-BE49-F238E27FC236}">
                <a16:creationId xmlns:a16="http://schemas.microsoft.com/office/drawing/2014/main" id="{3528A9E9-D577-107A-C6F7-3180B14B119A}"/>
              </a:ext>
            </a:extLst>
          </p:cNvPr>
          <p:cNvSpPr>
            <a:spLocks/>
          </p:cNvSpPr>
          <p:nvPr/>
        </p:nvSpPr>
        <p:spPr>
          <a:xfrm>
            <a:off x="7888039" y="4383940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98" name="Elipse 97">
            <a:extLst>
              <a:ext uri="{FF2B5EF4-FFF2-40B4-BE49-F238E27FC236}">
                <a16:creationId xmlns:a16="http://schemas.microsoft.com/office/drawing/2014/main" id="{689FD10B-FDFC-5030-C223-4660E5C3732A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8035778" y="3502516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99" name="Elipse 98">
            <a:extLst>
              <a:ext uri="{FF2B5EF4-FFF2-40B4-BE49-F238E27FC236}">
                <a16:creationId xmlns:a16="http://schemas.microsoft.com/office/drawing/2014/main" id="{3E9DFF09-D63C-E047-EAF0-E676085F0C08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806523" y="2578571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100" name="Elipse 99">
            <a:extLst>
              <a:ext uri="{FF2B5EF4-FFF2-40B4-BE49-F238E27FC236}">
                <a16:creationId xmlns:a16="http://schemas.microsoft.com/office/drawing/2014/main" id="{274B7472-09C8-C816-84B8-65EB7C2ECB8B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7271280" y="1933861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101" name="CaixaDeTexto 34">
            <a:extLst>
              <a:ext uri="{FF2B5EF4-FFF2-40B4-BE49-F238E27FC236}">
                <a16:creationId xmlns:a16="http://schemas.microsoft.com/office/drawing/2014/main" id="{5DCCBFEA-745B-143F-20D0-C894265CF38A}"/>
              </a:ext>
            </a:extLst>
          </p:cNvPr>
          <p:cNvSpPr txBox="1">
            <a:spLocks/>
          </p:cNvSpPr>
          <p:nvPr/>
        </p:nvSpPr>
        <p:spPr>
          <a:xfrm>
            <a:off x="8060344" y="4379899"/>
            <a:ext cx="1013968" cy="233636"/>
          </a:xfrm>
          <a:prstGeom prst="rect">
            <a:avLst/>
          </a:prstGeom>
          <a:noFill/>
        </p:spPr>
        <p:txBody>
          <a:bodyPr wrap="square" lIns="63482" tIns="31741" rIns="63482" bIns="31741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922">
              <a:lnSpc>
                <a:spcPct val="107000"/>
              </a:lnSpc>
              <a:spcAft>
                <a:spcPts val="800"/>
              </a:spcAft>
            </a:pPr>
            <a:r>
              <a:rPr lang="pt-BR" sz="1111" b="1" kern="0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ERP</a:t>
            </a:r>
            <a:endParaRPr lang="pt-BR" sz="1250"/>
          </a:p>
        </p:txBody>
      </p:sp>
      <p:sp>
        <p:nvSpPr>
          <p:cNvPr id="102" name="CaixaDeTexto 34">
            <a:extLst>
              <a:ext uri="{FF2B5EF4-FFF2-40B4-BE49-F238E27FC236}">
                <a16:creationId xmlns:a16="http://schemas.microsoft.com/office/drawing/2014/main" id="{B771FD15-AB79-7FAA-3646-4B6B52F19046}"/>
              </a:ext>
            </a:extLst>
          </p:cNvPr>
          <p:cNvSpPr txBox="1">
            <a:spLocks/>
          </p:cNvSpPr>
          <p:nvPr/>
        </p:nvSpPr>
        <p:spPr>
          <a:xfrm>
            <a:off x="8289656" y="3459215"/>
            <a:ext cx="617815" cy="2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922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1111" b="1" kern="0">
                <a:ln w="1905">
                  <a:noFill/>
                </a:ln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CRM</a:t>
            </a:r>
          </a:p>
        </p:txBody>
      </p:sp>
      <p:sp>
        <p:nvSpPr>
          <p:cNvPr id="104" name="E-commerce">
            <a:extLst>
              <a:ext uri="{FF2B5EF4-FFF2-40B4-BE49-F238E27FC236}">
                <a16:creationId xmlns:a16="http://schemas.microsoft.com/office/drawing/2014/main" id="{9830393A-53E1-D912-8959-09F66C3A1CA1}"/>
              </a:ext>
            </a:extLst>
          </p:cNvPr>
          <p:cNvSpPr txBox="1">
            <a:spLocks/>
          </p:cNvSpPr>
          <p:nvPr/>
        </p:nvSpPr>
        <p:spPr>
          <a:xfrm>
            <a:off x="6542160" y="1248188"/>
            <a:ext cx="1013968" cy="233764"/>
          </a:xfrm>
          <a:prstGeom prst="rect">
            <a:avLst/>
          </a:prstGeom>
          <a:noFill/>
        </p:spPr>
        <p:txBody>
          <a:bodyPr wrap="square" lIns="63482" tIns="31741" rIns="63482" bIns="31741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6922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1111" b="1" kern="0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E-Commerce</a:t>
            </a:r>
            <a:endParaRPr lang="en-US" sz="1111" b="1" kern="0">
              <a:ln w="1905">
                <a:noFill/>
              </a:ln>
              <a:solidFill>
                <a:srgbClr val="4A4A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6" name="CaixaDeTexto 34">
            <a:extLst>
              <a:ext uri="{FF2B5EF4-FFF2-40B4-BE49-F238E27FC236}">
                <a16:creationId xmlns:a16="http://schemas.microsoft.com/office/drawing/2014/main" id="{050245BC-A219-BBEA-7A7D-EE51C10CDE92}"/>
              </a:ext>
            </a:extLst>
          </p:cNvPr>
          <p:cNvSpPr txBox="1">
            <a:spLocks/>
          </p:cNvSpPr>
          <p:nvPr/>
        </p:nvSpPr>
        <p:spPr>
          <a:xfrm>
            <a:off x="6598898" y="5753904"/>
            <a:ext cx="1115951" cy="2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 defTabSz="456922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1111" b="1" kern="0" err="1">
                <a:ln w="1905">
                  <a:noFill/>
                </a:ln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Segurança</a:t>
            </a:r>
            <a:endParaRPr lang="en-US" sz="1111" b="1" kern="0">
              <a:ln w="1905">
                <a:noFill/>
              </a:ln>
              <a:solidFill>
                <a:srgbClr val="4A4A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7" name="CaixaDeTexto 34">
            <a:extLst>
              <a:ext uri="{FF2B5EF4-FFF2-40B4-BE49-F238E27FC236}">
                <a16:creationId xmlns:a16="http://schemas.microsoft.com/office/drawing/2014/main" id="{CAB1B57A-F621-5AE6-4366-B545EB68CF07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8122420" y="2435197"/>
            <a:ext cx="1039046" cy="434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56922">
              <a:spcAft>
                <a:spcPts val="800"/>
              </a:spcAft>
              <a:buClr>
                <a:srgbClr val="000000"/>
              </a:buClr>
            </a:pPr>
            <a:r>
              <a:rPr lang="en-US" sz="1111" b="1" kern="0">
                <a:ln w="1905">
                  <a:noFill/>
                </a:ln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Marketing Digital</a:t>
            </a:r>
          </a:p>
        </p:txBody>
      </p:sp>
      <p:sp>
        <p:nvSpPr>
          <p:cNvPr id="108" name="Mktplace">
            <a:extLst>
              <a:ext uri="{FF2B5EF4-FFF2-40B4-BE49-F238E27FC236}">
                <a16:creationId xmlns:a16="http://schemas.microsoft.com/office/drawing/2014/main" id="{F809EDB8-2D26-D65F-3074-B10C85701926}"/>
              </a:ext>
            </a:extLst>
          </p:cNvPr>
          <p:cNvSpPr txBox="1">
            <a:spLocks noGrp="1" noRot="1" noMove="1" noResize="1" noEditPoints="1" noAdjustHandles="1" noChangeArrowheads="1" noChangeShapeType="1"/>
          </p:cNvSpPr>
          <p:nvPr/>
        </p:nvSpPr>
        <p:spPr>
          <a:xfrm>
            <a:off x="7536957" y="1824577"/>
            <a:ext cx="915416" cy="169662"/>
          </a:xfrm>
          <a:prstGeom prst="rect">
            <a:avLst/>
          </a:prstGeom>
          <a:noFill/>
        </p:spPr>
        <p:txBody>
          <a:bodyPr wrap="square" lIns="0" tIns="0" rIns="0" bIns="0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6922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1111" b="1" kern="0">
                <a:ln w="1905">
                  <a:noFill/>
                </a:ln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Marketplace</a:t>
            </a:r>
          </a:p>
        </p:txBody>
      </p:sp>
      <p:sp>
        <p:nvSpPr>
          <p:cNvPr id="109" name="CaixaDeTexto 34">
            <a:extLst>
              <a:ext uri="{FF2B5EF4-FFF2-40B4-BE49-F238E27FC236}">
                <a16:creationId xmlns:a16="http://schemas.microsoft.com/office/drawing/2014/main" id="{4286E051-4A04-4CC9-95CA-7A286687A98F}"/>
              </a:ext>
            </a:extLst>
          </p:cNvPr>
          <p:cNvSpPr txBox="1">
            <a:spLocks/>
          </p:cNvSpPr>
          <p:nvPr/>
        </p:nvSpPr>
        <p:spPr>
          <a:xfrm>
            <a:off x="2912165" y="5077976"/>
            <a:ext cx="1308710" cy="8107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 defTabSz="658144">
              <a:lnSpc>
                <a:spcPct val="107000"/>
              </a:lnSpc>
              <a:spcAft>
                <a:spcPts val="1152"/>
              </a:spcAft>
              <a:buClr>
                <a:srgbClr val="000000"/>
              </a:buClr>
              <a:defRPr sz="1600" b="1" kern="0">
                <a:ln w="1905">
                  <a:noFill/>
                </a:ln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defTabSz="914400"/>
            <a:lvl3pPr defTabSz="914400"/>
            <a:lvl4pPr defTabSz="914400"/>
            <a:lvl5pPr defTabSz="914400"/>
            <a:lvl6pPr defTabSz="914400"/>
            <a:lvl7pPr defTabSz="914400"/>
            <a:lvl8pPr defTabSz="914400"/>
            <a:lvl9pPr defTabSz="914400"/>
          </a:lstStyle>
          <a:p>
            <a:r>
              <a:rPr lang="pt-BR" sz="1111" err="1"/>
              <a:t>User</a:t>
            </a:r>
            <a:r>
              <a:rPr lang="pt-BR" sz="1111"/>
              <a:t> Experience, </a:t>
            </a:r>
            <a:r>
              <a:rPr lang="pt-BR" sz="1111" err="1"/>
              <a:t>Product</a:t>
            </a:r>
            <a:r>
              <a:rPr lang="pt-BR" sz="1111"/>
              <a:t> &amp; Design</a:t>
            </a:r>
            <a:endParaRPr lang="en-US" sz="1111"/>
          </a:p>
        </p:txBody>
      </p:sp>
      <p:sp>
        <p:nvSpPr>
          <p:cNvPr id="110" name="CaixaDeTexto 34">
            <a:extLst>
              <a:ext uri="{FF2B5EF4-FFF2-40B4-BE49-F238E27FC236}">
                <a16:creationId xmlns:a16="http://schemas.microsoft.com/office/drawing/2014/main" id="{1DC9A875-674F-373C-8BE6-EB5A45FF5C0D}"/>
              </a:ext>
            </a:extLst>
          </p:cNvPr>
          <p:cNvSpPr txBox="1">
            <a:spLocks/>
          </p:cNvSpPr>
          <p:nvPr/>
        </p:nvSpPr>
        <p:spPr>
          <a:xfrm>
            <a:off x="2637175" y="4198180"/>
            <a:ext cx="1078599" cy="44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6922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pt-BR" sz="1111" b="1" kern="0">
                <a:ln w="1905">
                  <a:noFill/>
                </a:ln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Estratégia de Negócios</a:t>
            </a:r>
            <a:endParaRPr lang="en-US" sz="1111" b="1" kern="0">
              <a:ln w="1905">
                <a:noFill/>
              </a:ln>
              <a:solidFill>
                <a:srgbClr val="4A4A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1" name="CaixaDeTexto 34">
            <a:extLst>
              <a:ext uri="{FF2B5EF4-FFF2-40B4-BE49-F238E27FC236}">
                <a16:creationId xmlns:a16="http://schemas.microsoft.com/office/drawing/2014/main" id="{FC17FDFB-1D53-4098-4B56-59658EBECBBB}"/>
              </a:ext>
            </a:extLst>
          </p:cNvPr>
          <p:cNvSpPr txBox="1">
            <a:spLocks/>
          </p:cNvSpPr>
          <p:nvPr/>
        </p:nvSpPr>
        <p:spPr>
          <a:xfrm>
            <a:off x="2282728" y="3322111"/>
            <a:ext cx="1269342" cy="4449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6922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pt-BR" sz="1111" b="1" kern="0">
                <a:ln w="1905">
                  <a:noFill/>
                </a:ln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Inteligência Artificial</a:t>
            </a:r>
            <a:endParaRPr lang="en-US" sz="1111" b="1" kern="0">
              <a:ln w="1905">
                <a:noFill/>
              </a:ln>
              <a:solidFill>
                <a:srgbClr val="4A4A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6" name="TextBox 36">
            <a:extLst>
              <a:ext uri="{FF2B5EF4-FFF2-40B4-BE49-F238E27FC236}">
                <a16:creationId xmlns:a16="http://schemas.microsoft.com/office/drawing/2014/main" id="{6B1709FB-5B15-6032-95BF-65E7CE4DED08}"/>
              </a:ext>
            </a:extLst>
          </p:cNvPr>
          <p:cNvSpPr txBox="1"/>
          <p:nvPr/>
        </p:nvSpPr>
        <p:spPr>
          <a:xfrm>
            <a:off x="9417412" y="780461"/>
            <a:ext cx="2256055" cy="235099"/>
          </a:xfrm>
          <a:prstGeom prst="rect">
            <a:avLst/>
          </a:prstGeom>
          <a:noFill/>
          <a:ln>
            <a:noFill/>
          </a:ln>
          <a:effectLst/>
        </p:spPr>
        <p:txBody>
          <a:bodyPr wrap="square" lIns="63469" tIns="31735" rIns="63469" bIns="31735" anchor="t">
            <a:spAutoFit/>
          </a:bodyPr>
          <a:lstStyle>
            <a:defPPr>
              <a:defRPr lang="en-US"/>
            </a:defPPr>
            <a:lvl1pPr algn="r">
              <a:lnSpc>
                <a:spcPct val="80000"/>
              </a:lnSpc>
              <a:defRPr sz="2000" b="1" i="0">
                <a:ln w="1905">
                  <a:noFill/>
                </a:ln>
                <a:solidFill>
                  <a:srgbClr val="FFFFFF"/>
                </a:solidFill>
                <a:effectLst>
                  <a:glow rad="127000">
                    <a:srgbClr val="FF5C35">
                      <a:alpha val="27000"/>
                    </a:srgbClr>
                  </a:glow>
                  <a:outerShdw blurRad="88900" sx="101000" sy="101000" algn="ctr" rotWithShape="0">
                    <a:srgbClr val="FF5C35"/>
                  </a:outerShdw>
                </a:effectLst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algn="l" defTabSz="456922">
              <a:buClr>
                <a:srgbClr val="000000"/>
              </a:buClr>
            </a:pPr>
            <a:r>
              <a:rPr lang="en-US" sz="1389" b="0" err="1">
                <a:solidFill>
                  <a:schemeClr val="bg1"/>
                </a:solidFill>
                <a:effectLst/>
                <a:latin typeface="Arial"/>
                <a:cs typeface="Arial"/>
              </a:rPr>
              <a:t>Empresas</a:t>
            </a:r>
            <a:r>
              <a:rPr lang="en-US" sz="1389" b="0">
                <a:solidFill>
                  <a:schemeClr val="bg1"/>
                </a:solidFill>
                <a:effectLst/>
                <a:latin typeface="Arial"/>
                <a:cs typeface="Arial"/>
              </a:rPr>
              <a:t> do </a:t>
            </a:r>
            <a:r>
              <a:rPr lang="en-US" sz="1389" b="0" err="1">
                <a:solidFill>
                  <a:schemeClr val="bg1"/>
                </a:solidFill>
                <a:effectLst/>
                <a:latin typeface="Arial"/>
                <a:cs typeface="Arial"/>
              </a:rPr>
              <a:t>Ecossistema</a:t>
            </a:r>
            <a:endParaRPr lang="en-US" sz="1389" b="0" err="1">
              <a:solidFill>
                <a:schemeClr val="bg1"/>
              </a:solidFill>
              <a:effectLst/>
            </a:endParaRPr>
          </a:p>
        </p:txBody>
      </p:sp>
      <p:sp>
        <p:nvSpPr>
          <p:cNvPr id="117" name="Elipse 116">
            <a:extLst>
              <a:ext uri="{FF2B5EF4-FFF2-40B4-BE49-F238E27FC236}">
                <a16:creationId xmlns:a16="http://schemas.microsoft.com/office/drawing/2014/main" id="{A8131409-7AE2-A009-4858-B45B16548494}"/>
              </a:ext>
            </a:extLst>
          </p:cNvPr>
          <p:cNvSpPr/>
          <p:nvPr/>
        </p:nvSpPr>
        <p:spPr>
          <a:xfrm>
            <a:off x="4661108" y="1755661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118" name="CaixaDeTexto 34">
            <a:extLst>
              <a:ext uri="{FF2B5EF4-FFF2-40B4-BE49-F238E27FC236}">
                <a16:creationId xmlns:a16="http://schemas.microsoft.com/office/drawing/2014/main" id="{53AE8667-1792-C365-1EC0-B558ADF1AD31}"/>
              </a:ext>
            </a:extLst>
          </p:cNvPr>
          <p:cNvSpPr txBox="1"/>
          <p:nvPr/>
        </p:nvSpPr>
        <p:spPr>
          <a:xfrm>
            <a:off x="3690358" y="994413"/>
            <a:ext cx="1836775" cy="416699"/>
          </a:xfrm>
          <a:prstGeom prst="rect">
            <a:avLst/>
          </a:prstGeom>
          <a:noFill/>
        </p:spPr>
        <p:txBody>
          <a:bodyPr wrap="square" lIns="63482" tIns="31741" rIns="63482" bIns="31741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6922">
              <a:lnSpc>
                <a:spcPct val="107000"/>
              </a:lnSpc>
              <a:spcAft>
                <a:spcPts val="800"/>
              </a:spcAft>
            </a:pPr>
            <a:r>
              <a:rPr lang="pt-BR" sz="1111" b="1" kern="0" err="1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Agile</a:t>
            </a:r>
            <a:r>
              <a:rPr lang="pt-BR" sz="1111" b="1" kern="0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 </a:t>
            </a:r>
            <a:r>
              <a:rPr lang="pt-BR" sz="1111" b="1" kern="0" err="1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D</a:t>
            </a:r>
            <a:r>
              <a:rPr lang="pt-BR" sz="1111" b="1" kern="0" err="1">
                <a:ln w="1905">
                  <a:noFill/>
                </a:ln>
                <a:solidFill>
                  <a:srgbClr val="4A4A49"/>
                </a:solidFill>
                <a:latin typeface="Arial"/>
                <a:ea typeface="+mn-lt"/>
                <a:cs typeface="Arial"/>
              </a:rPr>
              <a:t>evelopment</a:t>
            </a:r>
            <a:r>
              <a:rPr lang="pt-BR" sz="764" kern="0">
                <a:ln w="1905">
                  <a:noFill/>
                </a:ln>
                <a:solidFill>
                  <a:srgbClr val="000000"/>
                </a:solidFill>
                <a:ea typeface="+mn-lt"/>
                <a:cs typeface="+mn-lt"/>
              </a:rPr>
              <a:t> </a:t>
            </a:r>
            <a:r>
              <a:rPr lang="pt-BR" sz="1111" b="1" kern="0" err="1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Engineering</a:t>
            </a:r>
            <a:endParaRPr lang="pt-BR" sz="1111" b="1" kern="0">
              <a:ln w="1905">
                <a:noFill/>
              </a:ln>
              <a:solidFill>
                <a:srgbClr val="4A4A49"/>
              </a:solidFill>
              <a:latin typeface="Arial"/>
              <a:cs typeface="Arial"/>
            </a:endParaRPr>
          </a:p>
        </p:txBody>
      </p:sp>
      <p:pic>
        <p:nvPicPr>
          <p:cNvPr id="131" name="Gráfico 130">
            <a:extLst>
              <a:ext uri="{FF2B5EF4-FFF2-40B4-BE49-F238E27FC236}">
                <a16:creationId xmlns:a16="http://schemas.microsoft.com/office/drawing/2014/main" id="{89310E06-BA56-A292-0706-546CA0A746B9}"/>
              </a:ext>
            </a:extLst>
          </p:cNvPr>
          <p:cNvPicPr>
            <a:picLocks noGrp="1" noRot="1" noChangeAspect="1" noMove="1" noResize="1" noEditPoints="1" noAdjustHandles="1" noChangeArrowheads="1" noChangeShapeType="1" noCrop="1"/>
          </p:cNvPicPr>
          <p:nvPr/>
        </p:nvPicPr>
        <p:blipFill>
          <a:blip r:embed="rId10">
            <a:extLs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566997" y="952911"/>
            <a:ext cx="1804997" cy="308081"/>
          </a:xfrm>
          <a:prstGeom prst="rect">
            <a:avLst/>
          </a:prstGeom>
        </p:spPr>
      </p:pic>
      <p:sp>
        <p:nvSpPr>
          <p:cNvPr id="133" name="Elipse 132">
            <a:extLst>
              <a:ext uri="{FF2B5EF4-FFF2-40B4-BE49-F238E27FC236}">
                <a16:creationId xmlns:a16="http://schemas.microsoft.com/office/drawing/2014/main" id="{98B8762F-CE7E-8A5B-19DD-F98D20D25124}"/>
              </a:ext>
            </a:extLst>
          </p:cNvPr>
          <p:cNvSpPr/>
          <p:nvPr/>
        </p:nvSpPr>
        <p:spPr>
          <a:xfrm>
            <a:off x="5513971" y="1447078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135" name="CaixaDeTexto 34">
            <a:extLst>
              <a:ext uri="{FF2B5EF4-FFF2-40B4-BE49-F238E27FC236}">
                <a16:creationId xmlns:a16="http://schemas.microsoft.com/office/drawing/2014/main" id="{CAFBCFC1-20BB-85FB-E77F-AB12895B820B}"/>
              </a:ext>
            </a:extLst>
          </p:cNvPr>
          <p:cNvSpPr txBox="1"/>
          <p:nvPr/>
        </p:nvSpPr>
        <p:spPr>
          <a:xfrm>
            <a:off x="3745961" y="5855572"/>
            <a:ext cx="1418476" cy="416687"/>
          </a:xfrm>
          <a:prstGeom prst="rect">
            <a:avLst/>
          </a:prstGeom>
          <a:noFill/>
        </p:spPr>
        <p:txBody>
          <a:bodyPr wrap="square" lIns="63469" tIns="31735" rIns="63469" bIns="31735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6922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pt-BR" sz="1111" b="1" kern="0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Digital </a:t>
            </a:r>
            <a:r>
              <a:rPr lang="pt-BR" sz="1111" b="1" kern="0" err="1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Value</a:t>
            </a:r>
            <a:r>
              <a:rPr lang="pt-BR" sz="1111" b="1" kern="0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 </a:t>
            </a:r>
            <a:r>
              <a:rPr lang="pt-BR" sz="1111" b="1" kern="0" err="1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Creation</a:t>
            </a:r>
            <a:endParaRPr lang="en-US" sz="1111" b="1" kern="0">
              <a:ln w="1905">
                <a:noFill/>
              </a:ln>
              <a:solidFill>
                <a:srgbClr val="4A4A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7" name="Elipse 136">
            <a:extLst>
              <a:ext uri="{FF2B5EF4-FFF2-40B4-BE49-F238E27FC236}">
                <a16:creationId xmlns:a16="http://schemas.microsoft.com/office/drawing/2014/main" id="{E50CD5FB-552F-8CAE-4DA3-8402EA7C29F7}"/>
              </a:ext>
            </a:extLst>
          </p:cNvPr>
          <p:cNvSpPr/>
          <p:nvPr/>
        </p:nvSpPr>
        <p:spPr>
          <a:xfrm>
            <a:off x="6451113" y="1509245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grpSp>
        <p:nvGrpSpPr>
          <p:cNvPr id="17" name="Agrupar 16">
            <a:extLst>
              <a:ext uri="{FF2B5EF4-FFF2-40B4-BE49-F238E27FC236}">
                <a16:creationId xmlns:a16="http://schemas.microsoft.com/office/drawing/2014/main" id="{83E3039B-6EC6-A746-E0E6-A36CFC150AED}"/>
              </a:ext>
            </a:extLst>
          </p:cNvPr>
          <p:cNvGrpSpPr/>
          <p:nvPr/>
        </p:nvGrpSpPr>
        <p:grpSpPr>
          <a:xfrm>
            <a:off x="653577" y="5135689"/>
            <a:ext cx="1499572" cy="434350"/>
            <a:chOff x="941219" y="8080058"/>
            <a:chExt cx="2159540" cy="625510"/>
          </a:xfrm>
        </p:grpSpPr>
        <p:sp>
          <p:nvSpPr>
            <p:cNvPr id="132" name="TextBox 36">
              <a:extLst>
                <a:ext uri="{FF2B5EF4-FFF2-40B4-BE49-F238E27FC236}">
                  <a16:creationId xmlns:a16="http://schemas.microsoft.com/office/drawing/2014/main" id="{F320EFFB-9340-E1C0-5A3B-6D11227D7826}"/>
                </a:ext>
              </a:extLst>
            </p:cNvPr>
            <p:cNvSpPr txBox="1"/>
            <p:nvPr/>
          </p:nvSpPr>
          <p:spPr>
            <a:xfrm>
              <a:off x="1407222" y="8080058"/>
              <a:ext cx="1693537" cy="625510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>
                <a:lnSpc>
                  <a:spcPct val="80000"/>
                </a:lnSpc>
                <a:defRPr sz="2000" b="1" i="0">
                  <a:ln w="1905"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FF5C35">
                        <a:alpha val="27000"/>
                      </a:srgbClr>
                    </a:glow>
                    <a:outerShdw blurRad="88900" sx="101000" sy="101000" algn="ctr" rotWithShape="0">
                      <a:srgbClr val="FF5C3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 defTabSz="456922">
                <a:buClr>
                  <a:srgbClr val="000000"/>
                </a:buClr>
              </a:pPr>
              <a:r>
                <a:rPr lang="pt-BR" sz="1389" b="0">
                  <a:solidFill>
                    <a:srgbClr val="4A4A49"/>
                  </a:solidFill>
                  <a:effectLst/>
                </a:rPr>
                <a:t>Logística &amp; Transportes</a:t>
              </a:r>
            </a:p>
          </p:txBody>
        </p:sp>
        <p:grpSp>
          <p:nvGrpSpPr>
            <p:cNvPr id="149" name="Agrupar 148">
              <a:extLst>
                <a:ext uri="{FF2B5EF4-FFF2-40B4-BE49-F238E27FC236}">
                  <a16:creationId xmlns:a16="http://schemas.microsoft.com/office/drawing/2014/main" id="{CA6EEF4C-DC7F-FEC0-9BD2-7CA14E78CC4E}"/>
                </a:ext>
              </a:extLst>
            </p:cNvPr>
            <p:cNvGrpSpPr/>
            <p:nvPr/>
          </p:nvGrpSpPr>
          <p:grpSpPr>
            <a:xfrm>
              <a:off x="941219" y="8170515"/>
              <a:ext cx="280558" cy="280558"/>
              <a:chOff x="357043" y="8613773"/>
              <a:chExt cx="280671" cy="280671"/>
            </a:xfrm>
          </p:grpSpPr>
          <p:pic>
            <p:nvPicPr>
              <p:cNvPr id="151" name="Gráfico 150">
                <a:extLst>
                  <a:ext uri="{FF2B5EF4-FFF2-40B4-BE49-F238E27FC236}">
                    <a16:creationId xmlns:a16="http://schemas.microsoft.com/office/drawing/2014/main" id="{0BEB17EA-4A18-D43A-333B-85CA99E8358B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3"/>
                  </a:ext>
                </a:extLst>
              </a:blip>
              <a:stretch>
                <a:fillRect/>
              </a:stretch>
            </p:blipFill>
            <p:spPr>
              <a:xfrm>
                <a:off x="357043" y="8613773"/>
                <a:ext cx="280671" cy="280671"/>
              </a:xfrm>
              <a:prstGeom prst="rect">
                <a:avLst/>
              </a:prstGeom>
            </p:spPr>
          </p:pic>
          <p:pic>
            <p:nvPicPr>
              <p:cNvPr id="153" name="Gráfico 152">
                <a:extLst>
                  <a:ext uri="{FF2B5EF4-FFF2-40B4-BE49-F238E27FC236}">
                    <a16:creationId xmlns:a16="http://schemas.microsoft.com/office/drawing/2014/main" id="{AF40D1EC-44DA-ED10-15C0-D8160A04631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14" cstate="screen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15"/>
                  </a:ext>
                </a:extLst>
              </a:blip>
              <a:stretch>
                <a:fillRect/>
              </a:stretch>
            </p:blipFill>
            <p:spPr>
              <a:xfrm>
                <a:off x="431094" y="8673970"/>
                <a:ext cx="131127" cy="131127"/>
              </a:xfrm>
              <a:prstGeom prst="rect">
                <a:avLst/>
              </a:prstGeom>
            </p:spPr>
          </p:pic>
        </p:grpSp>
      </p:grpSp>
      <p:sp>
        <p:nvSpPr>
          <p:cNvPr id="154" name="Elipse 153">
            <a:extLst>
              <a:ext uri="{FF2B5EF4-FFF2-40B4-BE49-F238E27FC236}">
                <a16:creationId xmlns:a16="http://schemas.microsoft.com/office/drawing/2014/main" id="{E53C7C09-EA8E-271A-7FAA-52E7307F9A09}"/>
              </a:ext>
            </a:extLst>
          </p:cNvPr>
          <p:cNvSpPr/>
          <p:nvPr/>
        </p:nvSpPr>
        <p:spPr>
          <a:xfrm>
            <a:off x="5229208" y="5708739"/>
            <a:ext cx="170429" cy="17042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155" name="Elipse 154">
            <a:extLst>
              <a:ext uri="{FF2B5EF4-FFF2-40B4-BE49-F238E27FC236}">
                <a16:creationId xmlns:a16="http://schemas.microsoft.com/office/drawing/2014/main" id="{F8449ED7-3A58-806E-1FDE-37EF4B346FAF}"/>
              </a:ext>
            </a:extLst>
          </p:cNvPr>
          <p:cNvSpPr/>
          <p:nvPr/>
        </p:nvSpPr>
        <p:spPr>
          <a:xfrm>
            <a:off x="7358925" y="5175400"/>
            <a:ext cx="187569" cy="187569"/>
          </a:xfrm>
          <a:prstGeom prst="ellipse">
            <a:avLst/>
          </a:prstGeom>
          <a:solidFill>
            <a:srgbClr val="4A4A49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sz="971"/>
          </a:p>
        </p:txBody>
      </p:sp>
      <p:sp>
        <p:nvSpPr>
          <p:cNvPr id="157" name="CaixaDeTexto 34">
            <a:extLst>
              <a:ext uri="{FF2B5EF4-FFF2-40B4-BE49-F238E27FC236}">
                <a16:creationId xmlns:a16="http://schemas.microsoft.com/office/drawing/2014/main" id="{7CA87451-A9E8-367E-E879-D62B5260C372}"/>
              </a:ext>
            </a:extLst>
          </p:cNvPr>
          <p:cNvSpPr txBox="1"/>
          <p:nvPr/>
        </p:nvSpPr>
        <p:spPr>
          <a:xfrm>
            <a:off x="7588900" y="5253597"/>
            <a:ext cx="871866" cy="404708"/>
          </a:xfrm>
          <a:prstGeom prst="rect">
            <a:avLst/>
          </a:prstGeom>
          <a:noFill/>
        </p:spPr>
        <p:txBody>
          <a:bodyPr wrap="square" lIns="63482" tIns="31741" rIns="63482" bIns="31741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6922"/>
            <a:r>
              <a:rPr lang="pt-BR" sz="1111" b="1" kern="0" err="1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MultiCloud</a:t>
            </a:r>
            <a:endParaRPr lang="pt-BR" sz="1111" kern="0" err="1">
              <a:ln w="1905">
                <a:noFill/>
              </a:ln>
              <a:solidFill>
                <a:srgbClr val="000000"/>
              </a:solidFill>
              <a:latin typeface="Arial"/>
              <a:cs typeface="Arial"/>
            </a:endParaRPr>
          </a:p>
          <a:p>
            <a:pPr defTabSz="456922">
              <a:lnSpc>
                <a:spcPct val="107000"/>
              </a:lnSpc>
              <a:spcAft>
                <a:spcPts val="800"/>
              </a:spcAft>
            </a:pPr>
            <a:endParaRPr lang="pt-BR" sz="1111" b="1" kern="0">
              <a:ln w="1905">
                <a:noFill/>
              </a:ln>
              <a:solidFill>
                <a:srgbClr val="4A4A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9" name="CaixaDeTexto 34">
            <a:extLst>
              <a:ext uri="{FF2B5EF4-FFF2-40B4-BE49-F238E27FC236}">
                <a16:creationId xmlns:a16="http://schemas.microsoft.com/office/drawing/2014/main" id="{643B772B-8D98-1F54-6570-8A77A0DE4FD2}"/>
              </a:ext>
            </a:extLst>
          </p:cNvPr>
          <p:cNvSpPr txBox="1"/>
          <p:nvPr/>
        </p:nvSpPr>
        <p:spPr>
          <a:xfrm>
            <a:off x="3112302" y="1609534"/>
            <a:ext cx="1437562" cy="416699"/>
          </a:xfrm>
          <a:prstGeom prst="rect">
            <a:avLst/>
          </a:prstGeom>
          <a:noFill/>
        </p:spPr>
        <p:txBody>
          <a:bodyPr wrap="square" lIns="63482" tIns="31741" rIns="63482" bIns="31741" rtlCol="0" anchor="t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6922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en-US" sz="1111" b="1" kern="0" err="1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Hiper</a:t>
            </a:r>
            <a:r>
              <a:rPr lang="en-US" sz="1111" b="1" kern="0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 Automation /</a:t>
            </a:r>
            <a:br>
              <a:rPr lang="en-US" sz="1111" b="1" kern="0">
                <a:ln w="1905">
                  <a:noFill/>
                </a:ln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1111" b="1" kern="0">
                <a:ln w="1905">
                  <a:noFill/>
                </a:ln>
                <a:solidFill>
                  <a:srgbClr val="4A4A49"/>
                </a:solidFill>
                <a:latin typeface="Arial"/>
                <a:cs typeface="Arial"/>
              </a:rPr>
              <a:t>RPA</a:t>
            </a:r>
          </a:p>
        </p:txBody>
      </p:sp>
      <p:sp>
        <p:nvSpPr>
          <p:cNvPr id="161" name="CaixaDeTexto 34">
            <a:extLst>
              <a:ext uri="{FF2B5EF4-FFF2-40B4-BE49-F238E27FC236}">
                <a16:creationId xmlns:a16="http://schemas.microsoft.com/office/drawing/2014/main" id="{E0CA14D2-8AD5-AA57-1054-FED77E8A0C26}"/>
              </a:ext>
            </a:extLst>
          </p:cNvPr>
          <p:cNvSpPr txBox="1"/>
          <p:nvPr/>
        </p:nvSpPr>
        <p:spPr>
          <a:xfrm>
            <a:off x="2812545" y="2347618"/>
            <a:ext cx="1115951" cy="261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pt-BR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defTabSz="456922">
              <a:lnSpc>
                <a:spcPct val="107000"/>
              </a:lnSpc>
              <a:spcAft>
                <a:spcPts val="800"/>
              </a:spcAft>
              <a:buClr>
                <a:srgbClr val="000000"/>
              </a:buClr>
            </a:pPr>
            <a:r>
              <a:rPr lang="pt-BR" sz="1111" b="1" kern="0">
                <a:ln w="1905">
                  <a:noFill/>
                </a:ln>
                <a:solidFill>
                  <a:srgbClr val="4A4A49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Dados</a:t>
            </a:r>
            <a:endParaRPr lang="en-US" sz="1111" b="1" kern="0">
              <a:ln w="1905">
                <a:noFill/>
              </a:ln>
              <a:solidFill>
                <a:srgbClr val="4A4A4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4" name="Agrupar 3">
            <a:extLst>
              <a:ext uri="{FF2B5EF4-FFF2-40B4-BE49-F238E27FC236}">
                <a16:creationId xmlns:a16="http://schemas.microsoft.com/office/drawing/2014/main" id="{1AE3B133-ABEB-A9B7-989E-BCEAEC586446}"/>
              </a:ext>
            </a:extLst>
          </p:cNvPr>
          <p:cNvGrpSpPr>
            <a:grpSpLocks noGrp="1" noUngrp="1" noRot="1" noMove="1" noResize="1"/>
          </p:cNvGrpSpPr>
          <p:nvPr/>
        </p:nvGrpSpPr>
        <p:grpSpPr>
          <a:xfrm>
            <a:off x="5037896" y="2809535"/>
            <a:ext cx="1808977" cy="1774918"/>
            <a:chOff x="7254788" y="4044849"/>
            <a:chExt cx="2605640" cy="2556581"/>
          </a:xfrm>
        </p:grpSpPr>
        <p:sp>
          <p:nvSpPr>
            <p:cNvPr id="139" name="Elipse 138">
              <a:extLst>
                <a:ext uri="{FF2B5EF4-FFF2-40B4-BE49-F238E27FC236}">
                  <a16:creationId xmlns:a16="http://schemas.microsoft.com/office/drawing/2014/main" id="{E47333AB-759D-9D2A-FBB5-D253D86F9D88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607267" y="4381393"/>
              <a:ext cx="1844141" cy="1844141"/>
            </a:xfrm>
            <a:prstGeom prst="ellipse">
              <a:avLst/>
            </a:prstGeom>
            <a:solidFill>
              <a:srgbClr val="F7F7F7"/>
            </a:solidFill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71"/>
            </a:p>
          </p:txBody>
        </p:sp>
        <p:sp>
          <p:nvSpPr>
            <p:cNvPr id="142" name="Elipse 141">
              <a:extLst>
                <a:ext uri="{FF2B5EF4-FFF2-40B4-BE49-F238E27FC236}">
                  <a16:creationId xmlns:a16="http://schemas.microsoft.com/office/drawing/2014/main" id="{D8151B2A-A6AF-6035-1A4C-5588893FC35D}"/>
                </a:ext>
              </a:extLst>
            </p:cNvPr>
            <p:cNvSpPr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54788" y="4044849"/>
              <a:ext cx="2549099" cy="2517229"/>
            </a:xfrm>
            <a:prstGeom prst="ellipse">
              <a:avLst/>
            </a:prstGeom>
            <a:noFill/>
            <a:ln w="19050">
              <a:solidFill>
                <a:srgbClr val="F4AC97"/>
              </a:solidFill>
              <a:prstDash val="dash"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71"/>
            </a:p>
          </p:txBody>
        </p:sp>
        <p:sp>
          <p:nvSpPr>
            <p:cNvPr id="143" name="CaixaDeTexto 250">
              <a:extLst>
                <a:ext uri="{FF2B5EF4-FFF2-40B4-BE49-F238E27FC236}">
                  <a16:creationId xmlns:a16="http://schemas.microsoft.com/office/drawing/2014/main" id="{F1630076-7DF3-E8FA-189A-017A835B6D27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332077" y="5127636"/>
              <a:ext cx="2339252" cy="430773"/>
            </a:xfrm>
            <a:prstGeom prst="rect">
              <a:avLst/>
            </a:prstGeom>
            <a:noFill/>
          </p:spPr>
          <p:txBody>
            <a:bodyPr wrap="square" lIns="91386" tIns="45693" rIns="91386" bIns="45693" rtlCol="0" anchor="ctr"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6922">
                <a:lnSpc>
                  <a:spcPct val="70000"/>
                </a:lnSpc>
                <a:buClr>
                  <a:srgbClr val="000000"/>
                </a:buClr>
              </a:pPr>
              <a:r>
                <a:rPr lang="en-US" sz="1805" err="1">
                  <a:solidFill>
                    <a:srgbClr val="523E8F"/>
                  </a:solidFill>
                  <a:latin typeface="Arial Black" panose="020B0A04020102020204" pitchFamily="34" charset="0"/>
                  <a:cs typeface="Arial"/>
                </a:rPr>
                <a:t>Clientes</a:t>
              </a:r>
              <a:endParaRPr lang="en-US" sz="1805">
                <a:solidFill>
                  <a:srgbClr val="523E8F"/>
                </a:solidFill>
                <a:latin typeface="Arial Black" panose="020B0A04020102020204" pitchFamily="34" charset="0"/>
                <a:cs typeface="Arial"/>
              </a:endParaRPr>
            </a:p>
          </p:txBody>
        </p:sp>
        <p:sp>
          <p:nvSpPr>
            <p:cNvPr id="146" name="CaixaDeTexto 250">
              <a:extLst>
                <a:ext uri="{FF2B5EF4-FFF2-40B4-BE49-F238E27FC236}">
                  <a16:creationId xmlns:a16="http://schemas.microsoft.com/office/drawing/2014/main" id="{A862444A-AF88-E380-1BF7-2811D354CF84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63664" y="4064185"/>
              <a:ext cx="2596764" cy="2525641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>
              <a:prstTxWarp prst="textArchUp">
                <a:avLst>
                  <a:gd name="adj" fmla="val 5551451"/>
                </a:avLst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6922">
                <a:buClr>
                  <a:srgbClr val="000000"/>
                </a:buClr>
              </a:pPr>
              <a:r>
                <a:rPr lang="pt-BR" sz="1389" kern="0">
                  <a:ln w="1905">
                    <a:noFill/>
                  </a:ln>
                  <a:solidFill>
                    <a:srgbClr val="FF5C35"/>
                  </a:solidFill>
                  <a:highlight>
                    <a:srgbClr val="E1E1E1"/>
                  </a:highlight>
                  <a:latin typeface="Arial Black" panose="020B0A04020102020204" pitchFamily="34" charset="0"/>
                  <a:cs typeface="Arial" panose="020B0604020202020204" pitchFamily="34" charset="0"/>
                </a:rPr>
                <a:t>Jornadas de </a:t>
              </a:r>
            </a:p>
          </p:txBody>
        </p:sp>
        <p:sp>
          <p:nvSpPr>
            <p:cNvPr id="148" name="CaixaDeTexto 250">
              <a:extLst>
                <a:ext uri="{FF2B5EF4-FFF2-40B4-BE49-F238E27FC236}">
                  <a16:creationId xmlns:a16="http://schemas.microsoft.com/office/drawing/2014/main" id="{12DCA720-0EF1-337E-C818-9158C10B3255}"/>
                </a:ext>
              </a:extLst>
            </p:cNvPr>
            <p:cNvSpPr txBox="1">
              <a:spLocks noGrp="1" noRot="1" noMove="1" noResize="1" noEditPoints="1" noAdjustHandles="1" noChangeArrowheads="1" noChangeShapeType="1"/>
            </p:cNvSpPr>
            <p:nvPr/>
          </p:nvSpPr>
          <p:spPr>
            <a:xfrm>
              <a:off x="7256781" y="4060076"/>
              <a:ext cx="2549741" cy="2541354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>
              <a:prstTxWarp prst="textArchDown">
                <a:avLst>
                  <a:gd name="adj" fmla="val 16564804"/>
                </a:avLst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6922">
                <a:buClr>
                  <a:srgbClr val="000000"/>
                </a:buClr>
              </a:pPr>
              <a:r>
                <a:rPr lang="en-US" sz="1389" kern="0" err="1">
                  <a:ln w="1905">
                    <a:noFill/>
                  </a:ln>
                  <a:solidFill>
                    <a:srgbClr val="FF5C35"/>
                  </a:solidFill>
                  <a:highlight>
                    <a:srgbClr val="E1E1E1"/>
                  </a:highlight>
                  <a:latin typeface="Arial Black" panose="020B0A04020102020204" pitchFamily="34" charset="0"/>
                  <a:cs typeface="Arial" panose="020B0604020202020204" pitchFamily="34" charset="0"/>
                </a:rPr>
                <a:t>Transformação</a:t>
              </a:r>
              <a:endParaRPr lang="en-US" sz="1389" kern="0">
                <a:ln w="1905">
                  <a:noFill/>
                </a:ln>
                <a:solidFill>
                  <a:srgbClr val="FF5C35"/>
                </a:solidFill>
                <a:highlight>
                  <a:srgbClr val="E1E1E1"/>
                </a:highlight>
                <a:latin typeface="Arial Black" panose="020B0A040201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3" name="Elipse 2">
              <a:extLst>
                <a:ext uri="{FF2B5EF4-FFF2-40B4-BE49-F238E27FC236}">
                  <a16:creationId xmlns:a16="http://schemas.microsoft.com/office/drawing/2014/main" id="{0CF3AD3B-55DE-53DB-FB2D-E7A8EEE18F33}"/>
                </a:ext>
              </a:extLst>
            </p:cNvPr>
            <p:cNvSpPr>
              <a:spLocks/>
            </p:cNvSpPr>
            <p:nvPr/>
          </p:nvSpPr>
          <p:spPr>
            <a:xfrm>
              <a:off x="7543800" y="4301836"/>
              <a:ext cx="1974273" cy="2000250"/>
            </a:xfrm>
            <a:prstGeom prst="ellipse">
              <a:avLst/>
            </a:prstGeom>
            <a:noFill/>
            <a:ln w="28575">
              <a:solidFill>
                <a:srgbClr val="4A4A49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sz="971"/>
            </a:p>
          </p:txBody>
        </p:sp>
      </p:grpSp>
      <p:grpSp>
        <p:nvGrpSpPr>
          <p:cNvPr id="14" name="Innovation">
            <a:extLst>
              <a:ext uri="{FF2B5EF4-FFF2-40B4-BE49-F238E27FC236}">
                <a16:creationId xmlns:a16="http://schemas.microsoft.com/office/drawing/2014/main" id="{C70E3724-409A-6BFF-29E8-DEB8C550A28E}"/>
              </a:ext>
            </a:extLst>
          </p:cNvPr>
          <p:cNvGrpSpPr/>
          <p:nvPr/>
        </p:nvGrpSpPr>
        <p:grpSpPr>
          <a:xfrm>
            <a:off x="4271146" y="3302977"/>
            <a:ext cx="1760801" cy="2011863"/>
            <a:chOff x="6150366" y="4755601"/>
            <a:chExt cx="2536246" cy="2897876"/>
          </a:xfrm>
        </p:grpSpPr>
        <p:sp>
          <p:nvSpPr>
            <p:cNvPr id="1024" name="Forma Livre: Forma 1023">
              <a:hlinkClick r:id="rId16"/>
              <a:extLst>
                <a:ext uri="{FF2B5EF4-FFF2-40B4-BE49-F238E27FC236}">
                  <a16:creationId xmlns:a16="http://schemas.microsoft.com/office/drawing/2014/main" id="{E75E68B5-21C3-C981-B48A-AA5F41B311CB}"/>
                </a:ext>
              </a:extLst>
            </p:cNvPr>
            <p:cNvSpPr/>
            <p:nvPr/>
          </p:nvSpPr>
          <p:spPr>
            <a:xfrm>
              <a:off x="6150366" y="5397173"/>
              <a:ext cx="2284683" cy="2256304"/>
            </a:xfrm>
            <a:custGeom>
              <a:avLst/>
              <a:gdLst>
                <a:gd name="connsiteX0" fmla="*/ 2284684 w 2284683"/>
                <a:gd name="connsiteY0" fmla="*/ 1513599 h 2256304"/>
                <a:gd name="connsiteX1" fmla="*/ 752038 w 2284683"/>
                <a:gd name="connsiteY1" fmla="*/ 0 h 2256304"/>
                <a:gd name="connsiteX2" fmla="*/ 0 w 2284683"/>
                <a:gd name="connsiteY2" fmla="*/ 0 h 2256304"/>
                <a:gd name="connsiteX3" fmla="*/ 2284684 w 2284683"/>
                <a:gd name="connsiteY3" fmla="*/ 2256305 h 2256304"/>
                <a:gd name="connsiteX4" fmla="*/ 2284684 w 2284683"/>
                <a:gd name="connsiteY4" fmla="*/ 1513599 h 225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683" h="2256304">
                  <a:moveTo>
                    <a:pt x="2284684" y="1513599"/>
                  </a:moveTo>
                  <a:cubicBezTo>
                    <a:pt x="1460651" y="1465222"/>
                    <a:pt x="800987" y="813843"/>
                    <a:pt x="752038" y="0"/>
                  </a:cubicBezTo>
                  <a:lnTo>
                    <a:pt x="0" y="0"/>
                  </a:lnTo>
                  <a:cubicBezTo>
                    <a:pt x="50282" y="1223621"/>
                    <a:pt x="1045635" y="2206594"/>
                    <a:pt x="2284684" y="2256305"/>
                  </a:cubicBezTo>
                  <a:lnTo>
                    <a:pt x="2284684" y="1513599"/>
                  </a:lnTo>
                  <a:close/>
                </a:path>
              </a:pathLst>
            </a:custGeom>
            <a:solidFill>
              <a:srgbClr val="523E8F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/>
            </a:p>
          </p:txBody>
        </p:sp>
        <p:sp>
          <p:nvSpPr>
            <p:cNvPr id="1025" name="CaixaDeTexto 250">
              <a:hlinkClick r:id="rId17"/>
              <a:extLst>
                <a:ext uri="{FF2B5EF4-FFF2-40B4-BE49-F238E27FC236}">
                  <a16:creationId xmlns:a16="http://schemas.microsoft.com/office/drawing/2014/main" id="{114CB9F0-84C0-2E4C-1986-09F11F90FDC1}"/>
                </a:ext>
              </a:extLst>
            </p:cNvPr>
            <p:cNvSpPr txBox="1"/>
            <p:nvPr/>
          </p:nvSpPr>
          <p:spPr>
            <a:xfrm rot="2893681">
              <a:off x="6459429" y="5117205"/>
              <a:ext cx="2588787" cy="1865579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>
              <a:prstTxWarp prst="textArchDown">
                <a:avLst/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6922">
                <a:buClr>
                  <a:srgbClr val="000000"/>
                </a:buClr>
              </a:pPr>
              <a:r>
                <a:rPr lang="en-US" sz="1389" kern="0">
                  <a:ln w="190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Innovation</a:t>
              </a:r>
            </a:p>
          </p:txBody>
        </p:sp>
      </p:grpSp>
      <p:grpSp>
        <p:nvGrpSpPr>
          <p:cNvPr id="9" name="Agrupar 8">
            <a:extLst>
              <a:ext uri="{FF2B5EF4-FFF2-40B4-BE49-F238E27FC236}">
                <a16:creationId xmlns:a16="http://schemas.microsoft.com/office/drawing/2014/main" id="{B21B88BF-A6F3-39AA-48F4-92B166019047}"/>
              </a:ext>
            </a:extLst>
          </p:cNvPr>
          <p:cNvGrpSpPr/>
          <p:nvPr/>
        </p:nvGrpSpPr>
        <p:grpSpPr>
          <a:xfrm>
            <a:off x="5776978" y="2047000"/>
            <a:ext cx="1803130" cy="2181186"/>
            <a:chOff x="8319357" y="2946501"/>
            <a:chExt cx="2597217" cy="3141766"/>
          </a:xfrm>
        </p:grpSpPr>
        <p:sp>
          <p:nvSpPr>
            <p:cNvPr id="1029" name="Forma Livre: Forma 1028">
              <a:hlinkClick r:id="rId18"/>
              <a:extLst>
                <a:ext uri="{FF2B5EF4-FFF2-40B4-BE49-F238E27FC236}">
                  <a16:creationId xmlns:a16="http://schemas.microsoft.com/office/drawing/2014/main" id="{35877A6B-4680-8B45-AF5D-8CDC93A36420}"/>
                </a:ext>
              </a:extLst>
            </p:cNvPr>
            <p:cNvSpPr/>
            <p:nvPr/>
          </p:nvSpPr>
          <p:spPr>
            <a:xfrm>
              <a:off x="8631891" y="2946501"/>
              <a:ext cx="2284683" cy="2256304"/>
            </a:xfrm>
            <a:custGeom>
              <a:avLst/>
              <a:gdLst>
                <a:gd name="connsiteX0" fmla="*/ 0 w 2284683"/>
                <a:gd name="connsiteY0" fmla="*/ 0 h 2256304"/>
                <a:gd name="connsiteX1" fmla="*/ 0 w 2284683"/>
                <a:gd name="connsiteY1" fmla="*/ 742706 h 2256304"/>
                <a:gd name="connsiteX2" fmla="*/ 1532646 w 2284683"/>
                <a:gd name="connsiteY2" fmla="*/ 2256305 h 2256304"/>
                <a:gd name="connsiteX3" fmla="*/ 2284684 w 2284683"/>
                <a:gd name="connsiteY3" fmla="*/ 2256305 h 2256304"/>
                <a:gd name="connsiteX4" fmla="*/ 0 w 2284683"/>
                <a:gd name="connsiteY4" fmla="*/ 0 h 225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683" h="2256304">
                  <a:moveTo>
                    <a:pt x="0" y="0"/>
                  </a:moveTo>
                  <a:lnTo>
                    <a:pt x="0" y="742706"/>
                  </a:lnTo>
                  <a:cubicBezTo>
                    <a:pt x="824033" y="791083"/>
                    <a:pt x="1483697" y="1442462"/>
                    <a:pt x="1532646" y="2256305"/>
                  </a:cubicBezTo>
                  <a:lnTo>
                    <a:pt x="2284684" y="2256305"/>
                  </a:lnTo>
                  <a:cubicBezTo>
                    <a:pt x="2234402" y="1032684"/>
                    <a:pt x="1239049" y="49711"/>
                    <a:pt x="0" y="0"/>
                  </a:cubicBezTo>
                  <a:close/>
                </a:path>
              </a:pathLst>
            </a:custGeom>
            <a:solidFill>
              <a:srgbClr val="FF5C35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/>
            </a:p>
          </p:txBody>
        </p:sp>
        <p:sp>
          <p:nvSpPr>
            <p:cNvPr id="1030" name="CaixaDeTexto 250">
              <a:extLst>
                <a:ext uri="{FF2B5EF4-FFF2-40B4-BE49-F238E27FC236}">
                  <a16:creationId xmlns:a16="http://schemas.microsoft.com/office/drawing/2014/main" id="{96DCE077-78BA-A923-5CC0-1118A8166986}"/>
                </a:ext>
              </a:extLst>
            </p:cNvPr>
            <p:cNvSpPr txBox="1"/>
            <p:nvPr/>
          </p:nvSpPr>
          <p:spPr>
            <a:xfrm rot="2812367">
              <a:off x="7743643" y="3653575"/>
              <a:ext cx="3010406" cy="1858977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>
              <a:prstTxWarp prst="textArchUp">
                <a:avLst>
                  <a:gd name="adj" fmla="val 8266025"/>
                </a:avLst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6922">
                <a:buClr>
                  <a:srgbClr val="000000"/>
                </a:buClr>
              </a:pPr>
              <a:r>
                <a:rPr lang="en-US" sz="1389" kern="0">
                  <a:ln w="190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Full Digital Commerce</a:t>
              </a:r>
            </a:p>
          </p:txBody>
        </p:sp>
      </p:grpSp>
      <p:grpSp>
        <p:nvGrpSpPr>
          <p:cNvPr id="1031" name="Embedded Finance">
            <a:extLst>
              <a:ext uri="{FF2B5EF4-FFF2-40B4-BE49-F238E27FC236}">
                <a16:creationId xmlns:a16="http://schemas.microsoft.com/office/drawing/2014/main" id="{EE7E7B90-2362-37CE-6F3A-CB64FF3EC56E}"/>
              </a:ext>
            </a:extLst>
          </p:cNvPr>
          <p:cNvGrpSpPr/>
          <p:nvPr/>
        </p:nvGrpSpPr>
        <p:grpSpPr>
          <a:xfrm>
            <a:off x="5993956" y="3399655"/>
            <a:ext cx="1586152" cy="1915187"/>
            <a:chOff x="8631891" y="4894854"/>
            <a:chExt cx="2284683" cy="2758623"/>
          </a:xfrm>
        </p:grpSpPr>
        <p:sp>
          <p:nvSpPr>
            <p:cNvPr id="1032" name="Forma Livre: Forma 1031">
              <a:extLst>
                <a:ext uri="{FF2B5EF4-FFF2-40B4-BE49-F238E27FC236}">
                  <a16:creationId xmlns:a16="http://schemas.microsoft.com/office/drawing/2014/main" id="{6A00DA51-30B8-EF62-D2CF-A7F8CE5D1BEC}"/>
                </a:ext>
              </a:extLst>
            </p:cNvPr>
            <p:cNvSpPr/>
            <p:nvPr/>
          </p:nvSpPr>
          <p:spPr>
            <a:xfrm>
              <a:off x="8631891" y="5397173"/>
              <a:ext cx="2284683" cy="2256304"/>
            </a:xfrm>
            <a:custGeom>
              <a:avLst/>
              <a:gdLst>
                <a:gd name="connsiteX0" fmla="*/ 1532646 w 2284683"/>
                <a:gd name="connsiteY0" fmla="*/ 0 h 2256304"/>
                <a:gd name="connsiteX1" fmla="*/ 0 w 2284683"/>
                <a:gd name="connsiteY1" fmla="*/ 1513599 h 2256304"/>
                <a:gd name="connsiteX2" fmla="*/ 0 w 2284683"/>
                <a:gd name="connsiteY2" fmla="*/ 2256305 h 2256304"/>
                <a:gd name="connsiteX3" fmla="*/ 2284684 w 2284683"/>
                <a:gd name="connsiteY3" fmla="*/ 0 h 2256304"/>
                <a:gd name="connsiteX4" fmla="*/ 1532646 w 2284683"/>
                <a:gd name="connsiteY4" fmla="*/ 0 h 225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683" h="2256304">
                  <a:moveTo>
                    <a:pt x="1532646" y="0"/>
                  </a:moveTo>
                  <a:cubicBezTo>
                    <a:pt x="1483697" y="813843"/>
                    <a:pt x="824033" y="1465222"/>
                    <a:pt x="0" y="1513599"/>
                  </a:cubicBezTo>
                  <a:lnTo>
                    <a:pt x="0" y="2256305"/>
                  </a:lnTo>
                  <a:cubicBezTo>
                    <a:pt x="1239049" y="2206594"/>
                    <a:pt x="2234402" y="1223621"/>
                    <a:pt x="2284684" y="0"/>
                  </a:cubicBezTo>
                  <a:lnTo>
                    <a:pt x="1532646" y="0"/>
                  </a:lnTo>
                  <a:close/>
                </a:path>
              </a:pathLst>
            </a:custGeom>
            <a:solidFill>
              <a:srgbClr val="C6D101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/>
            </a:p>
          </p:txBody>
        </p:sp>
        <p:sp>
          <p:nvSpPr>
            <p:cNvPr id="1033" name="CaixaDeTexto 250">
              <a:extLst>
                <a:ext uri="{FF2B5EF4-FFF2-40B4-BE49-F238E27FC236}">
                  <a16:creationId xmlns:a16="http://schemas.microsoft.com/office/drawing/2014/main" id="{6EC4D289-EFF5-7129-3BCC-81591994DA2B}"/>
                </a:ext>
              </a:extLst>
            </p:cNvPr>
            <p:cNvSpPr txBox="1"/>
            <p:nvPr/>
          </p:nvSpPr>
          <p:spPr>
            <a:xfrm rot="18860196">
              <a:off x="8208958" y="5453209"/>
              <a:ext cx="2588787" cy="1472078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>
              <a:prstTxWarp prst="textArchDown">
                <a:avLst/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6922">
                <a:buClr>
                  <a:srgbClr val="000000"/>
                </a:buClr>
              </a:pPr>
              <a:r>
                <a:rPr lang="pt-BR" sz="1389" kern="0" err="1">
                  <a:ln w="190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Embedded</a:t>
              </a:r>
              <a:r>
                <a:rPr lang="pt-BR" sz="1389" kern="0">
                  <a:ln w="190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 </a:t>
              </a:r>
              <a:r>
                <a:rPr lang="pt-BR" sz="1389" kern="0" err="1">
                  <a:ln w="190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Finance</a:t>
              </a:r>
              <a:endParaRPr lang="en-US" sz="1389" kern="0">
                <a:ln w="1905">
                  <a:noFill/>
                </a:ln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1034" name="Digital Enablement">
            <a:extLst>
              <a:ext uri="{FF2B5EF4-FFF2-40B4-BE49-F238E27FC236}">
                <a16:creationId xmlns:a16="http://schemas.microsoft.com/office/drawing/2014/main" id="{1F97DED5-E0C4-420E-4860-0DAE379E53CD}"/>
              </a:ext>
            </a:extLst>
          </p:cNvPr>
          <p:cNvGrpSpPr/>
          <p:nvPr/>
        </p:nvGrpSpPr>
        <p:grpSpPr>
          <a:xfrm>
            <a:off x="4271147" y="2046999"/>
            <a:ext cx="2248854" cy="1846025"/>
            <a:chOff x="6150366" y="2946501"/>
            <a:chExt cx="3239234" cy="2659001"/>
          </a:xfrm>
        </p:grpSpPr>
        <p:sp>
          <p:nvSpPr>
            <p:cNvPr id="1035" name="Forma Livre: Forma 1034">
              <a:extLst>
                <a:ext uri="{FF2B5EF4-FFF2-40B4-BE49-F238E27FC236}">
                  <a16:creationId xmlns:a16="http://schemas.microsoft.com/office/drawing/2014/main" id="{14B95099-6B0C-5D9A-2AEE-0D77ABE0279A}"/>
                </a:ext>
              </a:extLst>
            </p:cNvPr>
            <p:cNvSpPr/>
            <p:nvPr/>
          </p:nvSpPr>
          <p:spPr>
            <a:xfrm>
              <a:off x="6150366" y="2946501"/>
              <a:ext cx="2284683" cy="2256304"/>
            </a:xfrm>
            <a:custGeom>
              <a:avLst/>
              <a:gdLst>
                <a:gd name="connsiteX0" fmla="*/ 2284684 w 2284683"/>
                <a:gd name="connsiteY0" fmla="*/ 0 h 2256304"/>
                <a:gd name="connsiteX1" fmla="*/ 0 w 2284683"/>
                <a:gd name="connsiteY1" fmla="*/ 2256305 h 2256304"/>
                <a:gd name="connsiteX2" fmla="*/ 752038 w 2284683"/>
                <a:gd name="connsiteY2" fmla="*/ 2256305 h 2256304"/>
                <a:gd name="connsiteX3" fmla="*/ 2284684 w 2284683"/>
                <a:gd name="connsiteY3" fmla="*/ 742706 h 2256304"/>
                <a:gd name="connsiteX4" fmla="*/ 2284684 w 2284683"/>
                <a:gd name="connsiteY4" fmla="*/ 0 h 225630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2284683" h="2256304">
                  <a:moveTo>
                    <a:pt x="2284684" y="0"/>
                  </a:moveTo>
                  <a:cubicBezTo>
                    <a:pt x="1045635" y="49711"/>
                    <a:pt x="50282" y="1032684"/>
                    <a:pt x="0" y="2256305"/>
                  </a:cubicBezTo>
                  <a:lnTo>
                    <a:pt x="752038" y="2256305"/>
                  </a:lnTo>
                  <a:cubicBezTo>
                    <a:pt x="800987" y="1442462"/>
                    <a:pt x="1460651" y="791083"/>
                    <a:pt x="2284684" y="742706"/>
                  </a:cubicBezTo>
                  <a:lnTo>
                    <a:pt x="2284684" y="0"/>
                  </a:lnTo>
                  <a:close/>
                </a:path>
              </a:pathLst>
            </a:custGeom>
            <a:solidFill>
              <a:srgbClr val="F4AC97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/>
            </a:p>
          </p:txBody>
        </p:sp>
        <p:sp>
          <p:nvSpPr>
            <p:cNvPr id="1036" name="CaixaDeTexto 250">
              <a:extLst>
                <a:ext uri="{FF2B5EF4-FFF2-40B4-BE49-F238E27FC236}">
                  <a16:creationId xmlns:a16="http://schemas.microsoft.com/office/drawing/2014/main" id="{AA091E1E-D3AD-C3C6-CBAA-1595AE5DCE7C}"/>
                </a:ext>
              </a:extLst>
            </p:cNvPr>
            <p:cNvSpPr txBox="1"/>
            <p:nvPr/>
          </p:nvSpPr>
          <p:spPr>
            <a:xfrm rot="19012367">
              <a:off x="6366112" y="3612938"/>
              <a:ext cx="3023488" cy="1992564"/>
            </a:xfrm>
            <a:prstGeom prst="rect">
              <a:avLst/>
            </a:prstGeom>
            <a:noFill/>
          </p:spPr>
          <p:txBody>
            <a:bodyPr spcFirstLastPara="1" wrap="square" lIns="0" tIns="0" rIns="0" bIns="0" numCol="1" rtlCol="0" anchor="t">
              <a:prstTxWarp prst="textArchUp">
                <a:avLst>
                  <a:gd name="adj" fmla="val 8266025"/>
                </a:avLst>
              </a:prstTxWarp>
              <a:spAutoFit/>
            </a:bodyPr>
            <a:lstStyle>
              <a:defPPr>
                <a:defRPr lang="pt-BR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 defTabSz="456922">
                <a:buClr>
                  <a:srgbClr val="000000"/>
                </a:buClr>
              </a:pPr>
              <a:r>
                <a:rPr lang="en-US" sz="1389" kern="0">
                  <a:ln w="1905">
                    <a:noFill/>
                  </a:ln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Digital  Enablement</a:t>
              </a:r>
            </a:p>
          </p:txBody>
        </p:sp>
      </p:grpSp>
      <p:sp>
        <p:nvSpPr>
          <p:cNvPr id="22" name="Forma Livre: Forma 21">
            <a:hlinkClick r:id="rId18"/>
            <a:extLst>
              <a:ext uri="{FF2B5EF4-FFF2-40B4-BE49-F238E27FC236}">
                <a16:creationId xmlns:a16="http://schemas.microsoft.com/office/drawing/2014/main" id="{5B4FB5E3-9BDD-E1A2-8142-47FAB7D6BDA3}"/>
              </a:ext>
            </a:extLst>
          </p:cNvPr>
          <p:cNvSpPr/>
          <p:nvPr/>
        </p:nvSpPr>
        <p:spPr>
          <a:xfrm>
            <a:off x="5993465" y="2029283"/>
            <a:ext cx="1586152" cy="1566449"/>
          </a:xfrm>
          <a:custGeom>
            <a:avLst/>
            <a:gdLst>
              <a:gd name="connsiteX0" fmla="*/ 0 w 2284683"/>
              <a:gd name="connsiteY0" fmla="*/ 0 h 2256304"/>
              <a:gd name="connsiteX1" fmla="*/ 0 w 2284683"/>
              <a:gd name="connsiteY1" fmla="*/ 742706 h 2256304"/>
              <a:gd name="connsiteX2" fmla="*/ 1532646 w 2284683"/>
              <a:gd name="connsiteY2" fmla="*/ 2256305 h 2256304"/>
              <a:gd name="connsiteX3" fmla="*/ 2284684 w 2284683"/>
              <a:gd name="connsiteY3" fmla="*/ 2256305 h 2256304"/>
              <a:gd name="connsiteX4" fmla="*/ 0 w 2284683"/>
              <a:gd name="connsiteY4" fmla="*/ 0 h 225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683" h="2256304">
                <a:moveTo>
                  <a:pt x="0" y="0"/>
                </a:moveTo>
                <a:lnTo>
                  <a:pt x="0" y="742706"/>
                </a:lnTo>
                <a:cubicBezTo>
                  <a:pt x="824033" y="791083"/>
                  <a:pt x="1483697" y="1442462"/>
                  <a:pt x="1532646" y="2256305"/>
                </a:cubicBezTo>
                <a:lnTo>
                  <a:pt x="2284684" y="2256305"/>
                </a:lnTo>
                <a:cubicBezTo>
                  <a:pt x="2234402" y="1032684"/>
                  <a:pt x="1239049" y="49711"/>
                  <a:pt x="0" y="0"/>
                </a:cubicBezTo>
                <a:close/>
              </a:path>
            </a:pathLst>
          </a:custGeom>
          <a:solidFill>
            <a:srgbClr val="FF5C35">
              <a:alpha val="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971"/>
          </a:p>
        </p:txBody>
      </p:sp>
      <p:sp>
        <p:nvSpPr>
          <p:cNvPr id="23" name="Forma Livre: Forma 22">
            <a:hlinkClick r:id="rId16"/>
            <a:extLst>
              <a:ext uri="{FF2B5EF4-FFF2-40B4-BE49-F238E27FC236}">
                <a16:creationId xmlns:a16="http://schemas.microsoft.com/office/drawing/2014/main" id="{F6155687-6D88-FDDF-4C9F-861333E30DA0}"/>
              </a:ext>
            </a:extLst>
          </p:cNvPr>
          <p:cNvSpPr/>
          <p:nvPr/>
        </p:nvSpPr>
        <p:spPr>
          <a:xfrm>
            <a:off x="4264914" y="3743512"/>
            <a:ext cx="1586152" cy="1566449"/>
          </a:xfrm>
          <a:custGeom>
            <a:avLst/>
            <a:gdLst>
              <a:gd name="connsiteX0" fmla="*/ 2284684 w 2284683"/>
              <a:gd name="connsiteY0" fmla="*/ 1513599 h 2256304"/>
              <a:gd name="connsiteX1" fmla="*/ 752038 w 2284683"/>
              <a:gd name="connsiteY1" fmla="*/ 0 h 2256304"/>
              <a:gd name="connsiteX2" fmla="*/ 0 w 2284683"/>
              <a:gd name="connsiteY2" fmla="*/ 0 h 2256304"/>
              <a:gd name="connsiteX3" fmla="*/ 2284684 w 2284683"/>
              <a:gd name="connsiteY3" fmla="*/ 2256305 h 2256304"/>
              <a:gd name="connsiteX4" fmla="*/ 2284684 w 2284683"/>
              <a:gd name="connsiteY4" fmla="*/ 1513599 h 225630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284683" h="2256304">
                <a:moveTo>
                  <a:pt x="2284684" y="1513599"/>
                </a:moveTo>
                <a:cubicBezTo>
                  <a:pt x="1460651" y="1465222"/>
                  <a:pt x="800987" y="813843"/>
                  <a:pt x="752038" y="0"/>
                </a:cubicBezTo>
                <a:lnTo>
                  <a:pt x="0" y="0"/>
                </a:lnTo>
                <a:cubicBezTo>
                  <a:pt x="50282" y="1223621"/>
                  <a:pt x="1045635" y="2206594"/>
                  <a:pt x="2284684" y="2256305"/>
                </a:cubicBezTo>
                <a:lnTo>
                  <a:pt x="2284684" y="1513599"/>
                </a:lnTo>
                <a:close/>
              </a:path>
            </a:pathLst>
          </a:custGeom>
          <a:solidFill>
            <a:srgbClr val="523E8F">
              <a:alpha val="0"/>
            </a:srgbClr>
          </a:solidFill>
          <a:ln w="0" cap="flat">
            <a:noFill/>
            <a:prstDash val="solid"/>
            <a:miter/>
          </a:ln>
        </p:spPr>
        <p:txBody>
          <a:bodyPr rtlCol="0" anchor="ctr"/>
          <a:lstStyle/>
          <a:p>
            <a:endParaRPr lang="pt-BR" sz="971"/>
          </a:p>
        </p:txBody>
      </p:sp>
      <p:pic>
        <p:nvPicPr>
          <p:cNvPr id="13" name="Gráfico 12" hidden="1">
            <a:extLst>
              <a:ext uri="{FF2B5EF4-FFF2-40B4-BE49-F238E27FC236}">
                <a16:creationId xmlns:a16="http://schemas.microsoft.com/office/drawing/2014/main" id="{F7BC98E4-4CE0-6CB9-9527-80A75F0C5B31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96DAC541-7B7A-43D3-8B79-37D633B846F1}">
                <asvg:svgBlip xmlns:asvg="http://schemas.microsoft.com/office/drawing/2016/SVG/main" r:embed="rId20"/>
              </a:ext>
            </a:extLst>
          </a:blip>
          <a:stretch>
            <a:fillRect/>
          </a:stretch>
        </p:blipFill>
        <p:spPr>
          <a:xfrm>
            <a:off x="9645382" y="6334877"/>
            <a:ext cx="684882" cy="130751"/>
          </a:xfrm>
          <a:prstGeom prst="rect">
            <a:avLst/>
          </a:prstGeom>
        </p:spPr>
      </p:pic>
      <p:grpSp>
        <p:nvGrpSpPr>
          <p:cNvPr id="27" name="Agrupar 26">
            <a:extLst>
              <a:ext uri="{FF2B5EF4-FFF2-40B4-BE49-F238E27FC236}">
                <a16:creationId xmlns:a16="http://schemas.microsoft.com/office/drawing/2014/main" id="{BB9483E9-4AA7-0F99-1F81-42390A13E8D1}"/>
              </a:ext>
            </a:extLst>
          </p:cNvPr>
          <p:cNvGrpSpPr/>
          <p:nvPr/>
        </p:nvGrpSpPr>
        <p:grpSpPr>
          <a:xfrm>
            <a:off x="679306" y="5717695"/>
            <a:ext cx="1473843" cy="434350"/>
            <a:chOff x="978271" y="8738673"/>
            <a:chExt cx="2122488" cy="625508"/>
          </a:xfrm>
        </p:grpSpPr>
        <p:pic>
          <p:nvPicPr>
            <p:cNvPr id="15" name="Gráfico 14">
              <a:extLst>
                <a:ext uri="{FF2B5EF4-FFF2-40B4-BE49-F238E27FC236}">
                  <a16:creationId xmlns:a16="http://schemas.microsoft.com/office/drawing/2014/main" id="{5BC4B773-223C-C57E-31B6-DBAA7601B7FC}"/>
                </a:ext>
              </a:extLst>
            </p:cNvPr>
            <p:cNvPicPr>
              <a:picLocks noChangeAspect="1"/>
            </p:cNvPicPr>
            <p:nvPr/>
          </p:nvPicPr>
          <p:blipFill>
            <a:blip r:embed="rId21">
              <a:extLst>
                <a:ext uri="{96DAC541-7B7A-43D3-8B79-37D633B846F1}">
                  <asvg:svgBlip xmlns:asvg="http://schemas.microsoft.com/office/drawing/2016/SVG/main" r:embed="rId22"/>
                </a:ext>
              </a:extLst>
            </a:blip>
            <a:stretch>
              <a:fillRect/>
            </a:stretch>
          </p:blipFill>
          <p:spPr>
            <a:xfrm>
              <a:off x="978271" y="8823606"/>
              <a:ext cx="218980" cy="207455"/>
            </a:xfrm>
            <a:prstGeom prst="rect">
              <a:avLst/>
            </a:prstGeom>
          </p:spPr>
        </p:pic>
        <p:sp>
          <p:nvSpPr>
            <p:cNvPr id="16" name="TextBox 36">
              <a:extLst>
                <a:ext uri="{FF2B5EF4-FFF2-40B4-BE49-F238E27FC236}">
                  <a16:creationId xmlns:a16="http://schemas.microsoft.com/office/drawing/2014/main" id="{0049952D-181D-8963-C3A6-CF4DB9806199}"/>
                </a:ext>
              </a:extLst>
            </p:cNvPr>
            <p:cNvSpPr txBox="1"/>
            <p:nvPr/>
          </p:nvSpPr>
          <p:spPr>
            <a:xfrm>
              <a:off x="1407223" y="8738673"/>
              <a:ext cx="1693536" cy="625508"/>
            </a:xfrm>
            <a:prstGeom prst="rect">
              <a:avLst/>
            </a:prstGeom>
            <a:noFill/>
            <a:ln>
              <a:noFill/>
            </a:ln>
            <a:effectLst/>
          </p:spPr>
          <p:txBody>
            <a:bodyPr wrap="square">
              <a:spAutoFit/>
            </a:bodyPr>
            <a:lstStyle>
              <a:defPPr>
                <a:defRPr lang="en-US"/>
              </a:defPPr>
              <a:lvl1pPr algn="r">
                <a:lnSpc>
                  <a:spcPct val="80000"/>
                </a:lnSpc>
                <a:defRPr sz="2000" b="1" i="0">
                  <a:ln w="1905">
                    <a:noFill/>
                  </a:ln>
                  <a:solidFill>
                    <a:srgbClr val="FFFFFF"/>
                  </a:solidFill>
                  <a:effectLst>
                    <a:glow rad="127000">
                      <a:srgbClr val="FF5C35">
                        <a:alpha val="27000"/>
                      </a:srgbClr>
                    </a:glow>
                    <a:outerShdw blurRad="88900" sx="101000" sy="101000" algn="ctr" rotWithShape="0">
                      <a:srgbClr val="FF5C35"/>
                    </a:outerShdw>
                  </a:effectLst>
                  <a:latin typeface="Arial" panose="020B0604020202020204" pitchFamily="34" charset="0"/>
                  <a:cs typeface="Arial" panose="020B0604020202020204" pitchFamily="34" charset="0"/>
                </a:defRPr>
              </a:lvl1pPr>
            </a:lstStyle>
            <a:p>
              <a:pPr algn="l" defTabSz="456922">
                <a:buClr>
                  <a:srgbClr val="000000"/>
                </a:buClr>
              </a:pPr>
              <a:r>
                <a:rPr lang="pt-BR" sz="1389" b="0" err="1">
                  <a:solidFill>
                    <a:srgbClr val="4A4A49"/>
                  </a:solidFill>
                  <a:effectLst/>
                </a:rPr>
                <a:t>Construction</a:t>
              </a:r>
              <a:endParaRPr lang="pt-BR" sz="1389" b="0">
                <a:solidFill>
                  <a:srgbClr val="4A4A49"/>
                </a:solidFill>
                <a:effectLst/>
              </a:endParaRPr>
            </a:p>
          </p:txBody>
        </p:sp>
      </p:grpSp>
      <p:grpSp>
        <p:nvGrpSpPr>
          <p:cNvPr id="6" name="Gráfico 6">
            <a:extLst>
              <a:ext uri="{FF2B5EF4-FFF2-40B4-BE49-F238E27FC236}">
                <a16:creationId xmlns:a16="http://schemas.microsoft.com/office/drawing/2014/main" id="{9787703C-AA96-9AE1-25F7-E89E33FFB2A0}"/>
              </a:ext>
            </a:extLst>
          </p:cNvPr>
          <p:cNvGrpSpPr/>
          <p:nvPr/>
        </p:nvGrpSpPr>
        <p:grpSpPr>
          <a:xfrm>
            <a:off x="9955775" y="6232671"/>
            <a:ext cx="456951" cy="322553"/>
            <a:chOff x="15358817" y="9400331"/>
            <a:chExt cx="566582" cy="399940"/>
          </a:xfrm>
          <a:solidFill>
            <a:srgbClr val="FFFFFF"/>
          </a:solidFill>
        </p:grpSpPr>
        <p:pic>
          <p:nvPicPr>
            <p:cNvPr id="28" name="Imagem 27">
              <a:extLst>
                <a:ext uri="{FF2B5EF4-FFF2-40B4-BE49-F238E27FC236}">
                  <a16:creationId xmlns:a16="http://schemas.microsoft.com/office/drawing/2014/main" id="{29B488E4-AE76-893D-087B-17F79C238053}"/>
                </a:ext>
              </a:extLst>
            </p:cNvPr>
            <p:cNvPicPr>
              <a:picLocks noChangeAspect="1"/>
            </p:cNvPicPr>
            <p:nvPr/>
          </p:nvPicPr>
          <p:blipFill>
            <a:blip r:embed="rId23"/>
            <a:stretch>
              <a:fillRect/>
            </a:stretch>
          </p:blipFill>
          <p:spPr>
            <a:xfrm>
              <a:off x="15358817" y="9400331"/>
              <a:ext cx="566582" cy="399940"/>
            </a:xfrm>
            <a:custGeom>
              <a:avLst/>
              <a:gdLst>
                <a:gd name="connsiteX0" fmla="*/ 36 w 566582"/>
                <a:gd name="connsiteY0" fmla="*/ -28 h 399940"/>
                <a:gd name="connsiteX1" fmla="*/ 566619 w 566582"/>
                <a:gd name="connsiteY1" fmla="*/ -28 h 399940"/>
                <a:gd name="connsiteX2" fmla="*/ 566619 w 566582"/>
                <a:gd name="connsiteY2" fmla="*/ 399912 h 399940"/>
                <a:gd name="connsiteX3" fmla="*/ 36 w 566582"/>
                <a:gd name="connsiteY3" fmla="*/ 399912 h 39994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566582" h="399940">
                  <a:moveTo>
                    <a:pt x="36" y="-28"/>
                  </a:moveTo>
                  <a:lnTo>
                    <a:pt x="566619" y="-28"/>
                  </a:lnTo>
                  <a:lnTo>
                    <a:pt x="566619" y="399912"/>
                  </a:lnTo>
                  <a:lnTo>
                    <a:pt x="36" y="399912"/>
                  </a:lnTo>
                  <a:close/>
                </a:path>
              </a:pathLst>
            </a:custGeom>
          </p:spPr>
        </p:pic>
        <p:sp>
          <p:nvSpPr>
            <p:cNvPr id="29" name="Forma Livre: Forma 28">
              <a:extLst>
                <a:ext uri="{FF2B5EF4-FFF2-40B4-BE49-F238E27FC236}">
                  <a16:creationId xmlns:a16="http://schemas.microsoft.com/office/drawing/2014/main" id="{B17AB5A9-B477-968D-34D9-617E59F0A195}"/>
                </a:ext>
              </a:extLst>
            </p:cNvPr>
            <p:cNvSpPr/>
            <p:nvPr/>
          </p:nvSpPr>
          <p:spPr>
            <a:xfrm>
              <a:off x="15441841" y="9562509"/>
              <a:ext cx="421155" cy="52869"/>
            </a:xfrm>
            <a:custGeom>
              <a:avLst/>
              <a:gdLst>
                <a:gd name="connsiteX0" fmla="*/ 99 w 421155"/>
                <a:gd name="connsiteY0" fmla="*/ 45430 h 52869"/>
                <a:gd name="connsiteX1" fmla="*/ 298 w 421155"/>
                <a:gd name="connsiteY1" fmla="*/ 46719 h 52869"/>
                <a:gd name="connsiteX2" fmla="*/ 3472 w 421155"/>
                <a:gd name="connsiteY2" fmla="*/ 48703 h 52869"/>
                <a:gd name="connsiteX3" fmla="*/ 20235 w 421155"/>
                <a:gd name="connsiteY3" fmla="*/ 52671 h 52869"/>
                <a:gd name="connsiteX4" fmla="*/ 38784 w 421155"/>
                <a:gd name="connsiteY4" fmla="*/ 36701 h 52869"/>
                <a:gd name="connsiteX5" fmla="*/ 38784 w 421155"/>
                <a:gd name="connsiteY5" fmla="*/ 36502 h 52869"/>
                <a:gd name="connsiteX6" fmla="*/ 23211 w 421155"/>
                <a:gd name="connsiteY6" fmla="*/ 21723 h 52869"/>
                <a:gd name="connsiteX7" fmla="*/ 22219 w 421155"/>
                <a:gd name="connsiteY7" fmla="*/ 21425 h 52869"/>
                <a:gd name="connsiteX8" fmla="*/ 11605 w 421155"/>
                <a:gd name="connsiteY8" fmla="*/ 14284 h 52869"/>
                <a:gd name="connsiteX9" fmla="*/ 11605 w 421155"/>
                <a:gd name="connsiteY9" fmla="*/ 14085 h 52869"/>
                <a:gd name="connsiteX10" fmla="*/ 18946 w 421155"/>
                <a:gd name="connsiteY10" fmla="*/ 8530 h 52869"/>
                <a:gd name="connsiteX11" fmla="*/ 33527 w 421155"/>
                <a:gd name="connsiteY11" fmla="*/ 12300 h 52869"/>
                <a:gd name="connsiteX12" fmla="*/ 35114 w 421155"/>
                <a:gd name="connsiteY12" fmla="*/ 12002 h 52869"/>
                <a:gd name="connsiteX13" fmla="*/ 37494 w 421155"/>
                <a:gd name="connsiteY13" fmla="*/ 5753 h 52869"/>
                <a:gd name="connsiteX14" fmla="*/ 36899 w 421155"/>
                <a:gd name="connsiteY14" fmla="*/ 4464 h 52869"/>
                <a:gd name="connsiteX15" fmla="*/ 20433 w 421155"/>
                <a:gd name="connsiteY15" fmla="*/ 99 h 52869"/>
                <a:gd name="connsiteX16" fmla="*/ 19342 w 421155"/>
                <a:gd name="connsiteY16" fmla="*/ 99 h 52869"/>
                <a:gd name="connsiteX17" fmla="*/ 1587 w 421155"/>
                <a:gd name="connsiteY17" fmla="*/ 15573 h 52869"/>
                <a:gd name="connsiteX18" fmla="*/ 1587 w 421155"/>
                <a:gd name="connsiteY18" fmla="*/ 15771 h 52869"/>
                <a:gd name="connsiteX19" fmla="*/ 17160 w 421155"/>
                <a:gd name="connsiteY19" fmla="*/ 30749 h 52869"/>
                <a:gd name="connsiteX20" fmla="*/ 18350 w 421155"/>
                <a:gd name="connsiteY20" fmla="*/ 31146 h 52869"/>
                <a:gd name="connsiteX21" fmla="*/ 28567 w 421155"/>
                <a:gd name="connsiteY21" fmla="*/ 38189 h 52869"/>
                <a:gd name="connsiteX22" fmla="*/ 28567 w 421155"/>
                <a:gd name="connsiteY22" fmla="*/ 38387 h 52869"/>
                <a:gd name="connsiteX23" fmla="*/ 20533 w 421155"/>
                <a:gd name="connsiteY23" fmla="*/ 44636 h 52869"/>
                <a:gd name="connsiteX24" fmla="*/ 5753 w 421155"/>
                <a:gd name="connsiteY24" fmla="*/ 40371 h 52869"/>
                <a:gd name="connsiteX25" fmla="*/ 3868 w 421155"/>
                <a:gd name="connsiteY25" fmla="*/ 39181 h 52869"/>
                <a:gd name="connsiteX26" fmla="*/ 2281 w 421155"/>
                <a:gd name="connsiteY26" fmla="*/ 39677 h 52869"/>
                <a:gd name="connsiteX27" fmla="*/ 0 w 421155"/>
                <a:gd name="connsiteY27" fmla="*/ 45926 h 52869"/>
                <a:gd name="connsiteX28" fmla="*/ 167832 w 421155"/>
                <a:gd name="connsiteY28" fmla="*/ 45628 h 52869"/>
                <a:gd name="connsiteX29" fmla="*/ 168031 w 421155"/>
                <a:gd name="connsiteY29" fmla="*/ 46918 h 52869"/>
                <a:gd name="connsiteX30" fmla="*/ 171205 w 421155"/>
                <a:gd name="connsiteY30" fmla="*/ 48901 h 52869"/>
                <a:gd name="connsiteX31" fmla="*/ 187968 w 421155"/>
                <a:gd name="connsiteY31" fmla="*/ 52869 h 52869"/>
                <a:gd name="connsiteX32" fmla="*/ 206517 w 421155"/>
                <a:gd name="connsiteY32" fmla="*/ 36899 h 52869"/>
                <a:gd name="connsiteX33" fmla="*/ 206517 w 421155"/>
                <a:gd name="connsiteY33" fmla="*/ 36701 h 52869"/>
                <a:gd name="connsiteX34" fmla="*/ 190944 w 421155"/>
                <a:gd name="connsiteY34" fmla="*/ 21921 h 52869"/>
                <a:gd name="connsiteX35" fmla="*/ 189952 w 421155"/>
                <a:gd name="connsiteY35" fmla="*/ 21624 h 52869"/>
                <a:gd name="connsiteX36" fmla="*/ 179338 w 421155"/>
                <a:gd name="connsiteY36" fmla="*/ 14482 h 52869"/>
                <a:gd name="connsiteX37" fmla="*/ 179338 w 421155"/>
                <a:gd name="connsiteY37" fmla="*/ 14284 h 52869"/>
                <a:gd name="connsiteX38" fmla="*/ 186679 w 421155"/>
                <a:gd name="connsiteY38" fmla="*/ 8729 h 52869"/>
                <a:gd name="connsiteX39" fmla="*/ 201260 w 421155"/>
                <a:gd name="connsiteY39" fmla="*/ 12498 h 52869"/>
                <a:gd name="connsiteX40" fmla="*/ 202847 w 421155"/>
                <a:gd name="connsiteY40" fmla="*/ 12201 h 52869"/>
                <a:gd name="connsiteX41" fmla="*/ 205227 w 421155"/>
                <a:gd name="connsiteY41" fmla="*/ 5951 h 52869"/>
                <a:gd name="connsiteX42" fmla="*/ 204632 w 421155"/>
                <a:gd name="connsiteY42" fmla="*/ 4662 h 52869"/>
                <a:gd name="connsiteX43" fmla="*/ 188166 w 421155"/>
                <a:gd name="connsiteY43" fmla="*/ 298 h 52869"/>
                <a:gd name="connsiteX44" fmla="*/ 187075 w 421155"/>
                <a:gd name="connsiteY44" fmla="*/ 298 h 52869"/>
                <a:gd name="connsiteX45" fmla="*/ 169320 w 421155"/>
                <a:gd name="connsiteY45" fmla="*/ 15771 h 52869"/>
                <a:gd name="connsiteX46" fmla="*/ 169320 w 421155"/>
                <a:gd name="connsiteY46" fmla="*/ 15970 h 52869"/>
                <a:gd name="connsiteX47" fmla="*/ 184893 w 421155"/>
                <a:gd name="connsiteY47" fmla="*/ 30948 h 52869"/>
                <a:gd name="connsiteX48" fmla="*/ 186083 w 421155"/>
                <a:gd name="connsiteY48" fmla="*/ 31345 h 52869"/>
                <a:gd name="connsiteX49" fmla="*/ 196300 w 421155"/>
                <a:gd name="connsiteY49" fmla="*/ 38387 h 52869"/>
                <a:gd name="connsiteX50" fmla="*/ 196300 w 421155"/>
                <a:gd name="connsiteY50" fmla="*/ 38585 h 52869"/>
                <a:gd name="connsiteX51" fmla="*/ 188266 w 421155"/>
                <a:gd name="connsiteY51" fmla="*/ 44835 h 52869"/>
                <a:gd name="connsiteX52" fmla="*/ 173486 w 421155"/>
                <a:gd name="connsiteY52" fmla="*/ 40569 h 52869"/>
                <a:gd name="connsiteX53" fmla="*/ 171601 w 421155"/>
                <a:gd name="connsiteY53" fmla="*/ 39379 h 52869"/>
                <a:gd name="connsiteX54" fmla="*/ 170014 w 421155"/>
                <a:gd name="connsiteY54" fmla="*/ 39875 h 52869"/>
                <a:gd name="connsiteX55" fmla="*/ 167733 w 421155"/>
                <a:gd name="connsiteY55" fmla="*/ 46124 h 52869"/>
                <a:gd name="connsiteX56" fmla="*/ 282399 w 421155"/>
                <a:gd name="connsiteY56" fmla="*/ 26484 h 52869"/>
                <a:gd name="connsiteX57" fmla="*/ 279324 w 421155"/>
                <a:gd name="connsiteY57" fmla="*/ 39577 h 52869"/>
                <a:gd name="connsiteX58" fmla="*/ 270000 w 421155"/>
                <a:gd name="connsiteY58" fmla="*/ 44140 h 52869"/>
                <a:gd name="connsiteX59" fmla="*/ 260775 w 421155"/>
                <a:gd name="connsiteY59" fmla="*/ 39577 h 52869"/>
                <a:gd name="connsiteX60" fmla="*/ 257799 w 421155"/>
                <a:gd name="connsiteY60" fmla="*/ 26484 h 52869"/>
                <a:gd name="connsiteX61" fmla="*/ 260775 w 421155"/>
                <a:gd name="connsiteY61" fmla="*/ 13490 h 52869"/>
                <a:gd name="connsiteX62" fmla="*/ 270000 w 421155"/>
                <a:gd name="connsiteY62" fmla="*/ 9026 h 52869"/>
                <a:gd name="connsiteX63" fmla="*/ 279324 w 421155"/>
                <a:gd name="connsiteY63" fmla="*/ 13490 h 52869"/>
                <a:gd name="connsiteX64" fmla="*/ 282399 w 421155"/>
                <a:gd name="connsiteY64" fmla="*/ 26484 h 52869"/>
                <a:gd name="connsiteX65" fmla="*/ 291921 w 421155"/>
                <a:gd name="connsiteY65" fmla="*/ 16267 h 52869"/>
                <a:gd name="connsiteX66" fmla="*/ 287557 w 421155"/>
                <a:gd name="connsiteY66" fmla="*/ 7935 h 52869"/>
                <a:gd name="connsiteX67" fmla="*/ 280216 w 421155"/>
                <a:gd name="connsiteY67" fmla="*/ 2281 h 52869"/>
                <a:gd name="connsiteX68" fmla="*/ 270000 w 421155"/>
                <a:gd name="connsiteY68" fmla="*/ 198 h 52869"/>
                <a:gd name="connsiteX69" fmla="*/ 259783 w 421155"/>
                <a:gd name="connsiteY69" fmla="*/ 2281 h 52869"/>
                <a:gd name="connsiteX70" fmla="*/ 252443 w 421155"/>
                <a:gd name="connsiteY70" fmla="*/ 7935 h 52869"/>
                <a:gd name="connsiteX71" fmla="*/ 248078 w 421155"/>
                <a:gd name="connsiteY71" fmla="*/ 16267 h 52869"/>
                <a:gd name="connsiteX72" fmla="*/ 246690 w 421155"/>
                <a:gd name="connsiteY72" fmla="*/ 26583 h 52869"/>
                <a:gd name="connsiteX73" fmla="*/ 248078 w 421155"/>
                <a:gd name="connsiteY73" fmla="*/ 36899 h 52869"/>
                <a:gd name="connsiteX74" fmla="*/ 252443 w 421155"/>
                <a:gd name="connsiteY74" fmla="*/ 45231 h 52869"/>
                <a:gd name="connsiteX75" fmla="*/ 259783 w 421155"/>
                <a:gd name="connsiteY75" fmla="*/ 50786 h 52869"/>
                <a:gd name="connsiteX76" fmla="*/ 270000 w 421155"/>
                <a:gd name="connsiteY76" fmla="*/ 52869 h 52869"/>
                <a:gd name="connsiteX77" fmla="*/ 280216 w 421155"/>
                <a:gd name="connsiteY77" fmla="*/ 50786 h 52869"/>
                <a:gd name="connsiteX78" fmla="*/ 287557 w 421155"/>
                <a:gd name="connsiteY78" fmla="*/ 45231 h 52869"/>
                <a:gd name="connsiteX79" fmla="*/ 291921 w 421155"/>
                <a:gd name="connsiteY79" fmla="*/ 36899 h 52869"/>
                <a:gd name="connsiteX80" fmla="*/ 293310 w 421155"/>
                <a:gd name="connsiteY80" fmla="*/ 26583 h 52869"/>
                <a:gd name="connsiteX81" fmla="*/ 291921 w 421155"/>
                <a:gd name="connsiteY81" fmla="*/ 16267 h 52869"/>
                <a:gd name="connsiteX82" fmla="*/ 370580 w 421155"/>
                <a:gd name="connsiteY82" fmla="*/ 42553 h 52869"/>
                <a:gd name="connsiteX83" fmla="*/ 369390 w 421155"/>
                <a:gd name="connsiteY83" fmla="*/ 41958 h 52869"/>
                <a:gd name="connsiteX84" fmla="*/ 364926 w 421155"/>
                <a:gd name="connsiteY84" fmla="*/ 43247 h 52869"/>
                <a:gd name="connsiteX85" fmla="*/ 359768 w 421155"/>
                <a:gd name="connsiteY85" fmla="*/ 43644 h 52869"/>
                <a:gd name="connsiteX86" fmla="*/ 348758 w 421155"/>
                <a:gd name="connsiteY86" fmla="*/ 39577 h 52869"/>
                <a:gd name="connsiteX87" fmla="*/ 344691 w 421155"/>
                <a:gd name="connsiteY87" fmla="*/ 26484 h 52869"/>
                <a:gd name="connsiteX88" fmla="*/ 348361 w 421155"/>
                <a:gd name="connsiteY88" fmla="*/ 13788 h 52869"/>
                <a:gd name="connsiteX89" fmla="*/ 358974 w 421155"/>
                <a:gd name="connsiteY89" fmla="*/ 9026 h 52869"/>
                <a:gd name="connsiteX90" fmla="*/ 369092 w 421155"/>
                <a:gd name="connsiteY90" fmla="*/ 10514 h 52869"/>
                <a:gd name="connsiteX91" fmla="*/ 370282 w 421155"/>
                <a:gd name="connsiteY91" fmla="*/ 9820 h 52869"/>
                <a:gd name="connsiteX92" fmla="*/ 372663 w 421155"/>
                <a:gd name="connsiteY92" fmla="*/ 3273 h 52869"/>
                <a:gd name="connsiteX93" fmla="*/ 372068 w 421155"/>
                <a:gd name="connsiteY93" fmla="*/ 2083 h 52869"/>
                <a:gd name="connsiteX94" fmla="*/ 365620 w 421155"/>
                <a:gd name="connsiteY94" fmla="*/ 496 h 52869"/>
                <a:gd name="connsiteX95" fmla="*/ 358479 w 421155"/>
                <a:gd name="connsiteY95" fmla="*/ 0 h 52869"/>
                <a:gd name="connsiteX96" fmla="*/ 347865 w 421155"/>
                <a:gd name="connsiteY96" fmla="*/ 2083 h 52869"/>
                <a:gd name="connsiteX97" fmla="*/ 340128 w 421155"/>
                <a:gd name="connsiteY97" fmla="*/ 7737 h 52869"/>
                <a:gd name="connsiteX98" fmla="*/ 335466 w 421155"/>
                <a:gd name="connsiteY98" fmla="*/ 16069 h 52869"/>
                <a:gd name="connsiteX99" fmla="*/ 333879 w 421155"/>
                <a:gd name="connsiteY99" fmla="*/ 26484 h 52869"/>
                <a:gd name="connsiteX100" fmla="*/ 340227 w 421155"/>
                <a:gd name="connsiteY100" fmla="*/ 45628 h 52869"/>
                <a:gd name="connsiteX101" fmla="*/ 359074 w 421155"/>
                <a:gd name="connsiteY101" fmla="*/ 52770 h 52869"/>
                <a:gd name="connsiteX102" fmla="*/ 372663 w 421155"/>
                <a:gd name="connsiteY102" fmla="*/ 50290 h 52869"/>
                <a:gd name="connsiteX103" fmla="*/ 373060 w 421155"/>
                <a:gd name="connsiteY103" fmla="*/ 49100 h 52869"/>
                <a:gd name="connsiteX104" fmla="*/ 370679 w 421155"/>
                <a:gd name="connsiteY104" fmla="*/ 42553 h 52869"/>
                <a:gd name="connsiteX105" fmla="*/ 387443 w 421155"/>
                <a:gd name="connsiteY105" fmla="*/ 21128 h 52869"/>
                <a:gd name="connsiteX106" fmla="*/ 390022 w 421155"/>
                <a:gd name="connsiteY106" fmla="*/ 13490 h 52869"/>
                <a:gd name="connsiteX107" fmla="*/ 399246 w 421155"/>
                <a:gd name="connsiteY107" fmla="*/ 8729 h 52869"/>
                <a:gd name="connsiteX108" fmla="*/ 408372 w 421155"/>
                <a:gd name="connsiteY108" fmla="*/ 13490 h 52869"/>
                <a:gd name="connsiteX109" fmla="*/ 410455 w 421155"/>
                <a:gd name="connsiteY109" fmla="*/ 21128 h 52869"/>
                <a:gd name="connsiteX110" fmla="*/ 387244 w 421155"/>
                <a:gd name="connsiteY110" fmla="*/ 21128 h 52869"/>
                <a:gd name="connsiteX111" fmla="*/ 387244 w 421155"/>
                <a:gd name="connsiteY111" fmla="*/ 21128 h 52869"/>
                <a:gd name="connsiteX112" fmla="*/ 419581 w 421155"/>
                <a:gd name="connsiteY112" fmla="*/ 14383 h 52869"/>
                <a:gd name="connsiteX113" fmla="*/ 415415 w 421155"/>
                <a:gd name="connsiteY113" fmla="*/ 6745 h 52869"/>
                <a:gd name="connsiteX114" fmla="*/ 409265 w 421155"/>
                <a:gd name="connsiteY114" fmla="*/ 1984 h 52869"/>
                <a:gd name="connsiteX115" fmla="*/ 400040 w 421155"/>
                <a:gd name="connsiteY115" fmla="*/ 99 h 52869"/>
                <a:gd name="connsiteX116" fmla="*/ 389327 w 421155"/>
                <a:gd name="connsiteY116" fmla="*/ 2182 h 52869"/>
                <a:gd name="connsiteX117" fmla="*/ 381888 w 421155"/>
                <a:gd name="connsiteY117" fmla="*/ 7935 h 52869"/>
                <a:gd name="connsiteX118" fmla="*/ 377523 w 421155"/>
                <a:gd name="connsiteY118" fmla="*/ 16466 h 52869"/>
                <a:gd name="connsiteX119" fmla="*/ 376135 w 421155"/>
                <a:gd name="connsiteY119" fmla="*/ 26881 h 52869"/>
                <a:gd name="connsiteX120" fmla="*/ 377623 w 421155"/>
                <a:gd name="connsiteY120" fmla="*/ 37296 h 52869"/>
                <a:gd name="connsiteX121" fmla="*/ 382384 w 421155"/>
                <a:gd name="connsiteY121" fmla="*/ 45529 h 52869"/>
                <a:gd name="connsiteX122" fmla="*/ 390517 w 421155"/>
                <a:gd name="connsiteY122" fmla="*/ 50885 h 52869"/>
                <a:gd name="connsiteX123" fmla="*/ 402321 w 421155"/>
                <a:gd name="connsiteY123" fmla="*/ 52770 h 52869"/>
                <a:gd name="connsiteX124" fmla="*/ 418589 w 421155"/>
                <a:gd name="connsiteY124" fmla="*/ 49497 h 52869"/>
                <a:gd name="connsiteX125" fmla="*/ 418787 w 421155"/>
                <a:gd name="connsiteY125" fmla="*/ 47909 h 52869"/>
                <a:gd name="connsiteX126" fmla="*/ 416704 w 421155"/>
                <a:gd name="connsiteY126" fmla="*/ 41958 h 52869"/>
                <a:gd name="connsiteX127" fmla="*/ 415514 w 421155"/>
                <a:gd name="connsiteY127" fmla="*/ 41363 h 52869"/>
                <a:gd name="connsiteX128" fmla="*/ 402222 w 421155"/>
                <a:gd name="connsiteY128" fmla="*/ 43843 h 52869"/>
                <a:gd name="connsiteX129" fmla="*/ 391212 w 421155"/>
                <a:gd name="connsiteY129" fmla="*/ 39974 h 52869"/>
                <a:gd name="connsiteX130" fmla="*/ 387443 w 421155"/>
                <a:gd name="connsiteY130" fmla="*/ 29162 h 52869"/>
                <a:gd name="connsiteX131" fmla="*/ 419878 w 421155"/>
                <a:gd name="connsiteY131" fmla="*/ 29162 h 52869"/>
                <a:gd name="connsiteX132" fmla="*/ 420870 w 421155"/>
                <a:gd name="connsiteY132" fmla="*/ 28369 h 52869"/>
                <a:gd name="connsiteX133" fmla="*/ 419878 w 421155"/>
                <a:gd name="connsiteY133" fmla="*/ 14383 h 52869"/>
                <a:gd name="connsiteX134" fmla="*/ 419878 w 421155"/>
                <a:gd name="connsiteY134" fmla="*/ 14383 h 52869"/>
                <a:gd name="connsiteX135" fmla="*/ 128156 w 421155"/>
                <a:gd name="connsiteY135" fmla="*/ 21128 h 52869"/>
                <a:gd name="connsiteX136" fmla="*/ 130735 w 421155"/>
                <a:gd name="connsiteY136" fmla="*/ 13490 h 52869"/>
                <a:gd name="connsiteX137" fmla="*/ 139959 w 421155"/>
                <a:gd name="connsiteY137" fmla="*/ 8729 h 52869"/>
                <a:gd name="connsiteX138" fmla="*/ 149085 w 421155"/>
                <a:gd name="connsiteY138" fmla="*/ 13490 h 52869"/>
                <a:gd name="connsiteX139" fmla="*/ 151168 w 421155"/>
                <a:gd name="connsiteY139" fmla="*/ 21128 h 52869"/>
                <a:gd name="connsiteX140" fmla="*/ 127957 w 421155"/>
                <a:gd name="connsiteY140" fmla="*/ 21128 h 52869"/>
                <a:gd name="connsiteX141" fmla="*/ 127957 w 421155"/>
                <a:gd name="connsiteY141" fmla="*/ 21128 h 52869"/>
                <a:gd name="connsiteX142" fmla="*/ 160393 w 421155"/>
                <a:gd name="connsiteY142" fmla="*/ 14383 h 52869"/>
                <a:gd name="connsiteX143" fmla="*/ 156227 w 421155"/>
                <a:gd name="connsiteY143" fmla="*/ 6745 h 52869"/>
                <a:gd name="connsiteX144" fmla="*/ 150077 w 421155"/>
                <a:gd name="connsiteY144" fmla="*/ 1984 h 52869"/>
                <a:gd name="connsiteX145" fmla="*/ 140852 w 421155"/>
                <a:gd name="connsiteY145" fmla="*/ 99 h 52869"/>
                <a:gd name="connsiteX146" fmla="*/ 130139 w 421155"/>
                <a:gd name="connsiteY146" fmla="*/ 2182 h 52869"/>
                <a:gd name="connsiteX147" fmla="*/ 122700 w 421155"/>
                <a:gd name="connsiteY147" fmla="*/ 7935 h 52869"/>
                <a:gd name="connsiteX148" fmla="*/ 118336 w 421155"/>
                <a:gd name="connsiteY148" fmla="*/ 16466 h 52869"/>
                <a:gd name="connsiteX149" fmla="*/ 116947 w 421155"/>
                <a:gd name="connsiteY149" fmla="*/ 26881 h 52869"/>
                <a:gd name="connsiteX150" fmla="*/ 118435 w 421155"/>
                <a:gd name="connsiteY150" fmla="*/ 37296 h 52869"/>
                <a:gd name="connsiteX151" fmla="*/ 123196 w 421155"/>
                <a:gd name="connsiteY151" fmla="*/ 45529 h 52869"/>
                <a:gd name="connsiteX152" fmla="*/ 131330 w 421155"/>
                <a:gd name="connsiteY152" fmla="*/ 50885 h 52869"/>
                <a:gd name="connsiteX153" fmla="*/ 143134 w 421155"/>
                <a:gd name="connsiteY153" fmla="*/ 52770 h 52869"/>
                <a:gd name="connsiteX154" fmla="*/ 159401 w 421155"/>
                <a:gd name="connsiteY154" fmla="*/ 49497 h 52869"/>
                <a:gd name="connsiteX155" fmla="*/ 159599 w 421155"/>
                <a:gd name="connsiteY155" fmla="*/ 47909 h 52869"/>
                <a:gd name="connsiteX156" fmla="*/ 157516 w 421155"/>
                <a:gd name="connsiteY156" fmla="*/ 41958 h 52869"/>
                <a:gd name="connsiteX157" fmla="*/ 156326 w 421155"/>
                <a:gd name="connsiteY157" fmla="*/ 41363 h 52869"/>
                <a:gd name="connsiteX158" fmla="*/ 143034 w 421155"/>
                <a:gd name="connsiteY158" fmla="*/ 43843 h 52869"/>
                <a:gd name="connsiteX159" fmla="*/ 132024 w 421155"/>
                <a:gd name="connsiteY159" fmla="*/ 39974 h 52869"/>
                <a:gd name="connsiteX160" fmla="*/ 128255 w 421155"/>
                <a:gd name="connsiteY160" fmla="*/ 29162 h 52869"/>
                <a:gd name="connsiteX161" fmla="*/ 160690 w 421155"/>
                <a:gd name="connsiteY161" fmla="*/ 29162 h 52869"/>
                <a:gd name="connsiteX162" fmla="*/ 161682 w 421155"/>
                <a:gd name="connsiteY162" fmla="*/ 28369 h 52869"/>
                <a:gd name="connsiteX163" fmla="*/ 160690 w 421155"/>
                <a:gd name="connsiteY163" fmla="*/ 14383 h 52869"/>
                <a:gd name="connsiteX164" fmla="*/ 160690 w 421155"/>
                <a:gd name="connsiteY164" fmla="*/ 14383 h 52869"/>
                <a:gd name="connsiteX165" fmla="*/ 58126 w 421155"/>
                <a:gd name="connsiteY165" fmla="*/ 42355 h 52869"/>
                <a:gd name="connsiteX166" fmla="*/ 56242 w 421155"/>
                <a:gd name="connsiteY166" fmla="*/ 40371 h 52869"/>
                <a:gd name="connsiteX167" fmla="*/ 55250 w 421155"/>
                <a:gd name="connsiteY167" fmla="*/ 36106 h 52869"/>
                <a:gd name="connsiteX168" fmla="*/ 58225 w 421155"/>
                <a:gd name="connsiteY168" fmla="*/ 29857 h 52869"/>
                <a:gd name="connsiteX169" fmla="*/ 67649 w 421155"/>
                <a:gd name="connsiteY169" fmla="*/ 27476 h 52869"/>
                <a:gd name="connsiteX170" fmla="*/ 76477 w 421155"/>
                <a:gd name="connsiteY170" fmla="*/ 28170 h 52869"/>
                <a:gd name="connsiteX171" fmla="*/ 76477 w 421155"/>
                <a:gd name="connsiteY171" fmla="*/ 42950 h 52869"/>
                <a:gd name="connsiteX172" fmla="*/ 76477 w 421155"/>
                <a:gd name="connsiteY172" fmla="*/ 42950 h 52869"/>
                <a:gd name="connsiteX173" fmla="*/ 67649 w 421155"/>
                <a:gd name="connsiteY173" fmla="*/ 44140 h 52869"/>
                <a:gd name="connsiteX174" fmla="*/ 58126 w 421155"/>
                <a:gd name="connsiteY174" fmla="*/ 42256 h 52869"/>
                <a:gd name="connsiteX175" fmla="*/ 58126 w 421155"/>
                <a:gd name="connsiteY175" fmla="*/ 42256 h 52869"/>
                <a:gd name="connsiteX176" fmla="*/ 71120 w 421155"/>
                <a:gd name="connsiteY176" fmla="*/ 19541 h 52869"/>
                <a:gd name="connsiteX177" fmla="*/ 66062 w 421155"/>
                <a:gd name="connsiteY177" fmla="*/ 19342 h 52869"/>
                <a:gd name="connsiteX178" fmla="*/ 58126 w 421155"/>
                <a:gd name="connsiteY178" fmla="*/ 20433 h 52869"/>
                <a:gd name="connsiteX179" fmla="*/ 51381 w 421155"/>
                <a:gd name="connsiteY179" fmla="*/ 23608 h 52869"/>
                <a:gd name="connsiteX180" fmla="*/ 46620 w 421155"/>
                <a:gd name="connsiteY180" fmla="*/ 28964 h 52869"/>
                <a:gd name="connsiteX181" fmla="*/ 44934 w 421155"/>
                <a:gd name="connsiteY181" fmla="*/ 36502 h 52869"/>
                <a:gd name="connsiteX182" fmla="*/ 46422 w 421155"/>
                <a:gd name="connsiteY182" fmla="*/ 43942 h 52869"/>
                <a:gd name="connsiteX183" fmla="*/ 50687 w 421155"/>
                <a:gd name="connsiteY183" fmla="*/ 49001 h 52869"/>
                <a:gd name="connsiteX184" fmla="*/ 57234 w 421155"/>
                <a:gd name="connsiteY184" fmla="*/ 51877 h 52869"/>
                <a:gd name="connsiteX185" fmla="*/ 65863 w 421155"/>
                <a:gd name="connsiteY185" fmla="*/ 52770 h 52869"/>
                <a:gd name="connsiteX186" fmla="*/ 75683 w 421155"/>
                <a:gd name="connsiteY186" fmla="*/ 51976 h 52869"/>
                <a:gd name="connsiteX187" fmla="*/ 83817 w 421155"/>
                <a:gd name="connsiteY187" fmla="*/ 50389 h 52869"/>
                <a:gd name="connsiteX188" fmla="*/ 86098 w 421155"/>
                <a:gd name="connsiteY188" fmla="*/ 49794 h 52869"/>
                <a:gd name="connsiteX189" fmla="*/ 86793 w 421155"/>
                <a:gd name="connsiteY189" fmla="*/ 48703 h 52869"/>
                <a:gd name="connsiteX190" fmla="*/ 86793 w 421155"/>
                <a:gd name="connsiteY190" fmla="*/ 18946 h 52869"/>
                <a:gd name="connsiteX191" fmla="*/ 81635 w 421155"/>
                <a:gd name="connsiteY191" fmla="*/ 4563 h 52869"/>
                <a:gd name="connsiteX192" fmla="*/ 66756 w 421155"/>
                <a:gd name="connsiteY192" fmla="*/ 99 h 52869"/>
                <a:gd name="connsiteX193" fmla="*/ 58027 w 421155"/>
                <a:gd name="connsiteY193" fmla="*/ 893 h 52869"/>
                <a:gd name="connsiteX194" fmla="*/ 48009 w 421155"/>
                <a:gd name="connsiteY194" fmla="*/ 4563 h 52869"/>
                <a:gd name="connsiteX195" fmla="*/ 47711 w 421155"/>
                <a:gd name="connsiteY195" fmla="*/ 5852 h 52869"/>
                <a:gd name="connsiteX196" fmla="*/ 49993 w 421155"/>
                <a:gd name="connsiteY196" fmla="*/ 12101 h 52869"/>
                <a:gd name="connsiteX197" fmla="*/ 51084 w 421155"/>
                <a:gd name="connsiteY197" fmla="*/ 12597 h 52869"/>
                <a:gd name="connsiteX198" fmla="*/ 51679 w 421155"/>
                <a:gd name="connsiteY198" fmla="*/ 12399 h 52869"/>
                <a:gd name="connsiteX199" fmla="*/ 65764 w 421155"/>
                <a:gd name="connsiteY199" fmla="*/ 9126 h 52869"/>
                <a:gd name="connsiteX200" fmla="*/ 73699 w 421155"/>
                <a:gd name="connsiteY200" fmla="*/ 11209 h 52869"/>
                <a:gd name="connsiteX201" fmla="*/ 76378 w 421155"/>
                <a:gd name="connsiteY201" fmla="*/ 18946 h 52869"/>
                <a:gd name="connsiteX202" fmla="*/ 76378 w 421155"/>
                <a:gd name="connsiteY202" fmla="*/ 20334 h 52869"/>
                <a:gd name="connsiteX203" fmla="*/ 71021 w 421155"/>
                <a:gd name="connsiteY203" fmla="*/ 19640 h 52869"/>
                <a:gd name="connsiteX204" fmla="*/ 71021 w 421155"/>
                <a:gd name="connsiteY204" fmla="*/ 19640 h 52869"/>
                <a:gd name="connsiteX205" fmla="*/ 71220 w 421155"/>
                <a:gd name="connsiteY205" fmla="*/ 19442 h 52869"/>
                <a:gd name="connsiteX206" fmla="*/ 331697 w 421155"/>
                <a:gd name="connsiteY206" fmla="*/ 2777 h 52869"/>
                <a:gd name="connsiteX207" fmla="*/ 331201 w 421155"/>
                <a:gd name="connsiteY207" fmla="*/ 1587 h 52869"/>
                <a:gd name="connsiteX208" fmla="*/ 331201 w 421155"/>
                <a:gd name="connsiteY208" fmla="*/ 1587 h 52869"/>
                <a:gd name="connsiteX209" fmla="*/ 325745 w 421155"/>
                <a:gd name="connsiteY209" fmla="*/ 694 h 52869"/>
                <a:gd name="connsiteX210" fmla="*/ 317413 w 421155"/>
                <a:gd name="connsiteY210" fmla="*/ 2083 h 52869"/>
                <a:gd name="connsiteX211" fmla="*/ 311958 w 421155"/>
                <a:gd name="connsiteY211" fmla="*/ 6150 h 52869"/>
                <a:gd name="connsiteX212" fmla="*/ 311958 w 421155"/>
                <a:gd name="connsiteY212" fmla="*/ 2182 h 52869"/>
                <a:gd name="connsiteX213" fmla="*/ 311065 w 421155"/>
                <a:gd name="connsiteY213" fmla="*/ 1190 h 52869"/>
                <a:gd name="connsiteX214" fmla="*/ 302733 w 421155"/>
                <a:gd name="connsiteY214" fmla="*/ 1190 h 52869"/>
                <a:gd name="connsiteX215" fmla="*/ 301840 w 421155"/>
                <a:gd name="connsiteY215" fmla="*/ 2182 h 52869"/>
                <a:gd name="connsiteX216" fmla="*/ 301840 w 421155"/>
                <a:gd name="connsiteY216" fmla="*/ 50588 h 52869"/>
                <a:gd name="connsiteX217" fmla="*/ 302832 w 421155"/>
                <a:gd name="connsiteY217" fmla="*/ 51580 h 52869"/>
                <a:gd name="connsiteX218" fmla="*/ 311363 w 421155"/>
                <a:gd name="connsiteY218" fmla="*/ 51580 h 52869"/>
                <a:gd name="connsiteX219" fmla="*/ 312354 w 421155"/>
                <a:gd name="connsiteY219" fmla="*/ 50588 h 52869"/>
                <a:gd name="connsiteX220" fmla="*/ 312354 w 421155"/>
                <a:gd name="connsiteY220" fmla="*/ 26286 h 52869"/>
                <a:gd name="connsiteX221" fmla="*/ 313446 w 421155"/>
                <a:gd name="connsiteY221" fmla="*/ 17755 h 52869"/>
                <a:gd name="connsiteX222" fmla="*/ 316322 w 421155"/>
                <a:gd name="connsiteY222" fmla="*/ 12895 h 52869"/>
                <a:gd name="connsiteX223" fmla="*/ 320290 w 421155"/>
                <a:gd name="connsiteY223" fmla="*/ 10415 h 52869"/>
                <a:gd name="connsiteX224" fmla="*/ 324654 w 421155"/>
                <a:gd name="connsiteY224" fmla="*/ 9721 h 52869"/>
                <a:gd name="connsiteX225" fmla="*/ 328225 w 421155"/>
                <a:gd name="connsiteY225" fmla="*/ 10118 h 52869"/>
                <a:gd name="connsiteX226" fmla="*/ 329415 w 421155"/>
                <a:gd name="connsiteY226" fmla="*/ 9225 h 52869"/>
                <a:gd name="connsiteX227" fmla="*/ 331895 w 421155"/>
                <a:gd name="connsiteY227" fmla="*/ 2381 h 5286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  <a:cxn ang="0">
                  <a:pos x="connsiteX174" y="connsiteY174"/>
                </a:cxn>
                <a:cxn ang="0">
                  <a:pos x="connsiteX175" y="connsiteY175"/>
                </a:cxn>
                <a:cxn ang="0">
                  <a:pos x="connsiteX176" y="connsiteY176"/>
                </a:cxn>
                <a:cxn ang="0">
                  <a:pos x="connsiteX177" y="connsiteY177"/>
                </a:cxn>
                <a:cxn ang="0">
                  <a:pos x="connsiteX178" y="connsiteY178"/>
                </a:cxn>
                <a:cxn ang="0">
                  <a:pos x="connsiteX179" y="connsiteY179"/>
                </a:cxn>
                <a:cxn ang="0">
                  <a:pos x="connsiteX180" y="connsiteY180"/>
                </a:cxn>
                <a:cxn ang="0">
                  <a:pos x="connsiteX181" y="connsiteY181"/>
                </a:cxn>
                <a:cxn ang="0">
                  <a:pos x="connsiteX182" y="connsiteY182"/>
                </a:cxn>
                <a:cxn ang="0">
                  <a:pos x="connsiteX183" y="connsiteY183"/>
                </a:cxn>
                <a:cxn ang="0">
                  <a:pos x="connsiteX184" y="connsiteY184"/>
                </a:cxn>
                <a:cxn ang="0">
                  <a:pos x="connsiteX185" y="connsiteY185"/>
                </a:cxn>
                <a:cxn ang="0">
                  <a:pos x="connsiteX186" y="connsiteY186"/>
                </a:cxn>
                <a:cxn ang="0">
                  <a:pos x="connsiteX187" y="connsiteY187"/>
                </a:cxn>
                <a:cxn ang="0">
                  <a:pos x="connsiteX188" y="connsiteY188"/>
                </a:cxn>
                <a:cxn ang="0">
                  <a:pos x="connsiteX189" y="connsiteY189"/>
                </a:cxn>
                <a:cxn ang="0">
                  <a:pos x="connsiteX190" y="connsiteY190"/>
                </a:cxn>
                <a:cxn ang="0">
                  <a:pos x="connsiteX191" y="connsiteY191"/>
                </a:cxn>
                <a:cxn ang="0">
                  <a:pos x="connsiteX192" y="connsiteY192"/>
                </a:cxn>
                <a:cxn ang="0">
                  <a:pos x="connsiteX193" y="connsiteY193"/>
                </a:cxn>
                <a:cxn ang="0">
                  <a:pos x="connsiteX194" y="connsiteY194"/>
                </a:cxn>
                <a:cxn ang="0">
                  <a:pos x="connsiteX195" y="connsiteY195"/>
                </a:cxn>
                <a:cxn ang="0">
                  <a:pos x="connsiteX196" y="connsiteY196"/>
                </a:cxn>
                <a:cxn ang="0">
                  <a:pos x="connsiteX197" y="connsiteY197"/>
                </a:cxn>
                <a:cxn ang="0">
                  <a:pos x="connsiteX198" y="connsiteY198"/>
                </a:cxn>
                <a:cxn ang="0">
                  <a:pos x="connsiteX199" y="connsiteY199"/>
                </a:cxn>
                <a:cxn ang="0">
                  <a:pos x="connsiteX200" y="connsiteY200"/>
                </a:cxn>
                <a:cxn ang="0">
                  <a:pos x="connsiteX201" y="connsiteY201"/>
                </a:cxn>
                <a:cxn ang="0">
                  <a:pos x="connsiteX202" y="connsiteY202"/>
                </a:cxn>
                <a:cxn ang="0">
                  <a:pos x="connsiteX203" y="connsiteY203"/>
                </a:cxn>
                <a:cxn ang="0">
                  <a:pos x="connsiteX204" y="connsiteY204"/>
                </a:cxn>
                <a:cxn ang="0">
                  <a:pos x="connsiteX205" y="connsiteY205"/>
                </a:cxn>
                <a:cxn ang="0">
                  <a:pos x="connsiteX206" y="connsiteY206"/>
                </a:cxn>
                <a:cxn ang="0">
                  <a:pos x="connsiteX207" y="connsiteY207"/>
                </a:cxn>
                <a:cxn ang="0">
                  <a:pos x="connsiteX208" y="connsiteY208"/>
                </a:cxn>
                <a:cxn ang="0">
                  <a:pos x="connsiteX209" y="connsiteY209"/>
                </a:cxn>
                <a:cxn ang="0">
                  <a:pos x="connsiteX210" y="connsiteY210"/>
                </a:cxn>
                <a:cxn ang="0">
                  <a:pos x="connsiteX211" y="connsiteY211"/>
                </a:cxn>
                <a:cxn ang="0">
                  <a:pos x="connsiteX212" y="connsiteY212"/>
                </a:cxn>
                <a:cxn ang="0">
                  <a:pos x="connsiteX213" y="connsiteY213"/>
                </a:cxn>
                <a:cxn ang="0">
                  <a:pos x="connsiteX214" y="connsiteY214"/>
                </a:cxn>
                <a:cxn ang="0">
                  <a:pos x="connsiteX215" y="connsiteY215"/>
                </a:cxn>
                <a:cxn ang="0">
                  <a:pos x="connsiteX216" y="connsiteY216"/>
                </a:cxn>
                <a:cxn ang="0">
                  <a:pos x="connsiteX217" y="connsiteY217"/>
                </a:cxn>
                <a:cxn ang="0">
                  <a:pos x="connsiteX218" y="connsiteY218"/>
                </a:cxn>
                <a:cxn ang="0">
                  <a:pos x="connsiteX219" y="connsiteY219"/>
                </a:cxn>
                <a:cxn ang="0">
                  <a:pos x="connsiteX220" y="connsiteY220"/>
                </a:cxn>
                <a:cxn ang="0">
                  <a:pos x="connsiteX221" y="connsiteY221"/>
                </a:cxn>
                <a:cxn ang="0">
                  <a:pos x="connsiteX222" y="connsiteY222"/>
                </a:cxn>
                <a:cxn ang="0">
                  <a:pos x="connsiteX223" y="connsiteY223"/>
                </a:cxn>
                <a:cxn ang="0">
                  <a:pos x="connsiteX224" y="connsiteY224"/>
                </a:cxn>
                <a:cxn ang="0">
                  <a:pos x="connsiteX225" y="connsiteY225"/>
                </a:cxn>
                <a:cxn ang="0">
                  <a:pos x="connsiteX226" y="connsiteY226"/>
                </a:cxn>
                <a:cxn ang="0">
                  <a:pos x="connsiteX227" y="connsiteY227"/>
                </a:cxn>
              </a:cxnLst>
              <a:rect l="l" t="t" r="r" b="b"/>
              <a:pathLst>
                <a:path w="421155" h="52869">
                  <a:moveTo>
                    <a:pt x="99" y="45430"/>
                  </a:moveTo>
                  <a:cubicBezTo>
                    <a:pt x="-198" y="46322"/>
                    <a:pt x="298" y="46620"/>
                    <a:pt x="298" y="46719"/>
                  </a:cubicBezTo>
                  <a:cubicBezTo>
                    <a:pt x="1389" y="47414"/>
                    <a:pt x="2381" y="48009"/>
                    <a:pt x="3472" y="48703"/>
                  </a:cubicBezTo>
                  <a:cubicBezTo>
                    <a:pt x="9126" y="51679"/>
                    <a:pt x="14482" y="52671"/>
                    <a:pt x="20235" y="52671"/>
                  </a:cubicBezTo>
                  <a:cubicBezTo>
                    <a:pt x="31741" y="52671"/>
                    <a:pt x="38784" y="46521"/>
                    <a:pt x="38784" y="36701"/>
                  </a:cubicBezTo>
                  <a:lnTo>
                    <a:pt x="38784" y="36502"/>
                  </a:lnTo>
                  <a:cubicBezTo>
                    <a:pt x="38784" y="27377"/>
                    <a:pt x="30749" y="24104"/>
                    <a:pt x="23211" y="21723"/>
                  </a:cubicBezTo>
                  <a:lnTo>
                    <a:pt x="22219" y="21425"/>
                  </a:lnTo>
                  <a:cubicBezTo>
                    <a:pt x="16565" y="19541"/>
                    <a:pt x="11605" y="17954"/>
                    <a:pt x="11605" y="14284"/>
                  </a:cubicBezTo>
                  <a:lnTo>
                    <a:pt x="11605" y="14085"/>
                  </a:lnTo>
                  <a:cubicBezTo>
                    <a:pt x="11605" y="10911"/>
                    <a:pt x="14482" y="8530"/>
                    <a:pt x="18946" y="8530"/>
                  </a:cubicBezTo>
                  <a:cubicBezTo>
                    <a:pt x="23905" y="8530"/>
                    <a:pt x="29757" y="10118"/>
                    <a:pt x="33527" y="12300"/>
                  </a:cubicBezTo>
                  <a:cubicBezTo>
                    <a:pt x="33527" y="12300"/>
                    <a:pt x="34618" y="12994"/>
                    <a:pt x="35114" y="12002"/>
                  </a:cubicBezTo>
                  <a:cubicBezTo>
                    <a:pt x="35312" y="11407"/>
                    <a:pt x="37197" y="6249"/>
                    <a:pt x="37494" y="5753"/>
                  </a:cubicBezTo>
                  <a:cubicBezTo>
                    <a:pt x="37792" y="5257"/>
                    <a:pt x="37296" y="4662"/>
                    <a:pt x="36899" y="4464"/>
                  </a:cubicBezTo>
                  <a:cubicBezTo>
                    <a:pt x="32634" y="1885"/>
                    <a:pt x="26682" y="99"/>
                    <a:pt x="20433" y="99"/>
                  </a:cubicBezTo>
                  <a:lnTo>
                    <a:pt x="19342" y="99"/>
                  </a:lnTo>
                  <a:cubicBezTo>
                    <a:pt x="8828" y="99"/>
                    <a:pt x="1587" y="6447"/>
                    <a:pt x="1587" y="15573"/>
                  </a:cubicBezTo>
                  <a:lnTo>
                    <a:pt x="1587" y="15771"/>
                  </a:lnTo>
                  <a:cubicBezTo>
                    <a:pt x="1587" y="25393"/>
                    <a:pt x="9622" y="28468"/>
                    <a:pt x="17160" y="30749"/>
                  </a:cubicBezTo>
                  <a:lnTo>
                    <a:pt x="18350" y="31146"/>
                  </a:lnTo>
                  <a:cubicBezTo>
                    <a:pt x="23905" y="32832"/>
                    <a:pt x="28567" y="34320"/>
                    <a:pt x="28567" y="38189"/>
                  </a:cubicBezTo>
                  <a:lnTo>
                    <a:pt x="28567" y="38387"/>
                  </a:lnTo>
                  <a:cubicBezTo>
                    <a:pt x="28567" y="41958"/>
                    <a:pt x="25492" y="44636"/>
                    <a:pt x="20533" y="44636"/>
                  </a:cubicBezTo>
                  <a:cubicBezTo>
                    <a:pt x="18549" y="44636"/>
                    <a:pt x="12498" y="44636"/>
                    <a:pt x="5753" y="40371"/>
                  </a:cubicBezTo>
                  <a:cubicBezTo>
                    <a:pt x="4960" y="39875"/>
                    <a:pt x="4464" y="39577"/>
                    <a:pt x="3868" y="39181"/>
                  </a:cubicBezTo>
                  <a:cubicBezTo>
                    <a:pt x="3571" y="38982"/>
                    <a:pt x="2777" y="38585"/>
                    <a:pt x="2281" y="39677"/>
                  </a:cubicBezTo>
                  <a:lnTo>
                    <a:pt x="0" y="45926"/>
                  </a:lnTo>
                  <a:moveTo>
                    <a:pt x="167832" y="45628"/>
                  </a:moveTo>
                  <a:cubicBezTo>
                    <a:pt x="167535" y="46521"/>
                    <a:pt x="168031" y="46818"/>
                    <a:pt x="168031" y="46918"/>
                  </a:cubicBezTo>
                  <a:cubicBezTo>
                    <a:pt x="169122" y="47612"/>
                    <a:pt x="170114" y="48207"/>
                    <a:pt x="171205" y="48901"/>
                  </a:cubicBezTo>
                  <a:cubicBezTo>
                    <a:pt x="176859" y="51877"/>
                    <a:pt x="182215" y="52869"/>
                    <a:pt x="187968" y="52869"/>
                  </a:cubicBezTo>
                  <a:cubicBezTo>
                    <a:pt x="199474" y="52869"/>
                    <a:pt x="206517" y="46719"/>
                    <a:pt x="206517" y="36899"/>
                  </a:cubicBezTo>
                  <a:lnTo>
                    <a:pt x="206517" y="36701"/>
                  </a:lnTo>
                  <a:cubicBezTo>
                    <a:pt x="206517" y="27575"/>
                    <a:pt x="198482" y="24302"/>
                    <a:pt x="190944" y="21921"/>
                  </a:cubicBezTo>
                  <a:lnTo>
                    <a:pt x="189952" y="21624"/>
                  </a:lnTo>
                  <a:cubicBezTo>
                    <a:pt x="184298" y="19739"/>
                    <a:pt x="179338" y="18152"/>
                    <a:pt x="179338" y="14482"/>
                  </a:cubicBezTo>
                  <a:lnTo>
                    <a:pt x="179338" y="14284"/>
                  </a:lnTo>
                  <a:cubicBezTo>
                    <a:pt x="179338" y="11109"/>
                    <a:pt x="182215" y="8729"/>
                    <a:pt x="186679" y="8729"/>
                  </a:cubicBezTo>
                  <a:cubicBezTo>
                    <a:pt x="191638" y="8729"/>
                    <a:pt x="197491" y="10316"/>
                    <a:pt x="201260" y="12498"/>
                  </a:cubicBezTo>
                  <a:cubicBezTo>
                    <a:pt x="201260" y="12498"/>
                    <a:pt x="202351" y="13192"/>
                    <a:pt x="202847" y="12201"/>
                  </a:cubicBezTo>
                  <a:cubicBezTo>
                    <a:pt x="203045" y="11605"/>
                    <a:pt x="204930" y="6447"/>
                    <a:pt x="205227" y="5951"/>
                  </a:cubicBezTo>
                  <a:cubicBezTo>
                    <a:pt x="205426" y="5356"/>
                    <a:pt x="205029" y="4860"/>
                    <a:pt x="204632" y="4662"/>
                  </a:cubicBezTo>
                  <a:cubicBezTo>
                    <a:pt x="200367" y="2083"/>
                    <a:pt x="194416" y="298"/>
                    <a:pt x="188166" y="298"/>
                  </a:cubicBezTo>
                  <a:lnTo>
                    <a:pt x="187075" y="298"/>
                  </a:lnTo>
                  <a:cubicBezTo>
                    <a:pt x="176561" y="298"/>
                    <a:pt x="169320" y="6646"/>
                    <a:pt x="169320" y="15771"/>
                  </a:cubicBezTo>
                  <a:lnTo>
                    <a:pt x="169320" y="15970"/>
                  </a:lnTo>
                  <a:cubicBezTo>
                    <a:pt x="169320" y="25591"/>
                    <a:pt x="177355" y="28666"/>
                    <a:pt x="184893" y="30948"/>
                  </a:cubicBezTo>
                  <a:lnTo>
                    <a:pt x="186083" y="31345"/>
                  </a:lnTo>
                  <a:cubicBezTo>
                    <a:pt x="191638" y="33031"/>
                    <a:pt x="196300" y="34519"/>
                    <a:pt x="196300" y="38387"/>
                  </a:cubicBezTo>
                  <a:lnTo>
                    <a:pt x="196300" y="38585"/>
                  </a:lnTo>
                  <a:cubicBezTo>
                    <a:pt x="196300" y="42156"/>
                    <a:pt x="193225" y="44835"/>
                    <a:pt x="188266" y="44835"/>
                  </a:cubicBezTo>
                  <a:cubicBezTo>
                    <a:pt x="186282" y="44835"/>
                    <a:pt x="180132" y="44835"/>
                    <a:pt x="173486" y="40569"/>
                  </a:cubicBezTo>
                  <a:cubicBezTo>
                    <a:pt x="172693" y="40073"/>
                    <a:pt x="172197" y="39776"/>
                    <a:pt x="171601" y="39379"/>
                  </a:cubicBezTo>
                  <a:cubicBezTo>
                    <a:pt x="171403" y="39181"/>
                    <a:pt x="170510" y="38883"/>
                    <a:pt x="170014" y="39875"/>
                  </a:cubicBezTo>
                  <a:lnTo>
                    <a:pt x="167733" y="46124"/>
                  </a:lnTo>
                  <a:moveTo>
                    <a:pt x="282399" y="26484"/>
                  </a:moveTo>
                  <a:cubicBezTo>
                    <a:pt x="282399" y="32039"/>
                    <a:pt x="281307" y="36403"/>
                    <a:pt x="279324" y="39577"/>
                  </a:cubicBezTo>
                  <a:cubicBezTo>
                    <a:pt x="277340" y="42652"/>
                    <a:pt x="274265" y="44140"/>
                    <a:pt x="270000" y="44140"/>
                  </a:cubicBezTo>
                  <a:cubicBezTo>
                    <a:pt x="265734" y="44140"/>
                    <a:pt x="262659" y="42652"/>
                    <a:pt x="260775" y="39577"/>
                  </a:cubicBezTo>
                  <a:cubicBezTo>
                    <a:pt x="258791" y="36502"/>
                    <a:pt x="257799" y="32039"/>
                    <a:pt x="257799" y="26484"/>
                  </a:cubicBezTo>
                  <a:cubicBezTo>
                    <a:pt x="257799" y="20929"/>
                    <a:pt x="258890" y="16565"/>
                    <a:pt x="260775" y="13490"/>
                  </a:cubicBezTo>
                  <a:cubicBezTo>
                    <a:pt x="262759" y="10514"/>
                    <a:pt x="265834" y="9026"/>
                    <a:pt x="270000" y="9026"/>
                  </a:cubicBezTo>
                  <a:cubicBezTo>
                    <a:pt x="274166" y="9026"/>
                    <a:pt x="277340" y="10514"/>
                    <a:pt x="279324" y="13490"/>
                  </a:cubicBezTo>
                  <a:cubicBezTo>
                    <a:pt x="281307" y="16565"/>
                    <a:pt x="282399" y="20929"/>
                    <a:pt x="282399" y="26484"/>
                  </a:cubicBezTo>
                  <a:moveTo>
                    <a:pt x="291921" y="16267"/>
                  </a:moveTo>
                  <a:cubicBezTo>
                    <a:pt x="290929" y="13093"/>
                    <a:pt x="289441" y="10316"/>
                    <a:pt x="287557" y="7935"/>
                  </a:cubicBezTo>
                  <a:cubicBezTo>
                    <a:pt x="285573" y="5555"/>
                    <a:pt x="283192" y="3670"/>
                    <a:pt x="280216" y="2281"/>
                  </a:cubicBezTo>
                  <a:cubicBezTo>
                    <a:pt x="277241" y="893"/>
                    <a:pt x="273868" y="198"/>
                    <a:pt x="270000" y="198"/>
                  </a:cubicBezTo>
                  <a:cubicBezTo>
                    <a:pt x="266131" y="198"/>
                    <a:pt x="262659" y="893"/>
                    <a:pt x="259783" y="2281"/>
                  </a:cubicBezTo>
                  <a:cubicBezTo>
                    <a:pt x="256807" y="3670"/>
                    <a:pt x="254426" y="5555"/>
                    <a:pt x="252443" y="7935"/>
                  </a:cubicBezTo>
                  <a:cubicBezTo>
                    <a:pt x="250459" y="10316"/>
                    <a:pt x="249070" y="13093"/>
                    <a:pt x="248078" y="16267"/>
                  </a:cubicBezTo>
                  <a:cubicBezTo>
                    <a:pt x="247186" y="19442"/>
                    <a:pt x="246690" y="22913"/>
                    <a:pt x="246690" y="26583"/>
                  </a:cubicBezTo>
                  <a:cubicBezTo>
                    <a:pt x="246690" y="30253"/>
                    <a:pt x="247186" y="33725"/>
                    <a:pt x="248078" y="36899"/>
                  </a:cubicBezTo>
                  <a:cubicBezTo>
                    <a:pt x="249070" y="40073"/>
                    <a:pt x="250558" y="42851"/>
                    <a:pt x="252443" y="45231"/>
                  </a:cubicBezTo>
                  <a:cubicBezTo>
                    <a:pt x="254327" y="47612"/>
                    <a:pt x="256906" y="49497"/>
                    <a:pt x="259783" y="50786"/>
                  </a:cubicBezTo>
                  <a:cubicBezTo>
                    <a:pt x="262759" y="52076"/>
                    <a:pt x="266230" y="52869"/>
                    <a:pt x="270000" y="52869"/>
                  </a:cubicBezTo>
                  <a:cubicBezTo>
                    <a:pt x="273769" y="52869"/>
                    <a:pt x="277340" y="52175"/>
                    <a:pt x="280216" y="50786"/>
                  </a:cubicBezTo>
                  <a:cubicBezTo>
                    <a:pt x="283192" y="49497"/>
                    <a:pt x="285573" y="47612"/>
                    <a:pt x="287557" y="45231"/>
                  </a:cubicBezTo>
                  <a:cubicBezTo>
                    <a:pt x="289540" y="42851"/>
                    <a:pt x="290929" y="40073"/>
                    <a:pt x="291921" y="36899"/>
                  </a:cubicBezTo>
                  <a:cubicBezTo>
                    <a:pt x="292814" y="33725"/>
                    <a:pt x="293310" y="30253"/>
                    <a:pt x="293310" y="26583"/>
                  </a:cubicBezTo>
                  <a:cubicBezTo>
                    <a:pt x="293310" y="22913"/>
                    <a:pt x="292814" y="19442"/>
                    <a:pt x="291921" y="16267"/>
                  </a:cubicBezTo>
                  <a:moveTo>
                    <a:pt x="370580" y="42553"/>
                  </a:moveTo>
                  <a:cubicBezTo>
                    <a:pt x="370282" y="41660"/>
                    <a:pt x="369390" y="41958"/>
                    <a:pt x="369390" y="41958"/>
                  </a:cubicBezTo>
                  <a:cubicBezTo>
                    <a:pt x="368001" y="42553"/>
                    <a:pt x="366513" y="43049"/>
                    <a:pt x="364926" y="43247"/>
                  </a:cubicBezTo>
                  <a:cubicBezTo>
                    <a:pt x="363339" y="43446"/>
                    <a:pt x="361553" y="43644"/>
                    <a:pt x="359768" y="43644"/>
                  </a:cubicBezTo>
                  <a:cubicBezTo>
                    <a:pt x="355106" y="43644"/>
                    <a:pt x="351436" y="42256"/>
                    <a:pt x="348758" y="39577"/>
                  </a:cubicBezTo>
                  <a:cubicBezTo>
                    <a:pt x="346080" y="36800"/>
                    <a:pt x="344592" y="32436"/>
                    <a:pt x="344691" y="26484"/>
                  </a:cubicBezTo>
                  <a:cubicBezTo>
                    <a:pt x="344691" y="21029"/>
                    <a:pt x="345980" y="16962"/>
                    <a:pt x="348361" y="13788"/>
                  </a:cubicBezTo>
                  <a:cubicBezTo>
                    <a:pt x="350742" y="10713"/>
                    <a:pt x="354213" y="9026"/>
                    <a:pt x="358974" y="9026"/>
                  </a:cubicBezTo>
                  <a:cubicBezTo>
                    <a:pt x="362843" y="9026"/>
                    <a:pt x="365918" y="9522"/>
                    <a:pt x="369092" y="10514"/>
                  </a:cubicBezTo>
                  <a:cubicBezTo>
                    <a:pt x="369092" y="10514"/>
                    <a:pt x="369786" y="10812"/>
                    <a:pt x="370282" y="9820"/>
                  </a:cubicBezTo>
                  <a:cubicBezTo>
                    <a:pt x="371076" y="7439"/>
                    <a:pt x="371770" y="5852"/>
                    <a:pt x="372663" y="3273"/>
                  </a:cubicBezTo>
                  <a:cubicBezTo>
                    <a:pt x="372861" y="2579"/>
                    <a:pt x="372266" y="2182"/>
                    <a:pt x="372068" y="2083"/>
                  </a:cubicBezTo>
                  <a:cubicBezTo>
                    <a:pt x="370878" y="1587"/>
                    <a:pt x="367902" y="794"/>
                    <a:pt x="365620" y="496"/>
                  </a:cubicBezTo>
                  <a:cubicBezTo>
                    <a:pt x="363637" y="198"/>
                    <a:pt x="361157" y="0"/>
                    <a:pt x="358479" y="0"/>
                  </a:cubicBezTo>
                  <a:cubicBezTo>
                    <a:pt x="354511" y="0"/>
                    <a:pt x="350940" y="694"/>
                    <a:pt x="347865" y="2083"/>
                  </a:cubicBezTo>
                  <a:cubicBezTo>
                    <a:pt x="344790" y="3472"/>
                    <a:pt x="342211" y="5356"/>
                    <a:pt x="340128" y="7737"/>
                  </a:cubicBezTo>
                  <a:cubicBezTo>
                    <a:pt x="338045" y="10118"/>
                    <a:pt x="336557" y="12895"/>
                    <a:pt x="335466" y="16069"/>
                  </a:cubicBezTo>
                  <a:cubicBezTo>
                    <a:pt x="334375" y="19243"/>
                    <a:pt x="333879" y="22715"/>
                    <a:pt x="333879" y="26484"/>
                  </a:cubicBezTo>
                  <a:cubicBezTo>
                    <a:pt x="333879" y="34419"/>
                    <a:pt x="335962" y="40867"/>
                    <a:pt x="340227" y="45628"/>
                  </a:cubicBezTo>
                  <a:cubicBezTo>
                    <a:pt x="344493" y="50389"/>
                    <a:pt x="350841" y="52770"/>
                    <a:pt x="359074" y="52770"/>
                  </a:cubicBezTo>
                  <a:cubicBezTo>
                    <a:pt x="363934" y="52770"/>
                    <a:pt x="368993" y="51778"/>
                    <a:pt x="372663" y="50290"/>
                  </a:cubicBezTo>
                  <a:cubicBezTo>
                    <a:pt x="372663" y="50290"/>
                    <a:pt x="373357" y="49993"/>
                    <a:pt x="373060" y="49100"/>
                  </a:cubicBezTo>
                  <a:lnTo>
                    <a:pt x="370679" y="42553"/>
                  </a:lnTo>
                  <a:moveTo>
                    <a:pt x="387443" y="21128"/>
                  </a:moveTo>
                  <a:cubicBezTo>
                    <a:pt x="387938" y="18053"/>
                    <a:pt x="388732" y="15474"/>
                    <a:pt x="390022" y="13490"/>
                  </a:cubicBezTo>
                  <a:cubicBezTo>
                    <a:pt x="392005" y="10514"/>
                    <a:pt x="395080" y="8729"/>
                    <a:pt x="399246" y="8729"/>
                  </a:cubicBezTo>
                  <a:cubicBezTo>
                    <a:pt x="403412" y="8729"/>
                    <a:pt x="406289" y="10415"/>
                    <a:pt x="408372" y="13490"/>
                  </a:cubicBezTo>
                  <a:cubicBezTo>
                    <a:pt x="409661" y="15573"/>
                    <a:pt x="410356" y="18152"/>
                    <a:pt x="410455" y="21128"/>
                  </a:cubicBezTo>
                  <a:lnTo>
                    <a:pt x="387244" y="21128"/>
                  </a:lnTo>
                  <a:lnTo>
                    <a:pt x="387244" y="21128"/>
                  </a:lnTo>
                  <a:close/>
                  <a:moveTo>
                    <a:pt x="419581" y="14383"/>
                  </a:moveTo>
                  <a:cubicBezTo>
                    <a:pt x="418787" y="11308"/>
                    <a:pt x="416704" y="8134"/>
                    <a:pt x="415415" y="6745"/>
                  </a:cubicBezTo>
                  <a:cubicBezTo>
                    <a:pt x="413332" y="4464"/>
                    <a:pt x="411249" y="2877"/>
                    <a:pt x="409265" y="1984"/>
                  </a:cubicBezTo>
                  <a:cubicBezTo>
                    <a:pt x="406289" y="794"/>
                    <a:pt x="403214" y="99"/>
                    <a:pt x="400040" y="99"/>
                  </a:cubicBezTo>
                  <a:cubicBezTo>
                    <a:pt x="395973" y="99"/>
                    <a:pt x="392303" y="794"/>
                    <a:pt x="389327" y="2182"/>
                  </a:cubicBezTo>
                  <a:cubicBezTo>
                    <a:pt x="386351" y="3571"/>
                    <a:pt x="383872" y="5555"/>
                    <a:pt x="381888" y="7935"/>
                  </a:cubicBezTo>
                  <a:cubicBezTo>
                    <a:pt x="379904" y="10316"/>
                    <a:pt x="378515" y="13192"/>
                    <a:pt x="377523" y="16466"/>
                  </a:cubicBezTo>
                  <a:cubicBezTo>
                    <a:pt x="376531" y="19640"/>
                    <a:pt x="376135" y="23112"/>
                    <a:pt x="376135" y="26881"/>
                  </a:cubicBezTo>
                  <a:cubicBezTo>
                    <a:pt x="376135" y="30650"/>
                    <a:pt x="376631" y="34122"/>
                    <a:pt x="377623" y="37296"/>
                  </a:cubicBezTo>
                  <a:cubicBezTo>
                    <a:pt x="378614" y="40470"/>
                    <a:pt x="380201" y="43247"/>
                    <a:pt x="382384" y="45529"/>
                  </a:cubicBezTo>
                  <a:cubicBezTo>
                    <a:pt x="384467" y="47909"/>
                    <a:pt x="387244" y="49695"/>
                    <a:pt x="390517" y="50885"/>
                  </a:cubicBezTo>
                  <a:cubicBezTo>
                    <a:pt x="393791" y="52175"/>
                    <a:pt x="397758" y="52869"/>
                    <a:pt x="402321" y="52770"/>
                  </a:cubicBezTo>
                  <a:cubicBezTo>
                    <a:pt x="411645" y="52770"/>
                    <a:pt x="416605" y="50687"/>
                    <a:pt x="418589" y="49497"/>
                  </a:cubicBezTo>
                  <a:cubicBezTo>
                    <a:pt x="418886" y="49298"/>
                    <a:pt x="419283" y="48901"/>
                    <a:pt x="418787" y="47909"/>
                  </a:cubicBezTo>
                  <a:lnTo>
                    <a:pt x="416704" y="41958"/>
                  </a:lnTo>
                  <a:cubicBezTo>
                    <a:pt x="416406" y="41065"/>
                    <a:pt x="415514" y="41363"/>
                    <a:pt x="415514" y="41363"/>
                  </a:cubicBezTo>
                  <a:cubicBezTo>
                    <a:pt x="413133" y="42256"/>
                    <a:pt x="409860" y="43843"/>
                    <a:pt x="402222" y="43843"/>
                  </a:cubicBezTo>
                  <a:cubicBezTo>
                    <a:pt x="397163" y="43843"/>
                    <a:pt x="393394" y="42355"/>
                    <a:pt x="391212" y="39974"/>
                  </a:cubicBezTo>
                  <a:cubicBezTo>
                    <a:pt x="388831" y="37594"/>
                    <a:pt x="387641" y="34122"/>
                    <a:pt x="387443" y="29162"/>
                  </a:cubicBezTo>
                  <a:lnTo>
                    <a:pt x="419878" y="29162"/>
                  </a:lnTo>
                  <a:cubicBezTo>
                    <a:pt x="419878" y="29162"/>
                    <a:pt x="420771" y="29162"/>
                    <a:pt x="420870" y="28369"/>
                  </a:cubicBezTo>
                  <a:cubicBezTo>
                    <a:pt x="420870" y="28071"/>
                    <a:pt x="421961" y="21723"/>
                    <a:pt x="419878" y="14383"/>
                  </a:cubicBezTo>
                  <a:lnTo>
                    <a:pt x="419878" y="14383"/>
                  </a:lnTo>
                  <a:close/>
                  <a:moveTo>
                    <a:pt x="128156" y="21128"/>
                  </a:moveTo>
                  <a:cubicBezTo>
                    <a:pt x="128651" y="18053"/>
                    <a:pt x="129445" y="15474"/>
                    <a:pt x="130735" y="13490"/>
                  </a:cubicBezTo>
                  <a:cubicBezTo>
                    <a:pt x="132718" y="10514"/>
                    <a:pt x="135793" y="8729"/>
                    <a:pt x="139959" y="8729"/>
                  </a:cubicBezTo>
                  <a:cubicBezTo>
                    <a:pt x="144125" y="8729"/>
                    <a:pt x="147002" y="10415"/>
                    <a:pt x="149085" y="13490"/>
                  </a:cubicBezTo>
                  <a:cubicBezTo>
                    <a:pt x="150374" y="15573"/>
                    <a:pt x="151069" y="18152"/>
                    <a:pt x="151168" y="21128"/>
                  </a:cubicBezTo>
                  <a:lnTo>
                    <a:pt x="127957" y="21128"/>
                  </a:lnTo>
                  <a:lnTo>
                    <a:pt x="127957" y="21128"/>
                  </a:lnTo>
                  <a:close/>
                  <a:moveTo>
                    <a:pt x="160393" y="14383"/>
                  </a:moveTo>
                  <a:cubicBezTo>
                    <a:pt x="159599" y="11308"/>
                    <a:pt x="157516" y="8134"/>
                    <a:pt x="156227" y="6745"/>
                  </a:cubicBezTo>
                  <a:cubicBezTo>
                    <a:pt x="154144" y="4464"/>
                    <a:pt x="152061" y="2877"/>
                    <a:pt x="150077" y="1984"/>
                  </a:cubicBezTo>
                  <a:cubicBezTo>
                    <a:pt x="147101" y="794"/>
                    <a:pt x="144026" y="99"/>
                    <a:pt x="140852" y="99"/>
                  </a:cubicBezTo>
                  <a:cubicBezTo>
                    <a:pt x="136785" y="99"/>
                    <a:pt x="133115" y="794"/>
                    <a:pt x="130139" y="2182"/>
                  </a:cubicBezTo>
                  <a:cubicBezTo>
                    <a:pt x="127164" y="3571"/>
                    <a:pt x="124684" y="5555"/>
                    <a:pt x="122700" y="7935"/>
                  </a:cubicBezTo>
                  <a:cubicBezTo>
                    <a:pt x="120716" y="10316"/>
                    <a:pt x="119328" y="13192"/>
                    <a:pt x="118336" y="16466"/>
                  </a:cubicBezTo>
                  <a:cubicBezTo>
                    <a:pt x="117344" y="19640"/>
                    <a:pt x="116947" y="23112"/>
                    <a:pt x="116947" y="26881"/>
                  </a:cubicBezTo>
                  <a:cubicBezTo>
                    <a:pt x="116947" y="30650"/>
                    <a:pt x="117443" y="34122"/>
                    <a:pt x="118435" y="37296"/>
                  </a:cubicBezTo>
                  <a:cubicBezTo>
                    <a:pt x="119427" y="40470"/>
                    <a:pt x="121014" y="43247"/>
                    <a:pt x="123196" y="45529"/>
                  </a:cubicBezTo>
                  <a:cubicBezTo>
                    <a:pt x="125279" y="47909"/>
                    <a:pt x="128056" y="49695"/>
                    <a:pt x="131330" y="50885"/>
                  </a:cubicBezTo>
                  <a:cubicBezTo>
                    <a:pt x="134603" y="52175"/>
                    <a:pt x="138571" y="52869"/>
                    <a:pt x="143134" y="52770"/>
                  </a:cubicBezTo>
                  <a:cubicBezTo>
                    <a:pt x="152458" y="52770"/>
                    <a:pt x="157417" y="50687"/>
                    <a:pt x="159401" y="49497"/>
                  </a:cubicBezTo>
                  <a:cubicBezTo>
                    <a:pt x="159699" y="49298"/>
                    <a:pt x="160095" y="48901"/>
                    <a:pt x="159599" y="47909"/>
                  </a:cubicBezTo>
                  <a:lnTo>
                    <a:pt x="157516" y="41958"/>
                  </a:lnTo>
                  <a:cubicBezTo>
                    <a:pt x="157219" y="41065"/>
                    <a:pt x="156326" y="41363"/>
                    <a:pt x="156326" y="41363"/>
                  </a:cubicBezTo>
                  <a:cubicBezTo>
                    <a:pt x="153945" y="42256"/>
                    <a:pt x="150672" y="43843"/>
                    <a:pt x="143034" y="43843"/>
                  </a:cubicBezTo>
                  <a:cubicBezTo>
                    <a:pt x="137976" y="43843"/>
                    <a:pt x="134206" y="42355"/>
                    <a:pt x="132024" y="39974"/>
                  </a:cubicBezTo>
                  <a:cubicBezTo>
                    <a:pt x="129643" y="37594"/>
                    <a:pt x="128453" y="34122"/>
                    <a:pt x="128255" y="29162"/>
                  </a:cubicBezTo>
                  <a:lnTo>
                    <a:pt x="160690" y="29162"/>
                  </a:lnTo>
                  <a:cubicBezTo>
                    <a:pt x="160690" y="29162"/>
                    <a:pt x="161583" y="29162"/>
                    <a:pt x="161682" y="28369"/>
                  </a:cubicBezTo>
                  <a:cubicBezTo>
                    <a:pt x="161682" y="28071"/>
                    <a:pt x="162773" y="21723"/>
                    <a:pt x="160690" y="14383"/>
                  </a:cubicBezTo>
                  <a:lnTo>
                    <a:pt x="160690" y="14383"/>
                  </a:lnTo>
                  <a:close/>
                  <a:moveTo>
                    <a:pt x="58126" y="42355"/>
                  </a:moveTo>
                  <a:cubicBezTo>
                    <a:pt x="56837" y="41363"/>
                    <a:pt x="56638" y="41065"/>
                    <a:pt x="56242" y="40371"/>
                  </a:cubicBezTo>
                  <a:cubicBezTo>
                    <a:pt x="55547" y="39379"/>
                    <a:pt x="55250" y="37891"/>
                    <a:pt x="55250" y="36106"/>
                  </a:cubicBezTo>
                  <a:cubicBezTo>
                    <a:pt x="55250" y="33229"/>
                    <a:pt x="56242" y="31245"/>
                    <a:pt x="58225" y="29857"/>
                  </a:cubicBezTo>
                  <a:cubicBezTo>
                    <a:pt x="58225" y="29857"/>
                    <a:pt x="61003" y="27377"/>
                    <a:pt x="67649" y="27476"/>
                  </a:cubicBezTo>
                  <a:cubicBezTo>
                    <a:pt x="70624" y="27476"/>
                    <a:pt x="73501" y="27774"/>
                    <a:pt x="76477" y="28170"/>
                  </a:cubicBezTo>
                  <a:lnTo>
                    <a:pt x="76477" y="42950"/>
                  </a:lnTo>
                  <a:lnTo>
                    <a:pt x="76477" y="42950"/>
                  </a:lnTo>
                  <a:cubicBezTo>
                    <a:pt x="76477" y="42950"/>
                    <a:pt x="72410" y="43843"/>
                    <a:pt x="67649" y="44140"/>
                  </a:cubicBezTo>
                  <a:cubicBezTo>
                    <a:pt x="61102" y="44537"/>
                    <a:pt x="58126" y="42256"/>
                    <a:pt x="58126" y="42256"/>
                  </a:cubicBezTo>
                  <a:lnTo>
                    <a:pt x="58126" y="42256"/>
                  </a:lnTo>
                  <a:close/>
                  <a:moveTo>
                    <a:pt x="71120" y="19541"/>
                  </a:moveTo>
                  <a:cubicBezTo>
                    <a:pt x="69831" y="19541"/>
                    <a:pt x="68145" y="19342"/>
                    <a:pt x="66062" y="19342"/>
                  </a:cubicBezTo>
                  <a:cubicBezTo>
                    <a:pt x="63284" y="19342"/>
                    <a:pt x="60606" y="19640"/>
                    <a:pt x="58126" y="20433"/>
                  </a:cubicBezTo>
                  <a:cubicBezTo>
                    <a:pt x="55646" y="21128"/>
                    <a:pt x="53365" y="22120"/>
                    <a:pt x="51381" y="23608"/>
                  </a:cubicBezTo>
                  <a:cubicBezTo>
                    <a:pt x="49397" y="24996"/>
                    <a:pt x="47810" y="26881"/>
                    <a:pt x="46620" y="28964"/>
                  </a:cubicBezTo>
                  <a:cubicBezTo>
                    <a:pt x="45529" y="31047"/>
                    <a:pt x="44934" y="33626"/>
                    <a:pt x="44934" y="36502"/>
                  </a:cubicBezTo>
                  <a:cubicBezTo>
                    <a:pt x="44934" y="39379"/>
                    <a:pt x="45430" y="41859"/>
                    <a:pt x="46422" y="43942"/>
                  </a:cubicBezTo>
                  <a:cubicBezTo>
                    <a:pt x="47414" y="46025"/>
                    <a:pt x="48901" y="47711"/>
                    <a:pt x="50687" y="49001"/>
                  </a:cubicBezTo>
                  <a:cubicBezTo>
                    <a:pt x="52472" y="50290"/>
                    <a:pt x="54655" y="51282"/>
                    <a:pt x="57234" y="51877"/>
                  </a:cubicBezTo>
                  <a:cubicBezTo>
                    <a:pt x="59713" y="52472"/>
                    <a:pt x="62689" y="52770"/>
                    <a:pt x="65863" y="52770"/>
                  </a:cubicBezTo>
                  <a:cubicBezTo>
                    <a:pt x="69236" y="52770"/>
                    <a:pt x="72509" y="52571"/>
                    <a:pt x="75683" y="51976"/>
                  </a:cubicBezTo>
                  <a:cubicBezTo>
                    <a:pt x="78461" y="51480"/>
                    <a:pt x="81139" y="50984"/>
                    <a:pt x="83817" y="50389"/>
                  </a:cubicBezTo>
                  <a:cubicBezTo>
                    <a:pt x="84908" y="50191"/>
                    <a:pt x="86098" y="49794"/>
                    <a:pt x="86098" y="49794"/>
                  </a:cubicBezTo>
                  <a:cubicBezTo>
                    <a:pt x="86892" y="49596"/>
                    <a:pt x="86793" y="48703"/>
                    <a:pt x="86793" y="48703"/>
                  </a:cubicBezTo>
                  <a:lnTo>
                    <a:pt x="86793" y="18946"/>
                  </a:lnTo>
                  <a:cubicBezTo>
                    <a:pt x="86793" y="12399"/>
                    <a:pt x="85007" y="7638"/>
                    <a:pt x="81635" y="4563"/>
                  </a:cubicBezTo>
                  <a:cubicBezTo>
                    <a:pt x="78262" y="1587"/>
                    <a:pt x="73303" y="99"/>
                    <a:pt x="66756" y="99"/>
                  </a:cubicBezTo>
                  <a:cubicBezTo>
                    <a:pt x="64276" y="99"/>
                    <a:pt x="60408" y="397"/>
                    <a:pt x="58027" y="893"/>
                  </a:cubicBezTo>
                  <a:cubicBezTo>
                    <a:pt x="58027" y="893"/>
                    <a:pt x="50984" y="2281"/>
                    <a:pt x="48009" y="4563"/>
                  </a:cubicBezTo>
                  <a:cubicBezTo>
                    <a:pt x="48009" y="4563"/>
                    <a:pt x="47314" y="4960"/>
                    <a:pt x="47711" y="5852"/>
                  </a:cubicBezTo>
                  <a:lnTo>
                    <a:pt x="49993" y="12101"/>
                  </a:lnTo>
                  <a:cubicBezTo>
                    <a:pt x="50290" y="12895"/>
                    <a:pt x="51084" y="12597"/>
                    <a:pt x="51084" y="12597"/>
                  </a:cubicBezTo>
                  <a:cubicBezTo>
                    <a:pt x="51084" y="12597"/>
                    <a:pt x="51282" y="12597"/>
                    <a:pt x="51679" y="12399"/>
                  </a:cubicBezTo>
                  <a:cubicBezTo>
                    <a:pt x="57829" y="8927"/>
                    <a:pt x="65764" y="9126"/>
                    <a:pt x="65764" y="9126"/>
                  </a:cubicBezTo>
                  <a:cubicBezTo>
                    <a:pt x="69236" y="9126"/>
                    <a:pt x="71914" y="9820"/>
                    <a:pt x="73699" y="11209"/>
                  </a:cubicBezTo>
                  <a:cubicBezTo>
                    <a:pt x="75485" y="12597"/>
                    <a:pt x="76378" y="14680"/>
                    <a:pt x="76378" y="18946"/>
                  </a:cubicBezTo>
                  <a:lnTo>
                    <a:pt x="76378" y="20334"/>
                  </a:lnTo>
                  <a:cubicBezTo>
                    <a:pt x="73600" y="19937"/>
                    <a:pt x="71021" y="19640"/>
                    <a:pt x="71021" y="19640"/>
                  </a:cubicBezTo>
                  <a:lnTo>
                    <a:pt x="71021" y="19640"/>
                  </a:lnTo>
                  <a:lnTo>
                    <a:pt x="71220" y="19442"/>
                  </a:lnTo>
                  <a:close/>
                  <a:moveTo>
                    <a:pt x="331697" y="2777"/>
                  </a:moveTo>
                  <a:cubicBezTo>
                    <a:pt x="331697" y="2777"/>
                    <a:pt x="331697" y="1785"/>
                    <a:pt x="331201" y="1587"/>
                  </a:cubicBezTo>
                  <a:lnTo>
                    <a:pt x="331201" y="1587"/>
                  </a:lnTo>
                  <a:cubicBezTo>
                    <a:pt x="330606" y="1389"/>
                    <a:pt x="327828" y="794"/>
                    <a:pt x="325745" y="694"/>
                  </a:cubicBezTo>
                  <a:cubicBezTo>
                    <a:pt x="321678" y="496"/>
                    <a:pt x="319397" y="1091"/>
                    <a:pt x="317413" y="2083"/>
                  </a:cubicBezTo>
                  <a:cubicBezTo>
                    <a:pt x="315429" y="2976"/>
                    <a:pt x="313148" y="4464"/>
                    <a:pt x="311958" y="6150"/>
                  </a:cubicBezTo>
                  <a:lnTo>
                    <a:pt x="311958" y="2182"/>
                  </a:lnTo>
                  <a:cubicBezTo>
                    <a:pt x="311958" y="1587"/>
                    <a:pt x="311561" y="1190"/>
                    <a:pt x="311065" y="1190"/>
                  </a:cubicBezTo>
                  <a:lnTo>
                    <a:pt x="302733" y="1190"/>
                  </a:lnTo>
                  <a:cubicBezTo>
                    <a:pt x="302138" y="1190"/>
                    <a:pt x="301840" y="1587"/>
                    <a:pt x="301840" y="2182"/>
                  </a:cubicBezTo>
                  <a:lnTo>
                    <a:pt x="301840" y="50588"/>
                  </a:lnTo>
                  <a:cubicBezTo>
                    <a:pt x="301840" y="51183"/>
                    <a:pt x="302237" y="51580"/>
                    <a:pt x="302832" y="51580"/>
                  </a:cubicBezTo>
                  <a:lnTo>
                    <a:pt x="311363" y="51580"/>
                  </a:lnTo>
                  <a:cubicBezTo>
                    <a:pt x="311958" y="51580"/>
                    <a:pt x="312354" y="51183"/>
                    <a:pt x="312354" y="50588"/>
                  </a:cubicBezTo>
                  <a:lnTo>
                    <a:pt x="312354" y="26286"/>
                  </a:lnTo>
                  <a:cubicBezTo>
                    <a:pt x="312354" y="23012"/>
                    <a:pt x="312652" y="19739"/>
                    <a:pt x="313446" y="17755"/>
                  </a:cubicBezTo>
                  <a:cubicBezTo>
                    <a:pt x="314140" y="15672"/>
                    <a:pt x="315033" y="14184"/>
                    <a:pt x="316322" y="12895"/>
                  </a:cubicBezTo>
                  <a:cubicBezTo>
                    <a:pt x="317413" y="11705"/>
                    <a:pt x="318802" y="10911"/>
                    <a:pt x="320290" y="10415"/>
                  </a:cubicBezTo>
                  <a:cubicBezTo>
                    <a:pt x="321678" y="10018"/>
                    <a:pt x="323166" y="9721"/>
                    <a:pt x="324654" y="9721"/>
                  </a:cubicBezTo>
                  <a:cubicBezTo>
                    <a:pt x="326340" y="9721"/>
                    <a:pt x="328225" y="10118"/>
                    <a:pt x="328225" y="10118"/>
                  </a:cubicBezTo>
                  <a:cubicBezTo>
                    <a:pt x="328919" y="10118"/>
                    <a:pt x="329217" y="9820"/>
                    <a:pt x="329415" y="9225"/>
                  </a:cubicBezTo>
                  <a:cubicBezTo>
                    <a:pt x="330011" y="7737"/>
                    <a:pt x="331498" y="3273"/>
                    <a:pt x="331895" y="2381"/>
                  </a:cubicBezTo>
                </a:path>
              </a:pathLst>
            </a:custGeom>
            <a:solidFill>
              <a:srgbClr val="FFFFFF"/>
            </a:solidFill>
            <a:ln w="98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0948" tIns="30474" rIns="60948" bIns="3047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200"/>
            </a:p>
          </p:txBody>
        </p:sp>
        <p:sp>
          <p:nvSpPr>
            <p:cNvPr id="31" name="Forma Livre: Forma 30">
              <a:extLst>
                <a:ext uri="{FF2B5EF4-FFF2-40B4-BE49-F238E27FC236}">
                  <a16:creationId xmlns:a16="http://schemas.microsoft.com/office/drawing/2014/main" id="{ABD5BE02-6B66-22C6-95A4-D6E0579A85F2}"/>
                </a:ext>
              </a:extLst>
            </p:cNvPr>
            <p:cNvSpPr/>
            <p:nvPr/>
          </p:nvSpPr>
          <p:spPr>
            <a:xfrm>
              <a:off x="15539049" y="9541480"/>
              <a:ext cx="155578" cy="95918"/>
            </a:xfrm>
            <a:custGeom>
              <a:avLst/>
              <a:gdLst>
                <a:gd name="connsiteX0" fmla="*/ 154937 w 155578"/>
                <a:gd name="connsiteY0" fmla="*/ 992 h 95918"/>
                <a:gd name="connsiteX1" fmla="*/ 151763 w 155578"/>
                <a:gd name="connsiteY1" fmla="*/ 298 h 95918"/>
                <a:gd name="connsiteX2" fmla="*/ 147399 w 155578"/>
                <a:gd name="connsiteY2" fmla="*/ 0 h 95918"/>
                <a:gd name="connsiteX3" fmla="*/ 133611 w 155578"/>
                <a:gd name="connsiteY3" fmla="*/ 4960 h 95918"/>
                <a:gd name="connsiteX4" fmla="*/ 127064 w 155578"/>
                <a:gd name="connsiteY4" fmla="*/ 19739 h 95918"/>
                <a:gd name="connsiteX5" fmla="*/ 126668 w 155578"/>
                <a:gd name="connsiteY5" fmla="*/ 21921 h 95918"/>
                <a:gd name="connsiteX6" fmla="*/ 119328 w 155578"/>
                <a:gd name="connsiteY6" fmla="*/ 21921 h 95918"/>
                <a:gd name="connsiteX7" fmla="*/ 118236 w 155578"/>
                <a:gd name="connsiteY7" fmla="*/ 22913 h 95918"/>
                <a:gd name="connsiteX8" fmla="*/ 117046 w 155578"/>
                <a:gd name="connsiteY8" fmla="*/ 29658 h 95918"/>
                <a:gd name="connsiteX9" fmla="*/ 118137 w 155578"/>
                <a:gd name="connsiteY9" fmla="*/ 30749 h 95918"/>
                <a:gd name="connsiteX10" fmla="*/ 125279 w 155578"/>
                <a:gd name="connsiteY10" fmla="*/ 30749 h 95918"/>
                <a:gd name="connsiteX11" fmla="*/ 118038 w 155578"/>
                <a:gd name="connsiteY11" fmla="*/ 71418 h 95918"/>
                <a:gd name="connsiteX12" fmla="*/ 116054 w 155578"/>
                <a:gd name="connsiteY12" fmla="*/ 79452 h 95918"/>
                <a:gd name="connsiteX13" fmla="*/ 113773 w 155578"/>
                <a:gd name="connsiteY13" fmla="*/ 84114 h 95918"/>
                <a:gd name="connsiteX14" fmla="*/ 110797 w 155578"/>
                <a:gd name="connsiteY14" fmla="*/ 86396 h 95918"/>
                <a:gd name="connsiteX15" fmla="*/ 106929 w 155578"/>
                <a:gd name="connsiteY15" fmla="*/ 86991 h 95918"/>
                <a:gd name="connsiteX16" fmla="*/ 104350 w 155578"/>
                <a:gd name="connsiteY16" fmla="*/ 86693 h 95918"/>
                <a:gd name="connsiteX17" fmla="*/ 102663 w 155578"/>
                <a:gd name="connsiteY17" fmla="*/ 86098 h 95918"/>
                <a:gd name="connsiteX18" fmla="*/ 101572 w 155578"/>
                <a:gd name="connsiteY18" fmla="*/ 86594 h 95918"/>
                <a:gd name="connsiteX19" fmla="*/ 99092 w 155578"/>
                <a:gd name="connsiteY19" fmla="*/ 93240 h 95918"/>
                <a:gd name="connsiteX20" fmla="*/ 99588 w 155578"/>
                <a:gd name="connsiteY20" fmla="*/ 94530 h 95918"/>
                <a:gd name="connsiteX21" fmla="*/ 102564 w 155578"/>
                <a:gd name="connsiteY21" fmla="*/ 95422 h 95918"/>
                <a:gd name="connsiteX22" fmla="*/ 107325 w 155578"/>
                <a:gd name="connsiteY22" fmla="*/ 95918 h 95918"/>
                <a:gd name="connsiteX23" fmla="*/ 115261 w 155578"/>
                <a:gd name="connsiteY23" fmla="*/ 94728 h 95918"/>
                <a:gd name="connsiteX24" fmla="*/ 121311 w 155578"/>
                <a:gd name="connsiteY24" fmla="*/ 90562 h 95918"/>
                <a:gd name="connsiteX25" fmla="*/ 125577 w 155578"/>
                <a:gd name="connsiteY25" fmla="*/ 83321 h 95918"/>
                <a:gd name="connsiteX26" fmla="*/ 128453 w 155578"/>
                <a:gd name="connsiteY26" fmla="*/ 72410 h 95918"/>
                <a:gd name="connsiteX27" fmla="*/ 135793 w 155578"/>
                <a:gd name="connsiteY27" fmla="*/ 30948 h 95918"/>
                <a:gd name="connsiteX28" fmla="*/ 146407 w 155578"/>
                <a:gd name="connsiteY28" fmla="*/ 30948 h 95918"/>
                <a:gd name="connsiteX29" fmla="*/ 147498 w 155578"/>
                <a:gd name="connsiteY29" fmla="*/ 29956 h 95918"/>
                <a:gd name="connsiteX30" fmla="*/ 148688 w 155578"/>
                <a:gd name="connsiteY30" fmla="*/ 23211 h 95918"/>
                <a:gd name="connsiteX31" fmla="*/ 147597 w 155578"/>
                <a:gd name="connsiteY31" fmla="*/ 22120 h 95918"/>
                <a:gd name="connsiteX32" fmla="*/ 137281 w 155578"/>
                <a:gd name="connsiteY32" fmla="*/ 22120 h 95918"/>
                <a:gd name="connsiteX33" fmla="*/ 138968 w 155578"/>
                <a:gd name="connsiteY33" fmla="*/ 14780 h 95918"/>
                <a:gd name="connsiteX34" fmla="*/ 141249 w 155578"/>
                <a:gd name="connsiteY34" fmla="*/ 11308 h 95918"/>
                <a:gd name="connsiteX35" fmla="*/ 143927 w 155578"/>
                <a:gd name="connsiteY35" fmla="*/ 9622 h 95918"/>
                <a:gd name="connsiteX36" fmla="*/ 147399 w 155578"/>
                <a:gd name="connsiteY36" fmla="*/ 9126 h 95918"/>
                <a:gd name="connsiteX37" fmla="*/ 150077 w 155578"/>
                <a:gd name="connsiteY37" fmla="*/ 9324 h 95918"/>
                <a:gd name="connsiteX38" fmla="*/ 151664 w 155578"/>
                <a:gd name="connsiteY38" fmla="*/ 9721 h 95918"/>
                <a:gd name="connsiteX39" fmla="*/ 153053 w 155578"/>
                <a:gd name="connsiteY39" fmla="*/ 9225 h 95918"/>
                <a:gd name="connsiteX40" fmla="*/ 155532 w 155578"/>
                <a:gd name="connsiteY40" fmla="*/ 2381 h 95918"/>
                <a:gd name="connsiteX41" fmla="*/ 154937 w 155578"/>
                <a:gd name="connsiteY41" fmla="*/ 1190 h 95918"/>
                <a:gd name="connsiteX42" fmla="*/ 10415 w 155578"/>
                <a:gd name="connsiteY42" fmla="*/ 71418 h 95918"/>
                <a:gd name="connsiteX43" fmla="*/ 9522 w 155578"/>
                <a:gd name="connsiteY43" fmla="*/ 72410 h 95918"/>
                <a:gd name="connsiteX44" fmla="*/ 893 w 155578"/>
                <a:gd name="connsiteY44" fmla="*/ 72410 h 95918"/>
                <a:gd name="connsiteX45" fmla="*/ 0 w 155578"/>
                <a:gd name="connsiteY45" fmla="*/ 71418 h 95918"/>
                <a:gd name="connsiteX46" fmla="*/ 0 w 155578"/>
                <a:gd name="connsiteY46" fmla="*/ 1984 h 95918"/>
                <a:gd name="connsiteX47" fmla="*/ 893 w 155578"/>
                <a:gd name="connsiteY47" fmla="*/ 992 h 95918"/>
                <a:gd name="connsiteX48" fmla="*/ 9522 w 155578"/>
                <a:gd name="connsiteY48" fmla="*/ 992 h 95918"/>
                <a:gd name="connsiteX49" fmla="*/ 10415 w 155578"/>
                <a:gd name="connsiteY49" fmla="*/ 1984 h 95918"/>
                <a:gd name="connsiteX50" fmla="*/ 10415 w 155578"/>
                <a:gd name="connsiteY50" fmla="*/ 71418 h 9591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</a:cxnLst>
              <a:rect l="l" t="t" r="r" b="b"/>
              <a:pathLst>
                <a:path w="155578" h="95918">
                  <a:moveTo>
                    <a:pt x="154937" y="992"/>
                  </a:moveTo>
                  <a:cubicBezTo>
                    <a:pt x="153846" y="694"/>
                    <a:pt x="152854" y="397"/>
                    <a:pt x="151763" y="298"/>
                  </a:cubicBezTo>
                  <a:cubicBezTo>
                    <a:pt x="150275" y="99"/>
                    <a:pt x="148787" y="0"/>
                    <a:pt x="147399" y="0"/>
                  </a:cubicBezTo>
                  <a:cubicBezTo>
                    <a:pt x="141547" y="0"/>
                    <a:pt x="136884" y="1587"/>
                    <a:pt x="133611" y="4960"/>
                  </a:cubicBezTo>
                  <a:cubicBezTo>
                    <a:pt x="130338" y="8233"/>
                    <a:pt x="128156" y="13192"/>
                    <a:pt x="127064" y="19739"/>
                  </a:cubicBezTo>
                  <a:lnTo>
                    <a:pt x="126668" y="21921"/>
                  </a:lnTo>
                  <a:lnTo>
                    <a:pt x="119328" y="21921"/>
                  </a:lnTo>
                  <a:cubicBezTo>
                    <a:pt x="119328" y="21921"/>
                    <a:pt x="118435" y="21921"/>
                    <a:pt x="118236" y="22913"/>
                  </a:cubicBezTo>
                  <a:lnTo>
                    <a:pt x="117046" y="29658"/>
                  </a:lnTo>
                  <a:cubicBezTo>
                    <a:pt x="117046" y="30353"/>
                    <a:pt x="117245" y="30749"/>
                    <a:pt x="118137" y="30749"/>
                  </a:cubicBezTo>
                  <a:lnTo>
                    <a:pt x="125279" y="30749"/>
                  </a:lnTo>
                  <a:lnTo>
                    <a:pt x="118038" y="71418"/>
                  </a:lnTo>
                  <a:cubicBezTo>
                    <a:pt x="117443" y="74691"/>
                    <a:pt x="116848" y="77369"/>
                    <a:pt x="116054" y="79452"/>
                  </a:cubicBezTo>
                  <a:cubicBezTo>
                    <a:pt x="115360" y="81535"/>
                    <a:pt x="114666" y="82924"/>
                    <a:pt x="113773" y="84114"/>
                  </a:cubicBezTo>
                  <a:cubicBezTo>
                    <a:pt x="112979" y="85206"/>
                    <a:pt x="112186" y="85999"/>
                    <a:pt x="110797" y="86396"/>
                  </a:cubicBezTo>
                  <a:cubicBezTo>
                    <a:pt x="109706" y="86793"/>
                    <a:pt x="108317" y="86991"/>
                    <a:pt x="106929" y="86991"/>
                  </a:cubicBezTo>
                  <a:cubicBezTo>
                    <a:pt x="106135" y="86991"/>
                    <a:pt x="105143" y="86793"/>
                    <a:pt x="104350" y="86693"/>
                  </a:cubicBezTo>
                  <a:cubicBezTo>
                    <a:pt x="103655" y="86495"/>
                    <a:pt x="103259" y="86396"/>
                    <a:pt x="102663" y="86098"/>
                  </a:cubicBezTo>
                  <a:cubicBezTo>
                    <a:pt x="102663" y="86098"/>
                    <a:pt x="101870" y="85801"/>
                    <a:pt x="101572" y="86594"/>
                  </a:cubicBezTo>
                  <a:cubicBezTo>
                    <a:pt x="101374" y="87289"/>
                    <a:pt x="99390" y="92546"/>
                    <a:pt x="99092" y="93240"/>
                  </a:cubicBezTo>
                  <a:cubicBezTo>
                    <a:pt x="98894" y="93934"/>
                    <a:pt x="99092" y="94430"/>
                    <a:pt x="99588" y="94530"/>
                  </a:cubicBezTo>
                  <a:cubicBezTo>
                    <a:pt x="100580" y="94827"/>
                    <a:pt x="101176" y="95125"/>
                    <a:pt x="102564" y="95422"/>
                  </a:cubicBezTo>
                  <a:cubicBezTo>
                    <a:pt x="104350" y="95819"/>
                    <a:pt x="105937" y="95918"/>
                    <a:pt x="107325" y="95918"/>
                  </a:cubicBezTo>
                  <a:cubicBezTo>
                    <a:pt x="110301" y="95918"/>
                    <a:pt x="112979" y="95521"/>
                    <a:pt x="115261" y="94728"/>
                  </a:cubicBezTo>
                  <a:cubicBezTo>
                    <a:pt x="117542" y="93934"/>
                    <a:pt x="119526" y="92446"/>
                    <a:pt x="121311" y="90562"/>
                  </a:cubicBezTo>
                  <a:cubicBezTo>
                    <a:pt x="123196" y="88479"/>
                    <a:pt x="124386" y="86297"/>
                    <a:pt x="125577" y="83321"/>
                  </a:cubicBezTo>
                  <a:cubicBezTo>
                    <a:pt x="126668" y="80345"/>
                    <a:pt x="127660" y="76675"/>
                    <a:pt x="128453" y="72410"/>
                  </a:cubicBezTo>
                  <a:lnTo>
                    <a:pt x="135793" y="30948"/>
                  </a:lnTo>
                  <a:lnTo>
                    <a:pt x="146407" y="30948"/>
                  </a:lnTo>
                  <a:cubicBezTo>
                    <a:pt x="146407" y="30948"/>
                    <a:pt x="147300" y="30948"/>
                    <a:pt x="147498" y="29956"/>
                  </a:cubicBezTo>
                  <a:lnTo>
                    <a:pt x="148688" y="23211"/>
                  </a:lnTo>
                  <a:cubicBezTo>
                    <a:pt x="148688" y="22516"/>
                    <a:pt x="148490" y="22120"/>
                    <a:pt x="147597" y="22120"/>
                  </a:cubicBezTo>
                  <a:lnTo>
                    <a:pt x="137281" y="22120"/>
                  </a:lnTo>
                  <a:cubicBezTo>
                    <a:pt x="137281" y="22120"/>
                    <a:pt x="137777" y="18152"/>
                    <a:pt x="138968" y="14780"/>
                  </a:cubicBezTo>
                  <a:cubicBezTo>
                    <a:pt x="139463" y="13292"/>
                    <a:pt x="140455" y="12101"/>
                    <a:pt x="141249" y="11308"/>
                  </a:cubicBezTo>
                  <a:cubicBezTo>
                    <a:pt x="141943" y="10613"/>
                    <a:pt x="142935" y="9919"/>
                    <a:pt x="143927" y="9622"/>
                  </a:cubicBezTo>
                  <a:cubicBezTo>
                    <a:pt x="145018" y="9324"/>
                    <a:pt x="146208" y="9126"/>
                    <a:pt x="147399" y="9126"/>
                  </a:cubicBezTo>
                  <a:cubicBezTo>
                    <a:pt x="148391" y="9126"/>
                    <a:pt x="149383" y="9126"/>
                    <a:pt x="150077" y="9324"/>
                  </a:cubicBezTo>
                  <a:cubicBezTo>
                    <a:pt x="151069" y="9522"/>
                    <a:pt x="151466" y="9622"/>
                    <a:pt x="151664" y="9721"/>
                  </a:cubicBezTo>
                  <a:cubicBezTo>
                    <a:pt x="152755" y="10018"/>
                    <a:pt x="152854" y="9721"/>
                    <a:pt x="153053" y="9225"/>
                  </a:cubicBezTo>
                  <a:lnTo>
                    <a:pt x="155532" y="2381"/>
                  </a:lnTo>
                  <a:cubicBezTo>
                    <a:pt x="155731" y="1686"/>
                    <a:pt x="155235" y="1289"/>
                    <a:pt x="154937" y="1190"/>
                  </a:cubicBezTo>
                  <a:moveTo>
                    <a:pt x="10415" y="71418"/>
                  </a:moveTo>
                  <a:cubicBezTo>
                    <a:pt x="10415" y="72013"/>
                    <a:pt x="10018" y="72410"/>
                    <a:pt x="9522" y="72410"/>
                  </a:cubicBezTo>
                  <a:lnTo>
                    <a:pt x="893" y="72410"/>
                  </a:lnTo>
                  <a:cubicBezTo>
                    <a:pt x="298" y="72410"/>
                    <a:pt x="0" y="72013"/>
                    <a:pt x="0" y="71418"/>
                  </a:cubicBezTo>
                  <a:lnTo>
                    <a:pt x="0" y="1984"/>
                  </a:lnTo>
                  <a:cubicBezTo>
                    <a:pt x="0" y="1389"/>
                    <a:pt x="397" y="992"/>
                    <a:pt x="893" y="992"/>
                  </a:cubicBezTo>
                  <a:lnTo>
                    <a:pt x="9522" y="992"/>
                  </a:lnTo>
                  <a:cubicBezTo>
                    <a:pt x="10118" y="992"/>
                    <a:pt x="10415" y="1389"/>
                    <a:pt x="10415" y="1984"/>
                  </a:cubicBezTo>
                  <a:lnTo>
                    <a:pt x="10415" y="71418"/>
                  </a:lnTo>
                </a:path>
              </a:pathLst>
            </a:custGeom>
            <a:solidFill>
              <a:srgbClr val="FFFFFF"/>
            </a:solidFill>
            <a:ln w="9887" cap="flat">
              <a:noFill/>
              <a:prstDash val="solid"/>
              <a:miter/>
            </a:ln>
          </p:spPr>
          <p:txBody>
            <a:bodyPr rot="0" spcFirstLastPara="0" vertOverflow="overflow" horzOverflow="overflow" vert="horz" wrap="square" lIns="60948" tIns="30474" rIns="60948" bIns="30474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endParaRPr lang="pt-BR" sz="1200"/>
            </a:p>
          </p:txBody>
        </p:sp>
      </p:grpSp>
      <p:sp>
        <p:nvSpPr>
          <p:cNvPr id="32" name="Forma Livre: Forma 31">
            <a:extLst>
              <a:ext uri="{FF2B5EF4-FFF2-40B4-BE49-F238E27FC236}">
                <a16:creationId xmlns:a16="http://schemas.microsoft.com/office/drawing/2014/main" id="{612AB3C1-FE7F-12E8-A965-5DA70DE1F819}"/>
              </a:ext>
            </a:extLst>
          </p:cNvPr>
          <p:cNvSpPr/>
          <p:nvPr/>
        </p:nvSpPr>
        <p:spPr>
          <a:xfrm>
            <a:off x="10184251" y="5985618"/>
            <a:ext cx="752785" cy="94616"/>
          </a:xfrm>
          <a:custGeom>
            <a:avLst/>
            <a:gdLst>
              <a:gd name="connsiteX0" fmla="*/ 427417 w 1026732"/>
              <a:gd name="connsiteY0" fmla="*/ 83916 h 129048"/>
              <a:gd name="connsiteX1" fmla="*/ 492784 w 1026732"/>
              <a:gd name="connsiteY1" fmla="*/ 83916 h 129048"/>
              <a:gd name="connsiteX2" fmla="*/ 458265 w 1026732"/>
              <a:gd name="connsiteY2" fmla="*/ 28071 h 129048"/>
              <a:gd name="connsiteX3" fmla="*/ 394783 w 1026732"/>
              <a:gd name="connsiteY3" fmla="*/ 128949 h 129048"/>
              <a:gd name="connsiteX4" fmla="*/ 365819 w 1026732"/>
              <a:gd name="connsiteY4" fmla="*/ 128949 h 129048"/>
              <a:gd name="connsiteX5" fmla="*/ 443089 w 1026732"/>
              <a:gd name="connsiteY5" fmla="*/ 7836 h 129048"/>
              <a:gd name="connsiteX6" fmla="*/ 458265 w 1026732"/>
              <a:gd name="connsiteY6" fmla="*/ 0 h 129048"/>
              <a:gd name="connsiteX7" fmla="*/ 473144 w 1026732"/>
              <a:gd name="connsiteY7" fmla="*/ 7638 h 129048"/>
              <a:gd name="connsiteX8" fmla="*/ 550613 w 1026732"/>
              <a:gd name="connsiteY8" fmla="*/ 128949 h 129048"/>
              <a:gd name="connsiteX9" fmla="*/ 521748 w 1026732"/>
              <a:gd name="connsiteY9" fmla="*/ 128949 h 129048"/>
              <a:gd name="connsiteX10" fmla="*/ 508159 w 1026732"/>
              <a:gd name="connsiteY10" fmla="*/ 106432 h 129048"/>
              <a:gd name="connsiteX11" fmla="*/ 441899 w 1026732"/>
              <a:gd name="connsiteY11" fmla="*/ 106432 h 129048"/>
              <a:gd name="connsiteX12" fmla="*/ 427417 w 1026732"/>
              <a:gd name="connsiteY12" fmla="*/ 83916 h 129048"/>
              <a:gd name="connsiteX13" fmla="*/ 727571 w 1026732"/>
              <a:gd name="connsiteY13" fmla="*/ 106432 h 129048"/>
              <a:gd name="connsiteX14" fmla="*/ 727571 w 1026732"/>
              <a:gd name="connsiteY14" fmla="*/ 1289 h 129048"/>
              <a:gd name="connsiteX15" fmla="*/ 702971 w 1026732"/>
              <a:gd name="connsiteY15" fmla="*/ 1289 h 129048"/>
              <a:gd name="connsiteX16" fmla="*/ 702971 w 1026732"/>
              <a:gd name="connsiteY16" fmla="*/ 116748 h 129048"/>
              <a:gd name="connsiteX17" fmla="*/ 706641 w 1026732"/>
              <a:gd name="connsiteY17" fmla="*/ 125180 h 129048"/>
              <a:gd name="connsiteX18" fmla="*/ 715568 w 1026732"/>
              <a:gd name="connsiteY18" fmla="*/ 128949 h 129048"/>
              <a:gd name="connsiteX19" fmla="*/ 827258 w 1026732"/>
              <a:gd name="connsiteY19" fmla="*/ 128949 h 129048"/>
              <a:gd name="connsiteX20" fmla="*/ 841839 w 1026732"/>
              <a:gd name="connsiteY20" fmla="*/ 106432 h 129048"/>
              <a:gd name="connsiteX21" fmla="*/ 727571 w 1026732"/>
              <a:gd name="connsiteY21" fmla="*/ 106432 h 129048"/>
              <a:gd name="connsiteX22" fmla="*/ 321877 w 1026732"/>
              <a:gd name="connsiteY22" fmla="*/ 87586 h 129048"/>
              <a:gd name="connsiteX23" fmla="*/ 364926 w 1026732"/>
              <a:gd name="connsiteY23" fmla="*/ 44438 h 129048"/>
              <a:gd name="connsiteX24" fmla="*/ 321877 w 1026732"/>
              <a:gd name="connsiteY24" fmla="*/ 1289 h 129048"/>
              <a:gd name="connsiteX25" fmla="*/ 214551 w 1026732"/>
              <a:gd name="connsiteY25" fmla="*/ 1289 h 129048"/>
              <a:gd name="connsiteX26" fmla="*/ 214551 w 1026732"/>
              <a:gd name="connsiteY26" fmla="*/ 129048 h 129048"/>
              <a:gd name="connsiteX27" fmla="*/ 239052 w 1026732"/>
              <a:gd name="connsiteY27" fmla="*/ 129048 h 129048"/>
              <a:gd name="connsiteX28" fmla="*/ 239052 w 1026732"/>
              <a:gd name="connsiteY28" fmla="*/ 23905 h 129048"/>
              <a:gd name="connsiteX29" fmla="*/ 320191 w 1026732"/>
              <a:gd name="connsiteY29" fmla="*/ 23905 h 129048"/>
              <a:gd name="connsiteX30" fmla="*/ 340822 w 1026732"/>
              <a:gd name="connsiteY30" fmla="*/ 44537 h 129048"/>
              <a:gd name="connsiteX31" fmla="*/ 320191 w 1026732"/>
              <a:gd name="connsiteY31" fmla="*/ 65268 h 129048"/>
              <a:gd name="connsiteX32" fmla="*/ 251054 w 1026732"/>
              <a:gd name="connsiteY32" fmla="*/ 65268 h 129048"/>
              <a:gd name="connsiteX33" fmla="*/ 324257 w 1026732"/>
              <a:gd name="connsiteY33" fmla="*/ 129048 h 129048"/>
              <a:gd name="connsiteX34" fmla="*/ 359867 w 1026732"/>
              <a:gd name="connsiteY34" fmla="*/ 129048 h 129048"/>
              <a:gd name="connsiteX35" fmla="*/ 310668 w 1026732"/>
              <a:gd name="connsiteY35" fmla="*/ 87685 h 129048"/>
              <a:gd name="connsiteX36" fmla="*/ 321778 w 1026732"/>
              <a:gd name="connsiteY36" fmla="*/ 87685 h 129048"/>
              <a:gd name="connsiteX37" fmla="*/ 63780 w 1026732"/>
              <a:gd name="connsiteY37" fmla="*/ 128949 h 129048"/>
              <a:gd name="connsiteX38" fmla="*/ 137876 w 1026732"/>
              <a:gd name="connsiteY38" fmla="*/ 128949 h 129048"/>
              <a:gd name="connsiteX39" fmla="*/ 201557 w 1026732"/>
              <a:gd name="connsiteY39" fmla="*/ 65169 h 129048"/>
              <a:gd name="connsiteX40" fmla="*/ 137876 w 1026732"/>
              <a:gd name="connsiteY40" fmla="*/ 1289 h 129048"/>
              <a:gd name="connsiteX41" fmla="*/ 63780 w 1026732"/>
              <a:gd name="connsiteY41" fmla="*/ 1289 h 129048"/>
              <a:gd name="connsiteX42" fmla="*/ 0 w 1026732"/>
              <a:gd name="connsiteY42" fmla="*/ 65169 h 129048"/>
              <a:gd name="connsiteX43" fmla="*/ 63780 w 1026732"/>
              <a:gd name="connsiteY43" fmla="*/ 128949 h 129048"/>
              <a:gd name="connsiteX44" fmla="*/ 136190 w 1026732"/>
              <a:gd name="connsiteY44" fmla="*/ 106432 h 129048"/>
              <a:gd name="connsiteX45" fmla="*/ 65367 w 1026732"/>
              <a:gd name="connsiteY45" fmla="*/ 106432 h 129048"/>
              <a:gd name="connsiteX46" fmla="*/ 24103 w 1026732"/>
              <a:gd name="connsiteY46" fmla="*/ 65070 h 129048"/>
              <a:gd name="connsiteX47" fmla="*/ 65367 w 1026732"/>
              <a:gd name="connsiteY47" fmla="*/ 23707 h 129048"/>
              <a:gd name="connsiteX48" fmla="*/ 136190 w 1026732"/>
              <a:gd name="connsiteY48" fmla="*/ 23707 h 129048"/>
              <a:gd name="connsiteX49" fmla="*/ 177454 w 1026732"/>
              <a:gd name="connsiteY49" fmla="*/ 65070 h 129048"/>
              <a:gd name="connsiteX50" fmla="*/ 136190 w 1026732"/>
              <a:gd name="connsiteY50" fmla="*/ 106432 h 129048"/>
              <a:gd name="connsiteX51" fmla="*/ 601796 w 1026732"/>
              <a:gd name="connsiteY51" fmla="*/ 128949 h 129048"/>
              <a:gd name="connsiteX52" fmla="*/ 677479 w 1026732"/>
              <a:gd name="connsiteY52" fmla="*/ 128949 h 129048"/>
              <a:gd name="connsiteX53" fmla="*/ 691762 w 1026732"/>
              <a:gd name="connsiteY53" fmla="*/ 106432 h 129048"/>
              <a:gd name="connsiteX54" fmla="*/ 603482 w 1026732"/>
              <a:gd name="connsiteY54" fmla="*/ 106432 h 129048"/>
              <a:gd name="connsiteX55" fmla="*/ 562119 w 1026732"/>
              <a:gd name="connsiteY55" fmla="*/ 65070 h 129048"/>
              <a:gd name="connsiteX56" fmla="*/ 603482 w 1026732"/>
              <a:gd name="connsiteY56" fmla="*/ 23707 h 129048"/>
              <a:gd name="connsiteX57" fmla="*/ 675396 w 1026732"/>
              <a:gd name="connsiteY57" fmla="*/ 23707 h 129048"/>
              <a:gd name="connsiteX58" fmla="*/ 689878 w 1026732"/>
              <a:gd name="connsiteY58" fmla="*/ 1091 h 129048"/>
              <a:gd name="connsiteX59" fmla="*/ 601796 w 1026732"/>
              <a:gd name="connsiteY59" fmla="*/ 1091 h 129048"/>
              <a:gd name="connsiteX60" fmla="*/ 537916 w 1026732"/>
              <a:gd name="connsiteY60" fmla="*/ 64970 h 129048"/>
              <a:gd name="connsiteX61" fmla="*/ 601796 w 1026732"/>
              <a:gd name="connsiteY61" fmla="*/ 128751 h 129048"/>
              <a:gd name="connsiteX62" fmla="*/ 901652 w 1026732"/>
              <a:gd name="connsiteY62" fmla="*/ 106432 h 129048"/>
              <a:gd name="connsiteX63" fmla="*/ 861975 w 1026732"/>
              <a:gd name="connsiteY63" fmla="*/ 76377 h 129048"/>
              <a:gd name="connsiteX64" fmla="*/ 966722 w 1026732"/>
              <a:gd name="connsiteY64" fmla="*/ 76377 h 129048"/>
              <a:gd name="connsiteX65" fmla="*/ 981204 w 1026732"/>
              <a:gd name="connsiteY65" fmla="*/ 53861 h 129048"/>
              <a:gd name="connsiteX66" fmla="*/ 861975 w 1026732"/>
              <a:gd name="connsiteY66" fmla="*/ 53861 h 129048"/>
              <a:gd name="connsiteX67" fmla="*/ 901652 w 1026732"/>
              <a:gd name="connsiteY67" fmla="*/ 23806 h 129048"/>
              <a:gd name="connsiteX68" fmla="*/ 973566 w 1026732"/>
              <a:gd name="connsiteY68" fmla="*/ 23806 h 129048"/>
              <a:gd name="connsiteX69" fmla="*/ 987949 w 1026732"/>
              <a:gd name="connsiteY69" fmla="*/ 1190 h 129048"/>
              <a:gd name="connsiteX70" fmla="*/ 899966 w 1026732"/>
              <a:gd name="connsiteY70" fmla="*/ 1190 h 129048"/>
              <a:gd name="connsiteX71" fmla="*/ 836186 w 1026732"/>
              <a:gd name="connsiteY71" fmla="*/ 65070 h 129048"/>
              <a:gd name="connsiteX72" fmla="*/ 899966 w 1026732"/>
              <a:gd name="connsiteY72" fmla="*/ 128850 h 129048"/>
              <a:gd name="connsiteX73" fmla="*/ 975649 w 1026732"/>
              <a:gd name="connsiteY73" fmla="*/ 128850 h 129048"/>
              <a:gd name="connsiteX74" fmla="*/ 990032 w 1026732"/>
              <a:gd name="connsiteY74" fmla="*/ 106333 h 129048"/>
              <a:gd name="connsiteX75" fmla="*/ 901652 w 1026732"/>
              <a:gd name="connsiteY75" fmla="*/ 106333 h 129048"/>
              <a:gd name="connsiteX76" fmla="*/ 1001141 w 1026732"/>
              <a:gd name="connsiteY76" fmla="*/ 14879 h 129048"/>
              <a:gd name="connsiteX77" fmla="*/ 1012449 w 1026732"/>
              <a:gd name="connsiteY77" fmla="*/ 3571 h 129048"/>
              <a:gd name="connsiteX78" fmla="*/ 1023658 w 1026732"/>
              <a:gd name="connsiteY78" fmla="*/ 14879 h 129048"/>
              <a:gd name="connsiteX79" fmla="*/ 1012449 w 1026732"/>
              <a:gd name="connsiteY79" fmla="*/ 26087 h 129048"/>
              <a:gd name="connsiteX80" fmla="*/ 1001141 w 1026732"/>
              <a:gd name="connsiteY80" fmla="*/ 14879 h 129048"/>
              <a:gd name="connsiteX81" fmla="*/ 1012449 w 1026732"/>
              <a:gd name="connsiteY81" fmla="*/ 29262 h 129048"/>
              <a:gd name="connsiteX82" fmla="*/ 1026733 w 1026732"/>
              <a:gd name="connsiteY82" fmla="*/ 14978 h 129048"/>
              <a:gd name="connsiteX83" fmla="*/ 1012449 w 1026732"/>
              <a:gd name="connsiteY83" fmla="*/ 595 h 129048"/>
              <a:gd name="connsiteX84" fmla="*/ 998066 w 1026732"/>
              <a:gd name="connsiteY84" fmla="*/ 14978 h 129048"/>
              <a:gd name="connsiteX85" fmla="*/ 1012449 w 1026732"/>
              <a:gd name="connsiteY85" fmla="*/ 29262 h 129048"/>
              <a:gd name="connsiteX86" fmla="*/ 1011060 w 1026732"/>
              <a:gd name="connsiteY86" fmla="*/ 6447 h 129048"/>
              <a:gd name="connsiteX87" fmla="*/ 1015326 w 1026732"/>
              <a:gd name="connsiteY87" fmla="*/ 6844 h 129048"/>
              <a:gd name="connsiteX88" fmla="*/ 1018401 w 1026732"/>
              <a:gd name="connsiteY88" fmla="*/ 11308 h 129048"/>
              <a:gd name="connsiteX89" fmla="*/ 1018202 w 1026732"/>
              <a:gd name="connsiteY89" fmla="*/ 12597 h 129048"/>
              <a:gd name="connsiteX90" fmla="*/ 1016218 w 1026732"/>
              <a:gd name="connsiteY90" fmla="*/ 15375 h 129048"/>
              <a:gd name="connsiteX91" fmla="*/ 1015623 w 1026732"/>
              <a:gd name="connsiteY91" fmla="*/ 15771 h 129048"/>
              <a:gd name="connsiteX92" fmla="*/ 1019293 w 1026732"/>
              <a:gd name="connsiteY92" fmla="*/ 22417 h 129048"/>
              <a:gd name="connsiteX93" fmla="*/ 1015722 w 1026732"/>
              <a:gd name="connsiteY93" fmla="*/ 22417 h 129048"/>
              <a:gd name="connsiteX94" fmla="*/ 1012449 w 1026732"/>
              <a:gd name="connsiteY94" fmla="*/ 16267 h 129048"/>
              <a:gd name="connsiteX95" fmla="*/ 1010267 w 1026732"/>
              <a:gd name="connsiteY95" fmla="*/ 16267 h 129048"/>
              <a:gd name="connsiteX96" fmla="*/ 1010267 w 1026732"/>
              <a:gd name="connsiteY96" fmla="*/ 22417 h 129048"/>
              <a:gd name="connsiteX97" fmla="*/ 1007093 w 1026732"/>
              <a:gd name="connsiteY97" fmla="*/ 22417 h 129048"/>
              <a:gd name="connsiteX98" fmla="*/ 1007093 w 1026732"/>
              <a:gd name="connsiteY98" fmla="*/ 6348 h 129048"/>
              <a:gd name="connsiteX99" fmla="*/ 1011159 w 1026732"/>
              <a:gd name="connsiteY99" fmla="*/ 6348 h 129048"/>
              <a:gd name="connsiteX100" fmla="*/ 1012251 w 1026732"/>
              <a:gd name="connsiteY100" fmla="*/ 13688 h 129048"/>
              <a:gd name="connsiteX101" fmla="*/ 1014829 w 1026732"/>
              <a:gd name="connsiteY101" fmla="*/ 12697 h 129048"/>
              <a:gd name="connsiteX102" fmla="*/ 1015326 w 1026732"/>
              <a:gd name="connsiteY102" fmla="*/ 11308 h 129048"/>
              <a:gd name="connsiteX103" fmla="*/ 1014135 w 1026732"/>
              <a:gd name="connsiteY103" fmla="*/ 9324 h 129048"/>
              <a:gd name="connsiteX104" fmla="*/ 1011159 w 1026732"/>
              <a:gd name="connsiteY104" fmla="*/ 9026 h 129048"/>
              <a:gd name="connsiteX105" fmla="*/ 1010366 w 1026732"/>
              <a:gd name="connsiteY105" fmla="*/ 9026 h 129048"/>
              <a:gd name="connsiteX106" fmla="*/ 1010366 w 1026732"/>
              <a:gd name="connsiteY106" fmla="*/ 13688 h 129048"/>
              <a:gd name="connsiteX107" fmla="*/ 1012350 w 1026732"/>
              <a:gd name="connsiteY107" fmla="*/ 13688 h 12904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</a:cxnLst>
            <a:rect l="l" t="t" r="r" b="b"/>
            <a:pathLst>
              <a:path w="1026732" h="129048">
                <a:moveTo>
                  <a:pt x="427417" y="83916"/>
                </a:moveTo>
                <a:lnTo>
                  <a:pt x="492784" y="83916"/>
                </a:lnTo>
                <a:lnTo>
                  <a:pt x="458265" y="28071"/>
                </a:lnTo>
                <a:lnTo>
                  <a:pt x="394783" y="128949"/>
                </a:lnTo>
                <a:lnTo>
                  <a:pt x="365819" y="128949"/>
                </a:lnTo>
                <a:lnTo>
                  <a:pt x="443089" y="7836"/>
                </a:lnTo>
                <a:cubicBezTo>
                  <a:pt x="446362" y="2976"/>
                  <a:pt x="452016" y="0"/>
                  <a:pt x="458265" y="0"/>
                </a:cubicBezTo>
                <a:cubicBezTo>
                  <a:pt x="464514" y="0"/>
                  <a:pt x="469871" y="2877"/>
                  <a:pt x="473144" y="7638"/>
                </a:cubicBezTo>
                <a:lnTo>
                  <a:pt x="550613" y="128949"/>
                </a:lnTo>
                <a:lnTo>
                  <a:pt x="521748" y="128949"/>
                </a:lnTo>
                <a:lnTo>
                  <a:pt x="508159" y="106432"/>
                </a:lnTo>
                <a:lnTo>
                  <a:pt x="441899" y="106432"/>
                </a:lnTo>
                <a:lnTo>
                  <a:pt x="427417" y="83916"/>
                </a:lnTo>
                <a:close/>
                <a:moveTo>
                  <a:pt x="727571" y="106432"/>
                </a:moveTo>
                <a:lnTo>
                  <a:pt x="727571" y="1289"/>
                </a:lnTo>
                <a:lnTo>
                  <a:pt x="702971" y="1289"/>
                </a:lnTo>
                <a:lnTo>
                  <a:pt x="702971" y="116748"/>
                </a:lnTo>
                <a:cubicBezTo>
                  <a:pt x="702971" y="119923"/>
                  <a:pt x="704261" y="122997"/>
                  <a:pt x="706641" y="125180"/>
                </a:cubicBezTo>
                <a:cubicBezTo>
                  <a:pt x="709022" y="127560"/>
                  <a:pt x="712196" y="128949"/>
                  <a:pt x="715568" y="128949"/>
                </a:cubicBezTo>
                <a:lnTo>
                  <a:pt x="827258" y="128949"/>
                </a:lnTo>
                <a:lnTo>
                  <a:pt x="841839" y="106432"/>
                </a:lnTo>
                <a:lnTo>
                  <a:pt x="727571" y="106432"/>
                </a:lnTo>
                <a:close/>
                <a:moveTo>
                  <a:pt x="321877" y="87586"/>
                </a:moveTo>
                <a:cubicBezTo>
                  <a:pt x="345782" y="87586"/>
                  <a:pt x="364926" y="68244"/>
                  <a:pt x="364926" y="44438"/>
                </a:cubicBezTo>
                <a:cubicBezTo>
                  <a:pt x="364926" y="20632"/>
                  <a:pt x="345782" y="1289"/>
                  <a:pt x="321877" y="1289"/>
                </a:cubicBezTo>
                <a:lnTo>
                  <a:pt x="214551" y="1289"/>
                </a:lnTo>
                <a:lnTo>
                  <a:pt x="214551" y="129048"/>
                </a:lnTo>
                <a:lnTo>
                  <a:pt x="239052" y="129048"/>
                </a:lnTo>
                <a:lnTo>
                  <a:pt x="239052" y="23905"/>
                </a:lnTo>
                <a:lnTo>
                  <a:pt x="320191" y="23905"/>
                </a:lnTo>
                <a:cubicBezTo>
                  <a:pt x="331598" y="23905"/>
                  <a:pt x="340822" y="33130"/>
                  <a:pt x="340822" y="44537"/>
                </a:cubicBezTo>
                <a:cubicBezTo>
                  <a:pt x="340822" y="55944"/>
                  <a:pt x="331598" y="65268"/>
                  <a:pt x="320191" y="65268"/>
                </a:cubicBezTo>
                <a:lnTo>
                  <a:pt x="251054" y="65268"/>
                </a:lnTo>
                <a:cubicBezTo>
                  <a:pt x="251054" y="65268"/>
                  <a:pt x="324257" y="129048"/>
                  <a:pt x="324257" y="129048"/>
                </a:cubicBezTo>
                <a:lnTo>
                  <a:pt x="359867" y="129048"/>
                </a:lnTo>
                <a:lnTo>
                  <a:pt x="310668" y="87685"/>
                </a:lnTo>
                <a:lnTo>
                  <a:pt x="321778" y="87685"/>
                </a:lnTo>
                <a:close/>
                <a:moveTo>
                  <a:pt x="63780" y="128949"/>
                </a:moveTo>
                <a:lnTo>
                  <a:pt x="137876" y="128949"/>
                </a:lnTo>
                <a:cubicBezTo>
                  <a:pt x="173089" y="128949"/>
                  <a:pt x="201557" y="100382"/>
                  <a:pt x="201557" y="65169"/>
                </a:cubicBezTo>
                <a:cubicBezTo>
                  <a:pt x="201557" y="29956"/>
                  <a:pt x="173189" y="1289"/>
                  <a:pt x="137876" y="1289"/>
                </a:cubicBezTo>
                <a:lnTo>
                  <a:pt x="63780" y="1289"/>
                </a:lnTo>
                <a:cubicBezTo>
                  <a:pt x="28567" y="1289"/>
                  <a:pt x="0" y="29857"/>
                  <a:pt x="0" y="65169"/>
                </a:cubicBezTo>
                <a:cubicBezTo>
                  <a:pt x="0" y="100481"/>
                  <a:pt x="28567" y="128949"/>
                  <a:pt x="63780" y="128949"/>
                </a:cubicBezTo>
                <a:moveTo>
                  <a:pt x="136190" y="106432"/>
                </a:moveTo>
                <a:lnTo>
                  <a:pt x="65367" y="106432"/>
                </a:lnTo>
                <a:cubicBezTo>
                  <a:pt x="42553" y="106432"/>
                  <a:pt x="24103" y="87884"/>
                  <a:pt x="24103" y="65070"/>
                </a:cubicBezTo>
                <a:cubicBezTo>
                  <a:pt x="24103" y="42256"/>
                  <a:pt x="42553" y="23707"/>
                  <a:pt x="65367" y="23707"/>
                </a:cubicBezTo>
                <a:lnTo>
                  <a:pt x="136190" y="23707"/>
                </a:lnTo>
                <a:cubicBezTo>
                  <a:pt x="159103" y="23707"/>
                  <a:pt x="177454" y="42156"/>
                  <a:pt x="177454" y="65070"/>
                </a:cubicBezTo>
                <a:cubicBezTo>
                  <a:pt x="177454" y="87983"/>
                  <a:pt x="159004" y="106432"/>
                  <a:pt x="136190" y="106432"/>
                </a:cubicBezTo>
                <a:moveTo>
                  <a:pt x="601796" y="128949"/>
                </a:moveTo>
                <a:lnTo>
                  <a:pt x="677479" y="128949"/>
                </a:lnTo>
                <a:lnTo>
                  <a:pt x="691762" y="106432"/>
                </a:lnTo>
                <a:lnTo>
                  <a:pt x="603482" y="106432"/>
                </a:lnTo>
                <a:cubicBezTo>
                  <a:pt x="580569" y="106432"/>
                  <a:pt x="562119" y="87884"/>
                  <a:pt x="562119" y="65070"/>
                </a:cubicBezTo>
                <a:cubicBezTo>
                  <a:pt x="562119" y="42256"/>
                  <a:pt x="580569" y="23707"/>
                  <a:pt x="603482" y="23707"/>
                </a:cubicBezTo>
                <a:lnTo>
                  <a:pt x="675396" y="23707"/>
                </a:lnTo>
                <a:lnTo>
                  <a:pt x="689878" y="1091"/>
                </a:lnTo>
                <a:lnTo>
                  <a:pt x="601796" y="1091"/>
                </a:lnTo>
                <a:cubicBezTo>
                  <a:pt x="566583" y="1091"/>
                  <a:pt x="537916" y="29658"/>
                  <a:pt x="537916" y="64970"/>
                </a:cubicBezTo>
                <a:cubicBezTo>
                  <a:pt x="537916" y="100283"/>
                  <a:pt x="566583" y="128751"/>
                  <a:pt x="601796" y="128751"/>
                </a:cubicBezTo>
                <a:moveTo>
                  <a:pt x="901652" y="106432"/>
                </a:moveTo>
                <a:cubicBezTo>
                  <a:pt x="882806" y="106432"/>
                  <a:pt x="866836" y="93736"/>
                  <a:pt x="861975" y="76377"/>
                </a:cubicBezTo>
                <a:lnTo>
                  <a:pt x="966722" y="76377"/>
                </a:lnTo>
                <a:lnTo>
                  <a:pt x="981204" y="53861"/>
                </a:lnTo>
                <a:lnTo>
                  <a:pt x="861975" y="53861"/>
                </a:lnTo>
                <a:cubicBezTo>
                  <a:pt x="866836" y="36502"/>
                  <a:pt x="882806" y="23806"/>
                  <a:pt x="901652" y="23806"/>
                </a:cubicBezTo>
                <a:lnTo>
                  <a:pt x="973566" y="23806"/>
                </a:lnTo>
                <a:lnTo>
                  <a:pt x="987949" y="1190"/>
                </a:lnTo>
                <a:lnTo>
                  <a:pt x="899966" y="1190"/>
                </a:lnTo>
                <a:cubicBezTo>
                  <a:pt x="864753" y="1190"/>
                  <a:pt x="836186" y="29757"/>
                  <a:pt x="836186" y="65070"/>
                </a:cubicBezTo>
                <a:cubicBezTo>
                  <a:pt x="836186" y="100382"/>
                  <a:pt x="864753" y="128850"/>
                  <a:pt x="899966" y="128850"/>
                </a:cubicBezTo>
                <a:lnTo>
                  <a:pt x="975649" y="128850"/>
                </a:lnTo>
                <a:lnTo>
                  <a:pt x="990032" y="106333"/>
                </a:lnTo>
                <a:lnTo>
                  <a:pt x="901652" y="106333"/>
                </a:lnTo>
                <a:close/>
                <a:moveTo>
                  <a:pt x="1001141" y="14879"/>
                </a:moveTo>
                <a:cubicBezTo>
                  <a:pt x="1001141" y="8630"/>
                  <a:pt x="1006200" y="3571"/>
                  <a:pt x="1012449" y="3571"/>
                </a:cubicBezTo>
                <a:cubicBezTo>
                  <a:pt x="1018698" y="3571"/>
                  <a:pt x="1023658" y="8630"/>
                  <a:pt x="1023658" y="14879"/>
                </a:cubicBezTo>
                <a:cubicBezTo>
                  <a:pt x="1023658" y="21128"/>
                  <a:pt x="1018698" y="26087"/>
                  <a:pt x="1012449" y="26087"/>
                </a:cubicBezTo>
                <a:cubicBezTo>
                  <a:pt x="1006200" y="26087"/>
                  <a:pt x="1001141" y="21029"/>
                  <a:pt x="1001141" y="14879"/>
                </a:cubicBezTo>
                <a:moveTo>
                  <a:pt x="1012449" y="29262"/>
                </a:moveTo>
                <a:cubicBezTo>
                  <a:pt x="1020384" y="29262"/>
                  <a:pt x="1026733" y="22913"/>
                  <a:pt x="1026733" y="14978"/>
                </a:cubicBezTo>
                <a:cubicBezTo>
                  <a:pt x="1026733" y="7043"/>
                  <a:pt x="1020384" y="595"/>
                  <a:pt x="1012449" y="595"/>
                </a:cubicBezTo>
                <a:cubicBezTo>
                  <a:pt x="1004514" y="595"/>
                  <a:pt x="998066" y="7043"/>
                  <a:pt x="998066" y="14978"/>
                </a:cubicBezTo>
                <a:cubicBezTo>
                  <a:pt x="998066" y="22913"/>
                  <a:pt x="1004414" y="29262"/>
                  <a:pt x="1012449" y="29262"/>
                </a:cubicBezTo>
                <a:moveTo>
                  <a:pt x="1011060" y="6447"/>
                </a:moveTo>
                <a:cubicBezTo>
                  <a:pt x="1013243" y="6447"/>
                  <a:pt x="1014234" y="6447"/>
                  <a:pt x="1015326" y="6844"/>
                </a:cubicBezTo>
                <a:cubicBezTo>
                  <a:pt x="1018103" y="7737"/>
                  <a:pt x="1018401" y="10415"/>
                  <a:pt x="1018401" y="11308"/>
                </a:cubicBezTo>
                <a:cubicBezTo>
                  <a:pt x="1018401" y="11506"/>
                  <a:pt x="1018401" y="12101"/>
                  <a:pt x="1018202" y="12597"/>
                </a:cubicBezTo>
                <a:cubicBezTo>
                  <a:pt x="1018103" y="13192"/>
                  <a:pt x="1017706" y="14581"/>
                  <a:pt x="1016218" y="15375"/>
                </a:cubicBezTo>
                <a:cubicBezTo>
                  <a:pt x="1016020" y="15474"/>
                  <a:pt x="1015921" y="15573"/>
                  <a:pt x="1015623" y="15771"/>
                </a:cubicBezTo>
                <a:lnTo>
                  <a:pt x="1019293" y="22417"/>
                </a:lnTo>
                <a:lnTo>
                  <a:pt x="1015722" y="22417"/>
                </a:lnTo>
                <a:lnTo>
                  <a:pt x="1012449" y="16267"/>
                </a:lnTo>
                <a:lnTo>
                  <a:pt x="1010267" y="16267"/>
                </a:lnTo>
                <a:lnTo>
                  <a:pt x="1010267" y="22417"/>
                </a:lnTo>
                <a:lnTo>
                  <a:pt x="1007093" y="22417"/>
                </a:lnTo>
                <a:lnTo>
                  <a:pt x="1007093" y="6348"/>
                </a:lnTo>
                <a:lnTo>
                  <a:pt x="1011159" y="6348"/>
                </a:lnTo>
                <a:close/>
                <a:moveTo>
                  <a:pt x="1012251" y="13688"/>
                </a:moveTo>
                <a:cubicBezTo>
                  <a:pt x="1013243" y="13688"/>
                  <a:pt x="1014234" y="13688"/>
                  <a:pt x="1014829" y="12697"/>
                </a:cubicBezTo>
                <a:cubicBezTo>
                  <a:pt x="1015226" y="12300"/>
                  <a:pt x="1015326" y="11903"/>
                  <a:pt x="1015326" y="11308"/>
                </a:cubicBezTo>
                <a:cubicBezTo>
                  <a:pt x="1015326" y="10415"/>
                  <a:pt x="1014829" y="9721"/>
                  <a:pt x="1014135" y="9324"/>
                </a:cubicBezTo>
                <a:cubicBezTo>
                  <a:pt x="1013342" y="9026"/>
                  <a:pt x="1012647" y="9026"/>
                  <a:pt x="1011159" y="9026"/>
                </a:cubicBezTo>
                <a:lnTo>
                  <a:pt x="1010366" y="9026"/>
                </a:lnTo>
                <a:lnTo>
                  <a:pt x="1010366" y="13688"/>
                </a:lnTo>
                <a:lnTo>
                  <a:pt x="1012350" y="13688"/>
                </a:lnTo>
                <a:close/>
              </a:path>
            </a:pathLst>
          </a:custGeom>
          <a:solidFill>
            <a:srgbClr val="4B4A49"/>
          </a:solidFill>
          <a:ln w="9887" cap="flat">
            <a:noFill/>
            <a:prstDash val="solid"/>
            <a:miter/>
          </a:ln>
        </p:spPr>
        <p:txBody>
          <a:bodyPr rot="0" spcFirstLastPara="0" vertOverflow="overflow" horzOverflow="overflow" vert="horz" wrap="square" lIns="60948" tIns="30474" rIns="60948" bIns="30474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endParaRPr lang="pt-BR" sz="1200"/>
          </a:p>
        </p:txBody>
      </p:sp>
      <p:grpSp>
        <p:nvGrpSpPr>
          <p:cNvPr id="33" name="Gráfico 25">
            <a:extLst>
              <a:ext uri="{FF2B5EF4-FFF2-40B4-BE49-F238E27FC236}">
                <a16:creationId xmlns:a16="http://schemas.microsoft.com/office/drawing/2014/main" id="{106D4A47-DB81-89B7-9829-C9ABA8FE0DE3}"/>
              </a:ext>
            </a:extLst>
          </p:cNvPr>
          <p:cNvGrpSpPr/>
          <p:nvPr/>
        </p:nvGrpSpPr>
        <p:grpSpPr>
          <a:xfrm>
            <a:off x="10159454" y="5591700"/>
            <a:ext cx="845148" cy="177743"/>
            <a:chOff x="14619475" y="6791209"/>
            <a:chExt cx="1106900" cy="232791"/>
          </a:xfrm>
          <a:solidFill>
            <a:srgbClr val="4B4A49"/>
          </a:solidFill>
        </p:grpSpPr>
        <p:sp>
          <p:nvSpPr>
            <p:cNvPr id="34" name="Forma Livre: Forma 33">
              <a:extLst>
                <a:ext uri="{FF2B5EF4-FFF2-40B4-BE49-F238E27FC236}">
                  <a16:creationId xmlns:a16="http://schemas.microsoft.com/office/drawing/2014/main" id="{F66CA755-5ECC-32C5-4D80-5A066F20BB40}"/>
                </a:ext>
              </a:extLst>
            </p:cNvPr>
            <p:cNvSpPr/>
            <p:nvPr/>
          </p:nvSpPr>
          <p:spPr>
            <a:xfrm>
              <a:off x="14926560" y="6827499"/>
              <a:ext cx="799814" cy="152971"/>
            </a:xfrm>
            <a:custGeom>
              <a:avLst/>
              <a:gdLst>
                <a:gd name="connsiteX0" fmla="*/ 153162 w 799814"/>
                <a:gd name="connsiteY0" fmla="*/ 10382 h 152971"/>
                <a:gd name="connsiteX1" fmla="*/ 153162 w 799814"/>
                <a:gd name="connsiteY1" fmla="*/ 150209 h 152971"/>
                <a:gd name="connsiteX2" fmla="*/ 128588 w 799814"/>
                <a:gd name="connsiteY2" fmla="*/ 150209 h 152971"/>
                <a:gd name="connsiteX3" fmla="*/ 128588 w 799814"/>
                <a:gd name="connsiteY3" fmla="*/ 40386 h 152971"/>
                <a:gd name="connsiteX4" fmla="*/ 128206 w 799814"/>
                <a:gd name="connsiteY4" fmla="*/ 40386 h 152971"/>
                <a:gd name="connsiteX5" fmla="*/ 84296 w 799814"/>
                <a:gd name="connsiteY5" fmla="*/ 150019 h 152971"/>
                <a:gd name="connsiteX6" fmla="*/ 67913 w 799814"/>
                <a:gd name="connsiteY6" fmla="*/ 150019 h 152971"/>
                <a:gd name="connsiteX7" fmla="*/ 22955 w 799814"/>
                <a:gd name="connsiteY7" fmla="*/ 40386 h 152971"/>
                <a:gd name="connsiteX8" fmla="*/ 22574 w 799814"/>
                <a:gd name="connsiteY8" fmla="*/ 40386 h 152971"/>
                <a:gd name="connsiteX9" fmla="*/ 22574 w 799814"/>
                <a:gd name="connsiteY9" fmla="*/ 150019 h 152971"/>
                <a:gd name="connsiteX10" fmla="*/ 0 w 799814"/>
                <a:gd name="connsiteY10" fmla="*/ 150019 h 152971"/>
                <a:gd name="connsiteX11" fmla="*/ 0 w 799814"/>
                <a:gd name="connsiteY11" fmla="*/ 10382 h 152971"/>
                <a:gd name="connsiteX12" fmla="*/ 35433 w 799814"/>
                <a:gd name="connsiteY12" fmla="*/ 10382 h 152971"/>
                <a:gd name="connsiteX13" fmla="*/ 76105 w 799814"/>
                <a:gd name="connsiteY13" fmla="*/ 113919 h 152971"/>
                <a:gd name="connsiteX14" fmla="*/ 76772 w 799814"/>
                <a:gd name="connsiteY14" fmla="*/ 113919 h 152971"/>
                <a:gd name="connsiteX15" fmla="*/ 119729 w 799814"/>
                <a:gd name="connsiteY15" fmla="*/ 10382 h 152971"/>
                <a:gd name="connsiteX16" fmla="*/ 153257 w 799814"/>
                <a:gd name="connsiteY16" fmla="*/ 10382 h 152971"/>
                <a:gd name="connsiteX17" fmla="*/ 153162 w 799814"/>
                <a:gd name="connsiteY17" fmla="*/ 10382 h 152971"/>
                <a:gd name="connsiteX18" fmla="*/ 173546 w 799814"/>
                <a:gd name="connsiteY18" fmla="*/ 20955 h 152971"/>
                <a:gd name="connsiteX19" fmla="*/ 177832 w 799814"/>
                <a:gd name="connsiteY19" fmla="*/ 11239 h 152971"/>
                <a:gd name="connsiteX20" fmla="*/ 187928 w 799814"/>
                <a:gd name="connsiteY20" fmla="*/ 7430 h 152971"/>
                <a:gd name="connsiteX21" fmla="*/ 198406 w 799814"/>
                <a:gd name="connsiteY21" fmla="*/ 11239 h 152971"/>
                <a:gd name="connsiteX22" fmla="*/ 202692 w 799814"/>
                <a:gd name="connsiteY22" fmla="*/ 20955 h 152971"/>
                <a:gd name="connsiteX23" fmla="*/ 198406 w 799814"/>
                <a:gd name="connsiteY23" fmla="*/ 30671 h 152971"/>
                <a:gd name="connsiteX24" fmla="*/ 187928 w 799814"/>
                <a:gd name="connsiteY24" fmla="*/ 34481 h 152971"/>
                <a:gd name="connsiteX25" fmla="*/ 177832 w 799814"/>
                <a:gd name="connsiteY25" fmla="*/ 30671 h 152971"/>
                <a:gd name="connsiteX26" fmla="*/ 173546 w 799814"/>
                <a:gd name="connsiteY26" fmla="*/ 20955 h 152971"/>
                <a:gd name="connsiteX27" fmla="*/ 200216 w 799814"/>
                <a:gd name="connsiteY27" fmla="*/ 49816 h 152971"/>
                <a:gd name="connsiteX28" fmla="*/ 200216 w 799814"/>
                <a:gd name="connsiteY28" fmla="*/ 150114 h 152971"/>
                <a:gd name="connsiteX29" fmla="*/ 176308 w 799814"/>
                <a:gd name="connsiteY29" fmla="*/ 150114 h 152971"/>
                <a:gd name="connsiteX30" fmla="*/ 176308 w 799814"/>
                <a:gd name="connsiteY30" fmla="*/ 49816 h 152971"/>
                <a:gd name="connsiteX31" fmla="*/ 200216 w 799814"/>
                <a:gd name="connsiteY31" fmla="*/ 49816 h 152971"/>
                <a:gd name="connsiteX32" fmla="*/ 272606 w 799814"/>
                <a:gd name="connsiteY32" fmla="*/ 132969 h 152971"/>
                <a:gd name="connsiteX33" fmla="*/ 284417 w 799814"/>
                <a:gd name="connsiteY33" fmla="*/ 130397 h 152971"/>
                <a:gd name="connsiteX34" fmla="*/ 296228 w 799814"/>
                <a:gd name="connsiteY34" fmla="*/ 124016 h 152971"/>
                <a:gd name="connsiteX35" fmla="*/ 296228 w 799814"/>
                <a:gd name="connsiteY35" fmla="*/ 146018 h 152971"/>
                <a:gd name="connsiteX36" fmla="*/ 283083 w 799814"/>
                <a:gd name="connsiteY36" fmla="*/ 150876 h 152971"/>
                <a:gd name="connsiteX37" fmla="*/ 266986 w 799814"/>
                <a:gd name="connsiteY37" fmla="*/ 152495 h 152971"/>
                <a:gd name="connsiteX38" fmla="*/ 230600 w 799814"/>
                <a:gd name="connsiteY38" fmla="*/ 138494 h 152971"/>
                <a:gd name="connsiteX39" fmla="*/ 216408 w 799814"/>
                <a:gd name="connsiteY39" fmla="*/ 102870 h 152971"/>
                <a:gd name="connsiteX40" fmla="*/ 230791 w 799814"/>
                <a:gd name="connsiteY40" fmla="*/ 63056 h 152971"/>
                <a:gd name="connsiteX41" fmla="*/ 271463 w 799814"/>
                <a:gd name="connsiteY41" fmla="*/ 47530 h 152971"/>
                <a:gd name="connsiteX42" fmla="*/ 284988 w 799814"/>
                <a:gd name="connsiteY42" fmla="*/ 49149 h 152971"/>
                <a:gd name="connsiteX43" fmla="*/ 295751 w 799814"/>
                <a:gd name="connsiteY43" fmla="*/ 52959 h 152971"/>
                <a:gd name="connsiteX44" fmla="*/ 295751 w 799814"/>
                <a:gd name="connsiteY44" fmla="*/ 75629 h 152971"/>
                <a:gd name="connsiteX45" fmla="*/ 284607 w 799814"/>
                <a:gd name="connsiteY45" fmla="*/ 69437 h 152971"/>
                <a:gd name="connsiteX46" fmla="*/ 272796 w 799814"/>
                <a:gd name="connsiteY46" fmla="*/ 67151 h 152971"/>
                <a:gd name="connsiteX47" fmla="*/ 249841 w 799814"/>
                <a:gd name="connsiteY47" fmla="*/ 76295 h 152971"/>
                <a:gd name="connsiteX48" fmla="*/ 241268 w 799814"/>
                <a:gd name="connsiteY48" fmla="*/ 100870 h 152971"/>
                <a:gd name="connsiteX49" fmla="*/ 249841 w 799814"/>
                <a:gd name="connsiteY49" fmla="*/ 124492 h 152971"/>
                <a:gd name="connsiteX50" fmla="*/ 272415 w 799814"/>
                <a:gd name="connsiteY50" fmla="*/ 132969 h 152971"/>
                <a:gd name="connsiteX51" fmla="*/ 272510 w 799814"/>
                <a:gd name="connsiteY51" fmla="*/ 132969 h 152971"/>
                <a:gd name="connsiteX52" fmla="*/ 364046 w 799814"/>
                <a:gd name="connsiteY52" fmla="*/ 48292 h 152971"/>
                <a:gd name="connsiteX53" fmla="*/ 369284 w 799814"/>
                <a:gd name="connsiteY53" fmla="*/ 48673 h 152971"/>
                <a:gd name="connsiteX54" fmla="*/ 373190 w 799814"/>
                <a:gd name="connsiteY54" fmla="*/ 49720 h 152971"/>
                <a:gd name="connsiteX55" fmla="*/ 373190 w 799814"/>
                <a:gd name="connsiteY55" fmla="*/ 73724 h 152971"/>
                <a:gd name="connsiteX56" fmla="*/ 367570 w 799814"/>
                <a:gd name="connsiteY56" fmla="*/ 71152 h 152971"/>
                <a:gd name="connsiteX57" fmla="*/ 358711 w 799814"/>
                <a:gd name="connsiteY57" fmla="*/ 69914 h 152971"/>
                <a:gd name="connsiteX58" fmla="*/ 343948 w 799814"/>
                <a:gd name="connsiteY58" fmla="*/ 77343 h 152971"/>
                <a:gd name="connsiteX59" fmla="*/ 337757 w 799814"/>
                <a:gd name="connsiteY59" fmla="*/ 100013 h 152971"/>
                <a:gd name="connsiteX60" fmla="*/ 337757 w 799814"/>
                <a:gd name="connsiteY60" fmla="*/ 150495 h 152971"/>
                <a:gd name="connsiteX61" fmla="*/ 313849 w 799814"/>
                <a:gd name="connsiteY61" fmla="*/ 150495 h 152971"/>
                <a:gd name="connsiteX62" fmla="*/ 313849 w 799814"/>
                <a:gd name="connsiteY62" fmla="*/ 50197 h 152971"/>
                <a:gd name="connsiteX63" fmla="*/ 337757 w 799814"/>
                <a:gd name="connsiteY63" fmla="*/ 50197 h 152971"/>
                <a:gd name="connsiteX64" fmla="*/ 337757 w 799814"/>
                <a:gd name="connsiteY64" fmla="*/ 66104 h 152971"/>
                <a:gd name="connsiteX65" fmla="*/ 338138 w 799814"/>
                <a:gd name="connsiteY65" fmla="*/ 66104 h 152971"/>
                <a:gd name="connsiteX66" fmla="*/ 348044 w 799814"/>
                <a:gd name="connsiteY66" fmla="*/ 53150 h 152971"/>
                <a:gd name="connsiteX67" fmla="*/ 364141 w 799814"/>
                <a:gd name="connsiteY67" fmla="*/ 48673 h 152971"/>
                <a:gd name="connsiteX68" fmla="*/ 364141 w 799814"/>
                <a:gd name="connsiteY68" fmla="*/ 48387 h 152971"/>
                <a:gd name="connsiteX69" fmla="*/ 374618 w 799814"/>
                <a:gd name="connsiteY69" fmla="*/ 101727 h 152971"/>
                <a:gd name="connsiteX70" fmla="*/ 388811 w 799814"/>
                <a:gd name="connsiteY70" fmla="*/ 62294 h 152971"/>
                <a:gd name="connsiteX71" fmla="*/ 428149 w 799814"/>
                <a:gd name="connsiteY71" fmla="*/ 47720 h 152971"/>
                <a:gd name="connsiteX72" fmla="*/ 465201 w 799814"/>
                <a:gd name="connsiteY72" fmla="*/ 61722 h 152971"/>
                <a:gd name="connsiteX73" fmla="*/ 478727 w 799814"/>
                <a:gd name="connsiteY73" fmla="*/ 99536 h 152971"/>
                <a:gd name="connsiteX74" fmla="*/ 464534 w 799814"/>
                <a:gd name="connsiteY74" fmla="*/ 138398 h 152971"/>
                <a:gd name="connsiteX75" fmla="*/ 425863 w 799814"/>
                <a:gd name="connsiteY75" fmla="*/ 152972 h 152971"/>
                <a:gd name="connsiteX76" fmla="*/ 388430 w 799814"/>
                <a:gd name="connsiteY76" fmla="*/ 139351 h 152971"/>
                <a:gd name="connsiteX77" fmla="*/ 374618 w 799814"/>
                <a:gd name="connsiteY77" fmla="*/ 101822 h 152971"/>
                <a:gd name="connsiteX78" fmla="*/ 399478 w 799814"/>
                <a:gd name="connsiteY78" fmla="*/ 100679 h 152971"/>
                <a:gd name="connsiteX79" fmla="*/ 406718 w 799814"/>
                <a:gd name="connsiteY79" fmla="*/ 124682 h 152971"/>
                <a:gd name="connsiteX80" fmla="*/ 427387 w 799814"/>
                <a:gd name="connsiteY80" fmla="*/ 133160 h 152971"/>
                <a:gd name="connsiteX81" fmla="*/ 447389 w 799814"/>
                <a:gd name="connsiteY81" fmla="*/ 124682 h 152971"/>
                <a:gd name="connsiteX82" fmla="*/ 454247 w 799814"/>
                <a:gd name="connsiteY82" fmla="*/ 100108 h 152971"/>
                <a:gd name="connsiteX83" fmla="*/ 447389 w 799814"/>
                <a:gd name="connsiteY83" fmla="*/ 75533 h 152971"/>
                <a:gd name="connsiteX84" fmla="*/ 427768 w 799814"/>
                <a:gd name="connsiteY84" fmla="*/ 67056 h 152971"/>
                <a:gd name="connsiteX85" fmla="*/ 407384 w 799814"/>
                <a:gd name="connsiteY85" fmla="*/ 75724 h 152971"/>
                <a:gd name="connsiteX86" fmla="*/ 399478 w 799814"/>
                <a:gd name="connsiteY86" fmla="*/ 100584 h 152971"/>
                <a:gd name="connsiteX87" fmla="*/ 399478 w 799814"/>
                <a:gd name="connsiteY87" fmla="*/ 100584 h 152971"/>
                <a:gd name="connsiteX88" fmla="*/ 514255 w 799814"/>
                <a:gd name="connsiteY88" fmla="*/ 76486 h 152971"/>
                <a:gd name="connsiteX89" fmla="*/ 517493 w 799814"/>
                <a:gd name="connsiteY89" fmla="*/ 84582 h 152971"/>
                <a:gd name="connsiteX90" fmla="*/ 531876 w 799814"/>
                <a:gd name="connsiteY90" fmla="*/ 91726 h 152971"/>
                <a:gd name="connsiteX91" fmla="*/ 551878 w 799814"/>
                <a:gd name="connsiteY91" fmla="*/ 104299 h 152971"/>
                <a:gd name="connsiteX92" fmla="*/ 557689 w 799814"/>
                <a:gd name="connsiteY92" fmla="*/ 121444 h 152971"/>
                <a:gd name="connsiteX93" fmla="*/ 546545 w 799814"/>
                <a:gd name="connsiteY93" fmla="*/ 144113 h 152971"/>
                <a:gd name="connsiteX94" fmla="*/ 516636 w 799814"/>
                <a:gd name="connsiteY94" fmla="*/ 152591 h 152971"/>
                <a:gd name="connsiteX95" fmla="*/ 502444 w 799814"/>
                <a:gd name="connsiteY95" fmla="*/ 150971 h 152971"/>
                <a:gd name="connsiteX96" fmla="*/ 489299 w 799814"/>
                <a:gd name="connsiteY96" fmla="*/ 147161 h 152971"/>
                <a:gd name="connsiteX97" fmla="*/ 489299 w 799814"/>
                <a:gd name="connsiteY97" fmla="*/ 123825 h 152971"/>
                <a:gd name="connsiteX98" fmla="*/ 503492 w 799814"/>
                <a:gd name="connsiteY98" fmla="*/ 130969 h 152971"/>
                <a:gd name="connsiteX99" fmla="*/ 517303 w 799814"/>
                <a:gd name="connsiteY99" fmla="*/ 133541 h 152971"/>
                <a:gd name="connsiteX100" fmla="*/ 529114 w 799814"/>
                <a:gd name="connsiteY100" fmla="*/ 131255 h 152971"/>
                <a:gd name="connsiteX101" fmla="*/ 533019 w 799814"/>
                <a:gd name="connsiteY101" fmla="*/ 123825 h 152971"/>
                <a:gd name="connsiteX102" fmla="*/ 529114 w 799814"/>
                <a:gd name="connsiteY102" fmla="*/ 115348 h 152971"/>
                <a:gd name="connsiteX103" fmla="*/ 514064 w 799814"/>
                <a:gd name="connsiteY103" fmla="*/ 107537 h 152971"/>
                <a:gd name="connsiteX104" fmla="*/ 495395 w 799814"/>
                <a:gd name="connsiteY104" fmla="*/ 95250 h 152971"/>
                <a:gd name="connsiteX105" fmla="*/ 489776 w 799814"/>
                <a:gd name="connsiteY105" fmla="*/ 77819 h 152971"/>
                <a:gd name="connsiteX106" fmla="*/ 500539 w 799814"/>
                <a:gd name="connsiteY106" fmla="*/ 55531 h 152971"/>
                <a:gd name="connsiteX107" fmla="*/ 528733 w 799814"/>
                <a:gd name="connsiteY107" fmla="*/ 46863 h 152971"/>
                <a:gd name="connsiteX108" fmla="*/ 540544 w 799814"/>
                <a:gd name="connsiteY108" fmla="*/ 48101 h 152971"/>
                <a:gd name="connsiteX109" fmla="*/ 551688 w 799814"/>
                <a:gd name="connsiteY109" fmla="*/ 51054 h 152971"/>
                <a:gd name="connsiteX110" fmla="*/ 551688 w 799814"/>
                <a:gd name="connsiteY110" fmla="*/ 74009 h 152971"/>
                <a:gd name="connsiteX111" fmla="*/ 540544 w 799814"/>
                <a:gd name="connsiteY111" fmla="*/ 68485 h 152971"/>
                <a:gd name="connsiteX112" fmla="*/ 528066 w 799814"/>
                <a:gd name="connsiteY112" fmla="*/ 66199 h 152971"/>
                <a:gd name="connsiteX113" fmla="*/ 517589 w 799814"/>
                <a:gd name="connsiteY113" fmla="*/ 68771 h 152971"/>
                <a:gd name="connsiteX114" fmla="*/ 513969 w 799814"/>
                <a:gd name="connsiteY114" fmla="*/ 76581 h 152971"/>
                <a:gd name="connsiteX115" fmla="*/ 514255 w 799814"/>
                <a:gd name="connsiteY115" fmla="*/ 76581 h 152971"/>
                <a:gd name="connsiteX116" fmla="*/ 568071 w 799814"/>
                <a:gd name="connsiteY116" fmla="*/ 101727 h 152971"/>
                <a:gd name="connsiteX117" fmla="*/ 582263 w 799814"/>
                <a:gd name="connsiteY117" fmla="*/ 62294 h 152971"/>
                <a:gd name="connsiteX118" fmla="*/ 621602 w 799814"/>
                <a:gd name="connsiteY118" fmla="*/ 47720 h 152971"/>
                <a:gd name="connsiteX119" fmla="*/ 658654 w 799814"/>
                <a:gd name="connsiteY119" fmla="*/ 61722 h 152971"/>
                <a:gd name="connsiteX120" fmla="*/ 672179 w 799814"/>
                <a:gd name="connsiteY120" fmla="*/ 99536 h 152971"/>
                <a:gd name="connsiteX121" fmla="*/ 657987 w 799814"/>
                <a:gd name="connsiteY121" fmla="*/ 138398 h 152971"/>
                <a:gd name="connsiteX122" fmla="*/ 619315 w 799814"/>
                <a:gd name="connsiteY122" fmla="*/ 152972 h 152971"/>
                <a:gd name="connsiteX123" fmla="*/ 581882 w 799814"/>
                <a:gd name="connsiteY123" fmla="*/ 139351 h 152971"/>
                <a:gd name="connsiteX124" fmla="*/ 568071 w 799814"/>
                <a:gd name="connsiteY124" fmla="*/ 101822 h 152971"/>
                <a:gd name="connsiteX125" fmla="*/ 592931 w 799814"/>
                <a:gd name="connsiteY125" fmla="*/ 100679 h 152971"/>
                <a:gd name="connsiteX126" fmla="*/ 600170 w 799814"/>
                <a:gd name="connsiteY126" fmla="*/ 124682 h 152971"/>
                <a:gd name="connsiteX127" fmla="*/ 620840 w 799814"/>
                <a:gd name="connsiteY127" fmla="*/ 133160 h 152971"/>
                <a:gd name="connsiteX128" fmla="*/ 640842 w 799814"/>
                <a:gd name="connsiteY128" fmla="*/ 124682 h 152971"/>
                <a:gd name="connsiteX129" fmla="*/ 647700 w 799814"/>
                <a:gd name="connsiteY129" fmla="*/ 100108 h 152971"/>
                <a:gd name="connsiteX130" fmla="*/ 640842 w 799814"/>
                <a:gd name="connsiteY130" fmla="*/ 75533 h 152971"/>
                <a:gd name="connsiteX131" fmla="*/ 621221 w 799814"/>
                <a:gd name="connsiteY131" fmla="*/ 67056 h 152971"/>
                <a:gd name="connsiteX132" fmla="*/ 600837 w 799814"/>
                <a:gd name="connsiteY132" fmla="*/ 75724 h 152971"/>
                <a:gd name="connsiteX133" fmla="*/ 592931 w 799814"/>
                <a:gd name="connsiteY133" fmla="*/ 100584 h 152971"/>
                <a:gd name="connsiteX134" fmla="*/ 592931 w 799814"/>
                <a:gd name="connsiteY134" fmla="*/ 100584 h 152971"/>
                <a:gd name="connsiteX135" fmla="*/ 751618 w 799814"/>
                <a:gd name="connsiteY135" fmla="*/ 69247 h 152971"/>
                <a:gd name="connsiteX136" fmla="*/ 715899 w 799814"/>
                <a:gd name="connsiteY136" fmla="*/ 69247 h 152971"/>
                <a:gd name="connsiteX137" fmla="*/ 715899 w 799814"/>
                <a:gd name="connsiteY137" fmla="*/ 150114 h 152971"/>
                <a:gd name="connsiteX138" fmla="*/ 691610 w 799814"/>
                <a:gd name="connsiteY138" fmla="*/ 150114 h 152971"/>
                <a:gd name="connsiteX139" fmla="*/ 691610 w 799814"/>
                <a:gd name="connsiteY139" fmla="*/ 69247 h 152971"/>
                <a:gd name="connsiteX140" fmla="*/ 674561 w 799814"/>
                <a:gd name="connsiteY140" fmla="*/ 69247 h 152971"/>
                <a:gd name="connsiteX141" fmla="*/ 674561 w 799814"/>
                <a:gd name="connsiteY141" fmla="*/ 49911 h 152971"/>
                <a:gd name="connsiteX142" fmla="*/ 691610 w 799814"/>
                <a:gd name="connsiteY142" fmla="*/ 49911 h 152971"/>
                <a:gd name="connsiteX143" fmla="*/ 691610 w 799814"/>
                <a:gd name="connsiteY143" fmla="*/ 35909 h 152971"/>
                <a:gd name="connsiteX144" fmla="*/ 702088 w 799814"/>
                <a:gd name="connsiteY144" fmla="*/ 10001 h 152971"/>
                <a:gd name="connsiteX145" fmla="*/ 728663 w 799814"/>
                <a:gd name="connsiteY145" fmla="*/ 0 h 152971"/>
                <a:gd name="connsiteX146" fmla="*/ 736568 w 799814"/>
                <a:gd name="connsiteY146" fmla="*/ 381 h 152971"/>
                <a:gd name="connsiteX147" fmla="*/ 742378 w 799814"/>
                <a:gd name="connsiteY147" fmla="*/ 1619 h 152971"/>
                <a:gd name="connsiteX148" fmla="*/ 742378 w 799814"/>
                <a:gd name="connsiteY148" fmla="*/ 22003 h 152971"/>
                <a:gd name="connsiteX149" fmla="*/ 738092 w 799814"/>
                <a:gd name="connsiteY149" fmla="*/ 20383 h 152971"/>
                <a:gd name="connsiteX150" fmla="*/ 731234 w 799814"/>
                <a:gd name="connsiteY150" fmla="*/ 19336 h 152971"/>
                <a:gd name="connsiteX151" fmla="*/ 719804 w 799814"/>
                <a:gd name="connsiteY151" fmla="*/ 23813 h 152971"/>
                <a:gd name="connsiteX152" fmla="*/ 715899 w 799814"/>
                <a:gd name="connsiteY152" fmla="*/ 37433 h 152971"/>
                <a:gd name="connsiteX153" fmla="*/ 715899 w 799814"/>
                <a:gd name="connsiteY153" fmla="*/ 49340 h 152971"/>
                <a:gd name="connsiteX154" fmla="*/ 751618 w 799814"/>
                <a:gd name="connsiteY154" fmla="*/ 49340 h 152971"/>
                <a:gd name="connsiteX155" fmla="*/ 751618 w 799814"/>
                <a:gd name="connsiteY155" fmla="*/ 26670 h 152971"/>
                <a:gd name="connsiteX156" fmla="*/ 775526 w 799814"/>
                <a:gd name="connsiteY156" fmla="*/ 19526 h 152971"/>
                <a:gd name="connsiteX157" fmla="*/ 775526 w 799814"/>
                <a:gd name="connsiteY157" fmla="*/ 49244 h 152971"/>
                <a:gd name="connsiteX158" fmla="*/ 799814 w 799814"/>
                <a:gd name="connsiteY158" fmla="*/ 49244 h 152971"/>
                <a:gd name="connsiteX159" fmla="*/ 799814 w 799814"/>
                <a:gd name="connsiteY159" fmla="*/ 68580 h 152971"/>
                <a:gd name="connsiteX160" fmla="*/ 775526 w 799814"/>
                <a:gd name="connsiteY160" fmla="*/ 68580 h 152971"/>
                <a:gd name="connsiteX161" fmla="*/ 775526 w 799814"/>
                <a:gd name="connsiteY161" fmla="*/ 115443 h 152971"/>
                <a:gd name="connsiteX162" fmla="*/ 778764 w 799814"/>
                <a:gd name="connsiteY162" fmla="*/ 128397 h 152971"/>
                <a:gd name="connsiteX163" fmla="*/ 789527 w 799814"/>
                <a:gd name="connsiteY163" fmla="*/ 132207 h 152971"/>
                <a:gd name="connsiteX164" fmla="*/ 794480 w 799814"/>
                <a:gd name="connsiteY164" fmla="*/ 131159 h 152971"/>
                <a:gd name="connsiteX165" fmla="*/ 799433 w 799814"/>
                <a:gd name="connsiteY165" fmla="*/ 128873 h 152971"/>
                <a:gd name="connsiteX166" fmla="*/ 799433 w 799814"/>
                <a:gd name="connsiteY166" fmla="*/ 148209 h 152971"/>
                <a:gd name="connsiteX167" fmla="*/ 791909 w 799814"/>
                <a:gd name="connsiteY167" fmla="*/ 150495 h 152971"/>
                <a:gd name="connsiteX168" fmla="*/ 781431 w 799814"/>
                <a:gd name="connsiteY168" fmla="*/ 151543 h 152971"/>
                <a:gd name="connsiteX169" fmla="*/ 758857 w 799814"/>
                <a:gd name="connsiteY169" fmla="*/ 143732 h 152971"/>
                <a:gd name="connsiteX170" fmla="*/ 751332 w 799814"/>
                <a:gd name="connsiteY170" fmla="*/ 119729 h 152971"/>
                <a:gd name="connsiteX171" fmla="*/ 751713 w 799814"/>
                <a:gd name="connsiteY171" fmla="*/ 68580 h 152971"/>
                <a:gd name="connsiteX172" fmla="*/ 751713 w 799814"/>
                <a:gd name="connsiteY172" fmla="*/ 68580 h 152971"/>
                <a:gd name="connsiteX173" fmla="*/ 751713 w 799814"/>
                <a:gd name="connsiteY173" fmla="*/ 69056 h 15297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  <a:cxn ang="0">
                  <a:pos x="connsiteX118" y="connsiteY118"/>
                </a:cxn>
                <a:cxn ang="0">
                  <a:pos x="connsiteX119" y="connsiteY119"/>
                </a:cxn>
                <a:cxn ang="0">
                  <a:pos x="connsiteX120" y="connsiteY120"/>
                </a:cxn>
                <a:cxn ang="0">
                  <a:pos x="connsiteX121" y="connsiteY121"/>
                </a:cxn>
                <a:cxn ang="0">
                  <a:pos x="connsiteX122" y="connsiteY122"/>
                </a:cxn>
                <a:cxn ang="0">
                  <a:pos x="connsiteX123" y="connsiteY123"/>
                </a:cxn>
                <a:cxn ang="0">
                  <a:pos x="connsiteX124" y="connsiteY124"/>
                </a:cxn>
                <a:cxn ang="0">
                  <a:pos x="connsiteX125" y="connsiteY125"/>
                </a:cxn>
                <a:cxn ang="0">
                  <a:pos x="connsiteX126" y="connsiteY126"/>
                </a:cxn>
                <a:cxn ang="0">
                  <a:pos x="connsiteX127" y="connsiteY127"/>
                </a:cxn>
                <a:cxn ang="0">
                  <a:pos x="connsiteX128" y="connsiteY128"/>
                </a:cxn>
                <a:cxn ang="0">
                  <a:pos x="connsiteX129" y="connsiteY129"/>
                </a:cxn>
                <a:cxn ang="0">
                  <a:pos x="connsiteX130" y="connsiteY130"/>
                </a:cxn>
                <a:cxn ang="0">
                  <a:pos x="connsiteX131" y="connsiteY131"/>
                </a:cxn>
                <a:cxn ang="0">
                  <a:pos x="connsiteX132" y="connsiteY132"/>
                </a:cxn>
                <a:cxn ang="0">
                  <a:pos x="connsiteX133" y="connsiteY133"/>
                </a:cxn>
                <a:cxn ang="0">
                  <a:pos x="connsiteX134" y="connsiteY134"/>
                </a:cxn>
                <a:cxn ang="0">
                  <a:pos x="connsiteX135" y="connsiteY135"/>
                </a:cxn>
                <a:cxn ang="0">
                  <a:pos x="connsiteX136" y="connsiteY136"/>
                </a:cxn>
                <a:cxn ang="0">
                  <a:pos x="connsiteX137" y="connsiteY137"/>
                </a:cxn>
                <a:cxn ang="0">
                  <a:pos x="connsiteX138" y="connsiteY138"/>
                </a:cxn>
                <a:cxn ang="0">
                  <a:pos x="connsiteX139" y="connsiteY139"/>
                </a:cxn>
                <a:cxn ang="0">
                  <a:pos x="connsiteX140" y="connsiteY140"/>
                </a:cxn>
                <a:cxn ang="0">
                  <a:pos x="connsiteX141" y="connsiteY141"/>
                </a:cxn>
                <a:cxn ang="0">
                  <a:pos x="connsiteX142" y="connsiteY142"/>
                </a:cxn>
                <a:cxn ang="0">
                  <a:pos x="connsiteX143" y="connsiteY143"/>
                </a:cxn>
                <a:cxn ang="0">
                  <a:pos x="connsiteX144" y="connsiteY144"/>
                </a:cxn>
                <a:cxn ang="0">
                  <a:pos x="connsiteX145" y="connsiteY145"/>
                </a:cxn>
                <a:cxn ang="0">
                  <a:pos x="connsiteX146" y="connsiteY146"/>
                </a:cxn>
                <a:cxn ang="0">
                  <a:pos x="connsiteX147" y="connsiteY147"/>
                </a:cxn>
                <a:cxn ang="0">
                  <a:pos x="connsiteX148" y="connsiteY148"/>
                </a:cxn>
                <a:cxn ang="0">
                  <a:pos x="connsiteX149" y="connsiteY149"/>
                </a:cxn>
                <a:cxn ang="0">
                  <a:pos x="connsiteX150" y="connsiteY150"/>
                </a:cxn>
                <a:cxn ang="0">
                  <a:pos x="connsiteX151" y="connsiteY151"/>
                </a:cxn>
                <a:cxn ang="0">
                  <a:pos x="connsiteX152" y="connsiteY152"/>
                </a:cxn>
                <a:cxn ang="0">
                  <a:pos x="connsiteX153" y="connsiteY153"/>
                </a:cxn>
                <a:cxn ang="0">
                  <a:pos x="connsiteX154" y="connsiteY154"/>
                </a:cxn>
                <a:cxn ang="0">
                  <a:pos x="connsiteX155" y="connsiteY155"/>
                </a:cxn>
                <a:cxn ang="0">
                  <a:pos x="connsiteX156" y="connsiteY156"/>
                </a:cxn>
                <a:cxn ang="0">
                  <a:pos x="connsiteX157" y="connsiteY157"/>
                </a:cxn>
                <a:cxn ang="0">
                  <a:pos x="connsiteX158" y="connsiteY158"/>
                </a:cxn>
                <a:cxn ang="0">
                  <a:pos x="connsiteX159" y="connsiteY159"/>
                </a:cxn>
                <a:cxn ang="0">
                  <a:pos x="connsiteX160" y="connsiteY160"/>
                </a:cxn>
                <a:cxn ang="0">
                  <a:pos x="connsiteX161" y="connsiteY161"/>
                </a:cxn>
                <a:cxn ang="0">
                  <a:pos x="connsiteX162" y="connsiteY162"/>
                </a:cxn>
                <a:cxn ang="0">
                  <a:pos x="connsiteX163" y="connsiteY163"/>
                </a:cxn>
                <a:cxn ang="0">
                  <a:pos x="connsiteX164" y="connsiteY164"/>
                </a:cxn>
                <a:cxn ang="0">
                  <a:pos x="connsiteX165" y="connsiteY165"/>
                </a:cxn>
                <a:cxn ang="0">
                  <a:pos x="connsiteX166" y="connsiteY166"/>
                </a:cxn>
                <a:cxn ang="0">
                  <a:pos x="connsiteX167" y="connsiteY167"/>
                </a:cxn>
                <a:cxn ang="0">
                  <a:pos x="connsiteX168" y="connsiteY168"/>
                </a:cxn>
                <a:cxn ang="0">
                  <a:pos x="connsiteX169" y="connsiteY169"/>
                </a:cxn>
                <a:cxn ang="0">
                  <a:pos x="connsiteX170" y="connsiteY170"/>
                </a:cxn>
                <a:cxn ang="0">
                  <a:pos x="connsiteX171" y="connsiteY171"/>
                </a:cxn>
                <a:cxn ang="0">
                  <a:pos x="connsiteX172" y="connsiteY172"/>
                </a:cxn>
                <a:cxn ang="0">
                  <a:pos x="connsiteX173" y="connsiteY173"/>
                </a:cxn>
              </a:cxnLst>
              <a:rect l="l" t="t" r="r" b="b"/>
              <a:pathLst>
                <a:path w="799814" h="152971">
                  <a:moveTo>
                    <a:pt x="153162" y="10382"/>
                  </a:moveTo>
                  <a:lnTo>
                    <a:pt x="153162" y="150209"/>
                  </a:lnTo>
                  <a:lnTo>
                    <a:pt x="128588" y="150209"/>
                  </a:lnTo>
                  <a:lnTo>
                    <a:pt x="128588" y="40386"/>
                  </a:lnTo>
                  <a:lnTo>
                    <a:pt x="128206" y="40386"/>
                  </a:lnTo>
                  <a:lnTo>
                    <a:pt x="84296" y="150019"/>
                  </a:lnTo>
                  <a:lnTo>
                    <a:pt x="67913" y="150019"/>
                  </a:lnTo>
                  <a:lnTo>
                    <a:pt x="22955" y="40386"/>
                  </a:lnTo>
                  <a:lnTo>
                    <a:pt x="22574" y="40386"/>
                  </a:lnTo>
                  <a:lnTo>
                    <a:pt x="22574" y="150019"/>
                  </a:lnTo>
                  <a:lnTo>
                    <a:pt x="0" y="150019"/>
                  </a:lnTo>
                  <a:lnTo>
                    <a:pt x="0" y="10382"/>
                  </a:lnTo>
                  <a:lnTo>
                    <a:pt x="35433" y="10382"/>
                  </a:lnTo>
                  <a:lnTo>
                    <a:pt x="76105" y="113919"/>
                  </a:lnTo>
                  <a:lnTo>
                    <a:pt x="76772" y="113919"/>
                  </a:lnTo>
                  <a:lnTo>
                    <a:pt x="119729" y="10382"/>
                  </a:lnTo>
                  <a:lnTo>
                    <a:pt x="153257" y="10382"/>
                  </a:lnTo>
                  <a:lnTo>
                    <a:pt x="153162" y="10382"/>
                  </a:lnTo>
                  <a:close/>
                  <a:moveTo>
                    <a:pt x="173546" y="20955"/>
                  </a:moveTo>
                  <a:cubicBezTo>
                    <a:pt x="173546" y="17145"/>
                    <a:pt x="174879" y="13811"/>
                    <a:pt x="177832" y="11239"/>
                  </a:cubicBezTo>
                  <a:cubicBezTo>
                    <a:pt x="180785" y="8668"/>
                    <a:pt x="184023" y="7430"/>
                    <a:pt x="187928" y="7430"/>
                  </a:cubicBezTo>
                  <a:cubicBezTo>
                    <a:pt x="192215" y="7430"/>
                    <a:pt x="195834" y="8668"/>
                    <a:pt x="198406" y="11239"/>
                  </a:cubicBezTo>
                  <a:cubicBezTo>
                    <a:pt x="200977" y="13811"/>
                    <a:pt x="202692" y="17050"/>
                    <a:pt x="202692" y="20955"/>
                  </a:cubicBezTo>
                  <a:cubicBezTo>
                    <a:pt x="202692" y="24860"/>
                    <a:pt x="201359" y="28099"/>
                    <a:pt x="198406" y="30671"/>
                  </a:cubicBezTo>
                  <a:cubicBezTo>
                    <a:pt x="195453" y="33242"/>
                    <a:pt x="192215" y="34481"/>
                    <a:pt x="187928" y="34481"/>
                  </a:cubicBezTo>
                  <a:cubicBezTo>
                    <a:pt x="183642" y="34481"/>
                    <a:pt x="180404" y="33242"/>
                    <a:pt x="177832" y="30671"/>
                  </a:cubicBezTo>
                  <a:cubicBezTo>
                    <a:pt x="175260" y="27718"/>
                    <a:pt x="173546" y="24479"/>
                    <a:pt x="173546" y="20955"/>
                  </a:cubicBezTo>
                  <a:close/>
                  <a:moveTo>
                    <a:pt x="200216" y="49816"/>
                  </a:moveTo>
                  <a:lnTo>
                    <a:pt x="200216" y="150114"/>
                  </a:lnTo>
                  <a:lnTo>
                    <a:pt x="176308" y="150114"/>
                  </a:lnTo>
                  <a:lnTo>
                    <a:pt x="176308" y="49816"/>
                  </a:lnTo>
                  <a:lnTo>
                    <a:pt x="200216" y="49816"/>
                  </a:lnTo>
                  <a:close/>
                  <a:moveTo>
                    <a:pt x="272606" y="132969"/>
                  </a:moveTo>
                  <a:cubicBezTo>
                    <a:pt x="276225" y="132969"/>
                    <a:pt x="280130" y="132302"/>
                    <a:pt x="284417" y="130397"/>
                  </a:cubicBezTo>
                  <a:cubicBezTo>
                    <a:pt x="288703" y="128778"/>
                    <a:pt x="292608" y="126587"/>
                    <a:pt x="296228" y="124016"/>
                  </a:cubicBezTo>
                  <a:lnTo>
                    <a:pt x="296228" y="146018"/>
                  </a:lnTo>
                  <a:cubicBezTo>
                    <a:pt x="292322" y="148304"/>
                    <a:pt x="288036" y="149828"/>
                    <a:pt x="283083" y="150876"/>
                  </a:cubicBezTo>
                  <a:cubicBezTo>
                    <a:pt x="278130" y="151924"/>
                    <a:pt x="272987" y="152495"/>
                    <a:pt x="266986" y="152495"/>
                  </a:cubicBezTo>
                  <a:cubicBezTo>
                    <a:pt x="251936" y="152495"/>
                    <a:pt x="239744" y="148019"/>
                    <a:pt x="230600" y="138494"/>
                  </a:cubicBezTo>
                  <a:cubicBezTo>
                    <a:pt x="221075" y="129159"/>
                    <a:pt x="216408" y="117062"/>
                    <a:pt x="216408" y="102870"/>
                  </a:cubicBezTo>
                  <a:cubicBezTo>
                    <a:pt x="216408" y="86773"/>
                    <a:pt x="221361" y="73438"/>
                    <a:pt x="230791" y="63056"/>
                  </a:cubicBezTo>
                  <a:cubicBezTo>
                    <a:pt x="240316" y="52673"/>
                    <a:pt x="253746" y="47530"/>
                    <a:pt x="271463" y="47530"/>
                  </a:cubicBezTo>
                  <a:cubicBezTo>
                    <a:pt x="276035" y="47530"/>
                    <a:pt x="280702" y="48197"/>
                    <a:pt x="284988" y="49149"/>
                  </a:cubicBezTo>
                  <a:cubicBezTo>
                    <a:pt x="289560" y="50197"/>
                    <a:pt x="293180" y="51721"/>
                    <a:pt x="295751" y="52959"/>
                  </a:cubicBezTo>
                  <a:lnTo>
                    <a:pt x="295751" y="75629"/>
                  </a:lnTo>
                  <a:cubicBezTo>
                    <a:pt x="292132" y="73057"/>
                    <a:pt x="288227" y="70771"/>
                    <a:pt x="284607" y="69437"/>
                  </a:cubicBezTo>
                  <a:cubicBezTo>
                    <a:pt x="280702" y="68199"/>
                    <a:pt x="276701" y="67151"/>
                    <a:pt x="272796" y="67151"/>
                  </a:cubicBezTo>
                  <a:cubicBezTo>
                    <a:pt x="263271" y="67151"/>
                    <a:pt x="255746" y="70104"/>
                    <a:pt x="249841" y="76295"/>
                  </a:cubicBezTo>
                  <a:cubicBezTo>
                    <a:pt x="243840" y="82487"/>
                    <a:pt x="241268" y="90488"/>
                    <a:pt x="241268" y="100870"/>
                  </a:cubicBezTo>
                  <a:cubicBezTo>
                    <a:pt x="241268" y="111252"/>
                    <a:pt x="244221" y="118967"/>
                    <a:pt x="249841" y="124492"/>
                  </a:cubicBezTo>
                  <a:cubicBezTo>
                    <a:pt x="255461" y="130016"/>
                    <a:pt x="262985" y="132969"/>
                    <a:pt x="272415" y="132969"/>
                  </a:cubicBezTo>
                  <a:lnTo>
                    <a:pt x="272510" y="132969"/>
                  </a:lnTo>
                  <a:close/>
                  <a:moveTo>
                    <a:pt x="364046" y="48292"/>
                  </a:moveTo>
                  <a:cubicBezTo>
                    <a:pt x="365951" y="48292"/>
                    <a:pt x="367665" y="48292"/>
                    <a:pt x="369284" y="48673"/>
                  </a:cubicBezTo>
                  <a:cubicBezTo>
                    <a:pt x="370808" y="49054"/>
                    <a:pt x="372237" y="49340"/>
                    <a:pt x="373190" y="49720"/>
                  </a:cubicBezTo>
                  <a:lnTo>
                    <a:pt x="373190" y="73724"/>
                  </a:lnTo>
                  <a:cubicBezTo>
                    <a:pt x="371856" y="72676"/>
                    <a:pt x="370237" y="71819"/>
                    <a:pt x="367570" y="71152"/>
                  </a:cubicBezTo>
                  <a:cubicBezTo>
                    <a:pt x="364998" y="70485"/>
                    <a:pt x="362331" y="69914"/>
                    <a:pt x="358711" y="69914"/>
                  </a:cubicBezTo>
                  <a:cubicBezTo>
                    <a:pt x="352901" y="69914"/>
                    <a:pt x="347948" y="72485"/>
                    <a:pt x="343948" y="77343"/>
                  </a:cubicBezTo>
                  <a:cubicBezTo>
                    <a:pt x="339947" y="82201"/>
                    <a:pt x="337757" y="89630"/>
                    <a:pt x="337757" y="100013"/>
                  </a:cubicBezTo>
                  <a:lnTo>
                    <a:pt x="337757" y="150495"/>
                  </a:lnTo>
                  <a:lnTo>
                    <a:pt x="313849" y="150495"/>
                  </a:lnTo>
                  <a:lnTo>
                    <a:pt x="313849" y="50197"/>
                  </a:lnTo>
                  <a:lnTo>
                    <a:pt x="337757" y="50197"/>
                  </a:lnTo>
                  <a:lnTo>
                    <a:pt x="337757" y="66104"/>
                  </a:lnTo>
                  <a:lnTo>
                    <a:pt x="338138" y="66104"/>
                  </a:lnTo>
                  <a:cubicBezTo>
                    <a:pt x="340519" y="60579"/>
                    <a:pt x="343757" y="56388"/>
                    <a:pt x="348044" y="53150"/>
                  </a:cubicBezTo>
                  <a:cubicBezTo>
                    <a:pt x="352615" y="50197"/>
                    <a:pt x="357950" y="48673"/>
                    <a:pt x="364141" y="48673"/>
                  </a:cubicBezTo>
                  <a:lnTo>
                    <a:pt x="364141" y="48387"/>
                  </a:lnTo>
                  <a:close/>
                  <a:moveTo>
                    <a:pt x="374618" y="101727"/>
                  </a:moveTo>
                  <a:cubicBezTo>
                    <a:pt x="374618" y="85154"/>
                    <a:pt x="379571" y="72009"/>
                    <a:pt x="388811" y="62294"/>
                  </a:cubicBezTo>
                  <a:cubicBezTo>
                    <a:pt x="398336" y="52578"/>
                    <a:pt x="411385" y="47720"/>
                    <a:pt x="428149" y="47720"/>
                  </a:cubicBezTo>
                  <a:cubicBezTo>
                    <a:pt x="443865" y="47720"/>
                    <a:pt x="456343" y="52197"/>
                    <a:pt x="465201" y="61722"/>
                  </a:cubicBezTo>
                  <a:cubicBezTo>
                    <a:pt x="474059" y="71057"/>
                    <a:pt x="478727" y="83725"/>
                    <a:pt x="478727" y="99536"/>
                  </a:cubicBezTo>
                  <a:cubicBezTo>
                    <a:pt x="478727" y="115348"/>
                    <a:pt x="473773" y="128587"/>
                    <a:pt x="464534" y="138398"/>
                  </a:cubicBezTo>
                  <a:cubicBezTo>
                    <a:pt x="455009" y="148114"/>
                    <a:pt x="442246" y="152972"/>
                    <a:pt x="425863" y="152972"/>
                  </a:cubicBezTo>
                  <a:cubicBezTo>
                    <a:pt x="409480" y="152972"/>
                    <a:pt x="397669" y="148495"/>
                    <a:pt x="388430" y="139351"/>
                  </a:cubicBezTo>
                  <a:cubicBezTo>
                    <a:pt x="379190" y="130016"/>
                    <a:pt x="374618" y="117348"/>
                    <a:pt x="374618" y="101822"/>
                  </a:cubicBezTo>
                  <a:close/>
                  <a:moveTo>
                    <a:pt x="399478" y="100679"/>
                  </a:moveTo>
                  <a:cubicBezTo>
                    <a:pt x="399478" y="111062"/>
                    <a:pt x="401765" y="119158"/>
                    <a:pt x="406718" y="124682"/>
                  </a:cubicBezTo>
                  <a:cubicBezTo>
                    <a:pt x="411671" y="130207"/>
                    <a:pt x="418528" y="133160"/>
                    <a:pt x="427387" y="133160"/>
                  </a:cubicBezTo>
                  <a:cubicBezTo>
                    <a:pt x="436245" y="133160"/>
                    <a:pt x="442817" y="130588"/>
                    <a:pt x="447389" y="124682"/>
                  </a:cubicBezTo>
                  <a:cubicBezTo>
                    <a:pt x="451961" y="119158"/>
                    <a:pt x="454247" y="111062"/>
                    <a:pt x="454247" y="100108"/>
                  </a:cubicBezTo>
                  <a:cubicBezTo>
                    <a:pt x="454247" y="89154"/>
                    <a:pt x="451866" y="81439"/>
                    <a:pt x="447389" y="75533"/>
                  </a:cubicBezTo>
                  <a:cubicBezTo>
                    <a:pt x="442817" y="70009"/>
                    <a:pt x="435959" y="67056"/>
                    <a:pt x="427768" y="67056"/>
                  </a:cubicBezTo>
                  <a:cubicBezTo>
                    <a:pt x="418910" y="67056"/>
                    <a:pt x="412337" y="70009"/>
                    <a:pt x="407384" y="75724"/>
                  </a:cubicBezTo>
                  <a:cubicBezTo>
                    <a:pt x="401765" y="81915"/>
                    <a:pt x="399478" y="89916"/>
                    <a:pt x="399478" y="100584"/>
                  </a:cubicBezTo>
                  <a:lnTo>
                    <a:pt x="399478" y="100584"/>
                  </a:lnTo>
                  <a:close/>
                  <a:moveTo>
                    <a:pt x="514255" y="76486"/>
                  </a:moveTo>
                  <a:cubicBezTo>
                    <a:pt x="514255" y="79724"/>
                    <a:pt x="515303" y="82677"/>
                    <a:pt x="517493" y="84582"/>
                  </a:cubicBezTo>
                  <a:cubicBezTo>
                    <a:pt x="519684" y="86487"/>
                    <a:pt x="524351" y="88773"/>
                    <a:pt x="531876" y="91726"/>
                  </a:cubicBezTo>
                  <a:cubicBezTo>
                    <a:pt x="541401" y="95536"/>
                    <a:pt x="548259" y="99822"/>
                    <a:pt x="551878" y="104299"/>
                  </a:cubicBezTo>
                  <a:cubicBezTo>
                    <a:pt x="555784" y="109157"/>
                    <a:pt x="557689" y="114681"/>
                    <a:pt x="557689" y="121444"/>
                  </a:cubicBezTo>
                  <a:cubicBezTo>
                    <a:pt x="557689" y="130778"/>
                    <a:pt x="554069" y="138208"/>
                    <a:pt x="546545" y="144113"/>
                  </a:cubicBezTo>
                  <a:cubicBezTo>
                    <a:pt x="539306" y="149924"/>
                    <a:pt x="529114" y="152591"/>
                    <a:pt x="516636" y="152591"/>
                  </a:cubicBezTo>
                  <a:cubicBezTo>
                    <a:pt x="512350" y="152591"/>
                    <a:pt x="507778" y="151924"/>
                    <a:pt x="502444" y="150971"/>
                  </a:cubicBezTo>
                  <a:cubicBezTo>
                    <a:pt x="497110" y="150019"/>
                    <a:pt x="493014" y="148685"/>
                    <a:pt x="489299" y="147161"/>
                  </a:cubicBezTo>
                  <a:lnTo>
                    <a:pt x="489299" y="123825"/>
                  </a:lnTo>
                  <a:cubicBezTo>
                    <a:pt x="493586" y="126778"/>
                    <a:pt x="498539" y="129349"/>
                    <a:pt x="503492" y="130969"/>
                  </a:cubicBezTo>
                  <a:cubicBezTo>
                    <a:pt x="508444" y="132588"/>
                    <a:pt x="512921" y="133541"/>
                    <a:pt x="517303" y="133541"/>
                  </a:cubicBezTo>
                  <a:cubicBezTo>
                    <a:pt x="522542" y="133541"/>
                    <a:pt x="526732" y="132874"/>
                    <a:pt x="529114" y="131255"/>
                  </a:cubicBezTo>
                  <a:cubicBezTo>
                    <a:pt x="531686" y="129635"/>
                    <a:pt x="533019" y="127445"/>
                    <a:pt x="533019" y="123825"/>
                  </a:cubicBezTo>
                  <a:cubicBezTo>
                    <a:pt x="533019" y="120586"/>
                    <a:pt x="531686" y="118015"/>
                    <a:pt x="529114" y="115348"/>
                  </a:cubicBezTo>
                  <a:cubicBezTo>
                    <a:pt x="526542" y="113062"/>
                    <a:pt x="521208" y="110490"/>
                    <a:pt x="514064" y="107537"/>
                  </a:cubicBezTo>
                  <a:cubicBezTo>
                    <a:pt x="505206" y="103918"/>
                    <a:pt x="499015" y="99727"/>
                    <a:pt x="495395" y="95250"/>
                  </a:cubicBezTo>
                  <a:cubicBezTo>
                    <a:pt x="491776" y="90773"/>
                    <a:pt x="489776" y="84868"/>
                    <a:pt x="489776" y="77819"/>
                  </a:cubicBezTo>
                  <a:cubicBezTo>
                    <a:pt x="489776" y="68675"/>
                    <a:pt x="493395" y="61246"/>
                    <a:pt x="500539" y="55531"/>
                  </a:cubicBezTo>
                  <a:cubicBezTo>
                    <a:pt x="507682" y="49720"/>
                    <a:pt x="517303" y="46863"/>
                    <a:pt x="528733" y="46863"/>
                  </a:cubicBezTo>
                  <a:cubicBezTo>
                    <a:pt x="532352" y="46863"/>
                    <a:pt x="536257" y="47244"/>
                    <a:pt x="540544" y="48101"/>
                  </a:cubicBezTo>
                  <a:cubicBezTo>
                    <a:pt x="544830" y="48959"/>
                    <a:pt x="548735" y="50006"/>
                    <a:pt x="551688" y="51054"/>
                  </a:cubicBezTo>
                  <a:lnTo>
                    <a:pt x="551688" y="74009"/>
                  </a:lnTo>
                  <a:cubicBezTo>
                    <a:pt x="548450" y="72104"/>
                    <a:pt x="544830" y="70199"/>
                    <a:pt x="540544" y="68485"/>
                  </a:cubicBezTo>
                  <a:cubicBezTo>
                    <a:pt x="536257" y="66866"/>
                    <a:pt x="531971" y="66199"/>
                    <a:pt x="528066" y="66199"/>
                  </a:cubicBezTo>
                  <a:cubicBezTo>
                    <a:pt x="523494" y="66199"/>
                    <a:pt x="519875" y="67247"/>
                    <a:pt x="517589" y="68771"/>
                  </a:cubicBezTo>
                  <a:cubicBezTo>
                    <a:pt x="515207" y="71057"/>
                    <a:pt x="513969" y="73247"/>
                    <a:pt x="513969" y="76581"/>
                  </a:cubicBezTo>
                  <a:lnTo>
                    <a:pt x="514255" y="76581"/>
                  </a:lnTo>
                  <a:close/>
                  <a:moveTo>
                    <a:pt x="568071" y="101727"/>
                  </a:moveTo>
                  <a:cubicBezTo>
                    <a:pt x="568071" y="85154"/>
                    <a:pt x="573024" y="72009"/>
                    <a:pt x="582263" y="62294"/>
                  </a:cubicBezTo>
                  <a:cubicBezTo>
                    <a:pt x="591693" y="52578"/>
                    <a:pt x="604838" y="47720"/>
                    <a:pt x="621602" y="47720"/>
                  </a:cubicBezTo>
                  <a:cubicBezTo>
                    <a:pt x="637318" y="47720"/>
                    <a:pt x="649796" y="52197"/>
                    <a:pt x="658654" y="61722"/>
                  </a:cubicBezTo>
                  <a:cubicBezTo>
                    <a:pt x="667512" y="71057"/>
                    <a:pt x="672179" y="83725"/>
                    <a:pt x="672179" y="99536"/>
                  </a:cubicBezTo>
                  <a:cubicBezTo>
                    <a:pt x="672179" y="115348"/>
                    <a:pt x="667226" y="128587"/>
                    <a:pt x="657987" y="138398"/>
                  </a:cubicBezTo>
                  <a:cubicBezTo>
                    <a:pt x="648462" y="148114"/>
                    <a:pt x="635699" y="152972"/>
                    <a:pt x="619315" y="152972"/>
                  </a:cubicBezTo>
                  <a:cubicBezTo>
                    <a:pt x="602932" y="152972"/>
                    <a:pt x="591122" y="148495"/>
                    <a:pt x="581882" y="139351"/>
                  </a:cubicBezTo>
                  <a:cubicBezTo>
                    <a:pt x="573024" y="130016"/>
                    <a:pt x="568071" y="117348"/>
                    <a:pt x="568071" y="101822"/>
                  </a:cubicBezTo>
                  <a:close/>
                  <a:moveTo>
                    <a:pt x="592931" y="100679"/>
                  </a:moveTo>
                  <a:cubicBezTo>
                    <a:pt x="592931" y="111062"/>
                    <a:pt x="595313" y="119158"/>
                    <a:pt x="600170" y="124682"/>
                  </a:cubicBezTo>
                  <a:cubicBezTo>
                    <a:pt x="605123" y="130207"/>
                    <a:pt x="611981" y="133160"/>
                    <a:pt x="620840" y="133160"/>
                  </a:cubicBezTo>
                  <a:cubicBezTo>
                    <a:pt x="629698" y="133160"/>
                    <a:pt x="636270" y="130588"/>
                    <a:pt x="640842" y="124682"/>
                  </a:cubicBezTo>
                  <a:cubicBezTo>
                    <a:pt x="645414" y="119158"/>
                    <a:pt x="647700" y="111062"/>
                    <a:pt x="647700" y="100108"/>
                  </a:cubicBezTo>
                  <a:cubicBezTo>
                    <a:pt x="647700" y="89154"/>
                    <a:pt x="645319" y="81439"/>
                    <a:pt x="640842" y="75533"/>
                  </a:cubicBezTo>
                  <a:cubicBezTo>
                    <a:pt x="636270" y="70009"/>
                    <a:pt x="629412" y="67056"/>
                    <a:pt x="621221" y="67056"/>
                  </a:cubicBezTo>
                  <a:cubicBezTo>
                    <a:pt x="612362" y="67056"/>
                    <a:pt x="605790" y="70009"/>
                    <a:pt x="600837" y="75724"/>
                  </a:cubicBezTo>
                  <a:cubicBezTo>
                    <a:pt x="595598" y="81915"/>
                    <a:pt x="592931" y="89916"/>
                    <a:pt x="592931" y="100584"/>
                  </a:cubicBezTo>
                  <a:lnTo>
                    <a:pt x="592931" y="100584"/>
                  </a:lnTo>
                  <a:close/>
                  <a:moveTo>
                    <a:pt x="751618" y="69247"/>
                  </a:moveTo>
                  <a:lnTo>
                    <a:pt x="715899" y="69247"/>
                  </a:lnTo>
                  <a:lnTo>
                    <a:pt x="715899" y="150114"/>
                  </a:lnTo>
                  <a:lnTo>
                    <a:pt x="691610" y="150114"/>
                  </a:lnTo>
                  <a:lnTo>
                    <a:pt x="691610" y="69247"/>
                  </a:lnTo>
                  <a:lnTo>
                    <a:pt x="674561" y="69247"/>
                  </a:lnTo>
                  <a:lnTo>
                    <a:pt x="674561" y="49911"/>
                  </a:lnTo>
                  <a:lnTo>
                    <a:pt x="691610" y="49911"/>
                  </a:lnTo>
                  <a:lnTo>
                    <a:pt x="691610" y="35909"/>
                  </a:lnTo>
                  <a:cubicBezTo>
                    <a:pt x="691610" y="25527"/>
                    <a:pt x="695230" y="16859"/>
                    <a:pt x="702088" y="10001"/>
                  </a:cubicBezTo>
                  <a:cubicBezTo>
                    <a:pt x="708946" y="3239"/>
                    <a:pt x="717804" y="0"/>
                    <a:pt x="728663" y="0"/>
                  </a:cubicBezTo>
                  <a:cubicBezTo>
                    <a:pt x="731615" y="0"/>
                    <a:pt x="734282" y="381"/>
                    <a:pt x="736568" y="381"/>
                  </a:cubicBezTo>
                  <a:cubicBezTo>
                    <a:pt x="738854" y="381"/>
                    <a:pt x="740855" y="1048"/>
                    <a:pt x="742378" y="1619"/>
                  </a:cubicBezTo>
                  <a:lnTo>
                    <a:pt x="742378" y="22003"/>
                  </a:lnTo>
                  <a:cubicBezTo>
                    <a:pt x="741712" y="21622"/>
                    <a:pt x="740093" y="20955"/>
                    <a:pt x="738092" y="20383"/>
                  </a:cubicBezTo>
                  <a:cubicBezTo>
                    <a:pt x="736187" y="19717"/>
                    <a:pt x="733806" y="19336"/>
                    <a:pt x="731234" y="19336"/>
                  </a:cubicBezTo>
                  <a:cubicBezTo>
                    <a:pt x="726281" y="19336"/>
                    <a:pt x="722376" y="20955"/>
                    <a:pt x="719804" y="23813"/>
                  </a:cubicBezTo>
                  <a:cubicBezTo>
                    <a:pt x="717232" y="26670"/>
                    <a:pt x="715899" y="31623"/>
                    <a:pt x="715899" y="37433"/>
                  </a:cubicBezTo>
                  <a:lnTo>
                    <a:pt x="715899" y="49340"/>
                  </a:lnTo>
                  <a:lnTo>
                    <a:pt x="751618" y="49340"/>
                  </a:lnTo>
                  <a:lnTo>
                    <a:pt x="751618" y="26670"/>
                  </a:lnTo>
                  <a:lnTo>
                    <a:pt x="775526" y="19526"/>
                  </a:lnTo>
                  <a:lnTo>
                    <a:pt x="775526" y="49244"/>
                  </a:lnTo>
                  <a:lnTo>
                    <a:pt x="799814" y="49244"/>
                  </a:lnTo>
                  <a:lnTo>
                    <a:pt x="799814" y="68580"/>
                  </a:lnTo>
                  <a:lnTo>
                    <a:pt x="775526" y="68580"/>
                  </a:lnTo>
                  <a:lnTo>
                    <a:pt x="775526" y="115443"/>
                  </a:lnTo>
                  <a:cubicBezTo>
                    <a:pt x="775526" y="121634"/>
                    <a:pt x="776859" y="125825"/>
                    <a:pt x="778764" y="128397"/>
                  </a:cubicBezTo>
                  <a:cubicBezTo>
                    <a:pt x="781145" y="130969"/>
                    <a:pt x="784574" y="132207"/>
                    <a:pt x="789527" y="132207"/>
                  </a:cubicBezTo>
                  <a:cubicBezTo>
                    <a:pt x="790861" y="132207"/>
                    <a:pt x="792480" y="131826"/>
                    <a:pt x="794480" y="131159"/>
                  </a:cubicBezTo>
                  <a:cubicBezTo>
                    <a:pt x="796385" y="130493"/>
                    <a:pt x="798100" y="129921"/>
                    <a:pt x="799433" y="128873"/>
                  </a:cubicBezTo>
                  <a:lnTo>
                    <a:pt x="799433" y="148209"/>
                  </a:lnTo>
                  <a:cubicBezTo>
                    <a:pt x="797719" y="149257"/>
                    <a:pt x="795528" y="149828"/>
                    <a:pt x="791909" y="150495"/>
                  </a:cubicBezTo>
                  <a:cubicBezTo>
                    <a:pt x="788289" y="151162"/>
                    <a:pt x="785051" y="151543"/>
                    <a:pt x="781431" y="151543"/>
                  </a:cubicBezTo>
                  <a:cubicBezTo>
                    <a:pt x="771335" y="151543"/>
                    <a:pt x="763810" y="148971"/>
                    <a:pt x="758857" y="143732"/>
                  </a:cubicBezTo>
                  <a:cubicBezTo>
                    <a:pt x="753904" y="138589"/>
                    <a:pt x="751332" y="130397"/>
                    <a:pt x="751332" y="119729"/>
                  </a:cubicBezTo>
                  <a:lnTo>
                    <a:pt x="751713" y="68580"/>
                  </a:lnTo>
                  <a:lnTo>
                    <a:pt x="751713" y="68580"/>
                  </a:lnTo>
                  <a:lnTo>
                    <a:pt x="751713" y="69056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35" name="Forma Livre: Forma 34">
              <a:extLst>
                <a:ext uri="{FF2B5EF4-FFF2-40B4-BE49-F238E27FC236}">
                  <a16:creationId xmlns:a16="http://schemas.microsoft.com/office/drawing/2014/main" id="{D6C09E9A-BC83-4BD5-D3F7-72E85F62DE40}"/>
                </a:ext>
              </a:extLst>
            </p:cNvPr>
            <p:cNvSpPr/>
            <p:nvPr/>
          </p:nvSpPr>
          <p:spPr>
            <a:xfrm>
              <a:off x="14619475" y="6791209"/>
              <a:ext cx="112014" cy="110585"/>
            </a:xfrm>
            <a:custGeom>
              <a:avLst/>
              <a:gdLst>
                <a:gd name="connsiteX0" fmla="*/ 0 w 112014"/>
                <a:gd name="connsiteY0" fmla="*/ 0 h 110585"/>
                <a:gd name="connsiteX1" fmla="*/ 112014 w 112014"/>
                <a:gd name="connsiteY1" fmla="*/ 0 h 110585"/>
                <a:gd name="connsiteX2" fmla="*/ 112014 w 112014"/>
                <a:gd name="connsiteY2" fmla="*/ 110585 h 110585"/>
                <a:gd name="connsiteX3" fmla="*/ 0 w 112014"/>
                <a:gd name="connsiteY3" fmla="*/ 110585 h 110585"/>
                <a:gd name="connsiteX4" fmla="*/ 0 w 112014"/>
                <a:gd name="connsiteY4" fmla="*/ 0 h 1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14" h="110585">
                  <a:moveTo>
                    <a:pt x="0" y="0"/>
                  </a:moveTo>
                  <a:lnTo>
                    <a:pt x="112014" y="0"/>
                  </a:lnTo>
                  <a:lnTo>
                    <a:pt x="112014" y="110585"/>
                  </a:lnTo>
                  <a:lnTo>
                    <a:pt x="0" y="1105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36" name="Forma Livre: Forma 35">
              <a:extLst>
                <a:ext uri="{FF2B5EF4-FFF2-40B4-BE49-F238E27FC236}">
                  <a16:creationId xmlns:a16="http://schemas.microsoft.com/office/drawing/2014/main" id="{E70F9EA9-4164-D1EF-60F3-B1869145A616}"/>
                </a:ext>
              </a:extLst>
            </p:cNvPr>
            <p:cNvSpPr/>
            <p:nvPr/>
          </p:nvSpPr>
          <p:spPr>
            <a:xfrm>
              <a:off x="14743300" y="6791209"/>
              <a:ext cx="112014" cy="110585"/>
            </a:xfrm>
            <a:custGeom>
              <a:avLst/>
              <a:gdLst>
                <a:gd name="connsiteX0" fmla="*/ 0 w 112014"/>
                <a:gd name="connsiteY0" fmla="*/ 0 h 110585"/>
                <a:gd name="connsiteX1" fmla="*/ 112014 w 112014"/>
                <a:gd name="connsiteY1" fmla="*/ 0 h 110585"/>
                <a:gd name="connsiteX2" fmla="*/ 112014 w 112014"/>
                <a:gd name="connsiteY2" fmla="*/ 110585 h 110585"/>
                <a:gd name="connsiteX3" fmla="*/ 0 w 112014"/>
                <a:gd name="connsiteY3" fmla="*/ 110585 h 110585"/>
                <a:gd name="connsiteX4" fmla="*/ 0 w 112014"/>
                <a:gd name="connsiteY4" fmla="*/ 0 h 1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14" h="110585">
                  <a:moveTo>
                    <a:pt x="0" y="0"/>
                  </a:moveTo>
                  <a:lnTo>
                    <a:pt x="112014" y="0"/>
                  </a:lnTo>
                  <a:lnTo>
                    <a:pt x="112014" y="110585"/>
                  </a:lnTo>
                  <a:lnTo>
                    <a:pt x="0" y="1105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37" name="Forma Livre: Forma 36">
              <a:extLst>
                <a:ext uri="{FF2B5EF4-FFF2-40B4-BE49-F238E27FC236}">
                  <a16:creationId xmlns:a16="http://schemas.microsoft.com/office/drawing/2014/main" id="{EE7857E2-4F2B-8206-59A5-267AFE3FB8D0}"/>
                </a:ext>
              </a:extLst>
            </p:cNvPr>
            <p:cNvSpPr/>
            <p:nvPr/>
          </p:nvSpPr>
          <p:spPr>
            <a:xfrm>
              <a:off x="14619475" y="6913414"/>
              <a:ext cx="112014" cy="110585"/>
            </a:xfrm>
            <a:custGeom>
              <a:avLst/>
              <a:gdLst>
                <a:gd name="connsiteX0" fmla="*/ 0 w 112014"/>
                <a:gd name="connsiteY0" fmla="*/ 0 h 110585"/>
                <a:gd name="connsiteX1" fmla="*/ 112014 w 112014"/>
                <a:gd name="connsiteY1" fmla="*/ 0 h 110585"/>
                <a:gd name="connsiteX2" fmla="*/ 112014 w 112014"/>
                <a:gd name="connsiteY2" fmla="*/ 110585 h 110585"/>
                <a:gd name="connsiteX3" fmla="*/ 0 w 112014"/>
                <a:gd name="connsiteY3" fmla="*/ 110585 h 110585"/>
                <a:gd name="connsiteX4" fmla="*/ 0 w 112014"/>
                <a:gd name="connsiteY4" fmla="*/ 0 h 1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14" h="110585">
                  <a:moveTo>
                    <a:pt x="0" y="0"/>
                  </a:moveTo>
                  <a:lnTo>
                    <a:pt x="112014" y="0"/>
                  </a:lnTo>
                  <a:lnTo>
                    <a:pt x="112014" y="110585"/>
                  </a:lnTo>
                  <a:lnTo>
                    <a:pt x="0" y="1105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38" name="Forma Livre: Forma 37">
              <a:extLst>
                <a:ext uri="{FF2B5EF4-FFF2-40B4-BE49-F238E27FC236}">
                  <a16:creationId xmlns:a16="http://schemas.microsoft.com/office/drawing/2014/main" id="{91E755D0-359F-2570-EE85-91CBA0CA985C}"/>
                </a:ext>
              </a:extLst>
            </p:cNvPr>
            <p:cNvSpPr/>
            <p:nvPr/>
          </p:nvSpPr>
          <p:spPr>
            <a:xfrm>
              <a:off x="14743300" y="6913414"/>
              <a:ext cx="112014" cy="110585"/>
            </a:xfrm>
            <a:custGeom>
              <a:avLst/>
              <a:gdLst>
                <a:gd name="connsiteX0" fmla="*/ 0 w 112014"/>
                <a:gd name="connsiteY0" fmla="*/ 0 h 110585"/>
                <a:gd name="connsiteX1" fmla="*/ 112014 w 112014"/>
                <a:gd name="connsiteY1" fmla="*/ 0 h 110585"/>
                <a:gd name="connsiteX2" fmla="*/ 112014 w 112014"/>
                <a:gd name="connsiteY2" fmla="*/ 110585 h 110585"/>
                <a:gd name="connsiteX3" fmla="*/ 0 w 112014"/>
                <a:gd name="connsiteY3" fmla="*/ 110585 h 110585"/>
                <a:gd name="connsiteX4" fmla="*/ 0 w 112014"/>
                <a:gd name="connsiteY4" fmla="*/ 0 h 11058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12014" h="110585">
                  <a:moveTo>
                    <a:pt x="0" y="0"/>
                  </a:moveTo>
                  <a:lnTo>
                    <a:pt x="112014" y="0"/>
                  </a:lnTo>
                  <a:lnTo>
                    <a:pt x="112014" y="110585"/>
                  </a:lnTo>
                  <a:lnTo>
                    <a:pt x="0" y="1105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</p:grpSp>
      <p:grpSp>
        <p:nvGrpSpPr>
          <p:cNvPr id="39" name="Gráfico 25">
            <a:extLst>
              <a:ext uri="{FF2B5EF4-FFF2-40B4-BE49-F238E27FC236}">
                <a16:creationId xmlns:a16="http://schemas.microsoft.com/office/drawing/2014/main" id="{119F9CE4-9BF9-7057-2994-3CEEEFA42086}"/>
              </a:ext>
            </a:extLst>
          </p:cNvPr>
          <p:cNvGrpSpPr/>
          <p:nvPr/>
        </p:nvGrpSpPr>
        <p:grpSpPr>
          <a:xfrm>
            <a:off x="9906215" y="5205509"/>
            <a:ext cx="1308856" cy="205480"/>
            <a:chOff x="14393826" y="7196679"/>
            <a:chExt cx="1558386" cy="244654"/>
          </a:xfrm>
          <a:solidFill>
            <a:srgbClr val="4B4A49"/>
          </a:solidFill>
        </p:grpSpPr>
        <p:sp>
          <p:nvSpPr>
            <p:cNvPr id="40" name="Forma Livre: Forma 39">
              <a:extLst>
                <a:ext uri="{FF2B5EF4-FFF2-40B4-BE49-F238E27FC236}">
                  <a16:creationId xmlns:a16="http://schemas.microsoft.com/office/drawing/2014/main" id="{7C6742A0-BB8B-4664-E39E-909985D67972}"/>
                </a:ext>
              </a:extLst>
            </p:cNvPr>
            <p:cNvSpPr/>
            <p:nvPr/>
          </p:nvSpPr>
          <p:spPr>
            <a:xfrm>
              <a:off x="14428593" y="7196679"/>
              <a:ext cx="183546" cy="83542"/>
            </a:xfrm>
            <a:custGeom>
              <a:avLst/>
              <a:gdLst>
                <a:gd name="connsiteX0" fmla="*/ 148495 w 183546"/>
                <a:gd name="connsiteY0" fmla="*/ 64207 h 83542"/>
                <a:gd name="connsiteX1" fmla="*/ 157258 w 183546"/>
                <a:gd name="connsiteY1" fmla="*/ 64207 h 83542"/>
                <a:gd name="connsiteX2" fmla="*/ 182404 w 183546"/>
                <a:gd name="connsiteY2" fmla="*/ 39061 h 83542"/>
                <a:gd name="connsiteX3" fmla="*/ 183547 w 183546"/>
                <a:gd name="connsiteY3" fmla="*/ 28298 h 83542"/>
                <a:gd name="connsiteX4" fmla="*/ 24289 w 183546"/>
                <a:gd name="connsiteY4" fmla="*/ 38299 h 83542"/>
                <a:gd name="connsiteX5" fmla="*/ 0 w 183546"/>
                <a:gd name="connsiteY5" fmla="*/ 83543 h 83542"/>
                <a:gd name="connsiteX6" fmla="*/ 8763 w 183546"/>
                <a:gd name="connsiteY6" fmla="*/ 82971 h 83542"/>
                <a:gd name="connsiteX7" fmla="*/ 58960 w 183546"/>
                <a:gd name="connsiteY7" fmla="*/ 74684 h 83542"/>
                <a:gd name="connsiteX8" fmla="*/ 62865 w 183546"/>
                <a:gd name="connsiteY8" fmla="*/ 70779 h 83542"/>
                <a:gd name="connsiteX9" fmla="*/ 148590 w 183546"/>
                <a:gd name="connsiteY9" fmla="*/ 64207 h 83542"/>
                <a:gd name="connsiteX10" fmla="*/ 148495 w 183546"/>
                <a:gd name="connsiteY10" fmla="*/ 64207 h 835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183546" h="83542">
                  <a:moveTo>
                    <a:pt x="148495" y="64207"/>
                  </a:moveTo>
                  <a:lnTo>
                    <a:pt x="157258" y="64207"/>
                  </a:lnTo>
                  <a:lnTo>
                    <a:pt x="182404" y="39061"/>
                  </a:lnTo>
                  <a:lnTo>
                    <a:pt x="183547" y="28298"/>
                  </a:lnTo>
                  <a:cubicBezTo>
                    <a:pt x="136874" y="-13041"/>
                    <a:pt x="65627" y="-8564"/>
                    <a:pt x="24289" y="38299"/>
                  </a:cubicBezTo>
                  <a:cubicBezTo>
                    <a:pt x="12764" y="51253"/>
                    <a:pt x="4572" y="66779"/>
                    <a:pt x="0" y="83543"/>
                  </a:cubicBezTo>
                  <a:cubicBezTo>
                    <a:pt x="2762" y="82400"/>
                    <a:pt x="5906" y="82209"/>
                    <a:pt x="8763" y="82971"/>
                  </a:cubicBezTo>
                  <a:lnTo>
                    <a:pt x="58960" y="74684"/>
                  </a:lnTo>
                  <a:cubicBezTo>
                    <a:pt x="58960" y="74684"/>
                    <a:pt x="61531" y="70493"/>
                    <a:pt x="62865" y="70779"/>
                  </a:cubicBezTo>
                  <a:cubicBezTo>
                    <a:pt x="85249" y="46109"/>
                    <a:pt x="122777" y="43252"/>
                    <a:pt x="148590" y="64207"/>
                  </a:cubicBezTo>
                  <a:lnTo>
                    <a:pt x="148495" y="64207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41" name="Forma Livre: Forma 40">
              <a:extLst>
                <a:ext uri="{FF2B5EF4-FFF2-40B4-BE49-F238E27FC236}">
                  <a16:creationId xmlns:a16="http://schemas.microsoft.com/office/drawing/2014/main" id="{42E980C7-3535-451A-BBF9-FAB7864B6E87}"/>
                </a:ext>
              </a:extLst>
            </p:cNvPr>
            <p:cNvSpPr/>
            <p:nvPr/>
          </p:nvSpPr>
          <p:spPr>
            <a:xfrm>
              <a:off x="14531368" y="7224882"/>
              <a:ext cx="151261" cy="204790"/>
            </a:xfrm>
            <a:custGeom>
              <a:avLst/>
              <a:gdLst>
                <a:gd name="connsiteX0" fmla="*/ 115443 w 151261"/>
                <a:gd name="connsiteY0" fmla="*/ 55245 h 204790"/>
                <a:gd name="connsiteX1" fmla="*/ 81344 w 151261"/>
                <a:gd name="connsiteY1" fmla="*/ 0 h 204790"/>
                <a:gd name="connsiteX2" fmla="*/ 46006 w 151261"/>
                <a:gd name="connsiteY2" fmla="*/ 35433 h 204790"/>
                <a:gd name="connsiteX3" fmla="*/ 69056 w 151261"/>
                <a:gd name="connsiteY3" fmla="*/ 85249 h 204790"/>
                <a:gd name="connsiteX4" fmla="*/ 69056 w 151261"/>
                <a:gd name="connsiteY4" fmla="*/ 91535 h 204790"/>
                <a:gd name="connsiteX5" fmla="*/ 100394 w 151261"/>
                <a:gd name="connsiteY5" fmla="*/ 122968 h 204790"/>
                <a:gd name="connsiteX6" fmla="*/ 69056 w 151261"/>
                <a:gd name="connsiteY6" fmla="*/ 154400 h 204790"/>
                <a:gd name="connsiteX7" fmla="*/ 6286 w 151261"/>
                <a:gd name="connsiteY7" fmla="*/ 154400 h 204790"/>
                <a:gd name="connsiteX8" fmla="*/ 0 w 151261"/>
                <a:gd name="connsiteY8" fmla="*/ 160782 h 204790"/>
                <a:gd name="connsiteX9" fmla="*/ 0 w 151261"/>
                <a:gd name="connsiteY9" fmla="*/ 198501 h 204790"/>
                <a:gd name="connsiteX10" fmla="*/ 6286 w 151261"/>
                <a:gd name="connsiteY10" fmla="*/ 204788 h 204790"/>
                <a:gd name="connsiteX11" fmla="*/ 69056 w 151261"/>
                <a:gd name="connsiteY11" fmla="*/ 204788 h 204790"/>
                <a:gd name="connsiteX12" fmla="*/ 151257 w 151261"/>
                <a:gd name="connsiteY12" fmla="*/ 123634 h 204790"/>
                <a:gd name="connsiteX13" fmla="*/ 115443 w 151261"/>
                <a:gd name="connsiteY13" fmla="*/ 55150 h 204790"/>
                <a:gd name="connsiteX14" fmla="*/ 115443 w 151261"/>
                <a:gd name="connsiteY14" fmla="*/ 55150 h 20479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</a:cxnLst>
              <a:rect l="l" t="t" r="r" b="b"/>
              <a:pathLst>
                <a:path w="151261" h="204790">
                  <a:moveTo>
                    <a:pt x="115443" y="55245"/>
                  </a:moveTo>
                  <a:cubicBezTo>
                    <a:pt x="109728" y="33909"/>
                    <a:pt x="97822" y="14764"/>
                    <a:pt x="81344" y="0"/>
                  </a:cubicBezTo>
                  <a:lnTo>
                    <a:pt x="46006" y="35433"/>
                  </a:lnTo>
                  <a:cubicBezTo>
                    <a:pt x="60865" y="47625"/>
                    <a:pt x="69437" y="66008"/>
                    <a:pt x="69056" y="85249"/>
                  </a:cubicBezTo>
                  <a:lnTo>
                    <a:pt x="69056" y="91535"/>
                  </a:lnTo>
                  <a:cubicBezTo>
                    <a:pt x="86297" y="91535"/>
                    <a:pt x="100394" y="105537"/>
                    <a:pt x="100394" y="122968"/>
                  </a:cubicBezTo>
                  <a:cubicBezTo>
                    <a:pt x="100394" y="140399"/>
                    <a:pt x="86392" y="154400"/>
                    <a:pt x="69056" y="154400"/>
                  </a:cubicBezTo>
                  <a:lnTo>
                    <a:pt x="6286" y="154400"/>
                  </a:lnTo>
                  <a:lnTo>
                    <a:pt x="0" y="160782"/>
                  </a:lnTo>
                  <a:lnTo>
                    <a:pt x="0" y="198501"/>
                  </a:lnTo>
                  <a:lnTo>
                    <a:pt x="6286" y="204788"/>
                  </a:lnTo>
                  <a:lnTo>
                    <a:pt x="69056" y="204788"/>
                  </a:lnTo>
                  <a:cubicBezTo>
                    <a:pt x="114205" y="205169"/>
                    <a:pt x="150876" y="168688"/>
                    <a:pt x="151257" y="123634"/>
                  </a:cubicBezTo>
                  <a:cubicBezTo>
                    <a:pt x="151543" y="96203"/>
                    <a:pt x="138017" y="70485"/>
                    <a:pt x="115443" y="55150"/>
                  </a:cubicBezTo>
                  <a:lnTo>
                    <a:pt x="115443" y="55150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42" name="Forma Livre: Forma 41">
              <a:extLst>
                <a:ext uri="{FF2B5EF4-FFF2-40B4-BE49-F238E27FC236}">
                  <a16:creationId xmlns:a16="http://schemas.microsoft.com/office/drawing/2014/main" id="{9ED13B98-3E62-3907-3605-0D2538F9BCEE}"/>
                </a:ext>
              </a:extLst>
            </p:cNvPr>
            <p:cNvSpPr/>
            <p:nvPr/>
          </p:nvSpPr>
          <p:spPr>
            <a:xfrm>
              <a:off x="14425736" y="7376139"/>
              <a:ext cx="111918" cy="53244"/>
            </a:xfrm>
            <a:custGeom>
              <a:avLst/>
              <a:gdLst>
                <a:gd name="connsiteX0" fmla="*/ 49149 w 111918"/>
                <a:gd name="connsiteY0" fmla="*/ 53245 h 53244"/>
                <a:gd name="connsiteX1" fmla="*/ 111919 w 111918"/>
                <a:gd name="connsiteY1" fmla="*/ 53245 h 53244"/>
                <a:gd name="connsiteX2" fmla="*/ 111919 w 111918"/>
                <a:gd name="connsiteY2" fmla="*/ 2857 h 53244"/>
                <a:gd name="connsiteX3" fmla="*/ 49149 w 111918"/>
                <a:gd name="connsiteY3" fmla="*/ 2857 h 53244"/>
                <a:gd name="connsiteX4" fmla="*/ 36195 w 111918"/>
                <a:gd name="connsiteY4" fmla="*/ 0 h 53244"/>
                <a:gd name="connsiteX5" fmla="*/ 27432 w 111918"/>
                <a:gd name="connsiteY5" fmla="*/ 2762 h 53244"/>
                <a:gd name="connsiteX6" fmla="*/ 2191 w 111918"/>
                <a:gd name="connsiteY6" fmla="*/ 27908 h 53244"/>
                <a:gd name="connsiteX7" fmla="*/ 0 w 111918"/>
                <a:gd name="connsiteY7" fmla="*/ 36671 h 53244"/>
                <a:gd name="connsiteX8" fmla="*/ 49244 w 111918"/>
                <a:gd name="connsiteY8" fmla="*/ 53054 h 53244"/>
                <a:gd name="connsiteX9" fmla="*/ 49149 w 111918"/>
                <a:gd name="connsiteY9" fmla="*/ 53054 h 5324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11918" h="53244">
                  <a:moveTo>
                    <a:pt x="49149" y="53245"/>
                  </a:moveTo>
                  <a:lnTo>
                    <a:pt x="111919" y="53245"/>
                  </a:lnTo>
                  <a:lnTo>
                    <a:pt x="111919" y="2857"/>
                  </a:lnTo>
                  <a:lnTo>
                    <a:pt x="49149" y="2857"/>
                  </a:lnTo>
                  <a:cubicBezTo>
                    <a:pt x="44672" y="2857"/>
                    <a:pt x="40291" y="1905"/>
                    <a:pt x="36195" y="0"/>
                  </a:cubicBezTo>
                  <a:lnTo>
                    <a:pt x="27432" y="2762"/>
                  </a:lnTo>
                  <a:lnTo>
                    <a:pt x="2191" y="27908"/>
                  </a:lnTo>
                  <a:lnTo>
                    <a:pt x="0" y="36671"/>
                  </a:lnTo>
                  <a:cubicBezTo>
                    <a:pt x="14097" y="47434"/>
                    <a:pt x="31528" y="53149"/>
                    <a:pt x="49244" y="53054"/>
                  </a:cubicBezTo>
                  <a:lnTo>
                    <a:pt x="49149" y="53054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43" name="Forma Livre: Forma 42">
              <a:extLst>
                <a:ext uri="{FF2B5EF4-FFF2-40B4-BE49-F238E27FC236}">
                  <a16:creationId xmlns:a16="http://schemas.microsoft.com/office/drawing/2014/main" id="{D0C654AA-2A36-F6C3-B2C6-E959E76A8E75}"/>
                </a:ext>
              </a:extLst>
            </p:cNvPr>
            <p:cNvSpPr/>
            <p:nvPr/>
          </p:nvSpPr>
          <p:spPr>
            <a:xfrm>
              <a:off x="14393826" y="7265935"/>
              <a:ext cx="146115" cy="146780"/>
            </a:xfrm>
            <a:custGeom>
              <a:avLst/>
              <a:gdLst>
                <a:gd name="connsiteX0" fmla="*/ 81059 w 146115"/>
                <a:gd name="connsiteY0" fmla="*/ 0 h 146780"/>
                <a:gd name="connsiteX1" fmla="*/ 2 w 146115"/>
                <a:gd name="connsiteY1" fmla="*/ 82391 h 146780"/>
                <a:gd name="connsiteX2" fmla="*/ 31910 w 146115"/>
                <a:gd name="connsiteY2" fmla="*/ 146780 h 146780"/>
                <a:gd name="connsiteX3" fmla="*/ 68296 w 146115"/>
                <a:gd name="connsiteY3" fmla="*/ 110299 h 146780"/>
                <a:gd name="connsiteX4" fmla="*/ 52580 w 146115"/>
                <a:gd name="connsiteY4" fmla="*/ 68771 h 146780"/>
                <a:gd name="connsiteX5" fmla="*/ 94013 w 146115"/>
                <a:gd name="connsiteY5" fmla="*/ 53054 h 146780"/>
                <a:gd name="connsiteX6" fmla="*/ 109730 w 146115"/>
                <a:gd name="connsiteY6" fmla="*/ 68771 h 146780"/>
                <a:gd name="connsiteX7" fmla="*/ 146115 w 146115"/>
                <a:gd name="connsiteY7" fmla="*/ 32290 h 146780"/>
                <a:gd name="connsiteX8" fmla="*/ 81155 w 146115"/>
                <a:gd name="connsiteY8" fmla="*/ 191 h 146780"/>
                <a:gd name="connsiteX9" fmla="*/ 81155 w 146115"/>
                <a:gd name="connsiteY9" fmla="*/ 191 h 1467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146115" h="146780">
                  <a:moveTo>
                    <a:pt x="81059" y="0"/>
                  </a:moveTo>
                  <a:cubicBezTo>
                    <a:pt x="36101" y="286"/>
                    <a:pt x="-284" y="37243"/>
                    <a:pt x="2" y="82391"/>
                  </a:cubicBezTo>
                  <a:cubicBezTo>
                    <a:pt x="97" y="107537"/>
                    <a:pt x="11908" y="131445"/>
                    <a:pt x="31910" y="146780"/>
                  </a:cubicBezTo>
                  <a:lnTo>
                    <a:pt x="68296" y="110299"/>
                  </a:lnTo>
                  <a:cubicBezTo>
                    <a:pt x="52484" y="103061"/>
                    <a:pt x="45531" y="84487"/>
                    <a:pt x="52580" y="68771"/>
                  </a:cubicBezTo>
                  <a:cubicBezTo>
                    <a:pt x="59628" y="53054"/>
                    <a:pt x="78297" y="45910"/>
                    <a:pt x="94013" y="53054"/>
                  </a:cubicBezTo>
                  <a:cubicBezTo>
                    <a:pt x="100967" y="56198"/>
                    <a:pt x="106586" y="61817"/>
                    <a:pt x="109730" y="68771"/>
                  </a:cubicBezTo>
                  <a:lnTo>
                    <a:pt x="146115" y="32290"/>
                  </a:lnTo>
                  <a:cubicBezTo>
                    <a:pt x="130685" y="12001"/>
                    <a:pt x="106586" y="191"/>
                    <a:pt x="81155" y="191"/>
                  </a:cubicBezTo>
                  <a:lnTo>
                    <a:pt x="81155" y="191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44" name="Forma Livre: Forma 43">
              <a:extLst>
                <a:ext uri="{FF2B5EF4-FFF2-40B4-BE49-F238E27FC236}">
                  <a16:creationId xmlns:a16="http://schemas.microsoft.com/office/drawing/2014/main" id="{808F20D5-CCDC-C622-9CCF-3D7D09F1A854}"/>
                </a:ext>
              </a:extLst>
            </p:cNvPr>
            <p:cNvSpPr/>
            <p:nvPr/>
          </p:nvSpPr>
          <p:spPr>
            <a:xfrm>
              <a:off x="14767010" y="7230780"/>
              <a:ext cx="643515" cy="210553"/>
            </a:xfrm>
            <a:custGeom>
              <a:avLst/>
              <a:gdLst>
                <a:gd name="connsiteX0" fmla="*/ 82684 w 643515"/>
                <a:gd name="connsiteY0" fmla="*/ 163456 h 210553"/>
                <a:gd name="connsiteX1" fmla="*/ 24486 w 643515"/>
                <a:gd name="connsiteY1" fmla="*/ 139453 h 210553"/>
                <a:gd name="connsiteX2" fmla="*/ 7 w 643515"/>
                <a:gd name="connsiteY2" fmla="*/ 81922 h 210553"/>
                <a:gd name="connsiteX3" fmla="*/ 24486 w 643515"/>
                <a:gd name="connsiteY3" fmla="*/ 24391 h 210553"/>
                <a:gd name="connsiteX4" fmla="*/ 82684 w 643515"/>
                <a:gd name="connsiteY4" fmla="*/ 7 h 210553"/>
                <a:gd name="connsiteX5" fmla="*/ 138500 w 643515"/>
                <a:gd name="connsiteY5" fmla="*/ 22581 h 210553"/>
                <a:gd name="connsiteX6" fmla="*/ 122784 w 643515"/>
                <a:gd name="connsiteY6" fmla="*/ 38583 h 210553"/>
                <a:gd name="connsiteX7" fmla="*/ 82684 w 643515"/>
                <a:gd name="connsiteY7" fmla="*/ 22677 h 210553"/>
                <a:gd name="connsiteX8" fmla="*/ 41250 w 643515"/>
                <a:gd name="connsiteY8" fmla="*/ 40393 h 210553"/>
                <a:gd name="connsiteX9" fmla="*/ 24295 w 643515"/>
                <a:gd name="connsiteY9" fmla="*/ 82398 h 210553"/>
                <a:gd name="connsiteX10" fmla="*/ 41250 w 643515"/>
                <a:gd name="connsiteY10" fmla="*/ 123832 h 210553"/>
                <a:gd name="connsiteX11" fmla="*/ 123736 w 643515"/>
                <a:gd name="connsiteY11" fmla="*/ 124785 h 210553"/>
                <a:gd name="connsiteX12" fmla="*/ 135738 w 643515"/>
                <a:gd name="connsiteY12" fmla="*/ 97257 h 210553"/>
                <a:gd name="connsiteX13" fmla="*/ 82874 w 643515"/>
                <a:gd name="connsiteY13" fmla="*/ 97257 h 210553"/>
                <a:gd name="connsiteX14" fmla="*/ 82874 w 643515"/>
                <a:gd name="connsiteY14" fmla="*/ 74588 h 210553"/>
                <a:gd name="connsiteX15" fmla="*/ 157645 w 643515"/>
                <a:gd name="connsiteY15" fmla="*/ 74588 h 210553"/>
                <a:gd name="connsiteX16" fmla="*/ 158598 w 643515"/>
                <a:gd name="connsiteY16" fmla="*/ 88399 h 210553"/>
                <a:gd name="connsiteX17" fmla="*/ 139262 w 643515"/>
                <a:gd name="connsiteY17" fmla="*/ 140596 h 210553"/>
                <a:gd name="connsiteX18" fmla="*/ 82684 w 643515"/>
                <a:gd name="connsiteY18" fmla="*/ 163647 h 210553"/>
                <a:gd name="connsiteX19" fmla="*/ 256610 w 643515"/>
                <a:gd name="connsiteY19" fmla="*/ 148311 h 210553"/>
                <a:gd name="connsiteX20" fmla="*/ 181934 w 643515"/>
                <a:gd name="connsiteY20" fmla="*/ 148311 h 210553"/>
                <a:gd name="connsiteX21" fmla="*/ 166599 w 643515"/>
                <a:gd name="connsiteY21" fmla="*/ 110783 h 210553"/>
                <a:gd name="connsiteX22" fmla="*/ 181934 w 643515"/>
                <a:gd name="connsiteY22" fmla="*/ 73254 h 210553"/>
                <a:gd name="connsiteX23" fmla="*/ 256610 w 643515"/>
                <a:gd name="connsiteY23" fmla="*/ 73254 h 210553"/>
                <a:gd name="connsiteX24" fmla="*/ 271945 w 643515"/>
                <a:gd name="connsiteY24" fmla="*/ 110783 h 210553"/>
                <a:gd name="connsiteX25" fmla="*/ 256610 w 643515"/>
                <a:gd name="connsiteY25" fmla="*/ 148311 h 210553"/>
                <a:gd name="connsiteX26" fmla="*/ 256610 w 643515"/>
                <a:gd name="connsiteY26" fmla="*/ 148311 h 210553"/>
                <a:gd name="connsiteX27" fmla="*/ 198412 w 643515"/>
                <a:gd name="connsiteY27" fmla="*/ 133548 h 210553"/>
                <a:gd name="connsiteX28" fmla="*/ 238798 w 643515"/>
                <a:gd name="connsiteY28" fmla="*/ 134881 h 210553"/>
                <a:gd name="connsiteX29" fmla="*/ 240132 w 643515"/>
                <a:gd name="connsiteY29" fmla="*/ 133548 h 210553"/>
                <a:gd name="connsiteX30" fmla="*/ 248895 w 643515"/>
                <a:gd name="connsiteY30" fmla="*/ 110688 h 210553"/>
                <a:gd name="connsiteX31" fmla="*/ 240132 w 643515"/>
                <a:gd name="connsiteY31" fmla="*/ 87732 h 210553"/>
                <a:gd name="connsiteX32" fmla="*/ 199174 w 643515"/>
                <a:gd name="connsiteY32" fmla="*/ 86780 h 210553"/>
                <a:gd name="connsiteX33" fmla="*/ 198222 w 643515"/>
                <a:gd name="connsiteY33" fmla="*/ 87732 h 210553"/>
                <a:gd name="connsiteX34" fmla="*/ 189459 w 643515"/>
                <a:gd name="connsiteY34" fmla="*/ 110688 h 210553"/>
                <a:gd name="connsiteX35" fmla="*/ 198317 w 643515"/>
                <a:gd name="connsiteY35" fmla="*/ 133548 h 210553"/>
                <a:gd name="connsiteX36" fmla="*/ 198317 w 643515"/>
                <a:gd name="connsiteY36" fmla="*/ 133548 h 210553"/>
                <a:gd name="connsiteX37" fmla="*/ 371291 w 643515"/>
                <a:gd name="connsiteY37" fmla="*/ 148311 h 210553"/>
                <a:gd name="connsiteX38" fmla="*/ 296615 w 643515"/>
                <a:gd name="connsiteY38" fmla="*/ 148311 h 210553"/>
                <a:gd name="connsiteX39" fmla="*/ 281280 w 643515"/>
                <a:gd name="connsiteY39" fmla="*/ 110783 h 210553"/>
                <a:gd name="connsiteX40" fmla="*/ 296615 w 643515"/>
                <a:gd name="connsiteY40" fmla="*/ 73254 h 210553"/>
                <a:gd name="connsiteX41" fmla="*/ 371291 w 643515"/>
                <a:gd name="connsiteY41" fmla="*/ 73254 h 210553"/>
                <a:gd name="connsiteX42" fmla="*/ 386626 w 643515"/>
                <a:gd name="connsiteY42" fmla="*/ 110783 h 210553"/>
                <a:gd name="connsiteX43" fmla="*/ 371291 w 643515"/>
                <a:gd name="connsiteY43" fmla="*/ 148311 h 210553"/>
                <a:gd name="connsiteX44" fmla="*/ 313093 w 643515"/>
                <a:gd name="connsiteY44" fmla="*/ 133548 h 210553"/>
                <a:gd name="connsiteX45" fmla="*/ 353479 w 643515"/>
                <a:gd name="connsiteY45" fmla="*/ 134881 h 210553"/>
                <a:gd name="connsiteX46" fmla="*/ 354813 w 643515"/>
                <a:gd name="connsiteY46" fmla="*/ 133548 h 210553"/>
                <a:gd name="connsiteX47" fmla="*/ 363576 w 643515"/>
                <a:gd name="connsiteY47" fmla="*/ 110688 h 210553"/>
                <a:gd name="connsiteX48" fmla="*/ 354813 w 643515"/>
                <a:gd name="connsiteY48" fmla="*/ 87732 h 210553"/>
                <a:gd name="connsiteX49" fmla="*/ 313855 w 643515"/>
                <a:gd name="connsiteY49" fmla="*/ 86780 h 210553"/>
                <a:gd name="connsiteX50" fmla="*/ 312903 w 643515"/>
                <a:gd name="connsiteY50" fmla="*/ 87732 h 210553"/>
                <a:gd name="connsiteX51" fmla="*/ 304140 w 643515"/>
                <a:gd name="connsiteY51" fmla="*/ 110688 h 210553"/>
                <a:gd name="connsiteX52" fmla="*/ 312998 w 643515"/>
                <a:gd name="connsiteY52" fmla="*/ 133548 h 210553"/>
                <a:gd name="connsiteX53" fmla="*/ 312998 w 643515"/>
                <a:gd name="connsiteY53" fmla="*/ 133548 h 210553"/>
                <a:gd name="connsiteX54" fmla="*/ 446729 w 643515"/>
                <a:gd name="connsiteY54" fmla="*/ 210510 h 210553"/>
                <a:gd name="connsiteX55" fmla="*/ 417487 w 643515"/>
                <a:gd name="connsiteY55" fmla="*/ 201175 h 210553"/>
                <a:gd name="connsiteX56" fmla="*/ 400342 w 643515"/>
                <a:gd name="connsiteY56" fmla="*/ 179363 h 210553"/>
                <a:gd name="connsiteX57" fmla="*/ 420440 w 643515"/>
                <a:gd name="connsiteY57" fmla="*/ 170981 h 210553"/>
                <a:gd name="connsiteX58" fmla="*/ 430346 w 643515"/>
                <a:gd name="connsiteY58" fmla="*/ 184126 h 210553"/>
                <a:gd name="connsiteX59" fmla="*/ 446824 w 643515"/>
                <a:gd name="connsiteY59" fmla="*/ 189650 h 210553"/>
                <a:gd name="connsiteX60" fmla="*/ 467303 w 643515"/>
                <a:gd name="connsiteY60" fmla="*/ 181649 h 210553"/>
                <a:gd name="connsiteX61" fmla="*/ 474637 w 643515"/>
                <a:gd name="connsiteY61" fmla="*/ 158694 h 210553"/>
                <a:gd name="connsiteX62" fmla="*/ 474637 w 643515"/>
                <a:gd name="connsiteY62" fmla="*/ 151074 h 210553"/>
                <a:gd name="connsiteX63" fmla="*/ 473875 w 643515"/>
                <a:gd name="connsiteY63" fmla="*/ 151074 h 210553"/>
                <a:gd name="connsiteX64" fmla="*/ 446253 w 643515"/>
                <a:gd name="connsiteY64" fmla="*/ 162980 h 210553"/>
                <a:gd name="connsiteX65" fmla="*/ 410915 w 643515"/>
                <a:gd name="connsiteY65" fmla="*/ 147645 h 210553"/>
                <a:gd name="connsiteX66" fmla="*/ 395866 w 643515"/>
                <a:gd name="connsiteY66" fmla="*/ 110688 h 210553"/>
                <a:gd name="connsiteX67" fmla="*/ 410915 w 643515"/>
                <a:gd name="connsiteY67" fmla="*/ 73445 h 210553"/>
                <a:gd name="connsiteX68" fmla="*/ 446253 w 643515"/>
                <a:gd name="connsiteY68" fmla="*/ 58014 h 210553"/>
                <a:gd name="connsiteX69" fmla="*/ 462445 w 643515"/>
                <a:gd name="connsiteY69" fmla="*/ 61729 h 210553"/>
                <a:gd name="connsiteX70" fmla="*/ 473971 w 643515"/>
                <a:gd name="connsiteY70" fmla="*/ 70111 h 210553"/>
                <a:gd name="connsiteX71" fmla="*/ 474733 w 643515"/>
                <a:gd name="connsiteY71" fmla="*/ 70111 h 210553"/>
                <a:gd name="connsiteX72" fmla="*/ 474733 w 643515"/>
                <a:gd name="connsiteY72" fmla="*/ 61729 h 210553"/>
                <a:gd name="connsiteX73" fmla="*/ 496545 w 643515"/>
                <a:gd name="connsiteY73" fmla="*/ 61729 h 210553"/>
                <a:gd name="connsiteX74" fmla="*/ 496545 w 643515"/>
                <a:gd name="connsiteY74" fmla="*/ 155836 h 210553"/>
                <a:gd name="connsiteX75" fmla="*/ 482543 w 643515"/>
                <a:gd name="connsiteY75" fmla="*/ 196889 h 210553"/>
                <a:gd name="connsiteX76" fmla="*/ 446729 w 643515"/>
                <a:gd name="connsiteY76" fmla="*/ 210510 h 210553"/>
                <a:gd name="connsiteX77" fmla="*/ 446634 w 643515"/>
                <a:gd name="connsiteY77" fmla="*/ 210510 h 210553"/>
                <a:gd name="connsiteX78" fmla="*/ 448253 w 643515"/>
                <a:gd name="connsiteY78" fmla="*/ 142596 h 210553"/>
                <a:gd name="connsiteX79" fmla="*/ 468160 w 643515"/>
                <a:gd name="connsiteY79" fmla="*/ 133833 h 210553"/>
                <a:gd name="connsiteX80" fmla="*/ 476161 w 643515"/>
                <a:gd name="connsiteY80" fmla="*/ 111164 h 210553"/>
                <a:gd name="connsiteX81" fmla="*/ 468160 w 643515"/>
                <a:gd name="connsiteY81" fmla="*/ 88113 h 210553"/>
                <a:gd name="connsiteX82" fmla="*/ 448253 w 643515"/>
                <a:gd name="connsiteY82" fmla="*/ 79350 h 210553"/>
                <a:gd name="connsiteX83" fmla="*/ 427584 w 643515"/>
                <a:gd name="connsiteY83" fmla="*/ 88113 h 210553"/>
                <a:gd name="connsiteX84" fmla="*/ 418821 w 643515"/>
                <a:gd name="connsiteY84" fmla="*/ 111069 h 210553"/>
                <a:gd name="connsiteX85" fmla="*/ 427584 w 643515"/>
                <a:gd name="connsiteY85" fmla="*/ 133738 h 210553"/>
                <a:gd name="connsiteX86" fmla="*/ 448253 w 643515"/>
                <a:gd name="connsiteY86" fmla="*/ 142787 h 210553"/>
                <a:gd name="connsiteX87" fmla="*/ 448253 w 643515"/>
                <a:gd name="connsiteY87" fmla="*/ 142787 h 210553"/>
                <a:gd name="connsiteX88" fmla="*/ 535312 w 643515"/>
                <a:gd name="connsiteY88" fmla="*/ 5532 h 210553"/>
                <a:gd name="connsiteX89" fmla="*/ 535312 w 643515"/>
                <a:gd name="connsiteY89" fmla="*/ 160027 h 210553"/>
                <a:gd name="connsiteX90" fmla="*/ 512261 w 643515"/>
                <a:gd name="connsiteY90" fmla="*/ 160027 h 210553"/>
                <a:gd name="connsiteX91" fmla="*/ 512261 w 643515"/>
                <a:gd name="connsiteY91" fmla="*/ 5817 h 210553"/>
                <a:gd name="connsiteX92" fmla="*/ 535312 w 643515"/>
                <a:gd name="connsiteY92" fmla="*/ 5817 h 210553"/>
                <a:gd name="connsiteX93" fmla="*/ 535312 w 643515"/>
                <a:gd name="connsiteY93" fmla="*/ 5532 h 210553"/>
                <a:gd name="connsiteX94" fmla="*/ 598463 w 643515"/>
                <a:gd name="connsiteY94" fmla="*/ 163170 h 210553"/>
                <a:gd name="connsiteX95" fmla="*/ 561315 w 643515"/>
                <a:gd name="connsiteY95" fmla="*/ 148121 h 210553"/>
                <a:gd name="connsiteX96" fmla="*/ 546361 w 643515"/>
                <a:gd name="connsiteY96" fmla="*/ 110592 h 210553"/>
                <a:gd name="connsiteX97" fmla="*/ 560743 w 643515"/>
                <a:gd name="connsiteY97" fmla="*/ 72873 h 210553"/>
                <a:gd name="connsiteX98" fmla="*/ 596081 w 643515"/>
                <a:gd name="connsiteY98" fmla="*/ 58014 h 210553"/>
                <a:gd name="connsiteX99" fmla="*/ 613702 w 643515"/>
                <a:gd name="connsiteY99" fmla="*/ 61443 h 210553"/>
                <a:gd name="connsiteX100" fmla="*/ 627133 w 643515"/>
                <a:gd name="connsiteY100" fmla="*/ 70206 h 210553"/>
                <a:gd name="connsiteX101" fmla="*/ 635896 w 643515"/>
                <a:gd name="connsiteY101" fmla="*/ 80970 h 210553"/>
                <a:gd name="connsiteX102" fmla="*/ 641134 w 643515"/>
                <a:gd name="connsiteY102" fmla="*/ 91352 h 210553"/>
                <a:gd name="connsiteX103" fmla="*/ 643516 w 643515"/>
                <a:gd name="connsiteY103" fmla="*/ 97353 h 210553"/>
                <a:gd name="connsiteX104" fmla="*/ 573031 w 643515"/>
                <a:gd name="connsiteY104" fmla="*/ 126499 h 210553"/>
                <a:gd name="connsiteX105" fmla="*/ 598367 w 643515"/>
                <a:gd name="connsiteY105" fmla="*/ 142406 h 210553"/>
                <a:gd name="connsiteX106" fmla="*/ 624085 w 643515"/>
                <a:gd name="connsiteY106" fmla="*/ 127833 h 210553"/>
                <a:gd name="connsiteX107" fmla="*/ 641706 w 643515"/>
                <a:gd name="connsiteY107" fmla="*/ 139739 h 210553"/>
                <a:gd name="connsiteX108" fmla="*/ 624847 w 643515"/>
                <a:gd name="connsiteY108" fmla="*/ 155836 h 210553"/>
                <a:gd name="connsiteX109" fmla="*/ 598272 w 643515"/>
                <a:gd name="connsiteY109" fmla="*/ 163266 h 210553"/>
                <a:gd name="connsiteX110" fmla="*/ 598272 w 643515"/>
                <a:gd name="connsiteY110" fmla="*/ 163266 h 210553"/>
                <a:gd name="connsiteX111" fmla="*/ 569030 w 643515"/>
                <a:gd name="connsiteY111" fmla="*/ 108973 h 210553"/>
                <a:gd name="connsiteX112" fmla="*/ 615988 w 643515"/>
                <a:gd name="connsiteY112" fmla="*/ 89447 h 210553"/>
                <a:gd name="connsiteX113" fmla="*/ 608654 w 643515"/>
                <a:gd name="connsiteY113" fmla="*/ 81446 h 210553"/>
                <a:gd name="connsiteX114" fmla="*/ 596653 w 643515"/>
                <a:gd name="connsiteY114" fmla="*/ 78303 h 210553"/>
                <a:gd name="connsiteX115" fmla="*/ 577698 w 643515"/>
                <a:gd name="connsiteY115" fmla="*/ 86685 h 210553"/>
                <a:gd name="connsiteX116" fmla="*/ 569221 w 643515"/>
                <a:gd name="connsiteY116" fmla="*/ 108973 h 210553"/>
                <a:gd name="connsiteX117" fmla="*/ 569125 w 643515"/>
                <a:gd name="connsiteY117" fmla="*/ 108973 h 21055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  <a:cxn ang="0">
                  <a:pos x="connsiteX66" y="connsiteY66"/>
                </a:cxn>
                <a:cxn ang="0">
                  <a:pos x="connsiteX67" y="connsiteY67"/>
                </a:cxn>
                <a:cxn ang="0">
                  <a:pos x="connsiteX68" y="connsiteY68"/>
                </a:cxn>
                <a:cxn ang="0">
                  <a:pos x="connsiteX69" y="connsiteY69"/>
                </a:cxn>
                <a:cxn ang="0">
                  <a:pos x="connsiteX70" y="connsiteY70"/>
                </a:cxn>
                <a:cxn ang="0">
                  <a:pos x="connsiteX71" y="connsiteY71"/>
                </a:cxn>
                <a:cxn ang="0">
                  <a:pos x="connsiteX72" y="connsiteY72"/>
                </a:cxn>
                <a:cxn ang="0">
                  <a:pos x="connsiteX73" y="connsiteY73"/>
                </a:cxn>
                <a:cxn ang="0">
                  <a:pos x="connsiteX74" y="connsiteY74"/>
                </a:cxn>
                <a:cxn ang="0">
                  <a:pos x="connsiteX75" y="connsiteY75"/>
                </a:cxn>
                <a:cxn ang="0">
                  <a:pos x="connsiteX76" y="connsiteY76"/>
                </a:cxn>
                <a:cxn ang="0">
                  <a:pos x="connsiteX77" y="connsiteY77"/>
                </a:cxn>
                <a:cxn ang="0">
                  <a:pos x="connsiteX78" y="connsiteY78"/>
                </a:cxn>
                <a:cxn ang="0">
                  <a:pos x="connsiteX79" y="connsiteY79"/>
                </a:cxn>
                <a:cxn ang="0">
                  <a:pos x="connsiteX80" y="connsiteY80"/>
                </a:cxn>
                <a:cxn ang="0">
                  <a:pos x="connsiteX81" y="connsiteY81"/>
                </a:cxn>
                <a:cxn ang="0">
                  <a:pos x="connsiteX82" y="connsiteY82"/>
                </a:cxn>
                <a:cxn ang="0">
                  <a:pos x="connsiteX83" y="connsiteY83"/>
                </a:cxn>
                <a:cxn ang="0">
                  <a:pos x="connsiteX84" y="connsiteY84"/>
                </a:cxn>
                <a:cxn ang="0">
                  <a:pos x="connsiteX85" y="connsiteY85"/>
                </a:cxn>
                <a:cxn ang="0">
                  <a:pos x="connsiteX86" y="connsiteY86"/>
                </a:cxn>
                <a:cxn ang="0">
                  <a:pos x="connsiteX87" y="connsiteY87"/>
                </a:cxn>
                <a:cxn ang="0">
                  <a:pos x="connsiteX88" y="connsiteY88"/>
                </a:cxn>
                <a:cxn ang="0">
                  <a:pos x="connsiteX89" y="connsiteY89"/>
                </a:cxn>
                <a:cxn ang="0">
                  <a:pos x="connsiteX90" y="connsiteY90"/>
                </a:cxn>
                <a:cxn ang="0">
                  <a:pos x="connsiteX91" y="connsiteY91"/>
                </a:cxn>
                <a:cxn ang="0">
                  <a:pos x="connsiteX92" y="connsiteY92"/>
                </a:cxn>
                <a:cxn ang="0">
                  <a:pos x="connsiteX93" y="connsiteY93"/>
                </a:cxn>
                <a:cxn ang="0">
                  <a:pos x="connsiteX94" y="connsiteY94"/>
                </a:cxn>
                <a:cxn ang="0">
                  <a:pos x="connsiteX95" y="connsiteY95"/>
                </a:cxn>
                <a:cxn ang="0">
                  <a:pos x="connsiteX96" y="connsiteY96"/>
                </a:cxn>
                <a:cxn ang="0">
                  <a:pos x="connsiteX97" y="connsiteY97"/>
                </a:cxn>
                <a:cxn ang="0">
                  <a:pos x="connsiteX98" y="connsiteY98"/>
                </a:cxn>
                <a:cxn ang="0">
                  <a:pos x="connsiteX99" y="connsiteY99"/>
                </a:cxn>
                <a:cxn ang="0">
                  <a:pos x="connsiteX100" y="connsiteY100"/>
                </a:cxn>
                <a:cxn ang="0">
                  <a:pos x="connsiteX101" y="connsiteY101"/>
                </a:cxn>
                <a:cxn ang="0">
                  <a:pos x="connsiteX102" y="connsiteY102"/>
                </a:cxn>
                <a:cxn ang="0">
                  <a:pos x="connsiteX103" y="connsiteY103"/>
                </a:cxn>
                <a:cxn ang="0">
                  <a:pos x="connsiteX104" y="connsiteY104"/>
                </a:cxn>
                <a:cxn ang="0">
                  <a:pos x="connsiteX105" y="connsiteY105"/>
                </a:cxn>
                <a:cxn ang="0">
                  <a:pos x="connsiteX106" y="connsiteY106"/>
                </a:cxn>
                <a:cxn ang="0">
                  <a:pos x="connsiteX107" y="connsiteY107"/>
                </a:cxn>
                <a:cxn ang="0">
                  <a:pos x="connsiteX108" y="connsiteY108"/>
                </a:cxn>
                <a:cxn ang="0">
                  <a:pos x="connsiteX109" y="connsiteY109"/>
                </a:cxn>
                <a:cxn ang="0">
                  <a:pos x="connsiteX110" y="connsiteY110"/>
                </a:cxn>
                <a:cxn ang="0">
                  <a:pos x="connsiteX111" y="connsiteY111"/>
                </a:cxn>
                <a:cxn ang="0">
                  <a:pos x="connsiteX112" y="connsiteY112"/>
                </a:cxn>
                <a:cxn ang="0">
                  <a:pos x="connsiteX113" y="connsiteY113"/>
                </a:cxn>
                <a:cxn ang="0">
                  <a:pos x="connsiteX114" y="connsiteY114"/>
                </a:cxn>
                <a:cxn ang="0">
                  <a:pos x="connsiteX115" y="connsiteY115"/>
                </a:cxn>
                <a:cxn ang="0">
                  <a:pos x="connsiteX116" y="connsiteY116"/>
                </a:cxn>
                <a:cxn ang="0">
                  <a:pos x="connsiteX117" y="connsiteY117"/>
                </a:cxn>
              </a:cxnLst>
              <a:rect l="l" t="t" r="r" b="b"/>
              <a:pathLst>
                <a:path w="643515" h="210553">
                  <a:moveTo>
                    <a:pt x="82684" y="163456"/>
                  </a:moveTo>
                  <a:cubicBezTo>
                    <a:pt x="60871" y="163742"/>
                    <a:pt x="39821" y="155074"/>
                    <a:pt x="24486" y="139453"/>
                  </a:cubicBezTo>
                  <a:cubicBezTo>
                    <a:pt x="8674" y="124499"/>
                    <a:pt x="-184" y="103639"/>
                    <a:pt x="7" y="81922"/>
                  </a:cubicBezTo>
                  <a:cubicBezTo>
                    <a:pt x="-279" y="60110"/>
                    <a:pt x="8674" y="39345"/>
                    <a:pt x="24486" y="24391"/>
                  </a:cubicBezTo>
                  <a:cubicBezTo>
                    <a:pt x="39821" y="8675"/>
                    <a:pt x="60681" y="-88"/>
                    <a:pt x="82684" y="7"/>
                  </a:cubicBezTo>
                  <a:cubicBezTo>
                    <a:pt x="103448" y="-279"/>
                    <a:pt x="123641" y="7913"/>
                    <a:pt x="138500" y="22581"/>
                  </a:cubicBezTo>
                  <a:lnTo>
                    <a:pt x="122784" y="38583"/>
                  </a:lnTo>
                  <a:cubicBezTo>
                    <a:pt x="112021" y="28201"/>
                    <a:pt x="97638" y="22486"/>
                    <a:pt x="82684" y="22677"/>
                  </a:cubicBezTo>
                  <a:cubicBezTo>
                    <a:pt x="66967" y="22581"/>
                    <a:pt x="51918" y="28868"/>
                    <a:pt x="41250" y="40393"/>
                  </a:cubicBezTo>
                  <a:cubicBezTo>
                    <a:pt x="30106" y="51537"/>
                    <a:pt x="24010" y="66587"/>
                    <a:pt x="24295" y="82398"/>
                  </a:cubicBezTo>
                  <a:cubicBezTo>
                    <a:pt x="24295" y="98019"/>
                    <a:pt x="30296" y="112974"/>
                    <a:pt x="41250" y="123832"/>
                  </a:cubicBezTo>
                  <a:cubicBezTo>
                    <a:pt x="64015" y="146502"/>
                    <a:pt x="100495" y="146883"/>
                    <a:pt x="123736" y="124785"/>
                  </a:cubicBezTo>
                  <a:cubicBezTo>
                    <a:pt x="130690" y="117165"/>
                    <a:pt x="134881" y="107449"/>
                    <a:pt x="135738" y="97257"/>
                  </a:cubicBezTo>
                  <a:lnTo>
                    <a:pt x="82874" y="97257"/>
                  </a:lnTo>
                  <a:lnTo>
                    <a:pt x="82874" y="74588"/>
                  </a:lnTo>
                  <a:lnTo>
                    <a:pt x="157645" y="74588"/>
                  </a:lnTo>
                  <a:cubicBezTo>
                    <a:pt x="158407" y="79160"/>
                    <a:pt x="158693" y="83732"/>
                    <a:pt x="158598" y="88399"/>
                  </a:cubicBezTo>
                  <a:cubicBezTo>
                    <a:pt x="159550" y="107640"/>
                    <a:pt x="152597" y="126594"/>
                    <a:pt x="139262" y="140596"/>
                  </a:cubicBezTo>
                  <a:cubicBezTo>
                    <a:pt x="124498" y="156027"/>
                    <a:pt x="103924" y="164313"/>
                    <a:pt x="82684" y="163647"/>
                  </a:cubicBezTo>
                  <a:close/>
                  <a:moveTo>
                    <a:pt x="256610" y="148311"/>
                  </a:moveTo>
                  <a:cubicBezTo>
                    <a:pt x="235655" y="168409"/>
                    <a:pt x="202889" y="168409"/>
                    <a:pt x="181934" y="148311"/>
                  </a:cubicBezTo>
                  <a:cubicBezTo>
                    <a:pt x="171838" y="138501"/>
                    <a:pt x="166218" y="124880"/>
                    <a:pt x="166599" y="110783"/>
                  </a:cubicBezTo>
                  <a:cubicBezTo>
                    <a:pt x="166218" y="96591"/>
                    <a:pt x="171742" y="83160"/>
                    <a:pt x="181934" y="73254"/>
                  </a:cubicBezTo>
                  <a:cubicBezTo>
                    <a:pt x="202889" y="53157"/>
                    <a:pt x="235655" y="53157"/>
                    <a:pt x="256610" y="73254"/>
                  </a:cubicBezTo>
                  <a:cubicBezTo>
                    <a:pt x="266707" y="83065"/>
                    <a:pt x="272136" y="96686"/>
                    <a:pt x="271945" y="110783"/>
                  </a:cubicBezTo>
                  <a:cubicBezTo>
                    <a:pt x="272326" y="124975"/>
                    <a:pt x="266707" y="138596"/>
                    <a:pt x="256610" y="148311"/>
                  </a:cubicBezTo>
                  <a:lnTo>
                    <a:pt x="256610" y="148311"/>
                  </a:lnTo>
                  <a:close/>
                  <a:moveTo>
                    <a:pt x="198412" y="133548"/>
                  </a:moveTo>
                  <a:cubicBezTo>
                    <a:pt x="209176" y="145073"/>
                    <a:pt x="227273" y="145740"/>
                    <a:pt x="238798" y="134881"/>
                  </a:cubicBezTo>
                  <a:cubicBezTo>
                    <a:pt x="239179" y="134500"/>
                    <a:pt x="239751" y="133929"/>
                    <a:pt x="240132" y="133548"/>
                  </a:cubicBezTo>
                  <a:cubicBezTo>
                    <a:pt x="246037" y="127547"/>
                    <a:pt x="249181" y="119260"/>
                    <a:pt x="248895" y="110688"/>
                  </a:cubicBezTo>
                  <a:cubicBezTo>
                    <a:pt x="249181" y="102210"/>
                    <a:pt x="246037" y="93924"/>
                    <a:pt x="240132" y="87732"/>
                  </a:cubicBezTo>
                  <a:cubicBezTo>
                    <a:pt x="228988" y="76207"/>
                    <a:pt x="210700" y="75826"/>
                    <a:pt x="199174" y="86780"/>
                  </a:cubicBezTo>
                  <a:cubicBezTo>
                    <a:pt x="198889" y="87066"/>
                    <a:pt x="198698" y="87351"/>
                    <a:pt x="198222" y="87732"/>
                  </a:cubicBezTo>
                  <a:cubicBezTo>
                    <a:pt x="192316" y="93924"/>
                    <a:pt x="189173" y="102115"/>
                    <a:pt x="189459" y="110688"/>
                  </a:cubicBezTo>
                  <a:cubicBezTo>
                    <a:pt x="189173" y="119165"/>
                    <a:pt x="192507" y="127356"/>
                    <a:pt x="198317" y="133548"/>
                  </a:cubicBezTo>
                  <a:lnTo>
                    <a:pt x="198317" y="133548"/>
                  </a:lnTo>
                  <a:close/>
                  <a:moveTo>
                    <a:pt x="371291" y="148311"/>
                  </a:moveTo>
                  <a:cubicBezTo>
                    <a:pt x="350336" y="168409"/>
                    <a:pt x="317570" y="168409"/>
                    <a:pt x="296615" y="148311"/>
                  </a:cubicBezTo>
                  <a:cubicBezTo>
                    <a:pt x="286519" y="138501"/>
                    <a:pt x="280899" y="124880"/>
                    <a:pt x="281280" y="110783"/>
                  </a:cubicBezTo>
                  <a:cubicBezTo>
                    <a:pt x="280899" y="96591"/>
                    <a:pt x="286423" y="83160"/>
                    <a:pt x="296615" y="73254"/>
                  </a:cubicBezTo>
                  <a:cubicBezTo>
                    <a:pt x="317570" y="53157"/>
                    <a:pt x="350336" y="53157"/>
                    <a:pt x="371291" y="73254"/>
                  </a:cubicBezTo>
                  <a:cubicBezTo>
                    <a:pt x="381388" y="83065"/>
                    <a:pt x="386817" y="96686"/>
                    <a:pt x="386626" y="110783"/>
                  </a:cubicBezTo>
                  <a:cubicBezTo>
                    <a:pt x="387007" y="124975"/>
                    <a:pt x="381483" y="138405"/>
                    <a:pt x="371291" y="148311"/>
                  </a:cubicBezTo>
                  <a:close/>
                  <a:moveTo>
                    <a:pt x="313093" y="133548"/>
                  </a:moveTo>
                  <a:cubicBezTo>
                    <a:pt x="323857" y="145073"/>
                    <a:pt x="341954" y="145740"/>
                    <a:pt x="353479" y="134881"/>
                  </a:cubicBezTo>
                  <a:cubicBezTo>
                    <a:pt x="353860" y="134500"/>
                    <a:pt x="354432" y="133929"/>
                    <a:pt x="354813" y="133548"/>
                  </a:cubicBezTo>
                  <a:cubicBezTo>
                    <a:pt x="360718" y="127547"/>
                    <a:pt x="363862" y="119260"/>
                    <a:pt x="363576" y="110688"/>
                  </a:cubicBezTo>
                  <a:cubicBezTo>
                    <a:pt x="363862" y="102210"/>
                    <a:pt x="360718" y="93924"/>
                    <a:pt x="354813" y="87732"/>
                  </a:cubicBezTo>
                  <a:cubicBezTo>
                    <a:pt x="343669" y="76207"/>
                    <a:pt x="325381" y="75826"/>
                    <a:pt x="313855" y="86780"/>
                  </a:cubicBezTo>
                  <a:cubicBezTo>
                    <a:pt x="313570" y="87066"/>
                    <a:pt x="313284" y="87351"/>
                    <a:pt x="312903" y="87732"/>
                  </a:cubicBezTo>
                  <a:cubicBezTo>
                    <a:pt x="306997" y="93924"/>
                    <a:pt x="303854" y="102115"/>
                    <a:pt x="304140" y="110688"/>
                  </a:cubicBezTo>
                  <a:cubicBezTo>
                    <a:pt x="303854" y="119165"/>
                    <a:pt x="307188" y="127356"/>
                    <a:pt x="312998" y="133548"/>
                  </a:cubicBezTo>
                  <a:lnTo>
                    <a:pt x="312998" y="133548"/>
                  </a:lnTo>
                  <a:close/>
                  <a:moveTo>
                    <a:pt x="446729" y="210510"/>
                  </a:moveTo>
                  <a:cubicBezTo>
                    <a:pt x="436156" y="210891"/>
                    <a:pt x="425774" y="207462"/>
                    <a:pt x="417487" y="201175"/>
                  </a:cubicBezTo>
                  <a:cubicBezTo>
                    <a:pt x="410058" y="195555"/>
                    <a:pt x="404152" y="188031"/>
                    <a:pt x="400342" y="179363"/>
                  </a:cubicBezTo>
                  <a:lnTo>
                    <a:pt x="420440" y="170981"/>
                  </a:lnTo>
                  <a:cubicBezTo>
                    <a:pt x="422631" y="176124"/>
                    <a:pt x="426060" y="180697"/>
                    <a:pt x="430346" y="184126"/>
                  </a:cubicBezTo>
                  <a:cubicBezTo>
                    <a:pt x="435013" y="187935"/>
                    <a:pt x="440824" y="189936"/>
                    <a:pt x="446824" y="189650"/>
                  </a:cubicBezTo>
                  <a:cubicBezTo>
                    <a:pt x="454540" y="190222"/>
                    <a:pt x="461969" y="187174"/>
                    <a:pt x="467303" y="181649"/>
                  </a:cubicBezTo>
                  <a:cubicBezTo>
                    <a:pt x="472637" y="175267"/>
                    <a:pt x="475304" y="166980"/>
                    <a:pt x="474637" y="158694"/>
                  </a:cubicBezTo>
                  <a:lnTo>
                    <a:pt x="474637" y="151074"/>
                  </a:lnTo>
                  <a:lnTo>
                    <a:pt x="473875" y="151074"/>
                  </a:lnTo>
                  <a:cubicBezTo>
                    <a:pt x="467113" y="159170"/>
                    <a:pt x="456921" y="163647"/>
                    <a:pt x="446253" y="162980"/>
                  </a:cubicBezTo>
                  <a:cubicBezTo>
                    <a:pt x="432918" y="162980"/>
                    <a:pt x="420059" y="157455"/>
                    <a:pt x="410915" y="147645"/>
                  </a:cubicBezTo>
                  <a:cubicBezTo>
                    <a:pt x="401104" y="137929"/>
                    <a:pt x="395580" y="124594"/>
                    <a:pt x="395866" y="110688"/>
                  </a:cubicBezTo>
                  <a:cubicBezTo>
                    <a:pt x="395580" y="96686"/>
                    <a:pt x="401104" y="83256"/>
                    <a:pt x="410915" y="73445"/>
                  </a:cubicBezTo>
                  <a:cubicBezTo>
                    <a:pt x="419964" y="63634"/>
                    <a:pt x="432727" y="58014"/>
                    <a:pt x="446253" y="58014"/>
                  </a:cubicBezTo>
                  <a:cubicBezTo>
                    <a:pt x="451873" y="58014"/>
                    <a:pt x="457397" y="59157"/>
                    <a:pt x="462445" y="61729"/>
                  </a:cubicBezTo>
                  <a:cubicBezTo>
                    <a:pt x="466922" y="63729"/>
                    <a:pt x="470637" y="66587"/>
                    <a:pt x="473971" y="70111"/>
                  </a:cubicBezTo>
                  <a:lnTo>
                    <a:pt x="474733" y="70111"/>
                  </a:lnTo>
                  <a:lnTo>
                    <a:pt x="474733" y="61729"/>
                  </a:lnTo>
                  <a:lnTo>
                    <a:pt x="496545" y="61729"/>
                  </a:lnTo>
                  <a:lnTo>
                    <a:pt x="496545" y="155836"/>
                  </a:lnTo>
                  <a:cubicBezTo>
                    <a:pt x="497688" y="170886"/>
                    <a:pt x="492640" y="185745"/>
                    <a:pt x="482543" y="196889"/>
                  </a:cubicBezTo>
                  <a:cubicBezTo>
                    <a:pt x="472828" y="206033"/>
                    <a:pt x="459969" y="211081"/>
                    <a:pt x="446729" y="210510"/>
                  </a:cubicBezTo>
                  <a:lnTo>
                    <a:pt x="446634" y="210510"/>
                  </a:lnTo>
                  <a:close/>
                  <a:moveTo>
                    <a:pt x="448253" y="142596"/>
                  </a:moveTo>
                  <a:cubicBezTo>
                    <a:pt x="455873" y="142692"/>
                    <a:pt x="463207" y="139548"/>
                    <a:pt x="468160" y="133833"/>
                  </a:cubicBezTo>
                  <a:cubicBezTo>
                    <a:pt x="473685" y="127547"/>
                    <a:pt x="476542" y="119546"/>
                    <a:pt x="476161" y="111164"/>
                  </a:cubicBezTo>
                  <a:cubicBezTo>
                    <a:pt x="476447" y="102782"/>
                    <a:pt x="473685" y="94495"/>
                    <a:pt x="468160" y="88113"/>
                  </a:cubicBezTo>
                  <a:cubicBezTo>
                    <a:pt x="463207" y="82303"/>
                    <a:pt x="455873" y="79065"/>
                    <a:pt x="448253" y="79350"/>
                  </a:cubicBezTo>
                  <a:cubicBezTo>
                    <a:pt x="440443" y="79255"/>
                    <a:pt x="432918" y="82398"/>
                    <a:pt x="427584" y="88113"/>
                  </a:cubicBezTo>
                  <a:cubicBezTo>
                    <a:pt x="421678" y="94305"/>
                    <a:pt x="418535" y="102496"/>
                    <a:pt x="418821" y="111069"/>
                  </a:cubicBezTo>
                  <a:cubicBezTo>
                    <a:pt x="418726" y="119451"/>
                    <a:pt x="421869" y="127547"/>
                    <a:pt x="427584" y="133738"/>
                  </a:cubicBezTo>
                  <a:cubicBezTo>
                    <a:pt x="432823" y="139548"/>
                    <a:pt x="440347" y="142882"/>
                    <a:pt x="448253" y="142787"/>
                  </a:cubicBezTo>
                  <a:lnTo>
                    <a:pt x="448253" y="142787"/>
                  </a:lnTo>
                  <a:close/>
                  <a:moveTo>
                    <a:pt x="535312" y="5532"/>
                  </a:moveTo>
                  <a:lnTo>
                    <a:pt x="535312" y="160027"/>
                  </a:lnTo>
                  <a:lnTo>
                    <a:pt x="512261" y="160027"/>
                  </a:lnTo>
                  <a:lnTo>
                    <a:pt x="512261" y="5817"/>
                  </a:lnTo>
                  <a:lnTo>
                    <a:pt x="535312" y="5817"/>
                  </a:lnTo>
                  <a:lnTo>
                    <a:pt x="535312" y="5532"/>
                  </a:lnTo>
                  <a:close/>
                  <a:moveTo>
                    <a:pt x="598463" y="163170"/>
                  </a:moveTo>
                  <a:cubicBezTo>
                    <a:pt x="584556" y="163551"/>
                    <a:pt x="571126" y="158027"/>
                    <a:pt x="561315" y="148121"/>
                  </a:cubicBezTo>
                  <a:cubicBezTo>
                    <a:pt x="551504" y="138120"/>
                    <a:pt x="545980" y="124689"/>
                    <a:pt x="546361" y="110592"/>
                  </a:cubicBezTo>
                  <a:cubicBezTo>
                    <a:pt x="545884" y="96591"/>
                    <a:pt x="551028" y="82970"/>
                    <a:pt x="560743" y="72873"/>
                  </a:cubicBezTo>
                  <a:cubicBezTo>
                    <a:pt x="569888" y="63158"/>
                    <a:pt x="582746" y="57824"/>
                    <a:pt x="596081" y="58014"/>
                  </a:cubicBezTo>
                  <a:cubicBezTo>
                    <a:pt x="602082" y="58014"/>
                    <a:pt x="608083" y="59062"/>
                    <a:pt x="613702" y="61443"/>
                  </a:cubicBezTo>
                  <a:cubicBezTo>
                    <a:pt x="618655" y="63539"/>
                    <a:pt x="623227" y="66396"/>
                    <a:pt x="627133" y="70206"/>
                  </a:cubicBezTo>
                  <a:cubicBezTo>
                    <a:pt x="630371" y="73445"/>
                    <a:pt x="633419" y="77064"/>
                    <a:pt x="635896" y="80970"/>
                  </a:cubicBezTo>
                  <a:cubicBezTo>
                    <a:pt x="637991" y="84208"/>
                    <a:pt x="639706" y="87637"/>
                    <a:pt x="641134" y="91352"/>
                  </a:cubicBezTo>
                  <a:lnTo>
                    <a:pt x="643516" y="97353"/>
                  </a:lnTo>
                  <a:lnTo>
                    <a:pt x="573031" y="126499"/>
                  </a:lnTo>
                  <a:cubicBezTo>
                    <a:pt x="577317" y="136596"/>
                    <a:pt x="587509" y="142882"/>
                    <a:pt x="598367" y="142406"/>
                  </a:cubicBezTo>
                  <a:cubicBezTo>
                    <a:pt x="608940" y="142406"/>
                    <a:pt x="618751" y="136881"/>
                    <a:pt x="624085" y="127833"/>
                  </a:cubicBezTo>
                  <a:lnTo>
                    <a:pt x="641706" y="139739"/>
                  </a:lnTo>
                  <a:cubicBezTo>
                    <a:pt x="637229" y="146121"/>
                    <a:pt x="631514" y="151645"/>
                    <a:pt x="624847" y="155836"/>
                  </a:cubicBezTo>
                  <a:cubicBezTo>
                    <a:pt x="616846" y="160789"/>
                    <a:pt x="607702" y="163456"/>
                    <a:pt x="598272" y="163266"/>
                  </a:cubicBezTo>
                  <a:lnTo>
                    <a:pt x="598272" y="163266"/>
                  </a:lnTo>
                  <a:close/>
                  <a:moveTo>
                    <a:pt x="569030" y="108973"/>
                  </a:moveTo>
                  <a:lnTo>
                    <a:pt x="615988" y="89447"/>
                  </a:lnTo>
                  <a:cubicBezTo>
                    <a:pt x="614560" y="86018"/>
                    <a:pt x="611893" y="83160"/>
                    <a:pt x="608654" y="81446"/>
                  </a:cubicBezTo>
                  <a:cubicBezTo>
                    <a:pt x="605035" y="79350"/>
                    <a:pt x="600844" y="78303"/>
                    <a:pt x="596653" y="78303"/>
                  </a:cubicBezTo>
                  <a:cubicBezTo>
                    <a:pt x="589414" y="78398"/>
                    <a:pt x="582651" y="81446"/>
                    <a:pt x="577698" y="86685"/>
                  </a:cubicBezTo>
                  <a:cubicBezTo>
                    <a:pt x="571697" y="92495"/>
                    <a:pt x="568554" y="100591"/>
                    <a:pt x="569221" y="108973"/>
                  </a:cubicBezTo>
                  <a:lnTo>
                    <a:pt x="569125" y="108973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45" name="Forma Livre: Forma 44">
              <a:extLst>
                <a:ext uri="{FF2B5EF4-FFF2-40B4-BE49-F238E27FC236}">
                  <a16:creationId xmlns:a16="http://schemas.microsoft.com/office/drawing/2014/main" id="{EF3254EC-F428-2020-7661-2CB55B70E3B6}"/>
                </a:ext>
              </a:extLst>
            </p:cNvPr>
            <p:cNvSpPr/>
            <p:nvPr/>
          </p:nvSpPr>
          <p:spPr>
            <a:xfrm>
              <a:off x="15457273" y="7245229"/>
              <a:ext cx="130608" cy="149017"/>
            </a:xfrm>
            <a:custGeom>
              <a:avLst/>
              <a:gdLst>
                <a:gd name="connsiteX0" fmla="*/ 73840 w 130608"/>
                <a:gd name="connsiteY0" fmla="*/ 149007 h 149017"/>
                <a:gd name="connsiteX1" fmla="*/ 21 w 130608"/>
                <a:gd name="connsiteY1" fmla="*/ 77379 h 149017"/>
                <a:gd name="connsiteX2" fmla="*/ 21 w 130608"/>
                <a:gd name="connsiteY2" fmla="*/ 74521 h 149017"/>
                <a:gd name="connsiteX3" fmla="*/ 70887 w 130608"/>
                <a:gd name="connsiteY3" fmla="*/ 36 h 149017"/>
                <a:gd name="connsiteX4" fmla="*/ 73744 w 130608"/>
                <a:gd name="connsiteY4" fmla="*/ 36 h 149017"/>
                <a:gd name="connsiteX5" fmla="*/ 126037 w 130608"/>
                <a:gd name="connsiteY5" fmla="*/ 23372 h 149017"/>
                <a:gd name="connsiteX6" fmla="*/ 113368 w 130608"/>
                <a:gd name="connsiteY6" fmla="*/ 35659 h 149017"/>
                <a:gd name="connsiteX7" fmla="*/ 73840 w 130608"/>
                <a:gd name="connsiteY7" fmla="*/ 17562 h 149017"/>
                <a:gd name="connsiteX8" fmla="*/ 34596 w 130608"/>
                <a:gd name="connsiteY8" fmla="*/ 33278 h 149017"/>
                <a:gd name="connsiteX9" fmla="*/ 18690 w 130608"/>
                <a:gd name="connsiteY9" fmla="*/ 74426 h 149017"/>
                <a:gd name="connsiteX10" fmla="*/ 34596 w 130608"/>
                <a:gd name="connsiteY10" fmla="*/ 115574 h 149017"/>
                <a:gd name="connsiteX11" fmla="*/ 73840 w 130608"/>
                <a:gd name="connsiteY11" fmla="*/ 131290 h 149017"/>
                <a:gd name="connsiteX12" fmla="*/ 117940 w 130608"/>
                <a:gd name="connsiteY12" fmla="*/ 110526 h 149017"/>
                <a:gd name="connsiteX13" fmla="*/ 130609 w 130608"/>
                <a:gd name="connsiteY13" fmla="*/ 123289 h 149017"/>
                <a:gd name="connsiteX14" fmla="*/ 106129 w 130608"/>
                <a:gd name="connsiteY14" fmla="*/ 141863 h 149017"/>
                <a:gd name="connsiteX15" fmla="*/ 73744 w 130608"/>
                <a:gd name="connsiteY15" fmla="*/ 148816 h 149017"/>
                <a:gd name="connsiteX16" fmla="*/ 73840 w 130608"/>
                <a:gd name="connsiteY16" fmla="*/ 148816 h 1490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30608" h="149017">
                  <a:moveTo>
                    <a:pt x="73840" y="149007"/>
                  </a:moveTo>
                  <a:cubicBezTo>
                    <a:pt x="33739" y="149674"/>
                    <a:pt x="592" y="117670"/>
                    <a:pt x="21" y="77379"/>
                  </a:cubicBezTo>
                  <a:lnTo>
                    <a:pt x="21" y="74521"/>
                  </a:lnTo>
                  <a:cubicBezTo>
                    <a:pt x="-932" y="34231"/>
                    <a:pt x="30882" y="988"/>
                    <a:pt x="70887" y="36"/>
                  </a:cubicBezTo>
                  <a:lnTo>
                    <a:pt x="73744" y="36"/>
                  </a:lnTo>
                  <a:cubicBezTo>
                    <a:pt x="93747" y="-631"/>
                    <a:pt x="113083" y="8037"/>
                    <a:pt x="126037" y="23372"/>
                  </a:cubicBezTo>
                  <a:lnTo>
                    <a:pt x="113368" y="35659"/>
                  </a:lnTo>
                  <a:cubicBezTo>
                    <a:pt x="103843" y="23563"/>
                    <a:pt x="89175" y="16895"/>
                    <a:pt x="73840" y="17562"/>
                  </a:cubicBezTo>
                  <a:cubicBezTo>
                    <a:pt x="59171" y="17181"/>
                    <a:pt x="45074" y="22896"/>
                    <a:pt x="34596" y="33278"/>
                  </a:cubicBezTo>
                  <a:cubicBezTo>
                    <a:pt x="23738" y="44137"/>
                    <a:pt x="18023" y="59091"/>
                    <a:pt x="18690" y="74426"/>
                  </a:cubicBezTo>
                  <a:cubicBezTo>
                    <a:pt x="18023" y="89761"/>
                    <a:pt x="23833" y="104716"/>
                    <a:pt x="34596" y="115574"/>
                  </a:cubicBezTo>
                  <a:cubicBezTo>
                    <a:pt x="44884" y="125956"/>
                    <a:pt x="59171" y="131576"/>
                    <a:pt x="73840" y="131290"/>
                  </a:cubicBezTo>
                  <a:cubicBezTo>
                    <a:pt x="90794" y="131386"/>
                    <a:pt x="107082" y="123861"/>
                    <a:pt x="117940" y="110526"/>
                  </a:cubicBezTo>
                  <a:lnTo>
                    <a:pt x="130609" y="123289"/>
                  </a:lnTo>
                  <a:cubicBezTo>
                    <a:pt x="123941" y="131290"/>
                    <a:pt x="115559" y="137577"/>
                    <a:pt x="106129" y="141863"/>
                  </a:cubicBezTo>
                  <a:cubicBezTo>
                    <a:pt x="95938" y="146626"/>
                    <a:pt x="84984" y="148912"/>
                    <a:pt x="73744" y="148816"/>
                  </a:cubicBezTo>
                  <a:lnTo>
                    <a:pt x="73840" y="148816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46" name="Forma Livre: Forma 45">
              <a:extLst>
                <a:ext uri="{FF2B5EF4-FFF2-40B4-BE49-F238E27FC236}">
                  <a16:creationId xmlns:a16="http://schemas.microsoft.com/office/drawing/2014/main" id="{F44E7351-123C-6ACE-368D-F7F6197315D2}"/>
                </a:ext>
              </a:extLst>
            </p:cNvPr>
            <p:cNvSpPr/>
            <p:nvPr/>
          </p:nvSpPr>
          <p:spPr>
            <a:xfrm>
              <a:off x="15603788" y="7248409"/>
              <a:ext cx="18192" cy="142684"/>
            </a:xfrm>
            <a:custGeom>
              <a:avLst/>
              <a:gdLst>
                <a:gd name="connsiteX0" fmla="*/ 0 w 18192"/>
                <a:gd name="connsiteY0" fmla="*/ 0 h 142684"/>
                <a:gd name="connsiteX1" fmla="*/ 18193 w 18192"/>
                <a:gd name="connsiteY1" fmla="*/ 0 h 142684"/>
                <a:gd name="connsiteX2" fmla="*/ 18193 w 18192"/>
                <a:gd name="connsiteY2" fmla="*/ 142685 h 142684"/>
                <a:gd name="connsiteX3" fmla="*/ 0 w 18192"/>
                <a:gd name="connsiteY3" fmla="*/ 142685 h 142684"/>
                <a:gd name="connsiteX4" fmla="*/ 0 w 18192"/>
                <a:gd name="connsiteY4" fmla="*/ 0 h 1426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92" h="142684">
                  <a:moveTo>
                    <a:pt x="0" y="0"/>
                  </a:moveTo>
                  <a:lnTo>
                    <a:pt x="18193" y="0"/>
                  </a:lnTo>
                  <a:lnTo>
                    <a:pt x="18193" y="142685"/>
                  </a:lnTo>
                  <a:lnTo>
                    <a:pt x="0" y="14268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47" name="Forma Livre: Forma 46">
              <a:extLst>
                <a:ext uri="{FF2B5EF4-FFF2-40B4-BE49-F238E27FC236}">
                  <a16:creationId xmlns:a16="http://schemas.microsoft.com/office/drawing/2014/main" id="{F3EA3179-1026-AE4D-3173-A9109C51AE76}"/>
                </a:ext>
              </a:extLst>
            </p:cNvPr>
            <p:cNvSpPr/>
            <p:nvPr/>
          </p:nvSpPr>
          <p:spPr>
            <a:xfrm>
              <a:off x="15637677" y="7290319"/>
              <a:ext cx="100148" cy="104012"/>
            </a:xfrm>
            <a:custGeom>
              <a:avLst/>
              <a:gdLst>
                <a:gd name="connsiteX0" fmla="*/ 14117 w 100148"/>
                <a:gd name="connsiteY0" fmla="*/ 14859 h 104012"/>
                <a:gd name="connsiteX1" fmla="*/ 86031 w 100148"/>
                <a:gd name="connsiteY1" fmla="*/ 14859 h 104012"/>
                <a:gd name="connsiteX2" fmla="*/ 100128 w 100148"/>
                <a:gd name="connsiteY2" fmla="*/ 52007 h 104012"/>
                <a:gd name="connsiteX3" fmla="*/ 86031 w 100148"/>
                <a:gd name="connsiteY3" fmla="*/ 89154 h 104012"/>
                <a:gd name="connsiteX4" fmla="*/ 14117 w 100148"/>
                <a:gd name="connsiteY4" fmla="*/ 89154 h 104012"/>
                <a:gd name="connsiteX5" fmla="*/ 20 w 100148"/>
                <a:gd name="connsiteY5" fmla="*/ 52007 h 104012"/>
                <a:gd name="connsiteX6" fmla="*/ 14117 w 100148"/>
                <a:gd name="connsiteY6" fmla="*/ 14859 h 104012"/>
                <a:gd name="connsiteX7" fmla="*/ 27738 w 100148"/>
                <a:gd name="connsiteY7" fmla="*/ 77534 h 104012"/>
                <a:gd name="connsiteX8" fmla="*/ 71172 w 100148"/>
                <a:gd name="connsiteY8" fmla="*/ 78676 h 104012"/>
                <a:gd name="connsiteX9" fmla="*/ 72315 w 100148"/>
                <a:gd name="connsiteY9" fmla="*/ 77534 h 104012"/>
                <a:gd name="connsiteX10" fmla="*/ 81745 w 100148"/>
                <a:gd name="connsiteY10" fmla="*/ 52007 h 104012"/>
                <a:gd name="connsiteX11" fmla="*/ 72315 w 100148"/>
                <a:gd name="connsiteY11" fmla="*/ 26479 h 104012"/>
                <a:gd name="connsiteX12" fmla="*/ 28881 w 100148"/>
                <a:gd name="connsiteY12" fmla="*/ 25337 h 104012"/>
                <a:gd name="connsiteX13" fmla="*/ 27738 w 100148"/>
                <a:gd name="connsiteY13" fmla="*/ 26479 h 104012"/>
                <a:gd name="connsiteX14" fmla="*/ 18308 w 100148"/>
                <a:gd name="connsiteY14" fmla="*/ 52007 h 104012"/>
                <a:gd name="connsiteX15" fmla="*/ 27833 w 100148"/>
                <a:gd name="connsiteY15" fmla="*/ 77534 h 104012"/>
                <a:gd name="connsiteX16" fmla="*/ 27738 w 100148"/>
                <a:gd name="connsiteY16" fmla="*/ 77534 h 1040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148" h="104012">
                  <a:moveTo>
                    <a:pt x="14117" y="14859"/>
                  </a:moveTo>
                  <a:cubicBezTo>
                    <a:pt x="34024" y="-4953"/>
                    <a:pt x="66124" y="-4953"/>
                    <a:pt x="86031" y="14859"/>
                  </a:cubicBezTo>
                  <a:cubicBezTo>
                    <a:pt x="95461" y="24860"/>
                    <a:pt x="100509" y="38195"/>
                    <a:pt x="100128" y="52007"/>
                  </a:cubicBezTo>
                  <a:cubicBezTo>
                    <a:pt x="100509" y="65818"/>
                    <a:pt x="95461" y="79153"/>
                    <a:pt x="86031" y="89154"/>
                  </a:cubicBezTo>
                  <a:cubicBezTo>
                    <a:pt x="66124" y="108966"/>
                    <a:pt x="34024" y="108966"/>
                    <a:pt x="14117" y="89154"/>
                  </a:cubicBezTo>
                  <a:cubicBezTo>
                    <a:pt x="4687" y="79153"/>
                    <a:pt x="-361" y="65818"/>
                    <a:pt x="20" y="52007"/>
                  </a:cubicBezTo>
                  <a:cubicBezTo>
                    <a:pt x="-361" y="38195"/>
                    <a:pt x="4687" y="24860"/>
                    <a:pt x="14117" y="14859"/>
                  </a:cubicBezTo>
                  <a:close/>
                  <a:moveTo>
                    <a:pt x="27738" y="77534"/>
                  </a:moveTo>
                  <a:cubicBezTo>
                    <a:pt x="39358" y="89821"/>
                    <a:pt x="58885" y="90392"/>
                    <a:pt x="71172" y="78676"/>
                  </a:cubicBezTo>
                  <a:cubicBezTo>
                    <a:pt x="71553" y="78295"/>
                    <a:pt x="71934" y="77915"/>
                    <a:pt x="72315" y="77534"/>
                  </a:cubicBezTo>
                  <a:cubicBezTo>
                    <a:pt x="78697" y="70580"/>
                    <a:pt x="82126" y="61436"/>
                    <a:pt x="81745" y="52007"/>
                  </a:cubicBezTo>
                  <a:cubicBezTo>
                    <a:pt x="82126" y="42577"/>
                    <a:pt x="78697" y="33242"/>
                    <a:pt x="72315" y="26479"/>
                  </a:cubicBezTo>
                  <a:cubicBezTo>
                    <a:pt x="60694" y="14192"/>
                    <a:pt x="41168" y="13621"/>
                    <a:pt x="28881" y="25337"/>
                  </a:cubicBezTo>
                  <a:cubicBezTo>
                    <a:pt x="28500" y="25717"/>
                    <a:pt x="28119" y="26098"/>
                    <a:pt x="27738" y="26479"/>
                  </a:cubicBezTo>
                  <a:cubicBezTo>
                    <a:pt x="21356" y="33433"/>
                    <a:pt x="17927" y="42577"/>
                    <a:pt x="18308" y="52007"/>
                  </a:cubicBezTo>
                  <a:cubicBezTo>
                    <a:pt x="17927" y="61436"/>
                    <a:pt x="21356" y="70580"/>
                    <a:pt x="27833" y="77534"/>
                  </a:cubicBezTo>
                  <a:lnTo>
                    <a:pt x="27738" y="77534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49" name="Forma Livre: Forma 48">
              <a:extLst>
                <a:ext uri="{FF2B5EF4-FFF2-40B4-BE49-F238E27FC236}">
                  <a16:creationId xmlns:a16="http://schemas.microsoft.com/office/drawing/2014/main" id="{699384E2-E70D-C0A6-B897-AAD657039F65}"/>
                </a:ext>
              </a:extLst>
            </p:cNvPr>
            <p:cNvSpPr/>
            <p:nvPr/>
          </p:nvSpPr>
          <p:spPr>
            <a:xfrm>
              <a:off x="15752772" y="7293462"/>
              <a:ext cx="86378" cy="101225"/>
            </a:xfrm>
            <a:custGeom>
              <a:avLst/>
              <a:gdLst>
                <a:gd name="connsiteX0" fmla="*/ 86093 w 86378"/>
                <a:gd name="connsiteY0" fmla="*/ 97631 h 101225"/>
                <a:gd name="connsiteX1" fmla="*/ 68471 w 86378"/>
                <a:gd name="connsiteY1" fmla="*/ 97631 h 101225"/>
                <a:gd name="connsiteX2" fmla="*/ 68471 w 86378"/>
                <a:gd name="connsiteY2" fmla="*/ 84106 h 101225"/>
                <a:gd name="connsiteX3" fmla="*/ 67995 w 86378"/>
                <a:gd name="connsiteY3" fmla="*/ 84106 h 101225"/>
                <a:gd name="connsiteX4" fmla="*/ 55232 w 86378"/>
                <a:gd name="connsiteY4" fmla="*/ 96298 h 101225"/>
                <a:gd name="connsiteX5" fmla="*/ 37229 w 86378"/>
                <a:gd name="connsiteY5" fmla="*/ 101155 h 101225"/>
                <a:gd name="connsiteX6" fmla="*/ 9512 w 86378"/>
                <a:gd name="connsiteY6" fmla="*/ 90011 h 101225"/>
                <a:gd name="connsiteX7" fmla="*/ 82 w 86378"/>
                <a:gd name="connsiteY7" fmla="*/ 60103 h 101225"/>
                <a:gd name="connsiteX8" fmla="*/ 82 w 86378"/>
                <a:gd name="connsiteY8" fmla="*/ 0 h 101225"/>
                <a:gd name="connsiteX9" fmla="*/ 18275 w 86378"/>
                <a:gd name="connsiteY9" fmla="*/ 0 h 101225"/>
                <a:gd name="connsiteX10" fmla="*/ 18275 w 86378"/>
                <a:gd name="connsiteY10" fmla="*/ 56769 h 101225"/>
                <a:gd name="connsiteX11" fmla="*/ 42373 w 86378"/>
                <a:gd name="connsiteY11" fmla="*/ 84011 h 101225"/>
                <a:gd name="connsiteX12" fmla="*/ 60947 w 86378"/>
                <a:gd name="connsiteY12" fmla="*/ 75248 h 101225"/>
                <a:gd name="connsiteX13" fmla="*/ 68186 w 86378"/>
                <a:gd name="connsiteY13" fmla="*/ 54102 h 101225"/>
                <a:gd name="connsiteX14" fmla="*/ 68186 w 86378"/>
                <a:gd name="connsiteY14" fmla="*/ 95 h 101225"/>
                <a:gd name="connsiteX15" fmla="*/ 86378 w 86378"/>
                <a:gd name="connsiteY15" fmla="*/ 95 h 101225"/>
                <a:gd name="connsiteX16" fmla="*/ 86378 w 86378"/>
                <a:gd name="connsiteY16" fmla="*/ 97631 h 101225"/>
                <a:gd name="connsiteX17" fmla="*/ 86378 w 86378"/>
                <a:gd name="connsiteY17" fmla="*/ 97631 h 10122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6378" h="101225">
                  <a:moveTo>
                    <a:pt x="86093" y="97631"/>
                  </a:moveTo>
                  <a:lnTo>
                    <a:pt x="68471" y="97631"/>
                  </a:lnTo>
                  <a:lnTo>
                    <a:pt x="68471" y="84106"/>
                  </a:lnTo>
                  <a:lnTo>
                    <a:pt x="67995" y="84106"/>
                  </a:lnTo>
                  <a:cubicBezTo>
                    <a:pt x="64852" y="89249"/>
                    <a:pt x="60375" y="93440"/>
                    <a:pt x="55232" y="96298"/>
                  </a:cubicBezTo>
                  <a:cubicBezTo>
                    <a:pt x="49707" y="99441"/>
                    <a:pt x="43421" y="101155"/>
                    <a:pt x="37229" y="101155"/>
                  </a:cubicBezTo>
                  <a:cubicBezTo>
                    <a:pt x="26752" y="101822"/>
                    <a:pt x="16560" y="97727"/>
                    <a:pt x="9512" y="90011"/>
                  </a:cubicBezTo>
                  <a:cubicBezTo>
                    <a:pt x="2844" y="81534"/>
                    <a:pt x="-585" y="70866"/>
                    <a:pt x="82" y="60103"/>
                  </a:cubicBezTo>
                  <a:lnTo>
                    <a:pt x="82" y="0"/>
                  </a:lnTo>
                  <a:lnTo>
                    <a:pt x="18275" y="0"/>
                  </a:lnTo>
                  <a:lnTo>
                    <a:pt x="18275" y="56769"/>
                  </a:lnTo>
                  <a:cubicBezTo>
                    <a:pt x="18275" y="74962"/>
                    <a:pt x="26276" y="84011"/>
                    <a:pt x="42373" y="84011"/>
                  </a:cubicBezTo>
                  <a:cubicBezTo>
                    <a:pt x="49517" y="84296"/>
                    <a:pt x="56470" y="80963"/>
                    <a:pt x="60947" y="75248"/>
                  </a:cubicBezTo>
                  <a:cubicBezTo>
                    <a:pt x="65614" y="69247"/>
                    <a:pt x="68186" y="61722"/>
                    <a:pt x="68186" y="54102"/>
                  </a:cubicBezTo>
                  <a:lnTo>
                    <a:pt x="68186" y="95"/>
                  </a:lnTo>
                  <a:lnTo>
                    <a:pt x="86378" y="95"/>
                  </a:lnTo>
                  <a:lnTo>
                    <a:pt x="86378" y="97631"/>
                  </a:lnTo>
                  <a:lnTo>
                    <a:pt x="86378" y="97631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50" name="Forma Livre: Forma 49">
              <a:extLst>
                <a:ext uri="{FF2B5EF4-FFF2-40B4-BE49-F238E27FC236}">
                  <a16:creationId xmlns:a16="http://schemas.microsoft.com/office/drawing/2014/main" id="{4A3AD66E-EC5C-5354-5670-E306F80C641D}"/>
                </a:ext>
              </a:extLst>
            </p:cNvPr>
            <p:cNvSpPr/>
            <p:nvPr/>
          </p:nvSpPr>
          <p:spPr>
            <a:xfrm>
              <a:off x="15854656" y="7248409"/>
              <a:ext cx="97556" cy="145831"/>
            </a:xfrm>
            <a:custGeom>
              <a:avLst/>
              <a:gdLst>
                <a:gd name="connsiteX0" fmla="*/ 46217 w 97556"/>
                <a:gd name="connsiteY0" fmla="*/ 145828 h 145831"/>
                <a:gd name="connsiteX1" fmla="*/ 13642 w 97556"/>
                <a:gd name="connsiteY1" fmla="*/ 130874 h 145831"/>
                <a:gd name="connsiteX2" fmla="*/ 21 w 97556"/>
                <a:gd name="connsiteY2" fmla="*/ 93917 h 145831"/>
                <a:gd name="connsiteX3" fmla="*/ 13642 w 97556"/>
                <a:gd name="connsiteY3" fmla="*/ 56959 h 145831"/>
                <a:gd name="connsiteX4" fmla="*/ 46217 w 97556"/>
                <a:gd name="connsiteY4" fmla="*/ 42005 h 145831"/>
                <a:gd name="connsiteX5" fmla="*/ 66124 w 97556"/>
                <a:gd name="connsiteY5" fmla="*/ 46768 h 145831"/>
                <a:gd name="connsiteX6" fmla="*/ 79364 w 97556"/>
                <a:gd name="connsiteY6" fmla="*/ 58674 h 145831"/>
                <a:gd name="connsiteX7" fmla="*/ 80126 w 97556"/>
                <a:gd name="connsiteY7" fmla="*/ 58674 h 145831"/>
                <a:gd name="connsiteX8" fmla="*/ 79364 w 97556"/>
                <a:gd name="connsiteY8" fmla="*/ 45149 h 145831"/>
                <a:gd name="connsiteX9" fmla="*/ 79364 w 97556"/>
                <a:gd name="connsiteY9" fmla="*/ 0 h 145831"/>
                <a:gd name="connsiteX10" fmla="*/ 97557 w 97556"/>
                <a:gd name="connsiteY10" fmla="*/ 0 h 145831"/>
                <a:gd name="connsiteX11" fmla="*/ 97557 w 97556"/>
                <a:gd name="connsiteY11" fmla="*/ 142685 h 145831"/>
                <a:gd name="connsiteX12" fmla="*/ 79936 w 97556"/>
                <a:gd name="connsiteY12" fmla="*/ 142685 h 145831"/>
                <a:gd name="connsiteX13" fmla="*/ 79936 w 97556"/>
                <a:gd name="connsiteY13" fmla="*/ 129159 h 145831"/>
                <a:gd name="connsiteX14" fmla="*/ 79174 w 97556"/>
                <a:gd name="connsiteY14" fmla="*/ 129159 h 145831"/>
                <a:gd name="connsiteX15" fmla="*/ 65934 w 97556"/>
                <a:gd name="connsiteY15" fmla="*/ 141065 h 145831"/>
                <a:gd name="connsiteX16" fmla="*/ 46217 w 97556"/>
                <a:gd name="connsiteY16" fmla="*/ 145828 h 145831"/>
                <a:gd name="connsiteX17" fmla="*/ 46312 w 97556"/>
                <a:gd name="connsiteY17" fmla="*/ 145828 h 145831"/>
                <a:gd name="connsiteX18" fmla="*/ 49170 w 97556"/>
                <a:gd name="connsiteY18" fmla="*/ 129159 h 145831"/>
                <a:gd name="connsiteX19" fmla="*/ 71173 w 97556"/>
                <a:gd name="connsiteY19" fmla="*/ 119634 h 145831"/>
                <a:gd name="connsiteX20" fmla="*/ 79936 w 97556"/>
                <a:gd name="connsiteY20" fmla="*/ 93917 h 145831"/>
                <a:gd name="connsiteX21" fmla="*/ 71173 w 97556"/>
                <a:gd name="connsiteY21" fmla="*/ 68199 h 145831"/>
                <a:gd name="connsiteX22" fmla="*/ 29072 w 97556"/>
                <a:gd name="connsiteY22" fmla="*/ 66199 h 145831"/>
                <a:gd name="connsiteX23" fmla="*/ 27072 w 97556"/>
                <a:gd name="connsiteY23" fmla="*/ 68199 h 145831"/>
                <a:gd name="connsiteX24" fmla="*/ 18309 w 97556"/>
                <a:gd name="connsiteY24" fmla="*/ 93726 h 145831"/>
                <a:gd name="connsiteX25" fmla="*/ 27072 w 97556"/>
                <a:gd name="connsiteY25" fmla="*/ 119253 h 145831"/>
                <a:gd name="connsiteX26" fmla="*/ 49170 w 97556"/>
                <a:gd name="connsiteY26" fmla="*/ 128969 h 145831"/>
                <a:gd name="connsiteX27" fmla="*/ 49170 w 97556"/>
                <a:gd name="connsiteY27" fmla="*/ 128969 h 14583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</a:cxnLst>
              <a:rect l="l" t="t" r="r" b="b"/>
              <a:pathLst>
                <a:path w="97556" h="145831">
                  <a:moveTo>
                    <a:pt x="46217" y="145828"/>
                  </a:moveTo>
                  <a:cubicBezTo>
                    <a:pt x="33644" y="145828"/>
                    <a:pt x="21738" y="140494"/>
                    <a:pt x="13642" y="130874"/>
                  </a:cubicBezTo>
                  <a:cubicBezTo>
                    <a:pt x="4498" y="120777"/>
                    <a:pt x="-360" y="107537"/>
                    <a:pt x="21" y="93917"/>
                  </a:cubicBezTo>
                  <a:cubicBezTo>
                    <a:pt x="-360" y="80296"/>
                    <a:pt x="4593" y="67056"/>
                    <a:pt x="13642" y="56959"/>
                  </a:cubicBezTo>
                  <a:cubicBezTo>
                    <a:pt x="21738" y="47434"/>
                    <a:pt x="33739" y="42005"/>
                    <a:pt x="46217" y="42005"/>
                  </a:cubicBezTo>
                  <a:cubicBezTo>
                    <a:pt x="53170" y="42005"/>
                    <a:pt x="59933" y="43625"/>
                    <a:pt x="66124" y="46768"/>
                  </a:cubicBezTo>
                  <a:cubicBezTo>
                    <a:pt x="71458" y="49530"/>
                    <a:pt x="76030" y="53626"/>
                    <a:pt x="79364" y="58674"/>
                  </a:cubicBezTo>
                  <a:lnTo>
                    <a:pt x="80126" y="58674"/>
                  </a:lnTo>
                  <a:lnTo>
                    <a:pt x="79364" y="45149"/>
                  </a:lnTo>
                  <a:lnTo>
                    <a:pt x="79364" y="0"/>
                  </a:lnTo>
                  <a:lnTo>
                    <a:pt x="97557" y="0"/>
                  </a:lnTo>
                  <a:lnTo>
                    <a:pt x="97557" y="142685"/>
                  </a:lnTo>
                  <a:lnTo>
                    <a:pt x="79936" y="142685"/>
                  </a:lnTo>
                  <a:lnTo>
                    <a:pt x="79936" y="129159"/>
                  </a:lnTo>
                  <a:lnTo>
                    <a:pt x="79174" y="129159"/>
                  </a:lnTo>
                  <a:cubicBezTo>
                    <a:pt x="75935" y="134302"/>
                    <a:pt x="71363" y="138303"/>
                    <a:pt x="65934" y="141065"/>
                  </a:cubicBezTo>
                  <a:cubicBezTo>
                    <a:pt x="59743" y="144209"/>
                    <a:pt x="53170" y="145923"/>
                    <a:pt x="46217" y="145828"/>
                  </a:cubicBezTo>
                  <a:lnTo>
                    <a:pt x="46312" y="145828"/>
                  </a:lnTo>
                  <a:close/>
                  <a:moveTo>
                    <a:pt x="49170" y="129159"/>
                  </a:moveTo>
                  <a:cubicBezTo>
                    <a:pt x="57552" y="129159"/>
                    <a:pt x="65553" y="125730"/>
                    <a:pt x="71173" y="119634"/>
                  </a:cubicBezTo>
                  <a:cubicBezTo>
                    <a:pt x="77364" y="112586"/>
                    <a:pt x="80602" y="103346"/>
                    <a:pt x="79936" y="93917"/>
                  </a:cubicBezTo>
                  <a:cubicBezTo>
                    <a:pt x="80412" y="84487"/>
                    <a:pt x="77364" y="75343"/>
                    <a:pt x="71173" y="68199"/>
                  </a:cubicBezTo>
                  <a:cubicBezTo>
                    <a:pt x="60028" y="56007"/>
                    <a:pt x="41264" y="55054"/>
                    <a:pt x="29072" y="66199"/>
                  </a:cubicBezTo>
                  <a:cubicBezTo>
                    <a:pt x="28405" y="66866"/>
                    <a:pt x="27739" y="67532"/>
                    <a:pt x="27072" y="68199"/>
                  </a:cubicBezTo>
                  <a:cubicBezTo>
                    <a:pt x="20785" y="75248"/>
                    <a:pt x="17642" y="84487"/>
                    <a:pt x="18309" y="93726"/>
                  </a:cubicBezTo>
                  <a:cubicBezTo>
                    <a:pt x="17833" y="103156"/>
                    <a:pt x="20881" y="112300"/>
                    <a:pt x="27072" y="119253"/>
                  </a:cubicBezTo>
                  <a:cubicBezTo>
                    <a:pt x="32692" y="125540"/>
                    <a:pt x="40788" y="129064"/>
                    <a:pt x="49170" y="128969"/>
                  </a:cubicBezTo>
                  <a:lnTo>
                    <a:pt x="49170" y="128969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</p:grpSp>
      <p:grpSp>
        <p:nvGrpSpPr>
          <p:cNvPr id="51" name="Gráfico 25">
            <a:extLst>
              <a:ext uri="{FF2B5EF4-FFF2-40B4-BE49-F238E27FC236}">
                <a16:creationId xmlns:a16="http://schemas.microsoft.com/office/drawing/2014/main" id="{DA65FFB4-E2FC-96D2-28F0-07242DE9BDCB}"/>
              </a:ext>
            </a:extLst>
          </p:cNvPr>
          <p:cNvGrpSpPr/>
          <p:nvPr/>
        </p:nvGrpSpPr>
        <p:grpSpPr>
          <a:xfrm>
            <a:off x="10644969" y="6271353"/>
            <a:ext cx="601322" cy="216475"/>
            <a:chOff x="15322261" y="8021553"/>
            <a:chExt cx="715962" cy="257746"/>
          </a:xfrm>
          <a:solidFill>
            <a:srgbClr val="4B4A49"/>
          </a:solidFill>
        </p:grpSpPr>
        <p:sp>
          <p:nvSpPr>
            <p:cNvPr id="52" name="Forma Livre: Forma 51">
              <a:extLst>
                <a:ext uri="{FF2B5EF4-FFF2-40B4-BE49-F238E27FC236}">
                  <a16:creationId xmlns:a16="http://schemas.microsoft.com/office/drawing/2014/main" id="{3D2BBB57-D8E7-8F60-2890-9F60CF4CAB30}"/>
                </a:ext>
              </a:extLst>
            </p:cNvPr>
            <p:cNvSpPr/>
            <p:nvPr/>
          </p:nvSpPr>
          <p:spPr>
            <a:xfrm>
              <a:off x="15759236" y="8096991"/>
              <a:ext cx="83534" cy="112109"/>
            </a:xfrm>
            <a:custGeom>
              <a:avLst/>
              <a:gdLst>
                <a:gd name="connsiteX0" fmla="*/ 80296 w 83534"/>
                <a:gd name="connsiteY0" fmla="*/ 21241 h 112109"/>
                <a:gd name="connsiteX1" fmla="*/ 54673 w 83534"/>
                <a:gd name="connsiteY1" fmla="*/ 21241 h 112109"/>
                <a:gd name="connsiteX2" fmla="*/ 54673 w 83534"/>
                <a:gd name="connsiteY2" fmla="*/ 109157 h 112109"/>
                <a:gd name="connsiteX3" fmla="*/ 51721 w 83534"/>
                <a:gd name="connsiteY3" fmla="*/ 112109 h 112109"/>
                <a:gd name="connsiteX4" fmla="*/ 31909 w 83534"/>
                <a:gd name="connsiteY4" fmla="*/ 112109 h 112109"/>
                <a:gd name="connsiteX5" fmla="*/ 28956 w 83534"/>
                <a:gd name="connsiteY5" fmla="*/ 109157 h 112109"/>
                <a:gd name="connsiteX6" fmla="*/ 28956 w 83534"/>
                <a:gd name="connsiteY6" fmla="*/ 21241 h 112109"/>
                <a:gd name="connsiteX7" fmla="*/ 3143 w 83534"/>
                <a:gd name="connsiteY7" fmla="*/ 21241 h 112109"/>
                <a:gd name="connsiteX8" fmla="*/ 952 w 83534"/>
                <a:gd name="connsiteY8" fmla="*/ 20383 h 112109"/>
                <a:gd name="connsiteX9" fmla="*/ 0 w 83534"/>
                <a:gd name="connsiteY9" fmla="*/ 18383 h 112109"/>
                <a:gd name="connsiteX10" fmla="*/ 0 w 83534"/>
                <a:gd name="connsiteY10" fmla="*/ 2858 h 112109"/>
                <a:gd name="connsiteX11" fmla="*/ 952 w 83534"/>
                <a:gd name="connsiteY11" fmla="*/ 857 h 112109"/>
                <a:gd name="connsiteX12" fmla="*/ 3143 w 83534"/>
                <a:gd name="connsiteY12" fmla="*/ 0 h 112109"/>
                <a:gd name="connsiteX13" fmla="*/ 80391 w 83534"/>
                <a:gd name="connsiteY13" fmla="*/ 0 h 112109"/>
                <a:gd name="connsiteX14" fmla="*/ 83534 w 83534"/>
                <a:gd name="connsiteY14" fmla="*/ 2858 h 112109"/>
                <a:gd name="connsiteX15" fmla="*/ 83534 w 83534"/>
                <a:gd name="connsiteY15" fmla="*/ 18383 h 112109"/>
                <a:gd name="connsiteX16" fmla="*/ 80391 w 83534"/>
                <a:gd name="connsiteY16" fmla="*/ 21241 h 112109"/>
                <a:gd name="connsiteX17" fmla="*/ 80296 w 83534"/>
                <a:gd name="connsiteY17" fmla="*/ 21241 h 11210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</a:cxnLst>
              <a:rect l="l" t="t" r="r" b="b"/>
              <a:pathLst>
                <a:path w="83534" h="112109">
                  <a:moveTo>
                    <a:pt x="80296" y="21241"/>
                  </a:moveTo>
                  <a:lnTo>
                    <a:pt x="54673" y="21241"/>
                  </a:lnTo>
                  <a:lnTo>
                    <a:pt x="54673" y="109157"/>
                  </a:lnTo>
                  <a:cubicBezTo>
                    <a:pt x="54673" y="110776"/>
                    <a:pt x="53340" y="112109"/>
                    <a:pt x="51721" y="112109"/>
                  </a:cubicBezTo>
                  <a:lnTo>
                    <a:pt x="31909" y="112109"/>
                  </a:lnTo>
                  <a:cubicBezTo>
                    <a:pt x="30289" y="112109"/>
                    <a:pt x="28956" y="110776"/>
                    <a:pt x="28956" y="109157"/>
                  </a:cubicBezTo>
                  <a:lnTo>
                    <a:pt x="28956" y="21241"/>
                  </a:lnTo>
                  <a:lnTo>
                    <a:pt x="3143" y="21241"/>
                  </a:lnTo>
                  <a:cubicBezTo>
                    <a:pt x="2286" y="21241"/>
                    <a:pt x="1619" y="20955"/>
                    <a:pt x="952" y="20383"/>
                  </a:cubicBezTo>
                  <a:cubicBezTo>
                    <a:pt x="381" y="19907"/>
                    <a:pt x="0" y="19050"/>
                    <a:pt x="0" y="18383"/>
                  </a:cubicBezTo>
                  <a:lnTo>
                    <a:pt x="0" y="2858"/>
                  </a:lnTo>
                  <a:cubicBezTo>
                    <a:pt x="0" y="2000"/>
                    <a:pt x="286" y="1333"/>
                    <a:pt x="952" y="857"/>
                  </a:cubicBezTo>
                  <a:cubicBezTo>
                    <a:pt x="1524" y="381"/>
                    <a:pt x="2286" y="0"/>
                    <a:pt x="3143" y="0"/>
                  </a:cubicBezTo>
                  <a:lnTo>
                    <a:pt x="80391" y="0"/>
                  </a:lnTo>
                  <a:cubicBezTo>
                    <a:pt x="82010" y="0"/>
                    <a:pt x="83439" y="1238"/>
                    <a:pt x="83534" y="2858"/>
                  </a:cubicBezTo>
                  <a:lnTo>
                    <a:pt x="83534" y="18383"/>
                  </a:lnTo>
                  <a:cubicBezTo>
                    <a:pt x="83534" y="20003"/>
                    <a:pt x="82105" y="21336"/>
                    <a:pt x="80391" y="21241"/>
                  </a:cubicBezTo>
                  <a:lnTo>
                    <a:pt x="80296" y="21241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53" name="Forma Livre: Forma 52">
              <a:extLst>
                <a:ext uri="{FF2B5EF4-FFF2-40B4-BE49-F238E27FC236}">
                  <a16:creationId xmlns:a16="http://schemas.microsoft.com/office/drawing/2014/main" id="{ED307F55-A791-6EEE-4113-3C37FB25D986}"/>
                </a:ext>
              </a:extLst>
            </p:cNvPr>
            <p:cNvSpPr/>
            <p:nvPr/>
          </p:nvSpPr>
          <p:spPr>
            <a:xfrm>
              <a:off x="15854772" y="8095457"/>
              <a:ext cx="70199" cy="115036"/>
            </a:xfrm>
            <a:custGeom>
              <a:avLst/>
              <a:gdLst>
                <a:gd name="connsiteX0" fmla="*/ 67151 w 70199"/>
                <a:gd name="connsiteY0" fmla="*/ 113072 h 115036"/>
                <a:gd name="connsiteX1" fmla="*/ 36671 w 70199"/>
                <a:gd name="connsiteY1" fmla="*/ 114977 h 115036"/>
                <a:gd name="connsiteX2" fmla="*/ 0 w 70199"/>
                <a:gd name="connsiteY2" fmla="*/ 82497 h 115036"/>
                <a:gd name="connsiteX3" fmla="*/ 0 w 70199"/>
                <a:gd name="connsiteY3" fmla="*/ 32300 h 115036"/>
                <a:gd name="connsiteX4" fmla="*/ 36862 w 70199"/>
                <a:gd name="connsiteY4" fmla="*/ 10 h 115036"/>
                <a:gd name="connsiteX5" fmla="*/ 67151 w 70199"/>
                <a:gd name="connsiteY5" fmla="*/ 1915 h 115036"/>
                <a:gd name="connsiteX6" fmla="*/ 70104 w 70199"/>
                <a:gd name="connsiteY6" fmla="*/ 4868 h 115036"/>
                <a:gd name="connsiteX7" fmla="*/ 70104 w 70199"/>
                <a:gd name="connsiteY7" fmla="*/ 18965 h 115036"/>
                <a:gd name="connsiteX8" fmla="*/ 67151 w 70199"/>
                <a:gd name="connsiteY8" fmla="*/ 21918 h 115036"/>
                <a:gd name="connsiteX9" fmla="*/ 35433 w 70199"/>
                <a:gd name="connsiteY9" fmla="*/ 21918 h 115036"/>
                <a:gd name="connsiteX10" fmla="*/ 25717 w 70199"/>
                <a:gd name="connsiteY10" fmla="*/ 32205 h 115036"/>
                <a:gd name="connsiteX11" fmla="*/ 25717 w 70199"/>
                <a:gd name="connsiteY11" fmla="*/ 45921 h 115036"/>
                <a:gd name="connsiteX12" fmla="*/ 66008 w 70199"/>
                <a:gd name="connsiteY12" fmla="*/ 45921 h 115036"/>
                <a:gd name="connsiteX13" fmla="*/ 68961 w 70199"/>
                <a:gd name="connsiteY13" fmla="*/ 48873 h 115036"/>
                <a:gd name="connsiteX14" fmla="*/ 68961 w 70199"/>
                <a:gd name="connsiteY14" fmla="*/ 63161 h 115036"/>
                <a:gd name="connsiteX15" fmla="*/ 66008 w 70199"/>
                <a:gd name="connsiteY15" fmla="*/ 66114 h 115036"/>
                <a:gd name="connsiteX16" fmla="*/ 25717 w 70199"/>
                <a:gd name="connsiteY16" fmla="*/ 66114 h 115036"/>
                <a:gd name="connsiteX17" fmla="*/ 25717 w 70199"/>
                <a:gd name="connsiteY17" fmla="*/ 82116 h 115036"/>
                <a:gd name="connsiteX18" fmla="*/ 35433 w 70199"/>
                <a:gd name="connsiteY18" fmla="*/ 92403 h 115036"/>
                <a:gd name="connsiteX19" fmla="*/ 67246 w 70199"/>
                <a:gd name="connsiteY19" fmla="*/ 92403 h 115036"/>
                <a:gd name="connsiteX20" fmla="*/ 70199 w 70199"/>
                <a:gd name="connsiteY20" fmla="*/ 95355 h 115036"/>
                <a:gd name="connsiteX21" fmla="*/ 70199 w 70199"/>
                <a:gd name="connsiteY21" fmla="*/ 109452 h 115036"/>
                <a:gd name="connsiteX22" fmla="*/ 67246 w 70199"/>
                <a:gd name="connsiteY22" fmla="*/ 112501 h 115036"/>
                <a:gd name="connsiteX23" fmla="*/ 67246 w 70199"/>
                <a:gd name="connsiteY23" fmla="*/ 112786 h 1150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70199" h="115036">
                  <a:moveTo>
                    <a:pt x="67151" y="113072"/>
                  </a:moveTo>
                  <a:cubicBezTo>
                    <a:pt x="57055" y="114501"/>
                    <a:pt x="46863" y="115263"/>
                    <a:pt x="36671" y="114977"/>
                  </a:cubicBezTo>
                  <a:cubicBezTo>
                    <a:pt x="17145" y="114977"/>
                    <a:pt x="0" y="109929"/>
                    <a:pt x="0" y="82497"/>
                  </a:cubicBezTo>
                  <a:lnTo>
                    <a:pt x="0" y="32300"/>
                  </a:lnTo>
                  <a:cubicBezTo>
                    <a:pt x="0" y="4868"/>
                    <a:pt x="17335" y="10"/>
                    <a:pt x="36862" y="10"/>
                  </a:cubicBezTo>
                  <a:cubicBezTo>
                    <a:pt x="46958" y="-85"/>
                    <a:pt x="57150" y="486"/>
                    <a:pt x="67151" y="1915"/>
                  </a:cubicBezTo>
                  <a:cubicBezTo>
                    <a:pt x="69342" y="2201"/>
                    <a:pt x="70104" y="2963"/>
                    <a:pt x="70104" y="4868"/>
                  </a:cubicBezTo>
                  <a:lnTo>
                    <a:pt x="70104" y="18965"/>
                  </a:lnTo>
                  <a:cubicBezTo>
                    <a:pt x="70104" y="20584"/>
                    <a:pt x="68771" y="21918"/>
                    <a:pt x="67151" y="21918"/>
                  </a:cubicBezTo>
                  <a:lnTo>
                    <a:pt x="35433" y="21918"/>
                  </a:lnTo>
                  <a:cubicBezTo>
                    <a:pt x="28384" y="21918"/>
                    <a:pt x="25717" y="24299"/>
                    <a:pt x="25717" y="32205"/>
                  </a:cubicBezTo>
                  <a:lnTo>
                    <a:pt x="25717" y="45921"/>
                  </a:lnTo>
                  <a:lnTo>
                    <a:pt x="66008" y="45921"/>
                  </a:lnTo>
                  <a:cubicBezTo>
                    <a:pt x="67627" y="45921"/>
                    <a:pt x="68961" y="47254"/>
                    <a:pt x="68961" y="48873"/>
                  </a:cubicBezTo>
                  <a:lnTo>
                    <a:pt x="68961" y="63161"/>
                  </a:lnTo>
                  <a:cubicBezTo>
                    <a:pt x="68961" y="64780"/>
                    <a:pt x="67627" y="66114"/>
                    <a:pt x="66008" y="66114"/>
                  </a:cubicBezTo>
                  <a:lnTo>
                    <a:pt x="25717" y="66114"/>
                  </a:lnTo>
                  <a:lnTo>
                    <a:pt x="25717" y="82116"/>
                  </a:lnTo>
                  <a:cubicBezTo>
                    <a:pt x="25717" y="90021"/>
                    <a:pt x="28289" y="92403"/>
                    <a:pt x="35433" y="92403"/>
                  </a:cubicBezTo>
                  <a:lnTo>
                    <a:pt x="67246" y="92403"/>
                  </a:lnTo>
                  <a:cubicBezTo>
                    <a:pt x="68866" y="92403"/>
                    <a:pt x="70199" y="93736"/>
                    <a:pt x="70199" y="95355"/>
                  </a:cubicBezTo>
                  <a:lnTo>
                    <a:pt x="70199" y="109452"/>
                  </a:lnTo>
                  <a:cubicBezTo>
                    <a:pt x="70199" y="111262"/>
                    <a:pt x="69247" y="112215"/>
                    <a:pt x="67246" y="112501"/>
                  </a:cubicBezTo>
                  <a:lnTo>
                    <a:pt x="67246" y="112786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54" name="Forma Livre: Forma 53">
              <a:extLst>
                <a:ext uri="{FF2B5EF4-FFF2-40B4-BE49-F238E27FC236}">
                  <a16:creationId xmlns:a16="http://schemas.microsoft.com/office/drawing/2014/main" id="{64FF52A2-DE8C-FA9B-0A33-F4C41C77389F}"/>
                </a:ext>
              </a:extLst>
            </p:cNvPr>
            <p:cNvSpPr/>
            <p:nvPr/>
          </p:nvSpPr>
          <p:spPr>
            <a:xfrm>
              <a:off x="15939640" y="8096888"/>
              <a:ext cx="98583" cy="112342"/>
            </a:xfrm>
            <a:custGeom>
              <a:avLst/>
              <a:gdLst>
                <a:gd name="connsiteX0" fmla="*/ 96107 w 98583"/>
                <a:gd name="connsiteY0" fmla="*/ 112308 h 112342"/>
                <a:gd name="connsiteX1" fmla="*/ 72104 w 98583"/>
                <a:gd name="connsiteY1" fmla="*/ 112308 h 112342"/>
                <a:gd name="connsiteX2" fmla="*/ 68199 w 98583"/>
                <a:gd name="connsiteY2" fmla="*/ 109926 h 112342"/>
                <a:gd name="connsiteX3" fmla="*/ 47434 w 98583"/>
                <a:gd name="connsiteY3" fmla="*/ 77065 h 112342"/>
                <a:gd name="connsiteX4" fmla="*/ 28670 w 98583"/>
                <a:gd name="connsiteY4" fmla="*/ 109355 h 112342"/>
                <a:gd name="connsiteX5" fmla="*/ 24860 w 98583"/>
                <a:gd name="connsiteY5" fmla="*/ 112308 h 112342"/>
                <a:gd name="connsiteX6" fmla="*/ 2572 w 98583"/>
                <a:gd name="connsiteY6" fmla="*/ 112308 h 112342"/>
                <a:gd name="connsiteX7" fmla="*/ 952 w 98583"/>
                <a:gd name="connsiteY7" fmla="*/ 111927 h 112342"/>
                <a:gd name="connsiteX8" fmla="*/ 286 w 98583"/>
                <a:gd name="connsiteY8" fmla="*/ 110403 h 112342"/>
                <a:gd name="connsiteX9" fmla="*/ 571 w 98583"/>
                <a:gd name="connsiteY9" fmla="*/ 109355 h 112342"/>
                <a:gd name="connsiteX10" fmla="*/ 33338 w 98583"/>
                <a:gd name="connsiteY10" fmla="*/ 54777 h 112342"/>
                <a:gd name="connsiteX11" fmla="*/ 286 w 98583"/>
                <a:gd name="connsiteY11" fmla="*/ 2866 h 112342"/>
                <a:gd name="connsiteX12" fmla="*/ 0 w 98583"/>
                <a:gd name="connsiteY12" fmla="*/ 1913 h 112342"/>
                <a:gd name="connsiteX13" fmla="*/ 2381 w 98583"/>
                <a:gd name="connsiteY13" fmla="*/ 8 h 112342"/>
                <a:gd name="connsiteX14" fmla="*/ 26670 w 98583"/>
                <a:gd name="connsiteY14" fmla="*/ 8 h 112342"/>
                <a:gd name="connsiteX15" fmla="*/ 30480 w 98583"/>
                <a:gd name="connsiteY15" fmla="*/ 2866 h 112342"/>
                <a:gd name="connsiteX16" fmla="*/ 49721 w 98583"/>
                <a:gd name="connsiteY16" fmla="*/ 33441 h 112342"/>
                <a:gd name="connsiteX17" fmla="*/ 68485 w 98583"/>
                <a:gd name="connsiteY17" fmla="*/ 2866 h 112342"/>
                <a:gd name="connsiteX18" fmla="*/ 72295 w 98583"/>
                <a:gd name="connsiteY18" fmla="*/ 8 h 112342"/>
                <a:gd name="connsiteX19" fmla="*/ 94678 w 98583"/>
                <a:gd name="connsiteY19" fmla="*/ 8 h 112342"/>
                <a:gd name="connsiteX20" fmla="*/ 97060 w 98583"/>
                <a:gd name="connsiteY20" fmla="*/ 1913 h 112342"/>
                <a:gd name="connsiteX21" fmla="*/ 96774 w 98583"/>
                <a:gd name="connsiteY21" fmla="*/ 2866 h 112342"/>
                <a:gd name="connsiteX22" fmla="*/ 63913 w 98583"/>
                <a:gd name="connsiteY22" fmla="*/ 55062 h 112342"/>
                <a:gd name="connsiteX23" fmla="*/ 98203 w 98583"/>
                <a:gd name="connsiteY23" fmla="*/ 109164 h 112342"/>
                <a:gd name="connsiteX24" fmla="*/ 98584 w 98583"/>
                <a:gd name="connsiteY24" fmla="*/ 110688 h 112342"/>
                <a:gd name="connsiteX25" fmla="*/ 96298 w 98583"/>
                <a:gd name="connsiteY25" fmla="*/ 112308 h 112342"/>
                <a:gd name="connsiteX26" fmla="*/ 96202 w 98583"/>
                <a:gd name="connsiteY26" fmla="*/ 112308 h 11234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</a:cxnLst>
              <a:rect l="l" t="t" r="r" b="b"/>
              <a:pathLst>
                <a:path w="98583" h="112342">
                  <a:moveTo>
                    <a:pt x="96107" y="112308"/>
                  </a:moveTo>
                  <a:lnTo>
                    <a:pt x="72104" y="112308"/>
                  </a:lnTo>
                  <a:cubicBezTo>
                    <a:pt x="70485" y="112403"/>
                    <a:pt x="68866" y="111450"/>
                    <a:pt x="68199" y="109926"/>
                  </a:cubicBezTo>
                  <a:lnTo>
                    <a:pt x="47434" y="77065"/>
                  </a:lnTo>
                  <a:lnTo>
                    <a:pt x="28670" y="109355"/>
                  </a:lnTo>
                  <a:cubicBezTo>
                    <a:pt x="27622" y="111165"/>
                    <a:pt x="26575" y="112308"/>
                    <a:pt x="24860" y="112308"/>
                  </a:cubicBezTo>
                  <a:lnTo>
                    <a:pt x="2572" y="112308"/>
                  </a:lnTo>
                  <a:cubicBezTo>
                    <a:pt x="2000" y="112403"/>
                    <a:pt x="1333" y="112308"/>
                    <a:pt x="952" y="111927"/>
                  </a:cubicBezTo>
                  <a:cubicBezTo>
                    <a:pt x="571" y="111546"/>
                    <a:pt x="286" y="110974"/>
                    <a:pt x="286" y="110403"/>
                  </a:cubicBezTo>
                  <a:cubicBezTo>
                    <a:pt x="286" y="110022"/>
                    <a:pt x="381" y="109641"/>
                    <a:pt x="571" y="109355"/>
                  </a:cubicBezTo>
                  <a:lnTo>
                    <a:pt x="33338" y="54777"/>
                  </a:lnTo>
                  <a:lnTo>
                    <a:pt x="286" y="2866"/>
                  </a:lnTo>
                  <a:cubicBezTo>
                    <a:pt x="286" y="2866"/>
                    <a:pt x="0" y="2294"/>
                    <a:pt x="0" y="1913"/>
                  </a:cubicBezTo>
                  <a:cubicBezTo>
                    <a:pt x="95" y="675"/>
                    <a:pt x="1143" y="-87"/>
                    <a:pt x="2381" y="8"/>
                  </a:cubicBezTo>
                  <a:lnTo>
                    <a:pt x="26670" y="8"/>
                  </a:lnTo>
                  <a:cubicBezTo>
                    <a:pt x="28289" y="8"/>
                    <a:pt x="29527" y="1532"/>
                    <a:pt x="30480" y="2866"/>
                  </a:cubicBezTo>
                  <a:lnTo>
                    <a:pt x="49721" y="33441"/>
                  </a:lnTo>
                  <a:lnTo>
                    <a:pt x="68485" y="2866"/>
                  </a:lnTo>
                  <a:cubicBezTo>
                    <a:pt x="69247" y="1341"/>
                    <a:pt x="70675" y="199"/>
                    <a:pt x="72295" y="8"/>
                  </a:cubicBezTo>
                  <a:lnTo>
                    <a:pt x="94678" y="8"/>
                  </a:lnTo>
                  <a:cubicBezTo>
                    <a:pt x="95917" y="8"/>
                    <a:pt x="96964" y="865"/>
                    <a:pt x="97060" y="1913"/>
                  </a:cubicBezTo>
                  <a:cubicBezTo>
                    <a:pt x="97060" y="2199"/>
                    <a:pt x="96964" y="2484"/>
                    <a:pt x="96774" y="2866"/>
                  </a:cubicBezTo>
                  <a:lnTo>
                    <a:pt x="63913" y="55062"/>
                  </a:lnTo>
                  <a:lnTo>
                    <a:pt x="98203" y="109164"/>
                  </a:lnTo>
                  <a:cubicBezTo>
                    <a:pt x="98203" y="109164"/>
                    <a:pt x="98584" y="110212"/>
                    <a:pt x="98584" y="110688"/>
                  </a:cubicBezTo>
                  <a:cubicBezTo>
                    <a:pt x="98298" y="111736"/>
                    <a:pt x="97536" y="112308"/>
                    <a:pt x="96298" y="112308"/>
                  </a:cubicBezTo>
                  <a:lnTo>
                    <a:pt x="96202" y="112308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55" name="Forma Livre: Forma 54">
              <a:extLst>
                <a:ext uri="{FF2B5EF4-FFF2-40B4-BE49-F238E27FC236}">
                  <a16:creationId xmlns:a16="http://schemas.microsoft.com/office/drawing/2014/main" id="{4C07C9AE-7F2B-E967-99A4-093A99167A7B}"/>
                </a:ext>
              </a:extLst>
            </p:cNvPr>
            <p:cNvSpPr/>
            <p:nvPr/>
          </p:nvSpPr>
          <p:spPr>
            <a:xfrm>
              <a:off x="15646626" y="8097169"/>
              <a:ext cx="100260" cy="113470"/>
            </a:xfrm>
            <a:custGeom>
              <a:avLst/>
              <a:gdLst>
                <a:gd name="connsiteX0" fmla="*/ 76510 w 100260"/>
                <a:gd name="connsiteY0" fmla="*/ 12 h 113470"/>
                <a:gd name="connsiteX1" fmla="*/ 74129 w 100260"/>
                <a:gd name="connsiteY1" fmla="*/ 1822 h 113470"/>
                <a:gd name="connsiteX2" fmla="*/ 52221 w 100260"/>
                <a:gd name="connsiteY2" fmla="*/ 83070 h 113470"/>
                <a:gd name="connsiteX3" fmla="*/ 50126 w 100260"/>
                <a:gd name="connsiteY3" fmla="*/ 85452 h 113470"/>
                <a:gd name="connsiteX4" fmla="*/ 48030 w 100260"/>
                <a:gd name="connsiteY4" fmla="*/ 83070 h 113470"/>
                <a:gd name="connsiteX5" fmla="*/ 26218 w 100260"/>
                <a:gd name="connsiteY5" fmla="*/ 1822 h 113470"/>
                <a:gd name="connsiteX6" fmla="*/ 23837 w 100260"/>
                <a:gd name="connsiteY6" fmla="*/ 12 h 113470"/>
                <a:gd name="connsiteX7" fmla="*/ 2310 w 100260"/>
                <a:gd name="connsiteY7" fmla="*/ 12 h 113470"/>
                <a:gd name="connsiteX8" fmla="*/ 501 w 100260"/>
                <a:gd name="connsiteY8" fmla="*/ 869 h 113470"/>
                <a:gd name="connsiteX9" fmla="*/ 24 w 100260"/>
                <a:gd name="connsiteY9" fmla="*/ 2870 h 113470"/>
                <a:gd name="connsiteX10" fmla="*/ 27075 w 100260"/>
                <a:gd name="connsiteY10" fmla="*/ 96977 h 113470"/>
                <a:gd name="connsiteX11" fmla="*/ 50316 w 100260"/>
                <a:gd name="connsiteY11" fmla="*/ 113455 h 113470"/>
                <a:gd name="connsiteX12" fmla="*/ 73557 w 100260"/>
                <a:gd name="connsiteY12" fmla="*/ 96977 h 113470"/>
                <a:gd name="connsiteX13" fmla="*/ 100227 w 100260"/>
                <a:gd name="connsiteY13" fmla="*/ 2870 h 113470"/>
                <a:gd name="connsiteX14" fmla="*/ 99751 w 100260"/>
                <a:gd name="connsiteY14" fmla="*/ 869 h 113470"/>
                <a:gd name="connsiteX15" fmla="*/ 97941 w 100260"/>
                <a:gd name="connsiteY15" fmla="*/ 12 h 113470"/>
                <a:gd name="connsiteX16" fmla="*/ 76701 w 100260"/>
                <a:gd name="connsiteY16" fmla="*/ 12 h 11347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100260" h="113470">
                  <a:moveTo>
                    <a:pt x="76510" y="12"/>
                  </a:moveTo>
                  <a:cubicBezTo>
                    <a:pt x="75367" y="12"/>
                    <a:pt x="74414" y="774"/>
                    <a:pt x="74129" y="1822"/>
                  </a:cubicBezTo>
                  <a:lnTo>
                    <a:pt x="52221" y="83070"/>
                  </a:lnTo>
                  <a:cubicBezTo>
                    <a:pt x="51935" y="84689"/>
                    <a:pt x="51459" y="85452"/>
                    <a:pt x="50126" y="85452"/>
                  </a:cubicBezTo>
                  <a:cubicBezTo>
                    <a:pt x="48792" y="85452"/>
                    <a:pt x="48316" y="84880"/>
                    <a:pt x="48030" y="83070"/>
                  </a:cubicBezTo>
                  <a:lnTo>
                    <a:pt x="26218" y="1822"/>
                  </a:lnTo>
                  <a:cubicBezTo>
                    <a:pt x="26028" y="679"/>
                    <a:pt x="24980" y="12"/>
                    <a:pt x="23837" y="12"/>
                  </a:cubicBezTo>
                  <a:lnTo>
                    <a:pt x="2310" y="12"/>
                  </a:lnTo>
                  <a:cubicBezTo>
                    <a:pt x="1643" y="12"/>
                    <a:pt x="881" y="298"/>
                    <a:pt x="501" y="869"/>
                  </a:cubicBezTo>
                  <a:cubicBezTo>
                    <a:pt x="120" y="1346"/>
                    <a:pt x="-71" y="2203"/>
                    <a:pt x="24" y="2870"/>
                  </a:cubicBezTo>
                  <a:cubicBezTo>
                    <a:pt x="24" y="2870"/>
                    <a:pt x="26789" y="95929"/>
                    <a:pt x="27075" y="96977"/>
                  </a:cubicBezTo>
                  <a:cubicBezTo>
                    <a:pt x="30600" y="108121"/>
                    <a:pt x="39363" y="113455"/>
                    <a:pt x="50316" y="113455"/>
                  </a:cubicBezTo>
                  <a:cubicBezTo>
                    <a:pt x="60889" y="113836"/>
                    <a:pt x="70414" y="107169"/>
                    <a:pt x="73557" y="96977"/>
                  </a:cubicBezTo>
                  <a:cubicBezTo>
                    <a:pt x="73938" y="95739"/>
                    <a:pt x="100227" y="2870"/>
                    <a:pt x="100227" y="2870"/>
                  </a:cubicBezTo>
                  <a:cubicBezTo>
                    <a:pt x="100322" y="2108"/>
                    <a:pt x="100227" y="1441"/>
                    <a:pt x="99751" y="869"/>
                  </a:cubicBezTo>
                  <a:cubicBezTo>
                    <a:pt x="99370" y="393"/>
                    <a:pt x="98608" y="-83"/>
                    <a:pt x="97941" y="12"/>
                  </a:cubicBezTo>
                  <a:lnTo>
                    <a:pt x="76701" y="12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  <p:sp>
          <p:nvSpPr>
            <p:cNvPr id="58" name="Forma Livre: Forma 57">
              <a:extLst>
                <a:ext uri="{FF2B5EF4-FFF2-40B4-BE49-F238E27FC236}">
                  <a16:creationId xmlns:a16="http://schemas.microsoft.com/office/drawing/2014/main" id="{104F73BC-4559-FF34-2EBE-BDE744419333}"/>
                </a:ext>
              </a:extLst>
            </p:cNvPr>
            <p:cNvSpPr/>
            <p:nvPr/>
          </p:nvSpPr>
          <p:spPr>
            <a:xfrm>
              <a:off x="15322261" y="8021553"/>
              <a:ext cx="301231" cy="257746"/>
            </a:xfrm>
            <a:custGeom>
              <a:avLst/>
              <a:gdLst>
                <a:gd name="connsiteX0" fmla="*/ 278670 w 301231"/>
                <a:gd name="connsiteY0" fmla="*/ 191 h 257746"/>
                <a:gd name="connsiteX1" fmla="*/ 53784 w 301231"/>
                <a:gd name="connsiteY1" fmla="*/ 191 h 257746"/>
                <a:gd name="connsiteX2" fmla="*/ 33973 w 301231"/>
                <a:gd name="connsiteY2" fmla="*/ 11525 h 257746"/>
                <a:gd name="connsiteX3" fmla="*/ 33401 w 301231"/>
                <a:gd name="connsiteY3" fmla="*/ 34385 h 257746"/>
                <a:gd name="connsiteX4" fmla="*/ 55975 w 301231"/>
                <a:gd name="connsiteY4" fmla="*/ 77248 h 257746"/>
                <a:gd name="connsiteX5" fmla="*/ 15018 w 301231"/>
                <a:gd name="connsiteY5" fmla="*/ 77248 h 257746"/>
                <a:gd name="connsiteX6" fmla="*/ 2159 w 301231"/>
                <a:gd name="connsiteY6" fmla="*/ 84296 h 257746"/>
                <a:gd name="connsiteX7" fmla="*/ 1778 w 301231"/>
                <a:gd name="connsiteY7" fmla="*/ 98870 h 257746"/>
                <a:gd name="connsiteX8" fmla="*/ 74073 w 301231"/>
                <a:gd name="connsiteY8" fmla="*/ 235744 h 257746"/>
                <a:gd name="connsiteX9" fmla="*/ 87313 w 301231"/>
                <a:gd name="connsiteY9" fmla="*/ 243745 h 257746"/>
                <a:gd name="connsiteX10" fmla="*/ 100552 w 301231"/>
                <a:gd name="connsiteY10" fmla="*/ 235744 h 257746"/>
                <a:gd name="connsiteX11" fmla="*/ 120269 w 301231"/>
                <a:gd name="connsiteY11" fmla="*/ 198692 h 257746"/>
                <a:gd name="connsiteX12" fmla="*/ 144939 w 301231"/>
                <a:gd name="connsiteY12" fmla="*/ 245364 h 257746"/>
                <a:gd name="connsiteX13" fmla="*/ 165322 w 301231"/>
                <a:gd name="connsiteY13" fmla="*/ 257746 h 257746"/>
                <a:gd name="connsiteX14" fmla="*/ 185706 w 301231"/>
                <a:gd name="connsiteY14" fmla="*/ 245364 h 257746"/>
                <a:gd name="connsiteX15" fmla="*/ 298577 w 301231"/>
                <a:gd name="connsiteY15" fmla="*/ 33052 h 257746"/>
                <a:gd name="connsiteX16" fmla="*/ 298006 w 301231"/>
                <a:gd name="connsiteY16" fmla="*/ 10858 h 257746"/>
                <a:gd name="connsiteX17" fmla="*/ 278575 w 301231"/>
                <a:gd name="connsiteY17" fmla="*/ 0 h 257746"/>
                <a:gd name="connsiteX18" fmla="*/ 178181 w 301231"/>
                <a:gd name="connsiteY18" fmla="*/ 89821 h 257746"/>
                <a:gd name="connsiteX19" fmla="*/ 128842 w 301231"/>
                <a:gd name="connsiteY19" fmla="*/ 182499 h 257746"/>
                <a:gd name="connsiteX20" fmla="*/ 120174 w 301231"/>
                <a:gd name="connsiteY20" fmla="*/ 187738 h 257746"/>
                <a:gd name="connsiteX21" fmla="*/ 111506 w 301231"/>
                <a:gd name="connsiteY21" fmla="*/ 182499 h 257746"/>
                <a:gd name="connsiteX22" fmla="*/ 62833 w 301231"/>
                <a:gd name="connsiteY22" fmla="*/ 90773 h 257746"/>
                <a:gd name="connsiteX23" fmla="*/ 63024 w 301231"/>
                <a:gd name="connsiteY23" fmla="*/ 81820 h 257746"/>
                <a:gd name="connsiteX24" fmla="*/ 70739 w 301231"/>
                <a:gd name="connsiteY24" fmla="*/ 77438 h 257746"/>
                <a:gd name="connsiteX25" fmla="*/ 170466 w 301231"/>
                <a:gd name="connsiteY25" fmla="*/ 77438 h 257746"/>
                <a:gd name="connsiteX26" fmla="*/ 177800 w 301231"/>
                <a:gd name="connsiteY26" fmla="*/ 81534 h 257746"/>
                <a:gd name="connsiteX27" fmla="*/ 177991 w 301231"/>
                <a:gd name="connsiteY27" fmla="*/ 89916 h 257746"/>
                <a:gd name="connsiteX28" fmla="*/ 178181 w 301231"/>
                <a:gd name="connsiteY28" fmla="*/ 89916 h 25774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</a:cxnLst>
              <a:rect l="l" t="t" r="r" b="b"/>
              <a:pathLst>
                <a:path w="301231" h="257746">
                  <a:moveTo>
                    <a:pt x="278670" y="191"/>
                  </a:moveTo>
                  <a:lnTo>
                    <a:pt x="53784" y="191"/>
                  </a:lnTo>
                  <a:cubicBezTo>
                    <a:pt x="45593" y="191"/>
                    <a:pt x="38164" y="4572"/>
                    <a:pt x="33973" y="11525"/>
                  </a:cubicBezTo>
                  <a:cubicBezTo>
                    <a:pt x="29782" y="18479"/>
                    <a:pt x="29591" y="27146"/>
                    <a:pt x="33401" y="34385"/>
                  </a:cubicBezTo>
                  <a:lnTo>
                    <a:pt x="55975" y="77248"/>
                  </a:lnTo>
                  <a:lnTo>
                    <a:pt x="15018" y="77248"/>
                  </a:lnTo>
                  <a:cubicBezTo>
                    <a:pt x="9779" y="77248"/>
                    <a:pt x="4921" y="79820"/>
                    <a:pt x="2159" y="84296"/>
                  </a:cubicBezTo>
                  <a:cubicBezTo>
                    <a:pt x="-603" y="88773"/>
                    <a:pt x="-698" y="94298"/>
                    <a:pt x="1778" y="98870"/>
                  </a:cubicBezTo>
                  <a:lnTo>
                    <a:pt x="74073" y="235744"/>
                  </a:lnTo>
                  <a:cubicBezTo>
                    <a:pt x="76645" y="240601"/>
                    <a:pt x="81693" y="243745"/>
                    <a:pt x="87313" y="243745"/>
                  </a:cubicBezTo>
                  <a:cubicBezTo>
                    <a:pt x="92932" y="243745"/>
                    <a:pt x="97885" y="240697"/>
                    <a:pt x="100552" y="235744"/>
                  </a:cubicBezTo>
                  <a:lnTo>
                    <a:pt x="120269" y="198692"/>
                  </a:lnTo>
                  <a:lnTo>
                    <a:pt x="144939" y="245364"/>
                  </a:lnTo>
                  <a:cubicBezTo>
                    <a:pt x="148939" y="252889"/>
                    <a:pt x="156750" y="257746"/>
                    <a:pt x="165322" y="257746"/>
                  </a:cubicBezTo>
                  <a:cubicBezTo>
                    <a:pt x="173895" y="257746"/>
                    <a:pt x="181705" y="253079"/>
                    <a:pt x="185706" y="245364"/>
                  </a:cubicBezTo>
                  <a:lnTo>
                    <a:pt x="298577" y="33052"/>
                  </a:lnTo>
                  <a:cubicBezTo>
                    <a:pt x="302387" y="26099"/>
                    <a:pt x="302006" y="17621"/>
                    <a:pt x="298006" y="10858"/>
                  </a:cubicBezTo>
                  <a:cubicBezTo>
                    <a:pt x="293910" y="4096"/>
                    <a:pt x="286480" y="0"/>
                    <a:pt x="278575" y="0"/>
                  </a:cubicBezTo>
                  <a:close/>
                  <a:moveTo>
                    <a:pt x="178181" y="89821"/>
                  </a:moveTo>
                  <a:lnTo>
                    <a:pt x="128842" y="182499"/>
                  </a:lnTo>
                  <a:cubicBezTo>
                    <a:pt x="127127" y="185642"/>
                    <a:pt x="123889" y="187738"/>
                    <a:pt x="120174" y="187738"/>
                  </a:cubicBezTo>
                  <a:cubicBezTo>
                    <a:pt x="116459" y="187738"/>
                    <a:pt x="113221" y="185738"/>
                    <a:pt x="111506" y="182499"/>
                  </a:cubicBezTo>
                  <a:lnTo>
                    <a:pt x="62833" y="90773"/>
                  </a:lnTo>
                  <a:cubicBezTo>
                    <a:pt x="61309" y="87916"/>
                    <a:pt x="61405" y="84582"/>
                    <a:pt x="63024" y="81820"/>
                  </a:cubicBezTo>
                  <a:cubicBezTo>
                    <a:pt x="64643" y="79058"/>
                    <a:pt x="67596" y="77438"/>
                    <a:pt x="70739" y="77438"/>
                  </a:cubicBezTo>
                  <a:lnTo>
                    <a:pt x="170466" y="77438"/>
                  </a:lnTo>
                  <a:cubicBezTo>
                    <a:pt x="173419" y="77438"/>
                    <a:pt x="176276" y="78962"/>
                    <a:pt x="177800" y="81534"/>
                  </a:cubicBezTo>
                  <a:cubicBezTo>
                    <a:pt x="179324" y="84106"/>
                    <a:pt x="179419" y="87249"/>
                    <a:pt x="177991" y="89916"/>
                  </a:cubicBezTo>
                  <a:lnTo>
                    <a:pt x="178181" y="89916"/>
                  </a:lnTo>
                  <a:close/>
                </a:path>
              </a:pathLst>
            </a:custGeom>
            <a:solidFill>
              <a:srgbClr val="4B4A49"/>
            </a:solidFill>
            <a:ln w="0" cap="flat">
              <a:noFill/>
              <a:prstDash val="solid"/>
              <a:miter/>
            </a:ln>
          </p:spPr>
          <p:txBody>
            <a:bodyPr rtlCol="0" anchor="ctr"/>
            <a:lstStyle/>
            <a:p>
              <a:endParaRPr lang="pt-BR" sz="971">
                <a:latin typeface="Arial "/>
              </a:endParaRPr>
            </a:p>
          </p:txBody>
        </p:sp>
      </p:grpSp>
      <p:pic>
        <p:nvPicPr>
          <p:cNvPr id="59" name="Gráfico 58">
            <a:extLst>
              <a:ext uri="{FF2B5EF4-FFF2-40B4-BE49-F238E27FC236}">
                <a16:creationId xmlns:a16="http://schemas.microsoft.com/office/drawing/2014/main" id="{D4F3D1AE-4BA1-A19A-6912-2E26AFB59D62}"/>
              </a:ext>
            </a:extLst>
          </p:cNvPr>
          <p:cNvPicPr>
            <a:picLocks noChangeAspect="1"/>
          </p:cNvPicPr>
          <p:nvPr/>
        </p:nvPicPr>
        <p:blipFill>
          <a:blip r:embed="rId24">
            <a:extLst>
              <a:ext uri="{96DAC541-7B7A-43D3-8B79-37D633B846F1}">
                <asvg:svgBlip xmlns:asvg="http://schemas.microsoft.com/office/drawing/2016/SVG/main" r:embed="rId25"/>
              </a:ext>
            </a:extLst>
          </a:blip>
          <a:stretch>
            <a:fillRect/>
          </a:stretch>
        </p:blipFill>
        <p:spPr>
          <a:xfrm>
            <a:off x="10799231" y="4756403"/>
            <a:ext cx="510844" cy="293248"/>
          </a:xfrm>
          <a:prstGeom prst="rect">
            <a:avLst/>
          </a:prstGeom>
        </p:spPr>
      </p:pic>
      <p:pic>
        <p:nvPicPr>
          <p:cNvPr id="60" name="Gráfico 59">
            <a:extLst>
              <a:ext uri="{FF2B5EF4-FFF2-40B4-BE49-F238E27FC236}">
                <a16:creationId xmlns:a16="http://schemas.microsoft.com/office/drawing/2014/main" id="{15A86DC5-EB8A-AD4E-3027-26400D5DB6A0}"/>
              </a:ext>
            </a:extLst>
          </p:cNvPr>
          <p:cNvPicPr>
            <a:picLocks noChangeAspect="1"/>
          </p:cNvPicPr>
          <p:nvPr/>
        </p:nvPicPr>
        <p:blipFill>
          <a:blip r:embed="rId26">
            <a:extLst>
              <a:ext uri="{96DAC541-7B7A-43D3-8B79-37D633B846F1}">
                <asvg:svgBlip xmlns:asvg="http://schemas.microsoft.com/office/drawing/2016/SVG/main" r:embed="rId27"/>
              </a:ext>
            </a:extLst>
          </a:blip>
          <a:stretch>
            <a:fillRect/>
          </a:stretch>
        </p:blipFill>
        <p:spPr>
          <a:xfrm>
            <a:off x="9991819" y="4757995"/>
            <a:ext cx="484646" cy="291278"/>
          </a:xfrm>
          <a:prstGeom prst="rect">
            <a:avLst/>
          </a:prstGeom>
        </p:spPr>
      </p:pic>
      <p:grpSp>
        <p:nvGrpSpPr>
          <p:cNvPr id="30" name="Agrupar 29">
            <a:extLst>
              <a:ext uri="{FF2B5EF4-FFF2-40B4-BE49-F238E27FC236}">
                <a16:creationId xmlns:a16="http://schemas.microsoft.com/office/drawing/2014/main" id="{ACD85974-AA8C-3E85-3B14-062138E35C79}"/>
              </a:ext>
            </a:extLst>
          </p:cNvPr>
          <p:cNvGrpSpPr/>
          <p:nvPr/>
        </p:nvGrpSpPr>
        <p:grpSpPr>
          <a:xfrm>
            <a:off x="9637051" y="1375614"/>
            <a:ext cx="2004460" cy="2463639"/>
            <a:chOff x="9637051" y="1375614"/>
            <a:chExt cx="2004460" cy="2463639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C7845664-216E-76FE-1ADE-B388B4CF2A92}"/>
                </a:ext>
              </a:extLst>
            </p:cNvPr>
            <p:cNvGrpSpPr/>
            <p:nvPr/>
          </p:nvGrpSpPr>
          <p:grpSpPr>
            <a:xfrm>
              <a:off x="9637051" y="1375614"/>
              <a:ext cx="2004460" cy="2463639"/>
              <a:chOff x="13878357" y="1980034"/>
              <a:chExt cx="2886631" cy="3547897"/>
            </a:xfrm>
          </p:grpSpPr>
          <p:pic>
            <p:nvPicPr>
              <p:cNvPr id="61" name="Gráfico 60">
                <a:extLst>
                  <a:ext uri="{FF2B5EF4-FFF2-40B4-BE49-F238E27FC236}">
                    <a16:creationId xmlns:a16="http://schemas.microsoft.com/office/drawing/2014/main" id="{1953EBD5-8DBA-BB33-C690-95F670825108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8">
                <a:extLst>
                  <a:ext uri="{96DAC541-7B7A-43D3-8B79-37D633B846F1}">
                    <asvg:svgBlip xmlns:asvg="http://schemas.microsoft.com/office/drawing/2016/SVG/main" r:embed="rId29"/>
                  </a:ext>
                </a:extLst>
              </a:blip>
              <a:stretch>
                <a:fillRect/>
              </a:stretch>
            </p:blipFill>
            <p:spPr>
              <a:xfrm>
                <a:off x="15647274" y="2022476"/>
                <a:ext cx="916245" cy="407218"/>
              </a:xfrm>
              <a:prstGeom prst="rect">
                <a:avLst/>
              </a:prstGeom>
            </p:spPr>
          </p:pic>
          <p:pic>
            <p:nvPicPr>
              <p:cNvPr id="65" name="Gráfico 64">
                <a:extLst>
                  <a:ext uri="{FF2B5EF4-FFF2-40B4-BE49-F238E27FC236}">
                    <a16:creationId xmlns:a16="http://schemas.microsoft.com/office/drawing/2014/main" id="{2F77AC55-68DE-2E90-BA8B-EA1992D9946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0">
                <a:extLst>
                  <a:ext uri="{28A0092B-C50C-407E-A947-70E740481C1C}">
                    <a14:useLocalDpi xmlns:a14="http://schemas.microsoft.com/office/drawing/2010/main" val="0"/>
                  </a:ext>
                  <a:ext uri="{96DAC541-7B7A-43D3-8B79-37D633B846F1}">
                    <asvg:svgBlip xmlns:asvg="http://schemas.microsoft.com/office/drawing/2016/SVG/main" r:embed="rId31"/>
                  </a:ext>
                </a:extLst>
              </a:blip>
              <a:srcRect l="17105" t="31222" r="17633" b="31339"/>
              <a:stretch/>
            </p:blipFill>
            <p:spPr>
              <a:xfrm>
                <a:off x="15458914" y="2871556"/>
                <a:ext cx="1292964" cy="417228"/>
              </a:xfrm>
              <a:prstGeom prst="rect">
                <a:avLst/>
              </a:prstGeom>
            </p:spPr>
          </p:pic>
          <p:pic>
            <p:nvPicPr>
              <p:cNvPr id="67" name="Gráfico 66">
                <a:extLst>
                  <a:ext uri="{FF2B5EF4-FFF2-40B4-BE49-F238E27FC236}">
                    <a16:creationId xmlns:a16="http://schemas.microsoft.com/office/drawing/2014/main" id="{5AA19087-7D6D-69EA-DB3E-A597C0E488F4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2">
                <a:extLst>
                  <a:ext uri="{96DAC541-7B7A-43D3-8B79-37D633B846F1}">
                    <asvg:svgBlip xmlns:asvg="http://schemas.microsoft.com/office/drawing/2016/SVG/main" r:embed="rId33"/>
                  </a:ext>
                </a:extLst>
              </a:blip>
              <a:stretch>
                <a:fillRect/>
              </a:stretch>
            </p:blipFill>
            <p:spPr>
              <a:xfrm>
                <a:off x="14061823" y="2809872"/>
                <a:ext cx="901597" cy="539348"/>
              </a:xfrm>
              <a:prstGeom prst="rect">
                <a:avLst/>
              </a:prstGeom>
            </p:spPr>
          </p:pic>
          <p:pic>
            <p:nvPicPr>
              <p:cNvPr id="69" name="Gráfico 68">
                <a:extLst>
                  <a:ext uri="{FF2B5EF4-FFF2-40B4-BE49-F238E27FC236}">
                    <a16:creationId xmlns:a16="http://schemas.microsoft.com/office/drawing/2014/main" id="{80D94A17-B13C-6A83-9C0E-277463460625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4">
                <a:extLst>
                  <a:ext uri="{96DAC541-7B7A-43D3-8B79-37D633B846F1}">
                    <asvg:svgBlip xmlns:asvg="http://schemas.microsoft.com/office/drawing/2016/SVG/main" r:embed="rId35"/>
                  </a:ext>
                </a:extLst>
              </a:blip>
              <a:stretch>
                <a:fillRect/>
              </a:stretch>
            </p:blipFill>
            <p:spPr>
              <a:xfrm>
                <a:off x="13878357" y="1980034"/>
                <a:ext cx="1287637" cy="472676"/>
              </a:xfrm>
              <a:prstGeom prst="rect">
                <a:avLst/>
              </a:prstGeom>
            </p:spPr>
          </p:pic>
          <p:pic>
            <p:nvPicPr>
              <p:cNvPr id="70" name="Gráfico 69">
                <a:extLst>
                  <a:ext uri="{FF2B5EF4-FFF2-40B4-BE49-F238E27FC236}">
                    <a16:creationId xmlns:a16="http://schemas.microsoft.com/office/drawing/2014/main" id="{C0C360C0-F2B2-D106-D3C6-F2B35ADADDB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6">
                <a:extLst>
                  <a:ext uri="{96DAC541-7B7A-43D3-8B79-37D633B846F1}">
                    <asvg:svgBlip xmlns:asvg="http://schemas.microsoft.com/office/drawing/2016/SVG/main" r:embed="rId37"/>
                  </a:ext>
                </a:extLst>
              </a:blip>
              <a:srcRect t="24500" b="28451"/>
              <a:stretch/>
            </p:blipFill>
            <p:spPr>
              <a:xfrm>
                <a:off x="14460115" y="5218298"/>
                <a:ext cx="1645281" cy="309633"/>
              </a:xfrm>
              <a:prstGeom prst="rect">
                <a:avLst/>
              </a:prstGeom>
            </p:spPr>
          </p:pic>
          <p:pic>
            <p:nvPicPr>
              <p:cNvPr id="78" name="Gráfico 77">
                <a:extLst>
                  <a:ext uri="{FF2B5EF4-FFF2-40B4-BE49-F238E27FC236}">
                    <a16:creationId xmlns:a16="http://schemas.microsoft.com/office/drawing/2014/main" id="{8826B04F-55BE-8AFC-43CE-CAC5D523C8A0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38">
                <a:extLst>
                  <a:ext uri="{96DAC541-7B7A-43D3-8B79-37D633B846F1}">
                    <asvg:svgBlip xmlns:asvg="http://schemas.microsoft.com/office/drawing/2016/SVG/main" r:embed="rId39"/>
                  </a:ext>
                </a:extLst>
              </a:blip>
              <a:srcRect l="12526" t="24539" r="12234" b="23263"/>
              <a:stretch/>
            </p:blipFill>
            <p:spPr>
              <a:xfrm>
                <a:off x="13982945" y="3724760"/>
                <a:ext cx="1078463" cy="420863"/>
              </a:xfrm>
              <a:prstGeom prst="rect">
                <a:avLst/>
              </a:prstGeom>
            </p:spPr>
          </p:pic>
          <p:pic>
            <p:nvPicPr>
              <p:cNvPr id="79" name="Gráfico 78">
                <a:extLst>
                  <a:ext uri="{FF2B5EF4-FFF2-40B4-BE49-F238E27FC236}">
                    <a16:creationId xmlns:a16="http://schemas.microsoft.com/office/drawing/2014/main" id="{1A2FB113-01EF-B364-BA98-E61C7B835A6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0">
                <a:extLst>
                  <a:ext uri="{96DAC541-7B7A-43D3-8B79-37D633B846F1}">
                    <asvg:svgBlip xmlns:asvg="http://schemas.microsoft.com/office/drawing/2016/SVG/main" r:embed="rId41"/>
                  </a:ext>
                </a:extLst>
              </a:blip>
              <a:stretch>
                <a:fillRect/>
              </a:stretch>
            </p:blipFill>
            <p:spPr>
              <a:xfrm>
                <a:off x="15663402" y="3697449"/>
                <a:ext cx="908068" cy="458999"/>
              </a:xfrm>
              <a:prstGeom prst="rect">
                <a:avLst/>
              </a:prstGeom>
            </p:spPr>
          </p:pic>
          <p:pic>
            <p:nvPicPr>
              <p:cNvPr id="18" name="Imagem 17">
                <a:extLst>
                  <a:ext uri="{FF2B5EF4-FFF2-40B4-BE49-F238E27FC236}">
                    <a16:creationId xmlns:a16="http://schemas.microsoft.com/office/drawing/2014/main" id="{325457EA-F735-78CF-AF2C-5B3B35738A8C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15458913" y="4555848"/>
                <a:ext cx="1306075" cy="369395"/>
              </a:xfrm>
              <a:prstGeom prst="rect">
                <a:avLst/>
              </a:prstGeom>
            </p:spPr>
          </p:pic>
        </p:grpSp>
        <p:pic>
          <p:nvPicPr>
            <p:cNvPr id="12" name="Gráfico 11">
              <a:extLst>
                <a:ext uri="{FF2B5EF4-FFF2-40B4-BE49-F238E27FC236}">
                  <a16:creationId xmlns:a16="http://schemas.microsoft.com/office/drawing/2014/main" id="{334F192B-96E5-8C6C-B174-8125A9193448}"/>
                </a:ext>
              </a:extLst>
            </p:cNvPr>
            <p:cNvPicPr>
              <a:picLocks noChangeAspect="1"/>
            </p:cNvPicPr>
            <p:nvPr/>
          </p:nvPicPr>
          <p:blipFill>
            <a:blip r:embed="rId43">
              <a:extLst>
                <a:ext uri="{96DAC541-7B7A-43D3-8B79-37D633B846F1}">
                  <asvg:svgBlip xmlns:asvg="http://schemas.microsoft.com/office/drawing/2016/SVG/main" r:embed="rId44"/>
                </a:ext>
              </a:extLst>
            </a:blip>
            <a:srcRect l="10225" t="28914" r="15228" b="29652"/>
            <a:stretch>
              <a:fillRect/>
            </a:stretch>
          </p:blipFill>
          <p:spPr>
            <a:xfrm>
              <a:off x="9663381" y="3185311"/>
              <a:ext cx="813084" cy="254207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895987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5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path" presetSubtype="0" accel="50000" decel="50000" fill="hold" grpId="1" nodeType="withEffect">
                                  <p:stCondLst>
                                    <p:cond delay="250"/>
                                  </p:stCondLst>
                                  <p:childTnLst>
                                    <p:animMotion origin="layout" path="M 4.1953E-6 -1.44695E-6 L 4.1953E-6 -0.05112 " pathEditMode="relative" rAng="0" ptsTypes="AA">
                                      <p:cBhvr>
                                        <p:cTn id="9" dur="750" spd="-100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2556"/>
                                    </p:animMotion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1" grpId="0"/>
      <p:bldP spid="71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9B0DF9B-F919-9D10-08D8-FE6C3CB36F5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" name="Imagem 59" descr="Uma imagem contendo mesa, quarto de hospital&#10;&#10;O conteúdo gerado por IA pode estar incorreto.">
            <a:extLst>
              <a:ext uri="{FF2B5EF4-FFF2-40B4-BE49-F238E27FC236}">
                <a16:creationId xmlns:a16="http://schemas.microsoft.com/office/drawing/2014/main" id="{32DA266E-D4A8-F0E4-1453-1BE16AFEFE0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314" t="13225" b="10676"/>
          <a:stretch>
            <a:fillRect/>
          </a:stretch>
        </p:blipFill>
        <p:spPr>
          <a:xfrm>
            <a:off x="4794254" y="0"/>
            <a:ext cx="7397746" cy="3404027"/>
          </a:xfrm>
          <a:prstGeom prst="rect">
            <a:avLst/>
          </a:prstGeom>
        </p:spPr>
      </p:pic>
      <p:grpSp>
        <p:nvGrpSpPr>
          <p:cNvPr id="3" name="Agrupar 2">
            <a:extLst>
              <a:ext uri="{FF2B5EF4-FFF2-40B4-BE49-F238E27FC236}">
                <a16:creationId xmlns:a16="http://schemas.microsoft.com/office/drawing/2014/main" id="{974C35A9-D530-98AB-3EA3-FC458E3CF08A}"/>
              </a:ext>
            </a:extLst>
          </p:cNvPr>
          <p:cNvGrpSpPr/>
          <p:nvPr/>
        </p:nvGrpSpPr>
        <p:grpSpPr>
          <a:xfrm>
            <a:off x="6096000" y="3874932"/>
            <a:ext cx="1611759" cy="2334030"/>
            <a:chOff x="6530916" y="3874932"/>
            <a:chExt cx="1611759" cy="2334030"/>
          </a:xfrm>
        </p:grpSpPr>
        <p:sp>
          <p:nvSpPr>
            <p:cNvPr id="15" name="Retângulo: Cantos Diagonais Arredondados 80">
              <a:extLst>
                <a:ext uri="{FF2B5EF4-FFF2-40B4-BE49-F238E27FC236}">
                  <a16:creationId xmlns:a16="http://schemas.microsoft.com/office/drawing/2014/main" id="{279A30DB-F5BA-C8DE-A21F-6FCF4190AF04}"/>
                </a:ext>
              </a:extLst>
            </p:cNvPr>
            <p:cNvSpPr/>
            <p:nvPr/>
          </p:nvSpPr>
          <p:spPr>
            <a:xfrm rot="10800000">
              <a:off x="6530916" y="3874932"/>
              <a:ext cx="1611759" cy="2334030"/>
            </a:xfrm>
            <a:prstGeom prst="round2DiagRect">
              <a:avLst>
                <a:gd name="adj1" fmla="val 18656"/>
                <a:gd name="adj2" fmla="val 0"/>
              </a:avLst>
            </a:prstGeom>
            <a:solidFill>
              <a:schemeClr val="bg1"/>
            </a:solidFill>
            <a:ln w="25400">
              <a:solidFill>
                <a:srgbClr val="FF5C35"/>
              </a:solidFill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2" tIns="45711" rIns="91422" bIns="45711" rtlCol="0" anchor="t"/>
            <a:lstStyle/>
            <a:p>
              <a:pPr marL="171424" indent="-171424">
                <a:buClr>
                  <a:srgbClr val="000000"/>
                </a:buClr>
                <a:buSzPts val="1800"/>
                <a:buFont typeface="Arial" panose="020B0604020202020204" pitchFamily="34" charset="0"/>
                <a:buChar char="•"/>
              </a:pPr>
              <a:endParaRPr lang="pt-BR" sz="111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" name="TextBox 19">
              <a:extLst>
                <a:ext uri="{FF2B5EF4-FFF2-40B4-BE49-F238E27FC236}">
                  <a16:creationId xmlns:a16="http://schemas.microsoft.com/office/drawing/2014/main" id="{713CEE5A-1310-2228-80B1-B2FB8FA2E9FB}"/>
                </a:ext>
              </a:extLst>
            </p:cNvPr>
            <p:cNvSpPr txBox="1"/>
            <p:nvPr/>
          </p:nvSpPr>
          <p:spPr>
            <a:xfrm>
              <a:off x="6759775" y="4956630"/>
              <a:ext cx="1154042" cy="100027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buClr>
                  <a:schemeClr val="bg1"/>
                </a:buClr>
                <a:defRPr/>
              </a:pPr>
              <a:r>
                <a:rPr lang="pt-BR" sz="1300" b="1" dirty="0">
                  <a:latin typeface="Arial" panose="020B0604020202020204" pitchFamily="34" charset="0"/>
                  <a:ea typeface="Open Sans"/>
                  <a:cs typeface="Arial" panose="020B0604020202020204" pitchFamily="34" charset="0"/>
                </a:rPr>
                <a:t>25 áreas internas </a:t>
              </a:r>
              <a:r>
                <a:rPr lang="pt-BR" sz="1300" dirty="0">
                  <a:latin typeface="Arial" panose="020B0604020202020204" pitchFamily="34" charset="0"/>
                  <a:ea typeface="Open Sans"/>
                  <a:cs typeface="Arial" panose="020B0604020202020204" pitchFamily="34" charset="0"/>
                </a:rPr>
                <a:t>impactadas no Brasil e México</a:t>
              </a:r>
            </a:p>
            <a:p>
              <a:pPr algn="ctr">
                <a:buClr>
                  <a:schemeClr val="bg1"/>
                </a:buClr>
                <a:defRPr/>
              </a:pPr>
              <a:endParaRPr lang="pt-BR" sz="13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endParaRPr>
            </a:p>
          </p:txBody>
        </p:sp>
      </p:grpSp>
      <p:grpSp>
        <p:nvGrpSpPr>
          <p:cNvPr id="28" name="Agrupar 27">
            <a:extLst>
              <a:ext uri="{FF2B5EF4-FFF2-40B4-BE49-F238E27FC236}">
                <a16:creationId xmlns:a16="http://schemas.microsoft.com/office/drawing/2014/main" id="{1DF77B3C-F487-7FF6-526F-793C5F0834AA}"/>
              </a:ext>
            </a:extLst>
          </p:cNvPr>
          <p:cNvGrpSpPr/>
          <p:nvPr/>
        </p:nvGrpSpPr>
        <p:grpSpPr>
          <a:xfrm>
            <a:off x="10029379" y="3874932"/>
            <a:ext cx="1611759" cy="2334030"/>
            <a:chOff x="10029379" y="3874932"/>
            <a:chExt cx="1611759" cy="2334030"/>
          </a:xfrm>
        </p:grpSpPr>
        <p:sp>
          <p:nvSpPr>
            <p:cNvPr id="8" name="Retângulo: Cantos Diagonais Arredondados 80">
              <a:extLst>
                <a:ext uri="{FF2B5EF4-FFF2-40B4-BE49-F238E27FC236}">
                  <a16:creationId xmlns:a16="http://schemas.microsoft.com/office/drawing/2014/main" id="{CEE4211B-F728-5FF2-862B-B17EDBD1BA0C}"/>
                </a:ext>
              </a:extLst>
            </p:cNvPr>
            <p:cNvSpPr/>
            <p:nvPr/>
          </p:nvSpPr>
          <p:spPr>
            <a:xfrm rot="10800000">
              <a:off x="10029379" y="3874932"/>
              <a:ext cx="1611759" cy="2334030"/>
            </a:xfrm>
            <a:prstGeom prst="round2DiagRect">
              <a:avLst>
                <a:gd name="adj1" fmla="val 18656"/>
                <a:gd name="adj2" fmla="val 0"/>
              </a:avLst>
            </a:prstGeom>
            <a:solidFill>
              <a:schemeClr val="bg1"/>
            </a:solidFill>
            <a:ln w="25400">
              <a:solidFill>
                <a:srgbClr val="FF5C35"/>
              </a:solidFill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2" tIns="45711" rIns="91422" bIns="45711" rtlCol="0" anchor="t"/>
            <a:lstStyle/>
            <a:p>
              <a:pPr marL="171424" indent="-171424">
                <a:buClr>
                  <a:srgbClr val="000000"/>
                </a:buClr>
                <a:buSzPts val="1800"/>
                <a:buFont typeface="Arial" panose="020B0604020202020204" pitchFamily="34" charset="0"/>
                <a:buChar char="•"/>
              </a:pPr>
              <a:endParaRPr lang="pt-BR" sz="111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3" name="TextBox 19">
              <a:extLst>
                <a:ext uri="{FF2B5EF4-FFF2-40B4-BE49-F238E27FC236}">
                  <a16:creationId xmlns:a16="http://schemas.microsoft.com/office/drawing/2014/main" id="{F61101B2-75B8-F32E-EDDC-3CEEC768B672}"/>
                </a:ext>
              </a:extLst>
            </p:cNvPr>
            <p:cNvSpPr txBox="1"/>
            <p:nvPr/>
          </p:nvSpPr>
          <p:spPr>
            <a:xfrm>
              <a:off x="10258238" y="4956631"/>
              <a:ext cx="1154042" cy="100027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algn="ctr">
                <a:buClr>
                  <a:schemeClr val="bg1"/>
                </a:buClr>
                <a:defRPr/>
              </a:pPr>
              <a:r>
                <a:rPr lang="pt-BR" sz="1300" b="1" dirty="0">
                  <a:latin typeface="Arial" panose="020B0604020202020204" pitchFamily="34" charset="0"/>
                  <a:ea typeface="Open Sans"/>
                  <a:cs typeface="Arial" panose="020B0604020202020204" pitchFamily="34" charset="0"/>
                </a:rPr>
                <a:t>56 Mil horas </a:t>
              </a:r>
              <a:r>
                <a:rPr lang="pt-BR" sz="1300" dirty="0">
                  <a:latin typeface="Arial" panose="020B0604020202020204" pitchFamily="34" charset="0"/>
                  <a:ea typeface="Open Sans"/>
                  <a:cs typeface="Arial" panose="020B0604020202020204" pitchFamily="34" charset="0"/>
                </a:rPr>
                <a:t>de esforço manual reduzidas /ano</a:t>
              </a:r>
            </a:p>
            <a:p>
              <a:pPr algn="ctr">
                <a:buClr>
                  <a:schemeClr val="bg1"/>
                </a:buClr>
                <a:defRPr/>
              </a:pPr>
              <a:endParaRPr lang="pt-BR" sz="1300" dirty="0">
                <a:latin typeface="Arial" panose="020B0604020202020204" pitchFamily="34" charset="0"/>
                <a:ea typeface="Open Sans"/>
                <a:cs typeface="Arial" panose="020B0604020202020204" pitchFamily="34" charset="0"/>
              </a:endParaRPr>
            </a:p>
          </p:txBody>
        </p:sp>
      </p:grpSp>
      <p:pic>
        <p:nvPicPr>
          <p:cNvPr id="36" name="Google Shape;211;p6">
            <a:extLst>
              <a:ext uri="{FF2B5EF4-FFF2-40B4-BE49-F238E27FC236}">
                <a16:creationId xmlns:a16="http://schemas.microsoft.com/office/drawing/2014/main" id="{B9198BF5-4EBC-D099-3023-9FFF585D2D5D}"/>
              </a:ext>
            </a:extLst>
          </p:cNvPr>
          <p:cNvPicPr preferRelativeResize="0"/>
          <p:nvPr/>
        </p:nvPicPr>
        <p:blipFill rotWithShape="1">
          <a:blip r:embed="rId4">
            <a:alphaModFix/>
            <a:biLevel thresh="25000"/>
          </a:blip>
          <a:srcRect/>
          <a:stretch/>
        </p:blipFill>
        <p:spPr>
          <a:xfrm flipH="1" flipV="1">
            <a:off x="4781604" y="1110343"/>
            <a:ext cx="2413647" cy="2318657"/>
          </a:xfrm>
          <a:prstGeom prst="rect">
            <a:avLst/>
          </a:prstGeom>
          <a:noFill/>
          <a:ln>
            <a:noFill/>
          </a:ln>
        </p:spPr>
      </p:pic>
      <p:pic>
        <p:nvPicPr>
          <p:cNvPr id="2" name="Graphic 29">
            <a:extLst>
              <a:ext uri="{FF2B5EF4-FFF2-40B4-BE49-F238E27FC236}">
                <a16:creationId xmlns:a16="http://schemas.microsoft.com/office/drawing/2014/main" id="{821C93EE-1F35-12E4-D4E6-9752C0EE896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198417" y="382782"/>
            <a:ext cx="431515" cy="537423"/>
          </a:xfrm>
          <a:prstGeom prst="rect">
            <a:avLst/>
          </a:prstGeom>
        </p:spPr>
      </p:pic>
      <p:sp>
        <p:nvSpPr>
          <p:cNvPr id="6" name="Google Shape;477;p29">
            <a:extLst>
              <a:ext uri="{FF2B5EF4-FFF2-40B4-BE49-F238E27FC236}">
                <a16:creationId xmlns:a16="http://schemas.microsoft.com/office/drawing/2014/main" id="{581BB907-C75E-5B0C-82B5-33CCA757EAE9}"/>
              </a:ext>
            </a:extLst>
          </p:cNvPr>
          <p:cNvSpPr/>
          <p:nvPr/>
        </p:nvSpPr>
        <p:spPr>
          <a:xfrm>
            <a:off x="0" y="361000"/>
            <a:ext cx="80400" cy="40200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" name="Google Shape;478;p29">
            <a:extLst>
              <a:ext uri="{FF2B5EF4-FFF2-40B4-BE49-F238E27FC236}">
                <a16:creationId xmlns:a16="http://schemas.microsoft.com/office/drawing/2014/main" id="{7DB3AF7C-2727-84B1-3DCD-0AFF27627616}"/>
              </a:ext>
            </a:extLst>
          </p:cNvPr>
          <p:cNvSpPr txBox="1"/>
          <p:nvPr/>
        </p:nvSpPr>
        <p:spPr>
          <a:xfrm>
            <a:off x="292560" y="284050"/>
            <a:ext cx="4479137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400" dirty="0">
                <a:solidFill>
                  <a:srgbClr val="FF5C35"/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Case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ea typeface="Poppins"/>
                <a:cs typeface="Arial" panose="020B0604020202020204" pitchFamily="34" charset="0"/>
                <a:sym typeface="Poppins"/>
              </a:rPr>
              <a:t>| </a:t>
            </a:r>
            <a:r>
              <a:rPr lang="pt-BR" sz="2400" b="1" dirty="0">
                <a:solidFill>
                  <a:schemeClr val="tx1">
                    <a:lumMod val="85000"/>
                    <a:lumOff val="1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Odontoprev</a:t>
            </a:r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cs typeface="Arial" panose="020B0604020202020204" pitchFamily="34" charset="0"/>
              <a:sym typeface="Arial"/>
            </a:endParaRPr>
          </a:p>
          <a:p>
            <a:pPr lvl="0"/>
            <a:endParaRPr lang="pt-BR" sz="2400" b="1" dirty="0">
              <a:solidFill>
                <a:schemeClr val="tx1">
                  <a:lumMod val="85000"/>
                  <a:lumOff val="15000"/>
                </a:schemeClr>
              </a:solidFill>
              <a:latin typeface="Arial" panose="020B0604020202020204" pitchFamily="34" charset="0"/>
              <a:ea typeface="Poppins"/>
              <a:cs typeface="Arial" panose="020B0604020202020204" pitchFamily="34" charset="0"/>
              <a:sym typeface="Poppins"/>
            </a:endParaRPr>
          </a:p>
        </p:txBody>
      </p:sp>
      <p:sp>
        <p:nvSpPr>
          <p:cNvPr id="11" name="Text Placeholder 5">
            <a:extLst>
              <a:ext uri="{FF2B5EF4-FFF2-40B4-BE49-F238E27FC236}">
                <a16:creationId xmlns:a16="http://schemas.microsoft.com/office/drawing/2014/main" id="{ACC8C69F-3180-3B4E-05AA-EFF659D1F6FA}"/>
              </a:ext>
            </a:extLst>
          </p:cNvPr>
          <p:cNvSpPr txBox="1"/>
          <p:nvPr/>
        </p:nvSpPr>
        <p:spPr>
          <a:xfrm>
            <a:off x="752174" y="1500585"/>
            <a:ext cx="3444465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t-BR" sz="1600" dirty="0">
                <a:solidFill>
                  <a:srgbClr val="FF5C35"/>
                </a:solidFill>
                <a:latin typeface="Arial Black" panose="020B0A04020102020204" pitchFamily="34" charset="0"/>
              </a:rPr>
              <a:t>DESAFIO</a:t>
            </a:r>
          </a:p>
        </p:txBody>
      </p:sp>
      <p:sp>
        <p:nvSpPr>
          <p:cNvPr id="12" name="CaixaDeTexto 11">
            <a:extLst>
              <a:ext uri="{FF2B5EF4-FFF2-40B4-BE49-F238E27FC236}">
                <a16:creationId xmlns:a16="http://schemas.microsoft.com/office/drawing/2014/main" id="{65168D8C-0F7D-8AC0-F6D6-C84B51C6FFF4}"/>
              </a:ext>
            </a:extLst>
          </p:cNvPr>
          <p:cNvSpPr txBox="1"/>
          <p:nvPr/>
        </p:nvSpPr>
        <p:spPr>
          <a:xfrm>
            <a:off x="729617" y="1799676"/>
            <a:ext cx="3909290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9051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  <a:t>Implementação de ferramentas e sistemas para automatizar tarefas rotineiras e demoradas.</a:t>
            </a:r>
            <a:b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1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  <a:t>Busca por uma operação mais eficiente e eficaz, otimizando processos por meio da automação.</a:t>
            </a:r>
            <a:b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1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  <a:t>Liberação de recursos ao minimizar o tempo gasto em atividades operacionais.</a:t>
            </a:r>
            <a:b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1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  <a:t>Aumento da produtividade geral da equipe.</a:t>
            </a:r>
          </a:p>
        </p:txBody>
      </p:sp>
      <p:sp>
        <p:nvSpPr>
          <p:cNvPr id="13" name="Text Placeholder 5">
            <a:extLst>
              <a:ext uri="{FF2B5EF4-FFF2-40B4-BE49-F238E27FC236}">
                <a16:creationId xmlns:a16="http://schemas.microsoft.com/office/drawing/2014/main" id="{96CEA387-BCC9-0039-498D-5A59E1EA12D8}"/>
              </a:ext>
            </a:extLst>
          </p:cNvPr>
          <p:cNvSpPr txBox="1"/>
          <p:nvPr/>
        </p:nvSpPr>
        <p:spPr>
          <a:xfrm>
            <a:off x="747113" y="3883871"/>
            <a:ext cx="3444465" cy="31392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45718" tIns="45718" rIns="45718" bIns="45718"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defRPr sz="2400">
                <a:solidFill>
                  <a:srgbClr val="FFFFFF"/>
                </a:solidFill>
                <a:latin typeface="Montserrat Bold"/>
                <a:ea typeface="Montserrat Bold"/>
                <a:cs typeface="Montserrat Bold"/>
                <a:sym typeface="Montserrat Bold"/>
              </a:defRPr>
            </a:lvl1pPr>
          </a:lstStyle>
          <a:p>
            <a:r>
              <a:rPr lang="pt-BR" sz="1600" dirty="0">
                <a:solidFill>
                  <a:srgbClr val="FF5C35"/>
                </a:solidFill>
                <a:latin typeface="Arial Black" panose="020B0A04020102020204" pitchFamily="34" charset="0"/>
              </a:rPr>
              <a:t>SOLUÇÃO</a:t>
            </a:r>
          </a:p>
        </p:txBody>
      </p:sp>
      <p:sp>
        <p:nvSpPr>
          <p:cNvPr id="18" name="CaixaDeTexto 17">
            <a:extLst>
              <a:ext uri="{FF2B5EF4-FFF2-40B4-BE49-F238E27FC236}">
                <a16:creationId xmlns:a16="http://schemas.microsoft.com/office/drawing/2014/main" id="{7AD75459-21B9-0C73-25D7-4344F038612C}"/>
              </a:ext>
            </a:extLst>
          </p:cNvPr>
          <p:cNvSpPr txBox="1"/>
          <p:nvPr/>
        </p:nvSpPr>
        <p:spPr>
          <a:xfrm>
            <a:off x="747112" y="4194554"/>
            <a:ext cx="4341255" cy="1785104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  <a:t>Implementação de ferramentas e sistemas para automatizar tarefas rotineiras e demoradas.</a:t>
            </a:r>
            <a:b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1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  <a:t>Busca por uma operação mais eficiente e eficaz, otimizando processos por meio da automação.</a:t>
            </a:r>
            <a:b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1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  <a:t>Liberação de recursos ao minimizar o tempo gasto em atividades operacionais.</a:t>
            </a:r>
            <a:b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</a:br>
            <a:endParaRPr lang="pt-BR" sz="11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100" kern="0" dirty="0">
                <a:latin typeface="Arial" panose="020B0604020202020204" pitchFamily="34" charset="0"/>
                <a:cs typeface="Arial" panose="020B0604020202020204" pitchFamily="34" charset="0"/>
              </a:rPr>
              <a:t>Aumento da produtividade geral da equipe.</a:t>
            </a:r>
          </a:p>
        </p:txBody>
      </p:sp>
      <p:pic>
        <p:nvPicPr>
          <p:cNvPr id="21" name="Gráfico 20">
            <a:extLst>
              <a:ext uri="{FF2B5EF4-FFF2-40B4-BE49-F238E27FC236}">
                <a16:creationId xmlns:a16="http://schemas.microsoft.com/office/drawing/2014/main" id="{B4044C1F-595A-537B-A393-A7BADFA6C91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442913" y="3906185"/>
            <a:ext cx="171450" cy="219075"/>
          </a:xfrm>
          <a:prstGeom prst="rect">
            <a:avLst/>
          </a:prstGeom>
        </p:spPr>
      </p:pic>
      <p:sp>
        <p:nvSpPr>
          <p:cNvPr id="24" name="Forma Livre: Forma 23">
            <a:extLst>
              <a:ext uri="{FF2B5EF4-FFF2-40B4-BE49-F238E27FC236}">
                <a16:creationId xmlns:a16="http://schemas.microsoft.com/office/drawing/2014/main" id="{0EA58BB4-9458-E6AF-ED16-DC9ECF5CE57C}"/>
              </a:ext>
            </a:extLst>
          </p:cNvPr>
          <p:cNvSpPr>
            <a:spLocks noChangeAspect="1"/>
          </p:cNvSpPr>
          <p:nvPr/>
        </p:nvSpPr>
        <p:spPr>
          <a:xfrm>
            <a:off x="442913" y="1542983"/>
            <a:ext cx="180000" cy="204000"/>
          </a:xfrm>
          <a:custGeom>
            <a:avLst/>
            <a:gdLst>
              <a:gd name="connsiteX0" fmla="*/ 70104 w 142875"/>
              <a:gd name="connsiteY0" fmla="*/ 19050 h 161925"/>
              <a:gd name="connsiteX1" fmla="*/ 73914 w 142875"/>
              <a:gd name="connsiteY1" fmla="*/ 38100 h 161925"/>
              <a:gd name="connsiteX2" fmla="*/ 123825 w 142875"/>
              <a:gd name="connsiteY2" fmla="*/ 38100 h 161925"/>
              <a:gd name="connsiteX3" fmla="*/ 123825 w 142875"/>
              <a:gd name="connsiteY3" fmla="*/ 95250 h 161925"/>
              <a:gd name="connsiteX4" fmla="*/ 91821 w 142875"/>
              <a:gd name="connsiteY4" fmla="*/ 95250 h 161925"/>
              <a:gd name="connsiteX5" fmla="*/ 88011 w 142875"/>
              <a:gd name="connsiteY5" fmla="*/ 76200 h 161925"/>
              <a:gd name="connsiteX6" fmla="*/ 19050 w 142875"/>
              <a:gd name="connsiteY6" fmla="*/ 76200 h 161925"/>
              <a:gd name="connsiteX7" fmla="*/ 19050 w 142875"/>
              <a:gd name="connsiteY7" fmla="*/ 19050 h 161925"/>
              <a:gd name="connsiteX8" fmla="*/ 70104 w 142875"/>
              <a:gd name="connsiteY8" fmla="*/ 19050 h 161925"/>
              <a:gd name="connsiteX9" fmla="*/ 85725 w 142875"/>
              <a:gd name="connsiteY9" fmla="*/ 0 h 161925"/>
              <a:gd name="connsiteX10" fmla="*/ 0 w 142875"/>
              <a:gd name="connsiteY10" fmla="*/ 0 h 161925"/>
              <a:gd name="connsiteX11" fmla="*/ 0 w 142875"/>
              <a:gd name="connsiteY11" fmla="*/ 161925 h 161925"/>
              <a:gd name="connsiteX12" fmla="*/ 19050 w 142875"/>
              <a:gd name="connsiteY12" fmla="*/ 161925 h 161925"/>
              <a:gd name="connsiteX13" fmla="*/ 19050 w 142875"/>
              <a:gd name="connsiteY13" fmla="*/ 95250 h 161925"/>
              <a:gd name="connsiteX14" fmla="*/ 72390 w 142875"/>
              <a:gd name="connsiteY14" fmla="*/ 95250 h 161925"/>
              <a:gd name="connsiteX15" fmla="*/ 76200 w 142875"/>
              <a:gd name="connsiteY15" fmla="*/ 114300 h 161925"/>
              <a:gd name="connsiteX16" fmla="*/ 142875 w 142875"/>
              <a:gd name="connsiteY16" fmla="*/ 114300 h 161925"/>
              <a:gd name="connsiteX17" fmla="*/ 142875 w 142875"/>
              <a:gd name="connsiteY17" fmla="*/ 19050 h 161925"/>
              <a:gd name="connsiteX18" fmla="*/ 89535 w 142875"/>
              <a:gd name="connsiteY18" fmla="*/ 19050 h 161925"/>
              <a:gd name="connsiteX19" fmla="*/ 85725 w 142875"/>
              <a:gd name="connsiteY19" fmla="*/ 0 h 1619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</a:cxnLst>
            <a:rect l="l" t="t" r="r" b="b"/>
            <a:pathLst>
              <a:path w="142875" h="161925">
                <a:moveTo>
                  <a:pt x="70104" y="19050"/>
                </a:moveTo>
                <a:lnTo>
                  <a:pt x="73914" y="38100"/>
                </a:lnTo>
                <a:lnTo>
                  <a:pt x="123825" y="38100"/>
                </a:lnTo>
                <a:lnTo>
                  <a:pt x="123825" y="95250"/>
                </a:lnTo>
                <a:lnTo>
                  <a:pt x="91821" y="95250"/>
                </a:lnTo>
                <a:lnTo>
                  <a:pt x="88011" y="76200"/>
                </a:lnTo>
                <a:lnTo>
                  <a:pt x="19050" y="76200"/>
                </a:lnTo>
                <a:lnTo>
                  <a:pt x="19050" y="19050"/>
                </a:lnTo>
                <a:lnTo>
                  <a:pt x="70104" y="19050"/>
                </a:lnTo>
                <a:moveTo>
                  <a:pt x="85725" y="0"/>
                </a:moveTo>
                <a:lnTo>
                  <a:pt x="0" y="0"/>
                </a:lnTo>
                <a:lnTo>
                  <a:pt x="0" y="161925"/>
                </a:lnTo>
                <a:lnTo>
                  <a:pt x="19050" y="161925"/>
                </a:lnTo>
                <a:lnTo>
                  <a:pt x="19050" y="95250"/>
                </a:lnTo>
                <a:lnTo>
                  <a:pt x="72390" y="95250"/>
                </a:lnTo>
                <a:lnTo>
                  <a:pt x="76200" y="114300"/>
                </a:lnTo>
                <a:lnTo>
                  <a:pt x="142875" y="114300"/>
                </a:lnTo>
                <a:lnTo>
                  <a:pt x="142875" y="19050"/>
                </a:lnTo>
                <a:lnTo>
                  <a:pt x="89535" y="19050"/>
                </a:lnTo>
                <a:lnTo>
                  <a:pt x="85725" y="0"/>
                </a:lnTo>
                <a:close/>
              </a:path>
            </a:pathLst>
          </a:custGeom>
          <a:solidFill>
            <a:srgbClr val="F6AE99"/>
          </a:solidFill>
          <a:ln w="9525" cap="flat">
            <a:noFill/>
            <a:prstDash val="solid"/>
            <a:miter/>
          </a:ln>
        </p:spPr>
        <p:txBody>
          <a:bodyPr rtlCol="0" anchor="ctr"/>
          <a:lstStyle/>
          <a:p>
            <a:endParaRPr lang="pt-BR">
              <a:solidFill>
                <a:srgbClr val="FF5C35"/>
              </a:solidFill>
            </a:endParaRPr>
          </a:p>
        </p:txBody>
      </p:sp>
      <p:grpSp>
        <p:nvGrpSpPr>
          <p:cNvPr id="14" name="Agrupar 13">
            <a:extLst>
              <a:ext uri="{FF2B5EF4-FFF2-40B4-BE49-F238E27FC236}">
                <a16:creationId xmlns:a16="http://schemas.microsoft.com/office/drawing/2014/main" id="{7594D307-BEFD-E546-EA0F-624C10C51E25}"/>
              </a:ext>
            </a:extLst>
          </p:cNvPr>
          <p:cNvGrpSpPr/>
          <p:nvPr/>
        </p:nvGrpSpPr>
        <p:grpSpPr>
          <a:xfrm>
            <a:off x="8062689" y="3874932"/>
            <a:ext cx="1611759" cy="2334030"/>
            <a:chOff x="8280147" y="3874932"/>
            <a:chExt cx="1611759" cy="2334030"/>
          </a:xfrm>
        </p:grpSpPr>
        <p:sp>
          <p:nvSpPr>
            <p:cNvPr id="7" name="Retângulo: Cantos Diagonais Arredondados 80">
              <a:extLst>
                <a:ext uri="{FF2B5EF4-FFF2-40B4-BE49-F238E27FC236}">
                  <a16:creationId xmlns:a16="http://schemas.microsoft.com/office/drawing/2014/main" id="{D8652E01-64CB-FF63-F30B-2CD9991B243C}"/>
                </a:ext>
              </a:extLst>
            </p:cNvPr>
            <p:cNvSpPr/>
            <p:nvPr/>
          </p:nvSpPr>
          <p:spPr>
            <a:xfrm rot="10800000">
              <a:off x="8280147" y="3874932"/>
              <a:ext cx="1611759" cy="2334030"/>
            </a:xfrm>
            <a:prstGeom prst="round2DiagRect">
              <a:avLst>
                <a:gd name="adj1" fmla="val 18656"/>
                <a:gd name="adj2" fmla="val 0"/>
              </a:avLst>
            </a:prstGeom>
            <a:solidFill>
              <a:schemeClr val="bg1"/>
            </a:solidFill>
            <a:ln w="25400">
              <a:solidFill>
                <a:srgbClr val="FF5C35"/>
              </a:solidFill>
            </a:ln>
            <a:effectLst/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lIns="91422" tIns="45711" rIns="91422" bIns="45711" rtlCol="0" anchor="t"/>
            <a:lstStyle/>
            <a:p>
              <a:pPr marL="171424" indent="-171424">
                <a:buClr>
                  <a:srgbClr val="000000"/>
                </a:buClr>
                <a:buSzPts val="1800"/>
                <a:buFont typeface="Arial" panose="020B0604020202020204" pitchFamily="34" charset="0"/>
                <a:buChar char="•"/>
              </a:pPr>
              <a:endParaRPr lang="pt-BR" sz="1111"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17" name="TextBox 19">
              <a:extLst>
                <a:ext uri="{FF2B5EF4-FFF2-40B4-BE49-F238E27FC236}">
                  <a16:creationId xmlns:a16="http://schemas.microsoft.com/office/drawing/2014/main" id="{438351D2-A7E9-A99F-B645-FDF6079661F0}"/>
                </a:ext>
              </a:extLst>
            </p:cNvPr>
            <p:cNvSpPr txBox="1"/>
            <p:nvPr/>
          </p:nvSpPr>
          <p:spPr>
            <a:xfrm>
              <a:off x="8509006" y="4956630"/>
              <a:ext cx="1154042" cy="600164"/>
            </a:xfrm>
            <a:prstGeom prst="rect">
              <a:avLst/>
            </a:prstGeom>
            <a:noFill/>
          </p:spPr>
          <p:txBody>
            <a:bodyPr wrap="square" lIns="0" tIns="0" rIns="0" bIns="0" rtlCol="0" anchor="t">
              <a:spAutoFit/>
            </a:bodyPr>
            <a:lstStyle/>
            <a:p>
              <a:pPr lvl="0" algn="ctr">
                <a:defRPr/>
              </a:pPr>
              <a:r>
                <a:rPr lang="pt-BR" sz="1300" b="1" dirty="0">
                  <a:latin typeface="Arial" panose="020B0604020202020204" pitchFamily="34" charset="0"/>
                  <a:ea typeface="Open Sans"/>
                  <a:cs typeface="Arial" panose="020B0604020202020204" pitchFamily="34" charset="0"/>
                </a:rPr>
                <a:t>7 Mil horas </a:t>
              </a:r>
              <a:r>
                <a:rPr lang="pt-BR" sz="1300" dirty="0">
                  <a:latin typeface="Arial" panose="020B0604020202020204" pitchFamily="34" charset="0"/>
                  <a:ea typeface="Open Sans"/>
                  <a:cs typeface="Arial" panose="020B0604020202020204" pitchFamily="34" charset="0"/>
                </a:rPr>
                <a:t>entregues</a:t>
              </a:r>
            </a:p>
            <a:p>
              <a:pPr lvl="0" algn="ctr">
                <a:defRPr/>
              </a:pPr>
              <a:r>
                <a:rPr lang="pt-BR" sz="1300" dirty="0">
                  <a:latin typeface="Arial" panose="020B0604020202020204" pitchFamily="34" charset="0"/>
                  <a:ea typeface="Open Sans"/>
                  <a:cs typeface="Arial" panose="020B0604020202020204" pitchFamily="34" charset="0"/>
                </a:rPr>
                <a:t>por mês</a:t>
              </a:r>
            </a:p>
          </p:txBody>
        </p:sp>
      </p:grpSp>
      <p:pic>
        <p:nvPicPr>
          <p:cNvPr id="39" name="Gráfico 38">
            <a:extLst>
              <a:ext uri="{FF2B5EF4-FFF2-40B4-BE49-F238E27FC236}">
                <a16:creationId xmlns:a16="http://schemas.microsoft.com/office/drawing/2014/main" id="{84B75C3D-AF8D-953B-5443-400C99D7250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8676568" y="4361711"/>
            <a:ext cx="384000" cy="288000"/>
          </a:xfrm>
          <a:prstGeom prst="rect">
            <a:avLst/>
          </a:prstGeom>
        </p:spPr>
      </p:pic>
      <p:pic>
        <p:nvPicPr>
          <p:cNvPr id="40" name="Gráfico 39">
            <a:extLst>
              <a:ext uri="{FF2B5EF4-FFF2-40B4-BE49-F238E27FC236}">
                <a16:creationId xmlns:a16="http://schemas.microsoft.com/office/drawing/2014/main" id="{4DFEB126-A25A-AF72-47F2-EEE40FA8EE9D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0655258" y="4325711"/>
            <a:ext cx="360000" cy="360000"/>
          </a:xfrm>
          <a:prstGeom prst="rect">
            <a:avLst/>
          </a:prstGeom>
        </p:spPr>
      </p:pic>
      <p:pic>
        <p:nvPicPr>
          <p:cNvPr id="56" name="Gráfico 55">
            <a:extLst>
              <a:ext uri="{FF2B5EF4-FFF2-40B4-BE49-F238E27FC236}">
                <a16:creationId xmlns:a16="http://schemas.microsoft.com/office/drawing/2014/main" id="{F273175F-5B29-BC30-E042-EF591CF56B45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96DAC541-7B7A-43D3-8B79-37D633B846F1}">
                <asvg:svgBlip xmlns:asvg="http://schemas.microsoft.com/office/drawing/2016/SVG/main" r:embed="rId14"/>
              </a:ext>
            </a:extLst>
          </a:blip>
          <a:stretch>
            <a:fillRect/>
          </a:stretch>
        </p:blipFill>
        <p:spPr>
          <a:xfrm>
            <a:off x="6721879" y="4327502"/>
            <a:ext cx="360000" cy="36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7020481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ABC9ED1-39D4-B673-739C-3142FF41DD8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Rectangle 58">
            <a:extLst>
              <a:ext uri="{FF2B5EF4-FFF2-40B4-BE49-F238E27FC236}">
                <a16:creationId xmlns:a16="http://schemas.microsoft.com/office/drawing/2014/main" id="{E9C9B999-3A9B-BEC9-2EF3-25380B5B3C77}"/>
              </a:ext>
            </a:extLst>
          </p:cNvPr>
          <p:cNvSpPr/>
          <p:nvPr/>
        </p:nvSpPr>
        <p:spPr>
          <a:xfrm>
            <a:off x="10042902" y="5399446"/>
            <a:ext cx="2149098" cy="145855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BR" sz="1200"/>
          </a:p>
        </p:txBody>
      </p:sp>
      <p:sp>
        <p:nvSpPr>
          <p:cNvPr id="54" name="Rectangle: Rounded Corners 21">
            <a:extLst>
              <a:ext uri="{FF2B5EF4-FFF2-40B4-BE49-F238E27FC236}">
                <a16:creationId xmlns:a16="http://schemas.microsoft.com/office/drawing/2014/main" id="{15465143-1D27-B6FC-57AB-E5A835846F13}"/>
              </a:ext>
            </a:extLst>
          </p:cNvPr>
          <p:cNvSpPr/>
          <p:nvPr/>
        </p:nvSpPr>
        <p:spPr>
          <a:xfrm>
            <a:off x="473555" y="1306286"/>
            <a:ext cx="3392994" cy="5183413"/>
          </a:xfrm>
          <a:prstGeom prst="roundRect">
            <a:avLst>
              <a:gd name="adj" fmla="val 9155"/>
            </a:avLst>
          </a:prstGeom>
          <a:noFill/>
          <a:ln w="25400" cap="flat" cmpd="sng">
            <a:solidFill>
              <a:srgbClr val="BBBBBB"/>
            </a:solidFill>
            <a:prstDash val="dot"/>
            <a:miter lim="800000"/>
            <a:headEnd type="none" w="med" len="med"/>
            <a:tailEnd type="none" w="sm" len="sm"/>
          </a:ln>
        </p:spPr>
        <p:txBody>
          <a:bodyPr rtlCol="0" anchor="ctr"/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4" name="Google Shape;477;p29">
            <a:extLst>
              <a:ext uri="{FF2B5EF4-FFF2-40B4-BE49-F238E27FC236}">
                <a16:creationId xmlns:a16="http://schemas.microsoft.com/office/drawing/2014/main" id="{074A6F1B-BB40-48E4-B90E-DE4BB63CD5E1}"/>
              </a:ext>
            </a:extLst>
          </p:cNvPr>
          <p:cNvSpPr/>
          <p:nvPr/>
        </p:nvSpPr>
        <p:spPr>
          <a:xfrm>
            <a:off x="0" y="383302"/>
            <a:ext cx="80400" cy="40200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" name="Google Shape;478;p29">
            <a:extLst>
              <a:ext uri="{FF2B5EF4-FFF2-40B4-BE49-F238E27FC236}">
                <a16:creationId xmlns:a16="http://schemas.microsoft.com/office/drawing/2014/main" id="{F98ED34D-B10B-6944-F422-ACED4AD269C3}"/>
              </a:ext>
            </a:extLst>
          </p:cNvPr>
          <p:cNvSpPr txBox="1"/>
          <p:nvPr/>
        </p:nvSpPr>
        <p:spPr>
          <a:xfrm>
            <a:off x="292560" y="284050"/>
            <a:ext cx="5898227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/>
            <a:r>
              <a:rPr lang="pt-BR" sz="2800" b="1" dirty="0">
                <a:latin typeface="Arial"/>
                <a:cs typeface="Arial"/>
              </a:rPr>
              <a:t>Momentos da jornada</a:t>
            </a:r>
            <a:endParaRPr lang="pt-BR" sz="2800" b="1" dirty="0">
              <a:latin typeface="Arial"/>
              <a:ea typeface="Poppins"/>
              <a:cs typeface="Arial"/>
              <a:sym typeface="Poppins"/>
            </a:endParaRPr>
          </a:p>
        </p:txBody>
      </p:sp>
      <p:sp>
        <p:nvSpPr>
          <p:cNvPr id="6" name="Rectangle: Rounded Corners 21">
            <a:extLst>
              <a:ext uri="{FF2B5EF4-FFF2-40B4-BE49-F238E27FC236}">
                <a16:creationId xmlns:a16="http://schemas.microsoft.com/office/drawing/2014/main" id="{BD99FE64-4AEF-0DFB-799B-E25783F3D21B}"/>
              </a:ext>
            </a:extLst>
          </p:cNvPr>
          <p:cNvSpPr/>
          <p:nvPr/>
        </p:nvSpPr>
        <p:spPr>
          <a:xfrm>
            <a:off x="4399503" y="1306286"/>
            <a:ext cx="3392994" cy="5183413"/>
          </a:xfrm>
          <a:prstGeom prst="roundRect">
            <a:avLst>
              <a:gd name="adj" fmla="val 9155"/>
            </a:avLst>
          </a:prstGeom>
          <a:noFill/>
          <a:ln w="25400" cap="flat" cmpd="sng">
            <a:solidFill>
              <a:srgbClr val="BBBBBB"/>
            </a:solidFill>
            <a:prstDash val="dot"/>
            <a:miter lim="800000"/>
            <a:headEnd type="none" w="med" len="med"/>
            <a:tailEnd type="none" w="sm" len="sm"/>
          </a:ln>
        </p:spPr>
        <p:txBody>
          <a:bodyPr rtlCol="0" anchor="ctr"/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7" name="Rectangle: Rounded Corners 21">
            <a:extLst>
              <a:ext uri="{FF2B5EF4-FFF2-40B4-BE49-F238E27FC236}">
                <a16:creationId xmlns:a16="http://schemas.microsoft.com/office/drawing/2014/main" id="{06133CE0-45B3-8AA6-C754-1E0F1FE99012}"/>
              </a:ext>
            </a:extLst>
          </p:cNvPr>
          <p:cNvSpPr/>
          <p:nvPr/>
        </p:nvSpPr>
        <p:spPr>
          <a:xfrm>
            <a:off x="8325451" y="1306286"/>
            <a:ext cx="3392994" cy="5183413"/>
          </a:xfrm>
          <a:prstGeom prst="roundRect">
            <a:avLst>
              <a:gd name="adj" fmla="val 9155"/>
            </a:avLst>
          </a:prstGeom>
          <a:noFill/>
          <a:ln w="25400" cap="flat" cmpd="sng">
            <a:solidFill>
              <a:srgbClr val="BBBBBB"/>
            </a:solidFill>
            <a:prstDash val="dot"/>
            <a:miter lim="800000"/>
            <a:headEnd type="none" w="med" len="med"/>
            <a:tailEnd type="none" w="sm" len="sm"/>
          </a:ln>
        </p:spPr>
        <p:txBody>
          <a:bodyPr rtlCol="0" anchor="ctr"/>
          <a:lstStyle/>
          <a:p>
            <a:endParaRPr lang="en-US" sz="1200">
              <a:solidFill>
                <a:schemeClr val="bg1"/>
              </a:solidFill>
            </a:endParaRP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C648A310-4D0E-D28B-6534-CEBE0A7164D6}"/>
              </a:ext>
            </a:extLst>
          </p:cNvPr>
          <p:cNvSpPr txBox="1"/>
          <p:nvPr/>
        </p:nvSpPr>
        <p:spPr>
          <a:xfrm>
            <a:off x="473554" y="1686366"/>
            <a:ext cx="3392994" cy="643192"/>
          </a:xfrm>
          <a:prstGeom prst="rect">
            <a:avLst/>
          </a:prstGeom>
          <a:noFill/>
        </p:spPr>
        <p:txBody>
          <a:bodyPr wrap="square" lIns="88332" tIns="44166" rIns="88332" bIns="44166" rtlCol="0" anchor="t">
            <a:spAutoFit/>
          </a:bodyPr>
          <a:lstStyle>
            <a:defPPr>
              <a:defRPr lang="en-US"/>
            </a:defPPr>
            <a:lvl1pPr marL="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964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92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893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85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9822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5786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175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7715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85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Jornada do zero,</a:t>
            </a:r>
            <a:b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ainda não iniciou 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0B976493-559F-207D-70A0-FBE26FE97433}"/>
              </a:ext>
            </a:extLst>
          </p:cNvPr>
          <p:cNvSpPr txBox="1"/>
          <p:nvPr/>
        </p:nvSpPr>
        <p:spPr>
          <a:xfrm>
            <a:off x="708017" y="2923166"/>
            <a:ext cx="2924070" cy="3439151"/>
          </a:xfrm>
          <a:prstGeom prst="rect">
            <a:avLst/>
          </a:prstGeom>
          <a:noFill/>
        </p:spPr>
        <p:txBody>
          <a:bodyPr wrap="square" lIns="88332" tIns="44166" rIns="88332" bIns="44166" rtlCol="0" anchor="t">
            <a:spAutoFit/>
          </a:bodyPr>
          <a:lstStyle>
            <a:defPPr>
              <a:defRPr lang="en-US"/>
            </a:defPPr>
            <a:lvl1pPr marL="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964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92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893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85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9822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5786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175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7715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4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Para estes casos, recomendamos ofertas iniciais como por exemplo “</a:t>
            </a:r>
            <a:r>
              <a:rPr kumimoji="0" lang="pt-BR" sz="13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Quick </a:t>
            </a:r>
            <a:r>
              <a:rPr kumimoji="0" lang="pt-BR" sz="13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Wins</a:t>
            </a:r>
            <a:r>
              <a:rPr kumimoji="0" lang="pt-BR" sz="13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”, para levantar valores de automação. E identificar as principais dores que resolvemos com automação inteligente, como por exemplo:</a:t>
            </a:r>
          </a:p>
          <a:p>
            <a:pPr marL="0" marR="0" lvl="0" indent="0" algn="l" defTabSz="44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3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Processos manuais e repetitivos</a:t>
            </a: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Falta de processos digitalizados</a:t>
            </a: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Descentralização de atendimento ou atendimentos manuais</a:t>
            </a: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Baixa experiencia de usuários</a:t>
            </a:r>
            <a:endParaRPr kumimoji="0" lang="pt-BR" sz="14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marR="0" lvl="0" indent="-285750" algn="ctr" defTabSz="44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3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3DBE45BA-5173-F10F-ED7F-CB77A40851D3}"/>
              </a:ext>
            </a:extLst>
          </p:cNvPr>
          <p:cNvSpPr txBox="1"/>
          <p:nvPr/>
        </p:nvSpPr>
        <p:spPr>
          <a:xfrm>
            <a:off x="4399502" y="1638437"/>
            <a:ext cx="3392995" cy="920191"/>
          </a:xfrm>
          <a:prstGeom prst="rect">
            <a:avLst/>
          </a:prstGeom>
          <a:noFill/>
        </p:spPr>
        <p:txBody>
          <a:bodyPr wrap="square" lIns="88332" tIns="44166" rIns="88332" bIns="44166" rtlCol="0" anchor="t">
            <a:spAutoFit/>
          </a:bodyPr>
          <a:lstStyle>
            <a:defPPr>
              <a:defRPr lang="en-US"/>
            </a:defPPr>
            <a:lvl1pPr marL="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964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92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893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85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9822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5786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175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7715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85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Iniciou a jornada, mas não obteve sucesso nos resultados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45A4636C-B3C9-D654-3525-D6909B8CE806}"/>
              </a:ext>
            </a:extLst>
          </p:cNvPr>
          <p:cNvSpPr txBox="1"/>
          <p:nvPr/>
        </p:nvSpPr>
        <p:spPr>
          <a:xfrm>
            <a:off x="8325452" y="1670825"/>
            <a:ext cx="3392994" cy="920191"/>
          </a:xfrm>
          <a:prstGeom prst="rect">
            <a:avLst/>
          </a:prstGeom>
          <a:noFill/>
        </p:spPr>
        <p:txBody>
          <a:bodyPr wrap="square" lIns="88332" tIns="44166" rIns="88332" bIns="44166" rtlCol="0" anchor="t">
            <a:spAutoFit/>
          </a:bodyPr>
          <a:lstStyle>
            <a:defPPr>
              <a:defRPr lang="en-US"/>
            </a:defPPr>
            <a:lvl1pPr marL="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964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92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893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85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9822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5786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175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7715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285964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Já iniciou a jornada,</a:t>
            </a:r>
            <a:b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obteve resultados</a:t>
            </a:r>
            <a:b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kumimoji="0" lang="pt-BR" sz="18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mas não escalou</a:t>
            </a:r>
          </a:p>
        </p:txBody>
      </p:sp>
      <p:sp>
        <p:nvSpPr>
          <p:cNvPr id="14" name="CaixaDeTexto 13">
            <a:extLst>
              <a:ext uri="{FF2B5EF4-FFF2-40B4-BE49-F238E27FC236}">
                <a16:creationId xmlns:a16="http://schemas.microsoft.com/office/drawing/2014/main" id="{8029EF71-83B1-7394-A067-294ECC718E20}"/>
              </a:ext>
            </a:extLst>
          </p:cNvPr>
          <p:cNvSpPr txBox="1"/>
          <p:nvPr/>
        </p:nvSpPr>
        <p:spPr>
          <a:xfrm>
            <a:off x="4684068" y="2923166"/>
            <a:ext cx="2924070" cy="2999607"/>
          </a:xfrm>
          <a:prstGeom prst="rect">
            <a:avLst/>
          </a:prstGeom>
          <a:noFill/>
        </p:spPr>
        <p:txBody>
          <a:bodyPr wrap="square" lIns="88332" tIns="44166" rIns="88332" bIns="44166" rtlCol="0" anchor="t">
            <a:spAutoFit/>
          </a:bodyPr>
          <a:lstStyle>
            <a:defPPr>
              <a:defRPr lang="en-US"/>
            </a:defPPr>
            <a:lvl1pPr marL="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964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92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893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85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9822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5786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175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7715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0" defTabSz="440965">
              <a:defRPr/>
            </a:pPr>
            <a:r>
              <a:rPr lang="pt-B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Neste caso um COE pode ser ideal, mas antes vale um Assessment para entender o porquê não obteve resultados. Alguns motivos seriam:</a:t>
            </a:r>
          </a:p>
          <a:p>
            <a:pPr lvl="0" defTabSz="440965">
              <a:defRPr/>
            </a:pPr>
            <a:endParaRPr lang="pt-BR" sz="135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Iniciativa sem estratégia definida junto a empresa</a:t>
            </a: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Falta de alinhamento com TI</a:t>
            </a: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Priorização das automações sem critérios de benefícios definidos</a:t>
            </a: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lvl="0" indent="-190510" defTabSz="60963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Escolhas tecnológicas equivocadas</a:t>
            </a:r>
          </a:p>
          <a:p>
            <a:pPr marL="285750" marR="0" lvl="0" indent="-285750" algn="ctr" defTabSz="44096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Char char="-"/>
              <a:tabLst/>
              <a:defRPr/>
            </a:pPr>
            <a:endParaRPr kumimoji="0" lang="pt-BR" sz="1352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CaixaDeTexto 14">
            <a:extLst>
              <a:ext uri="{FF2B5EF4-FFF2-40B4-BE49-F238E27FC236}">
                <a16:creationId xmlns:a16="http://schemas.microsoft.com/office/drawing/2014/main" id="{44FA8266-006A-6487-4D1F-C62112B21F51}"/>
              </a:ext>
            </a:extLst>
          </p:cNvPr>
          <p:cNvSpPr txBox="1"/>
          <p:nvPr/>
        </p:nvSpPr>
        <p:spPr>
          <a:xfrm>
            <a:off x="8589959" y="2923166"/>
            <a:ext cx="2924070" cy="3313475"/>
          </a:xfrm>
          <a:prstGeom prst="rect">
            <a:avLst/>
          </a:prstGeom>
          <a:noFill/>
        </p:spPr>
        <p:txBody>
          <a:bodyPr wrap="square" lIns="88332" tIns="44166" rIns="88332" bIns="44166" rtlCol="0" anchor="t">
            <a:spAutoFit/>
          </a:bodyPr>
          <a:lstStyle>
            <a:defPPr>
              <a:defRPr lang="en-US"/>
            </a:defPPr>
            <a:lvl1pPr marL="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285964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57192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857893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143858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429822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715786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01750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7715" algn="l" defTabSz="285964" rtl="0" eaLnBrk="1" latinLnBrk="0" hangingPunct="1">
              <a:defRPr sz="1126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440965">
              <a:defRPr/>
            </a:pPr>
            <a:r>
              <a:rPr lang="pt-BR" sz="13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Este é um caso ideal para falarmos sobre COE, pois o cliente já iniciou a jornada, já obteve resultados, mas ainda não escalou a tecnologia.</a:t>
            </a:r>
          </a:p>
          <a:p>
            <a:pPr defTabSz="440965">
              <a:defRPr/>
            </a:pPr>
            <a:endParaRPr lang="pt-BR" sz="1352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Poucas automações implementadas</a:t>
            </a: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Baixa mão de obra ou pouco qualificada para escalar</a:t>
            </a: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Sem processo definido </a:t>
            </a: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Não tem estratégia e metas a serem atingidas com o programa</a:t>
            </a: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endParaRPr lang="pt-BR" sz="1200" kern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90510" marR="0" indent="-190510" defTabSz="60963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  <a:tabLst/>
              <a:defRPr/>
            </a:pPr>
            <a:r>
              <a:rPr lang="pt-BR" sz="1200" kern="0" dirty="0">
                <a:latin typeface="Arial" panose="020B0604020202020204" pitchFamily="34" charset="0"/>
                <a:cs typeface="Arial" panose="020B0604020202020204" pitchFamily="34" charset="0"/>
              </a:rPr>
              <a:t>Automação ainda não disponível para empresa inteira.</a:t>
            </a:r>
          </a:p>
        </p:txBody>
      </p:sp>
    </p:spTree>
    <p:extLst>
      <p:ext uri="{BB962C8B-B14F-4D97-AF65-F5344CB8AC3E}">
        <p14:creationId xmlns:p14="http://schemas.microsoft.com/office/powerpoint/2010/main" val="2674954739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A8E828-606B-C3C0-A8D1-3051FD6A80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" name="Imagem 29" descr="Homem em cima de um balcão&#10;&#10;O conteúdo gerado por IA pode estar incorreto.">
            <a:extLst>
              <a:ext uri="{FF2B5EF4-FFF2-40B4-BE49-F238E27FC236}">
                <a16:creationId xmlns:a16="http://schemas.microsoft.com/office/drawing/2014/main" id="{024506DB-B02A-B26C-89EC-A202893C9E01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1224" t="2557" r="46112" b="17251"/>
          <a:stretch>
            <a:fillRect/>
          </a:stretch>
        </p:blipFill>
        <p:spPr>
          <a:xfrm flipH="1">
            <a:off x="6894785" y="0"/>
            <a:ext cx="5297214" cy="6858000"/>
          </a:xfrm>
          <a:prstGeom prst="rect">
            <a:avLst/>
          </a:prstGeom>
        </p:spPr>
      </p:pic>
      <p:sp>
        <p:nvSpPr>
          <p:cNvPr id="2" name="CaixaDeTexto 20">
            <a:extLst>
              <a:ext uri="{FF2B5EF4-FFF2-40B4-BE49-F238E27FC236}">
                <a16:creationId xmlns:a16="http://schemas.microsoft.com/office/drawing/2014/main" id="{5E1FB4D9-BA84-C720-9A29-20186EE6B1B9}"/>
              </a:ext>
            </a:extLst>
          </p:cNvPr>
          <p:cNvSpPr txBox="1"/>
          <p:nvPr/>
        </p:nvSpPr>
        <p:spPr>
          <a:xfrm>
            <a:off x="326690" y="1101168"/>
            <a:ext cx="6292771" cy="5225918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50000"/>
              </a:lnSpc>
              <a:buClr>
                <a:srgbClr val="0166FF"/>
              </a:buClr>
            </a:pPr>
            <a:r>
              <a:rPr lang="pt-BR" sz="1600" b="1" dirty="0">
                <a:solidFill>
                  <a:srgbClr val="FF5C35"/>
                </a:solidFill>
                <a:latin typeface="Arial "/>
              </a:rPr>
              <a:t>Gestão de Demandas: </a:t>
            </a:r>
            <a:endParaRPr lang="en-US" sz="1600" b="1" dirty="0">
              <a:solidFill>
                <a:srgbClr val="FF5C35"/>
              </a:solidFill>
              <a:latin typeface="Arial "/>
            </a:endParaRPr>
          </a:p>
          <a:p>
            <a:pPr marL="190500" lvl="1" indent="-190500">
              <a:lnSpc>
                <a:spcPct val="150000"/>
              </a:lnSpc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</a:pPr>
            <a:r>
              <a:rPr lang="pt-BR" sz="1400" b="1" dirty="0">
                <a:latin typeface="Arial "/>
              </a:rPr>
              <a:t>Geração de valor em horas: </a:t>
            </a:r>
            <a:r>
              <a:rPr lang="pt-BR" sz="1300" dirty="0">
                <a:latin typeface="Arial "/>
              </a:rPr>
              <a:t>demandas com mais de 300horas/mês</a:t>
            </a:r>
          </a:p>
          <a:p>
            <a:pPr marL="0" lvl="1">
              <a:lnSpc>
                <a:spcPct val="150000"/>
              </a:lnSpc>
              <a:buClr>
                <a:srgbClr val="FF5C35"/>
              </a:buClr>
              <a:buSzPct val="90000"/>
            </a:pPr>
            <a:endParaRPr lang="pt-BR" sz="400" dirty="0">
              <a:latin typeface="Arial "/>
            </a:endParaRPr>
          </a:p>
          <a:p>
            <a:pPr marL="190500" lvl="1" indent="-190500"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</a:pPr>
            <a:r>
              <a:rPr lang="pt-BR" sz="1400" b="1" dirty="0">
                <a:latin typeface="Arial "/>
              </a:rPr>
              <a:t>Comitê de priorização: </a:t>
            </a:r>
            <a:r>
              <a:rPr lang="pt-BR" sz="1300" dirty="0">
                <a:latin typeface="Arial "/>
              </a:rPr>
              <a:t>Garante que os projetos de automação sejam avaliados e selecionados de acordo com critérios estratégicos e de impacto para a Odontoprev. Busca geração de valor além da eficiência operacional.</a:t>
            </a:r>
          </a:p>
          <a:p>
            <a:pPr marL="0" lvl="1">
              <a:buClr>
                <a:srgbClr val="FF5C35"/>
              </a:buClr>
              <a:buSzPct val="90000"/>
            </a:pPr>
            <a:endParaRPr lang="pt-BR" sz="1200" i="1" dirty="0">
              <a:latin typeface="Arial "/>
            </a:endParaRPr>
          </a:p>
          <a:p>
            <a:pPr marL="0" lvl="1">
              <a:lnSpc>
                <a:spcPct val="150000"/>
              </a:lnSpc>
              <a:buClr>
                <a:srgbClr val="0166FF"/>
              </a:buClr>
            </a:pPr>
            <a:r>
              <a:rPr lang="pt-BR" sz="1600" b="1" dirty="0">
                <a:solidFill>
                  <a:srgbClr val="FF5C35"/>
                </a:solidFill>
                <a:latin typeface="Arial "/>
              </a:rPr>
              <a:t>Framework: </a:t>
            </a:r>
          </a:p>
          <a:p>
            <a:pPr marL="0" lvl="1">
              <a:buClr>
                <a:srgbClr val="0166FF"/>
              </a:buClr>
            </a:pPr>
            <a:r>
              <a:rPr lang="pt-BR" sz="13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Conjunto de componentes reutilizáveis que define a estrutura básica de um projeto. Ele fornece ferramentas para o desenvolvimento, permitindo que os desenvolvedores se concentrem nas partes específicas do projeto. </a:t>
            </a:r>
            <a:br>
              <a:rPr lang="pt-BR" sz="13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</a:br>
            <a:r>
              <a:rPr lang="pt-BR" sz="13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(Indice de reaproveitamento: </a:t>
            </a:r>
            <a:r>
              <a:rPr lang="pt-BR" sz="1300" b="1" dirty="0">
                <a:latin typeface="Arial" panose="020B0604020202020204" pitchFamily="34" charset="0"/>
                <a:cs typeface="Arial" panose="020B0604020202020204" pitchFamily="34" charset="0"/>
              </a:rPr>
              <a:t>50,57%</a:t>
            </a:r>
            <a:r>
              <a:rPr lang="pt-BR" sz="1300" dirty="0">
                <a:latin typeface="Arial" panose="020B0604020202020204" pitchFamily="34" charset="0"/>
                <a:ea typeface="Calibri"/>
                <a:cs typeface="Arial" panose="020B0604020202020204" pitchFamily="34" charset="0"/>
              </a:rPr>
              <a:t>)</a:t>
            </a:r>
          </a:p>
          <a:p>
            <a:pPr marL="0" lvl="1">
              <a:buClr>
                <a:srgbClr val="0166FF"/>
              </a:buClr>
            </a:pPr>
            <a:endParaRPr lang="pt-BR" sz="1600" dirty="0"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  <a:p>
            <a:pPr marL="0" lvl="1">
              <a:lnSpc>
                <a:spcPct val="150000"/>
              </a:lnSpc>
              <a:buClr>
                <a:srgbClr val="0166FF"/>
              </a:buClr>
            </a:pPr>
            <a:r>
              <a:rPr lang="pt-BR" sz="1600" b="1" dirty="0">
                <a:solidFill>
                  <a:srgbClr val="FF5C35"/>
                </a:solidFill>
                <a:latin typeface="Arial "/>
              </a:rPr>
              <a:t>Padrões e Metodologias</a:t>
            </a:r>
          </a:p>
          <a:p>
            <a:pPr marL="742950" lvl="1" indent="-285750">
              <a:lnSpc>
                <a:spcPct val="150000"/>
              </a:lnSpc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</a:pPr>
            <a:r>
              <a:rPr lang="pt-BR" sz="1300" dirty="0">
                <a:latin typeface="Arial "/>
              </a:rPr>
              <a:t>Definição de padrões de desenvolvimento, documentação e testes.</a:t>
            </a:r>
            <a:endParaRPr lang="en-US" sz="1300" dirty="0">
              <a:latin typeface="Arial "/>
            </a:endParaRPr>
          </a:p>
          <a:p>
            <a:pPr marL="742950" lvl="1" indent="-285750">
              <a:lnSpc>
                <a:spcPct val="150000"/>
              </a:lnSpc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</a:pPr>
            <a:r>
              <a:rPr lang="pt-BR" sz="1300" dirty="0">
                <a:latin typeface="Arial "/>
              </a:rPr>
              <a:t>Metodologia de entrega Ágil.</a:t>
            </a:r>
            <a:endParaRPr lang="en-US" sz="1300" dirty="0">
              <a:latin typeface="Arial "/>
            </a:endParaRPr>
          </a:p>
          <a:p>
            <a:pPr marL="742950" lvl="1" indent="-285750">
              <a:lnSpc>
                <a:spcPct val="150000"/>
              </a:lnSpc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</a:pPr>
            <a:r>
              <a:rPr lang="pt-BR" sz="1300" dirty="0">
                <a:latin typeface="Arial "/>
              </a:rPr>
              <a:t>Estruturação do diretório dos processos que foram automatizados</a:t>
            </a:r>
            <a:endParaRPr lang="en-US" sz="1300" dirty="0">
              <a:latin typeface="Arial "/>
            </a:endParaRPr>
          </a:p>
          <a:p>
            <a:pPr marL="742950" lvl="1" indent="-285750">
              <a:lnSpc>
                <a:spcPct val="150000"/>
              </a:lnSpc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</a:pPr>
            <a:r>
              <a:rPr lang="pt-BR" sz="1300" dirty="0">
                <a:latin typeface="Arial "/>
              </a:rPr>
              <a:t>Processo de atualização, manutenção e versionamento dos robôs.</a:t>
            </a:r>
          </a:p>
          <a:p>
            <a:pPr marL="742950" lvl="1" indent="-285750">
              <a:lnSpc>
                <a:spcPct val="150000"/>
              </a:lnSpc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</a:pPr>
            <a:r>
              <a:rPr lang="pt-BR" sz="1300" dirty="0">
                <a:latin typeface="Arial "/>
              </a:rPr>
              <a:t>Inventario de automações de todos robôs internos.</a:t>
            </a:r>
          </a:p>
          <a:p>
            <a:pPr marL="742950" lvl="1" indent="-285750">
              <a:lnSpc>
                <a:spcPct val="150000"/>
              </a:lnSpc>
              <a:buClr>
                <a:srgbClr val="FF5C35"/>
              </a:buClr>
              <a:buSzPct val="90000"/>
              <a:buFont typeface="Arial" panose="020B0604020202020204" pitchFamily="34" charset="0"/>
              <a:buChar char="•"/>
            </a:pPr>
            <a:r>
              <a:rPr lang="pt-BR" sz="1300" dirty="0">
                <a:latin typeface="Arial "/>
              </a:rPr>
              <a:t>Mapa de dependências.</a:t>
            </a:r>
          </a:p>
        </p:txBody>
      </p:sp>
      <p:sp>
        <p:nvSpPr>
          <p:cNvPr id="18" name="Google Shape;477;p29">
            <a:extLst>
              <a:ext uri="{FF2B5EF4-FFF2-40B4-BE49-F238E27FC236}">
                <a16:creationId xmlns:a16="http://schemas.microsoft.com/office/drawing/2014/main" id="{5DD89297-E853-ABE9-AF30-C59BAD65223D}"/>
              </a:ext>
            </a:extLst>
          </p:cNvPr>
          <p:cNvSpPr/>
          <p:nvPr/>
        </p:nvSpPr>
        <p:spPr>
          <a:xfrm>
            <a:off x="0" y="383302"/>
            <a:ext cx="80400" cy="40200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78;p29">
            <a:extLst>
              <a:ext uri="{FF2B5EF4-FFF2-40B4-BE49-F238E27FC236}">
                <a16:creationId xmlns:a16="http://schemas.microsoft.com/office/drawing/2014/main" id="{34ACCBB8-0654-2264-81B8-77FAC383C273}"/>
              </a:ext>
            </a:extLst>
          </p:cNvPr>
          <p:cNvSpPr txBox="1"/>
          <p:nvPr/>
        </p:nvSpPr>
        <p:spPr>
          <a:xfrm>
            <a:off x="292560" y="284050"/>
            <a:ext cx="5898227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pt-BR" sz="2800" b="1" dirty="0" err="1">
                <a:latin typeface="Arial" panose="020B0604020202020204" pitchFamily="34" charset="0"/>
                <a:cs typeface="Arial" panose="020B0604020202020204" pitchFamily="34" charset="0"/>
              </a:rPr>
              <a:t>CoE</a:t>
            </a: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 RPA | Governança</a:t>
            </a:r>
          </a:p>
        </p:txBody>
      </p:sp>
      <p:pic>
        <p:nvPicPr>
          <p:cNvPr id="31" name="Graphic 29">
            <a:extLst>
              <a:ext uri="{FF2B5EF4-FFF2-40B4-BE49-F238E27FC236}">
                <a16:creationId xmlns:a16="http://schemas.microsoft.com/office/drawing/2014/main" id="{3A4EF3C6-1B09-7972-72BC-112A1E57C2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1198417" y="382782"/>
            <a:ext cx="431515" cy="5374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590273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51B9102-C395-CFF6-5188-4A0FD796CF4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77;p29">
            <a:extLst>
              <a:ext uri="{FF2B5EF4-FFF2-40B4-BE49-F238E27FC236}">
                <a16:creationId xmlns:a16="http://schemas.microsoft.com/office/drawing/2014/main" id="{7329FA45-21F0-B37D-61BD-E7A0C0428A96}"/>
              </a:ext>
            </a:extLst>
          </p:cNvPr>
          <p:cNvSpPr/>
          <p:nvPr/>
        </p:nvSpPr>
        <p:spPr>
          <a:xfrm>
            <a:off x="0" y="383302"/>
            <a:ext cx="80400" cy="40200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78;p29">
            <a:extLst>
              <a:ext uri="{FF2B5EF4-FFF2-40B4-BE49-F238E27FC236}">
                <a16:creationId xmlns:a16="http://schemas.microsoft.com/office/drawing/2014/main" id="{A614F8E7-C458-F21E-1A36-613CE977074E}"/>
              </a:ext>
            </a:extLst>
          </p:cNvPr>
          <p:cNvSpPr txBox="1"/>
          <p:nvPr/>
        </p:nvSpPr>
        <p:spPr>
          <a:xfrm>
            <a:off x="292560" y="284050"/>
            <a:ext cx="5898227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>
              <a:defRPr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Fluxo da Área de RPA</a:t>
            </a:r>
          </a:p>
        </p:txBody>
      </p:sp>
      <p:sp>
        <p:nvSpPr>
          <p:cNvPr id="6" name="Retângulo 5">
            <a:extLst>
              <a:ext uri="{FF2B5EF4-FFF2-40B4-BE49-F238E27FC236}">
                <a16:creationId xmlns:a16="http://schemas.microsoft.com/office/drawing/2014/main" id="{6A2C0868-C063-98E7-26A3-50327E05BAEA}"/>
              </a:ext>
            </a:extLst>
          </p:cNvPr>
          <p:cNvSpPr/>
          <p:nvPr/>
        </p:nvSpPr>
        <p:spPr>
          <a:xfrm rot="16200000">
            <a:off x="67608" y="1758131"/>
            <a:ext cx="1322903" cy="526323"/>
          </a:xfrm>
          <a:prstGeom prst="rect">
            <a:avLst/>
          </a:prstGeom>
          <a:noFill/>
          <a:ln w="28575">
            <a:solidFill>
              <a:srgbClr val="FF5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Negócio</a:t>
            </a:r>
            <a:endParaRPr kumimoji="0" lang="pt-BR" sz="1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Retângulo 6">
            <a:extLst>
              <a:ext uri="{FF2B5EF4-FFF2-40B4-BE49-F238E27FC236}">
                <a16:creationId xmlns:a16="http://schemas.microsoft.com/office/drawing/2014/main" id="{1036EE12-73E5-3095-4F42-61428A6201FD}"/>
              </a:ext>
            </a:extLst>
          </p:cNvPr>
          <p:cNvSpPr/>
          <p:nvPr/>
        </p:nvSpPr>
        <p:spPr>
          <a:xfrm rot="16200000">
            <a:off x="-1252627" y="4394305"/>
            <a:ext cx="3946628" cy="526815"/>
          </a:xfrm>
          <a:prstGeom prst="rect">
            <a:avLst/>
          </a:prstGeom>
          <a:noFill/>
          <a:ln w="28575">
            <a:solidFill>
              <a:srgbClr val="FF5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Centro de Excelência de RPA</a:t>
            </a:r>
          </a:p>
        </p:txBody>
      </p:sp>
      <p:sp>
        <p:nvSpPr>
          <p:cNvPr id="8" name="Fluxograma: Processo 7">
            <a:extLst>
              <a:ext uri="{FF2B5EF4-FFF2-40B4-BE49-F238E27FC236}">
                <a16:creationId xmlns:a16="http://schemas.microsoft.com/office/drawing/2014/main" id="{A588730A-777B-84DF-AD37-129B3CA327AE}"/>
              </a:ext>
            </a:extLst>
          </p:cNvPr>
          <p:cNvSpPr/>
          <p:nvPr/>
        </p:nvSpPr>
        <p:spPr>
          <a:xfrm>
            <a:off x="2309616" y="5534020"/>
            <a:ext cx="936000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Backlog</a:t>
            </a:r>
          </a:p>
        </p:txBody>
      </p:sp>
      <p:sp>
        <p:nvSpPr>
          <p:cNvPr id="9" name="CaixaDeTexto 8">
            <a:extLst>
              <a:ext uri="{FF2B5EF4-FFF2-40B4-BE49-F238E27FC236}">
                <a16:creationId xmlns:a16="http://schemas.microsoft.com/office/drawing/2014/main" id="{7B8A77DF-C4B2-8B3D-964B-53424017F99C}"/>
              </a:ext>
            </a:extLst>
          </p:cNvPr>
          <p:cNvSpPr txBox="1"/>
          <p:nvPr/>
        </p:nvSpPr>
        <p:spPr>
          <a:xfrm>
            <a:off x="947327" y="2682745"/>
            <a:ext cx="1441420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Governança</a:t>
            </a:r>
          </a:p>
        </p:txBody>
      </p:sp>
      <p:sp>
        <p:nvSpPr>
          <p:cNvPr id="10" name="CaixaDeTexto 9">
            <a:extLst>
              <a:ext uri="{FF2B5EF4-FFF2-40B4-BE49-F238E27FC236}">
                <a16:creationId xmlns:a16="http://schemas.microsoft.com/office/drawing/2014/main" id="{1A97B9F6-F67F-7844-13DE-4E965F7B776B}"/>
              </a:ext>
            </a:extLst>
          </p:cNvPr>
          <p:cNvSpPr txBox="1"/>
          <p:nvPr/>
        </p:nvSpPr>
        <p:spPr>
          <a:xfrm>
            <a:off x="957721" y="4937179"/>
            <a:ext cx="1299195" cy="369332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Projetos</a:t>
            </a:r>
          </a:p>
        </p:txBody>
      </p:sp>
      <p:sp>
        <p:nvSpPr>
          <p:cNvPr id="11" name="Fluxograma: Processo 10">
            <a:extLst>
              <a:ext uri="{FF2B5EF4-FFF2-40B4-BE49-F238E27FC236}">
                <a16:creationId xmlns:a16="http://schemas.microsoft.com/office/drawing/2014/main" id="{B533A15F-7578-658A-2571-22F538A720A3}"/>
              </a:ext>
            </a:extLst>
          </p:cNvPr>
          <p:cNvSpPr/>
          <p:nvPr/>
        </p:nvSpPr>
        <p:spPr>
          <a:xfrm>
            <a:off x="6135006" y="3090253"/>
            <a:ext cx="1394396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Comitê de Priorização</a:t>
            </a:r>
          </a:p>
        </p:txBody>
      </p:sp>
      <p:sp>
        <p:nvSpPr>
          <p:cNvPr id="12" name="Fluxograma: Processo 11">
            <a:extLst>
              <a:ext uri="{FF2B5EF4-FFF2-40B4-BE49-F238E27FC236}">
                <a16:creationId xmlns:a16="http://schemas.microsoft.com/office/drawing/2014/main" id="{CF16F8C7-D5A0-D90E-DEC7-9513F885287F}"/>
              </a:ext>
            </a:extLst>
          </p:cNvPr>
          <p:cNvSpPr/>
          <p:nvPr/>
        </p:nvSpPr>
        <p:spPr>
          <a:xfrm>
            <a:off x="6135676" y="1803324"/>
            <a:ext cx="842400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Dono do processo</a:t>
            </a:r>
          </a:p>
        </p:txBody>
      </p:sp>
      <p:sp>
        <p:nvSpPr>
          <p:cNvPr id="13" name="Fluxograma: Processo 12">
            <a:extLst>
              <a:ext uri="{FF2B5EF4-FFF2-40B4-BE49-F238E27FC236}">
                <a16:creationId xmlns:a16="http://schemas.microsoft.com/office/drawing/2014/main" id="{6FCFDC92-FD75-C6DF-F9C1-FAE711556DA2}"/>
              </a:ext>
            </a:extLst>
          </p:cNvPr>
          <p:cNvSpPr/>
          <p:nvPr/>
        </p:nvSpPr>
        <p:spPr>
          <a:xfrm>
            <a:off x="7107942" y="5534020"/>
            <a:ext cx="936000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Operação Assistida</a:t>
            </a:r>
          </a:p>
        </p:txBody>
      </p:sp>
      <p:sp>
        <p:nvSpPr>
          <p:cNvPr id="14" name="Fluxograma: Processo 13">
            <a:extLst>
              <a:ext uri="{FF2B5EF4-FFF2-40B4-BE49-F238E27FC236}">
                <a16:creationId xmlns:a16="http://schemas.microsoft.com/office/drawing/2014/main" id="{24932D4C-3AF6-CAF6-D3B9-5C95E3DD0E91}"/>
              </a:ext>
            </a:extLst>
          </p:cNvPr>
          <p:cNvSpPr/>
          <p:nvPr/>
        </p:nvSpPr>
        <p:spPr>
          <a:xfrm>
            <a:off x="2115243" y="3090253"/>
            <a:ext cx="1246087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Diagnóstico Inicial (Elegibilidade)</a:t>
            </a:r>
          </a:p>
        </p:txBody>
      </p:sp>
      <p:sp>
        <p:nvSpPr>
          <p:cNvPr id="15" name="Fluxograma: Processo 14">
            <a:extLst>
              <a:ext uri="{FF2B5EF4-FFF2-40B4-BE49-F238E27FC236}">
                <a16:creationId xmlns:a16="http://schemas.microsoft.com/office/drawing/2014/main" id="{0F992DD3-222F-F6B0-F298-B8CC8888E353}"/>
              </a:ext>
            </a:extLst>
          </p:cNvPr>
          <p:cNvSpPr/>
          <p:nvPr/>
        </p:nvSpPr>
        <p:spPr>
          <a:xfrm>
            <a:off x="4015781" y="3090253"/>
            <a:ext cx="1465444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BC - Levantamento de Geração de Valor</a:t>
            </a:r>
          </a:p>
        </p:txBody>
      </p:sp>
      <p:sp>
        <p:nvSpPr>
          <p:cNvPr id="16" name="Fluxograma: Processo 15">
            <a:extLst>
              <a:ext uri="{FF2B5EF4-FFF2-40B4-BE49-F238E27FC236}">
                <a16:creationId xmlns:a16="http://schemas.microsoft.com/office/drawing/2014/main" id="{1E67E904-7DC5-7733-94AA-F238BC837C1B}"/>
              </a:ext>
            </a:extLst>
          </p:cNvPr>
          <p:cNvSpPr/>
          <p:nvPr/>
        </p:nvSpPr>
        <p:spPr>
          <a:xfrm>
            <a:off x="5508500" y="5534020"/>
            <a:ext cx="936000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Homologa</a:t>
            </a:r>
          </a:p>
        </p:txBody>
      </p:sp>
      <p:sp>
        <p:nvSpPr>
          <p:cNvPr id="17" name="Fluxograma: Processo 16">
            <a:extLst>
              <a:ext uri="{FF2B5EF4-FFF2-40B4-BE49-F238E27FC236}">
                <a16:creationId xmlns:a16="http://schemas.microsoft.com/office/drawing/2014/main" id="{A1AA72D5-9925-66A9-7337-D43F70FF3F7E}"/>
              </a:ext>
            </a:extLst>
          </p:cNvPr>
          <p:cNvSpPr/>
          <p:nvPr/>
        </p:nvSpPr>
        <p:spPr>
          <a:xfrm>
            <a:off x="10199028" y="1803324"/>
            <a:ext cx="1003708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Novo Colaborador Digital</a:t>
            </a:r>
          </a:p>
        </p:txBody>
      </p:sp>
      <p:sp>
        <p:nvSpPr>
          <p:cNvPr id="20" name="Retângulo 19">
            <a:extLst>
              <a:ext uri="{FF2B5EF4-FFF2-40B4-BE49-F238E27FC236}">
                <a16:creationId xmlns:a16="http://schemas.microsoft.com/office/drawing/2014/main" id="{15091283-3438-EB76-2ABD-C03BA00CA7FF}"/>
              </a:ext>
            </a:extLst>
          </p:cNvPr>
          <p:cNvSpPr/>
          <p:nvPr/>
        </p:nvSpPr>
        <p:spPr>
          <a:xfrm rot="16200000">
            <a:off x="3728699" y="-1384766"/>
            <a:ext cx="5271186" cy="10760400"/>
          </a:xfrm>
          <a:prstGeom prst="rect">
            <a:avLst/>
          </a:prstGeom>
          <a:noFill/>
          <a:ln w="28575">
            <a:solidFill>
              <a:srgbClr val="FF5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Fluxograma: Processo 20">
            <a:extLst>
              <a:ext uri="{FF2B5EF4-FFF2-40B4-BE49-F238E27FC236}">
                <a16:creationId xmlns:a16="http://schemas.microsoft.com/office/drawing/2014/main" id="{BB47AC75-00DF-A1FA-6A61-59E4748C5DB0}"/>
              </a:ext>
            </a:extLst>
          </p:cNvPr>
          <p:cNvSpPr/>
          <p:nvPr/>
        </p:nvSpPr>
        <p:spPr>
          <a:xfrm>
            <a:off x="3909058" y="5534020"/>
            <a:ext cx="936000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Desenvolve</a:t>
            </a:r>
          </a:p>
        </p:txBody>
      </p:sp>
      <p:sp>
        <p:nvSpPr>
          <p:cNvPr id="22" name="Fluxograma: Processo 21">
            <a:extLst>
              <a:ext uri="{FF2B5EF4-FFF2-40B4-BE49-F238E27FC236}">
                <a16:creationId xmlns:a16="http://schemas.microsoft.com/office/drawing/2014/main" id="{24DC7F39-FFC3-7EA5-3E8A-33A5F5FBAEE3}"/>
              </a:ext>
            </a:extLst>
          </p:cNvPr>
          <p:cNvSpPr/>
          <p:nvPr/>
        </p:nvSpPr>
        <p:spPr>
          <a:xfrm>
            <a:off x="2317086" y="1803324"/>
            <a:ext cx="842400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Abre Ideia</a:t>
            </a:r>
            <a:endParaRPr kumimoji="0" lang="pt-BR" sz="18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3" name="Gráfico 22" descr="Boa Ideia com preenchimento sólido">
            <a:extLst>
              <a:ext uri="{FF2B5EF4-FFF2-40B4-BE49-F238E27FC236}">
                <a16:creationId xmlns:a16="http://schemas.microsoft.com/office/drawing/2014/main" id="{A9B4BA69-E4A7-A269-20B9-CF6B6C08A83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896294" y="1893114"/>
            <a:ext cx="360622" cy="360622"/>
          </a:xfrm>
          <a:prstGeom prst="rect">
            <a:avLst/>
          </a:prstGeom>
        </p:spPr>
      </p:pic>
      <p:pic>
        <p:nvPicPr>
          <p:cNvPr id="24" name="Gráfico 23" descr="Robô com preenchimento sólido">
            <a:extLst>
              <a:ext uri="{FF2B5EF4-FFF2-40B4-BE49-F238E27FC236}">
                <a16:creationId xmlns:a16="http://schemas.microsoft.com/office/drawing/2014/main" id="{1ACC4DBD-5F7B-D7C6-01EA-5412F450926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1289446" y="1882496"/>
            <a:ext cx="369155" cy="369155"/>
          </a:xfrm>
          <a:prstGeom prst="rect">
            <a:avLst/>
          </a:prstGeom>
        </p:spPr>
      </p:pic>
      <p:grpSp>
        <p:nvGrpSpPr>
          <p:cNvPr id="25" name="Agrupar 24">
            <a:extLst>
              <a:ext uri="{FF2B5EF4-FFF2-40B4-BE49-F238E27FC236}">
                <a16:creationId xmlns:a16="http://schemas.microsoft.com/office/drawing/2014/main" id="{EE221C00-E24E-2F25-3491-A4B615BA1DA0}"/>
              </a:ext>
            </a:extLst>
          </p:cNvPr>
          <p:cNvGrpSpPr/>
          <p:nvPr/>
        </p:nvGrpSpPr>
        <p:grpSpPr>
          <a:xfrm>
            <a:off x="6243646" y="4017165"/>
            <a:ext cx="1177116" cy="788668"/>
            <a:chOff x="8790611" y="2787811"/>
            <a:chExt cx="1158616" cy="776272"/>
          </a:xfrm>
        </p:grpSpPr>
        <p:sp>
          <p:nvSpPr>
            <p:cNvPr id="26" name="Fluxograma: Decisão 25">
              <a:extLst>
                <a:ext uri="{FF2B5EF4-FFF2-40B4-BE49-F238E27FC236}">
                  <a16:creationId xmlns:a16="http://schemas.microsoft.com/office/drawing/2014/main" id="{4AE4E515-E1F2-84F6-ABE1-9FF1B6C1B8A6}"/>
                </a:ext>
              </a:extLst>
            </p:cNvPr>
            <p:cNvSpPr/>
            <p:nvPr/>
          </p:nvSpPr>
          <p:spPr>
            <a:xfrm>
              <a:off x="8790611" y="2787811"/>
              <a:ext cx="1158616" cy="776272"/>
            </a:xfrm>
            <a:prstGeom prst="flowChartDecision">
              <a:avLst/>
            </a:prstGeom>
            <a:noFill/>
            <a:ln>
              <a:solidFill>
                <a:srgbClr val="FF5C3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9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7" name="CaixaDeTexto 26">
              <a:extLst>
                <a:ext uri="{FF2B5EF4-FFF2-40B4-BE49-F238E27FC236}">
                  <a16:creationId xmlns:a16="http://schemas.microsoft.com/office/drawing/2014/main" id="{241BF3C0-CEF0-51FB-47D5-98C5D12CEDAC}"/>
                </a:ext>
              </a:extLst>
            </p:cNvPr>
            <p:cNvSpPr txBox="1"/>
            <p:nvPr/>
          </p:nvSpPr>
          <p:spPr>
            <a:xfrm>
              <a:off x="8876923" y="3038112"/>
              <a:ext cx="943846" cy="27264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 dirty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Priorizado?</a:t>
              </a:r>
              <a:endParaRPr kumimoji="0" lang="pt-B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cxnSp>
        <p:nvCxnSpPr>
          <p:cNvPr id="28" name="Conector: Angulado 27">
            <a:extLst>
              <a:ext uri="{FF2B5EF4-FFF2-40B4-BE49-F238E27FC236}">
                <a16:creationId xmlns:a16="http://schemas.microsoft.com/office/drawing/2014/main" id="{58DB7D18-75F7-808B-C69A-C259E41E8A08}"/>
              </a:ext>
            </a:extLst>
          </p:cNvPr>
          <p:cNvCxnSpPr>
            <a:cxnSpLocks/>
            <a:stCxn id="22" idx="2"/>
            <a:endCxn id="14" idx="0"/>
          </p:cNvCxnSpPr>
          <p:nvPr/>
        </p:nvCxnSpPr>
        <p:spPr>
          <a:xfrm rot="16200000" flipH="1">
            <a:off x="2352222" y="2704187"/>
            <a:ext cx="772129" cy="1"/>
          </a:xfrm>
          <a:prstGeom prst="bentConnector3">
            <a:avLst>
              <a:gd name="adj1" fmla="val 50000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ector: Angulado 28">
            <a:extLst>
              <a:ext uri="{FF2B5EF4-FFF2-40B4-BE49-F238E27FC236}">
                <a16:creationId xmlns:a16="http://schemas.microsoft.com/office/drawing/2014/main" id="{FBA3A10A-C59C-89FA-B2FB-2647508B69CD}"/>
              </a:ext>
            </a:extLst>
          </p:cNvPr>
          <p:cNvCxnSpPr>
            <a:cxnSpLocks/>
            <a:stCxn id="14" idx="3"/>
            <a:endCxn id="15" idx="1"/>
          </p:cNvCxnSpPr>
          <p:nvPr/>
        </p:nvCxnSpPr>
        <p:spPr>
          <a:xfrm>
            <a:off x="3361330" y="3347653"/>
            <a:ext cx="654451" cy="12700"/>
          </a:xfrm>
          <a:prstGeom prst="bentConnector3">
            <a:avLst>
              <a:gd name="adj1" fmla="val 1874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ector: Angulado 29">
            <a:extLst>
              <a:ext uri="{FF2B5EF4-FFF2-40B4-BE49-F238E27FC236}">
                <a16:creationId xmlns:a16="http://schemas.microsoft.com/office/drawing/2014/main" id="{2CB0A540-FA63-B125-6A69-72404DE9355E}"/>
              </a:ext>
            </a:extLst>
          </p:cNvPr>
          <p:cNvCxnSpPr>
            <a:cxnSpLocks/>
            <a:stCxn id="15" idx="3"/>
            <a:endCxn id="11" idx="1"/>
          </p:cNvCxnSpPr>
          <p:nvPr/>
        </p:nvCxnSpPr>
        <p:spPr>
          <a:xfrm>
            <a:off x="5481225" y="3347653"/>
            <a:ext cx="653781" cy="12700"/>
          </a:xfrm>
          <a:prstGeom prst="bentConnector3">
            <a:avLst>
              <a:gd name="adj1" fmla="val -2060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ector: Angulado 30">
            <a:extLst>
              <a:ext uri="{FF2B5EF4-FFF2-40B4-BE49-F238E27FC236}">
                <a16:creationId xmlns:a16="http://schemas.microsoft.com/office/drawing/2014/main" id="{4A697AA9-2479-6823-560E-2ADE9708377A}"/>
              </a:ext>
            </a:extLst>
          </p:cNvPr>
          <p:cNvCxnSpPr>
            <a:cxnSpLocks/>
            <a:stCxn id="11" idx="2"/>
            <a:endCxn id="26" idx="0"/>
          </p:cNvCxnSpPr>
          <p:nvPr/>
        </p:nvCxnSpPr>
        <p:spPr>
          <a:xfrm rot="5400000">
            <a:off x="6626148" y="3811109"/>
            <a:ext cx="412112" cy="12700"/>
          </a:xfrm>
          <a:prstGeom prst="bentConnector3">
            <a:avLst>
              <a:gd name="adj1" fmla="val -2389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2" name="Conector: Angulado 31">
            <a:extLst>
              <a:ext uri="{FF2B5EF4-FFF2-40B4-BE49-F238E27FC236}">
                <a16:creationId xmlns:a16="http://schemas.microsoft.com/office/drawing/2014/main" id="{ACFEADE4-9634-399B-BE5A-F8F3F9E9B664}"/>
              </a:ext>
            </a:extLst>
          </p:cNvPr>
          <p:cNvCxnSpPr>
            <a:cxnSpLocks/>
            <a:stCxn id="26" idx="1"/>
            <a:endCxn id="8" idx="0"/>
          </p:cNvCxnSpPr>
          <p:nvPr/>
        </p:nvCxnSpPr>
        <p:spPr>
          <a:xfrm rot="10800000" flipV="1">
            <a:off x="2777616" y="4411498"/>
            <a:ext cx="3466030" cy="1122521"/>
          </a:xfrm>
          <a:prstGeom prst="bentConnector2">
            <a:avLst/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3" name="CaixaDeTexto 32">
            <a:extLst>
              <a:ext uri="{FF2B5EF4-FFF2-40B4-BE49-F238E27FC236}">
                <a16:creationId xmlns:a16="http://schemas.microsoft.com/office/drawing/2014/main" id="{DE798070-FECA-43BC-C3C0-1191FCCA61F8}"/>
              </a:ext>
            </a:extLst>
          </p:cNvPr>
          <p:cNvSpPr txBox="1"/>
          <p:nvPr/>
        </p:nvSpPr>
        <p:spPr>
          <a:xfrm>
            <a:off x="5497558" y="4054060"/>
            <a:ext cx="449162" cy="276999"/>
          </a:xfrm>
          <a:prstGeom prst="rect">
            <a:avLst/>
          </a:prstGeom>
          <a:noFill/>
          <a:ln>
            <a:solidFill>
              <a:srgbClr val="FF5C3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Sim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4" name="Conector: Angulado 33">
            <a:extLst>
              <a:ext uri="{FF2B5EF4-FFF2-40B4-BE49-F238E27FC236}">
                <a16:creationId xmlns:a16="http://schemas.microsoft.com/office/drawing/2014/main" id="{E0EA8CBB-5D4F-FFB8-680F-300878DC6ECB}"/>
              </a:ext>
            </a:extLst>
          </p:cNvPr>
          <p:cNvCxnSpPr>
            <a:cxnSpLocks/>
            <a:stCxn id="8" idx="3"/>
            <a:endCxn id="21" idx="1"/>
          </p:cNvCxnSpPr>
          <p:nvPr/>
        </p:nvCxnSpPr>
        <p:spPr>
          <a:xfrm>
            <a:off x="3245616" y="5791420"/>
            <a:ext cx="663442" cy="12700"/>
          </a:xfrm>
          <a:prstGeom prst="bentConnector3">
            <a:avLst>
              <a:gd name="adj1" fmla="val 2123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Fluxograma: Processo 34">
            <a:extLst>
              <a:ext uri="{FF2B5EF4-FFF2-40B4-BE49-F238E27FC236}">
                <a16:creationId xmlns:a16="http://schemas.microsoft.com/office/drawing/2014/main" id="{F4D3CD61-6B5A-51BC-2E33-F93FE1D882C5}"/>
              </a:ext>
            </a:extLst>
          </p:cNvPr>
          <p:cNvSpPr/>
          <p:nvPr/>
        </p:nvSpPr>
        <p:spPr>
          <a:xfrm>
            <a:off x="8707383" y="5534020"/>
            <a:ext cx="1034494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Sustentação</a:t>
            </a:r>
          </a:p>
        </p:txBody>
      </p:sp>
      <p:cxnSp>
        <p:nvCxnSpPr>
          <p:cNvPr id="36" name="Conector: Angulado 35">
            <a:extLst>
              <a:ext uri="{FF2B5EF4-FFF2-40B4-BE49-F238E27FC236}">
                <a16:creationId xmlns:a16="http://schemas.microsoft.com/office/drawing/2014/main" id="{AF52DB2D-A69D-0AEE-2E72-B2E38A0193AE}"/>
              </a:ext>
            </a:extLst>
          </p:cNvPr>
          <p:cNvCxnSpPr>
            <a:cxnSpLocks/>
            <a:stCxn id="26" idx="3"/>
          </p:cNvCxnSpPr>
          <p:nvPr/>
        </p:nvCxnSpPr>
        <p:spPr>
          <a:xfrm>
            <a:off x="7420762" y="4411499"/>
            <a:ext cx="1286621" cy="12700"/>
          </a:xfrm>
          <a:prstGeom prst="bentConnector3">
            <a:avLst>
              <a:gd name="adj1" fmla="val -12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7" name="CaixaDeTexto 36">
            <a:extLst>
              <a:ext uri="{FF2B5EF4-FFF2-40B4-BE49-F238E27FC236}">
                <a16:creationId xmlns:a16="http://schemas.microsoft.com/office/drawing/2014/main" id="{502D6891-F247-F77A-3594-FDE758FEC4C3}"/>
              </a:ext>
            </a:extLst>
          </p:cNvPr>
          <p:cNvSpPr txBox="1"/>
          <p:nvPr/>
        </p:nvSpPr>
        <p:spPr>
          <a:xfrm>
            <a:off x="7727802" y="4054060"/>
            <a:ext cx="465192" cy="276999"/>
          </a:xfrm>
          <a:prstGeom prst="rect">
            <a:avLst/>
          </a:prstGeom>
          <a:noFill/>
          <a:ln>
            <a:solidFill>
              <a:srgbClr val="FF5C3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38" name="Conector: Angulado 37">
            <a:extLst>
              <a:ext uri="{FF2B5EF4-FFF2-40B4-BE49-F238E27FC236}">
                <a16:creationId xmlns:a16="http://schemas.microsoft.com/office/drawing/2014/main" id="{174E2BF8-9F0D-F6E9-1A96-E0AB0CA33F02}"/>
              </a:ext>
            </a:extLst>
          </p:cNvPr>
          <p:cNvCxnSpPr>
            <a:cxnSpLocks/>
            <a:stCxn id="21" idx="3"/>
            <a:endCxn id="16" idx="1"/>
          </p:cNvCxnSpPr>
          <p:nvPr/>
        </p:nvCxnSpPr>
        <p:spPr>
          <a:xfrm>
            <a:off x="4845058" y="5791420"/>
            <a:ext cx="663442" cy="12700"/>
          </a:xfrm>
          <a:prstGeom prst="bentConnector3">
            <a:avLst>
              <a:gd name="adj1" fmla="val -249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Conector: Angulado 38">
            <a:extLst>
              <a:ext uri="{FF2B5EF4-FFF2-40B4-BE49-F238E27FC236}">
                <a16:creationId xmlns:a16="http://schemas.microsoft.com/office/drawing/2014/main" id="{152625E6-B6F0-D308-055D-D706514EA04C}"/>
              </a:ext>
            </a:extLst>
          </p:cNvPr>
          <p:cNvCxnSpPr>
            <a:cxnSpLocks/>
            <a:stCxn id="16" idx="3"/>
            <a:endCxn id="13" idx="1"/>
          </p:cNvCxnSpPr>
          <p:nvPr/>
        </p:nvCxnSpPr>
        <p:spPr>
          <a:xfrm>
            <a:off x="6444500" y="5791420"/>
            <a:ext cx="663442" cy="12700"/>
          </a:xfrm>
          <a:prstGeom prst="bentConnector3">
            <a:avLst>
              <a:gd name="adj1" fmla="val 229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0" name="Conector: Angulado 39">
            <a:extLst>
              <a:ext uri="{FF2B5EF4-FFF2-40B4-BE49-F238E27FC236}">
                <a16:creationId xmlns:a16="http://schemas.microsoft.com/office/drawing/2014/main" id="{B0DB8D16-2950-93DD-366F-7D2A98A322E2}"/>
              </a:ext>
            </a:extLst>
          </p:cNvPr>
          <p:cNvCxnSpPr>
            <a:cxnSpLocks/>
            <a:stCxn id="13" idx="3"/>
            <a:endCxn id="35" idx="1"/>
          </p:cNvCxnSpPr>
          <p:nvPr/>
        </p:nvCxnSpPr>
        <p:spPr>
          <a:xfrm>
            <a:off x="8043942" y="5791420"/>
            <a:ext cx="663441" cy="12700"/>
          </a:xfrm>
          <a:prstGeom prst="bentConnector3">
            <a:avLst>
              <a:gd name="adj1" fmla="val 50000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1" name="Conector: Angulado 40">
            <a:extLst>
              <a:ext uri="{FF2B5EF4-FFF2-40B4-BE49-F238E27FC236}">
                <a16:creationId xmlns:a16="http://schemas.microsoft.com/office/drawing/2014/main" id="{BF73B8EB-94C0-203C-C617-4F5E53E1716D}"/>
              </a:ext>
            </a:extLst>
          </p:cNvPr>
          <p:cNvCxnSpPr>
            <a:cxnSpLocks/>
            <a:stCxn id="35" idx="3"/>
            <a:endCxn id="17" idx="2"/>
          </p:cNvCxnSpPr>
          <p:nvPr/>
        </p:nvCxnSpPr>
        <p:spPr>
          <a:xfrm flipV="1">
            <a:off x="9741877" y="2318124"/>
            <a:ext cx="959005" cy="3473296"/>
          </a:xfrm>
          <a:prstGeom prst="bentConnector2">
            <a:avLst/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2" name="Retângulo 41">
            <a:extLst>
              <a:ext uri="{FF2B5EF4-FFF2-40B4-BE49-F238E27FC236}">
                <a16:creationId xmlns:a16="http://schemas.microsoft.com/office/drawing/2014/main" id="{CCF8E603-7D21-DAC2-AACF-D27EF658E421}"/>
              </a:ext>
            </a:extLst>
          </p:cNvPr>
          <p:cNvSpPr/>
          <p:nvPr/>
        </p:nvSpPr>
        <p:spPr>
          <a:xfrm rot="16200000">
            <a:off x="5242117" y="-1565196"/>
            <a:ext cx="2254435" cy="10750314"/>
          </a:xfrm>
          <a:prstGeom prst="rect">
            <a:avLst/>
          </a:prstGeom>
          <a:noFill/>
          <a:ln w="28575">
            <a:solidFill>
              <a:srgbClr val="FF5C3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0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Fluxograma: Processo 42">
            <a:extLst>
              <a:ext uri="{FF2B5EF4-FFF2-40B4-BE49-F238E27FC236}">
                <a16:creationId xmlns:a16="http://schemas.microsoft.com/office/drawing/2014/main" id="{99D9874C-8F5B-E811-7D35-BFB3E969310F}"/>
              </a:ext>
            </a:extLst>
          </p:cNvPr>
          <p:cNvSpPr/>
          <p:nvPr/>
        </p:nvSpPr>
        <p:spPr>
          <a:xfrm>
            <a:off x="9643383" y="5953823"/>
            <a:ext cx="2026175" cy="514800"/>
          </a:xfrm>
          <a:prstGeom prst="flowChartProcess">
            <a:avLst/>
          </a:prstGeom>
          <a:noFill/>
          <a:ln>
            <a:noFill/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Atenção!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Dono do Processo Participa da Sustentação.</a:t>
            </a:r>
          </a:p>
        </p:txBody>
      </p:sp>
      <p:cxnSp>
        <p:nvCxnSpPr>
          <p:cNvPr id="44" name="Conector: Angulado 43">
            <a:extLst>
              <a:ext uri="{FF2B5EF4-FFF2-40B4-BE49-F238E27FC236}">
                <a16:creationId xmlns:a16="http://schemas.microsoft.com/office/drawing/2014/main" id="{872BDF22-0C79-1271-0B1C-084E8CFF5CC7}"/>
              </a:ext>
            </a:extLst>
          </p:cNvPr>
          <p:cNvCxnSpPr>
            <a:cxnSpLocks/>
            <a:stCxn id="17" idx="1"/>
            <a:endCxn id="12" idx="3"/>
          </p:cNvCxnSpPr>
          <p:nvPr/>
        </p:nvCxnSpPr>
        <p:spPr>
          <a:xfrm rot="10800000">
            <a:off x="6978076" y="2060724"/>
            <a:ext cx="3220952" cy="12700"/>
          </a:xfrm>
          <a:prstGeom prst="bentConnector3">
            <a:avLst>
              <a:gd name="adj1" fmla="val 50000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5" name="Conector: Angulado 44">
            <a:extLst>
              <a:ext uri="{FF2B5EF4-FFF2-40B4-BE49-F238E27FC236}">
                <a16:creationId xmlns:a16="http://schemas.microsoft.com/office/drawing/2014/main" id="{B04C504C-773F-6171-B8DB-F5B1A987F645}"/>
              </a:ext>
            </a:extLst>
          </p:cNvPr>
          <p:cNvCxnSpPr>
            <a:cxnSpLocks/>
            <a:stCxn id="12" idx="1"/>
            <a:endCxn id="22" idx="3"/>
          </p:cNvCxnSpPr>
          <p:nvPr/>
        </p:nvCxnSpPr>
        <p:spPr>
          <a:xfrm rot="10800000">
            <a:off x="3159486" y="2060724"/>
            <a:ext cx="2976190" cy="12700"/>
          </a:xfrm>
          <a:prstGeom prst="bentConnector3">
            <a:avLst>
              <a:gd name="adj1" fmla="val 287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6" name="CaixaDeTexto 45">
            <a:extLst>
              <a:ext uri="{FF2B5EF4-FFF2-40B4-BE49-F238E27FC236}">
                <a16:creationId xmlns:a16="http://schemas.microsoft.com/office/drawing/2014/main" id="{7ACD18C9-C3A9-A5F7-459B-7D87039CE3CD}"/>
              </a:ext>
            </a:extLst>
          </p:cNvPr>
          <p:cNvSpPr txBox="1"/>
          <p:nvPr/>
        </p:nvSpPr>
        <p:spPr>
          <a:xfrm>
            <a:off x="1595505" y="3891166"/>
            <a:ext cx="254455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4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Atenção! </a:t>
            </a: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O volume de demandas priorizadas depende da capacidade do CoE RPA.</a:t>
            </a:r>
          </a:p>
        </p:txBody>
      </p:sp>
      <p:sp>
        <p:nvSpPr>
          <p:cNvPr id="47" name="Fluxograma: Processo 46">
            <a:extLst>
              <a:ext uri="{FF2B5EF4-FFF2-40B4-BE49-F238E27FC236}">
                <a16:creationId xmlns:a16="http://schemas.microsoft.com/office/drawing/2014/main" id="{45766BC2-CBDA-561E-1571-61E781F0CBD0}"/>
              </a:ext>
            </a:extLst>
          </p:cNvPr>
          <p:cNvSpPr/>
          <p:nvPr/>
        </p:nvSpPr>
        <p:spPr>
          <a:xfrm>
            <a:off x="8703228" y="4153290"/>
            <a:ext cx="1394396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Demanda  cancelada pelo Gestor da Área de Negócios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sp>
        <p:nvSpPr>
          <p:cNvPr id="48" name="Elipse 47">
            <a:extLst>
              <a:ext uri="{FF2B5EF4-FFF2-40B4-BE49-F238E27FC236}">
                <a16:creationId xmlns:a16="http://schemas.microsoft.com/office/drawing/2014/main" id="{EAD4BCEF-ADA0-5993-8845-D93C3F5BFE2B}"/>
              </a:ext>
            </a:extLst>
          </p:cNvPr>
          <p:cNvSpPr/>
          <p:nvPr/>
        </p:nvSpPr>
        <p:spPr>
          <a:xfrm>
            <a:off x="10557245" y="4284346"/>
            <a:ext cx="287273" cy="289277"/>
          </a:xfrm>
          <a:prstGeom prst="ellipse">
            <a:avLst/>
          </a:prstGeom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49" name="Conector: Angulado 48">
            <a:extLst>
              <a:ext uri="{FF2B5EF4-FFF2-40B4-BE49-F238E27FC236}">
                <a16:creationId xmlns:a16="http://schemas.microsoft.com/office/drawing/2014/main" id="{5AC08630-B11B-9CE1-5641-2EFDBC2BB077}"/>
              </a:ext>
            </a:extLst>
          </p:cNvPr>
          <p:cNvCxnSpPr>
            <a:cxnSpLocks/>
          </p:cNvCxnSpPr>
          <p:nvPr/>
        </p:nvCxnSpPr>
        <p:spPr>
          <a:xfrm>
            <a:off x="10120687" y="4420907"/>
            <a:ext cx="374103" cy="12700"/>
          </a:xfrm>
          <a:prstGeom prst="bentConnector3">
            <a:avLst>
              <a:gd name="adj1" fmla="val -12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0" name="Conector: Angulado 49">
            <a:extLst>
              <a:ext uri="{FF2B5EF4-FFF2-40B4-BE49-F238E27FC236}">
                <a16:creationId xmlns:a16="http://schemas.microsoft.com/office/drawing/2014/main" id="{44C6E976-3B04-11DB-0B84-9A1CA91D8E4A}"/>
              </a:ext>
            </a:extLst>
          </p:cNvPr>
          <p:cNvCxnSpPr>
            <a:cxnSpLocks/>
          </p:cNvCxnSpPr>
          <p:nvPr/>
        </p:nvCxnSpPr>
        <p:spPr>
          <a:xfrm flipV="1">
            <a:off x="7420762" y="3822125"/>
            <a:ext cx="1286621" cy="7167"/>
          </a:xfrm>
          <a:prstGeom prst="bentConnector3">
            <a:avLst>
              <a:gd name="adj1" fmla="val 55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2" name="Fluxograma: Processo 51">
            <a:extLst>
              <a:ext uri="{FF2B5EF4-FFF2-40B4-BE49-F238E27FC236}">
                <a16:creationId xmlns:a16="http://schemas.microsoft.com/office/drawing/2014/main" id="{3FE6D0CD-49ED-66B8-FFA2-22FBB1ABE7FF}"/>
              </a:ext>
            </a:extLst>
          </p:cNvPr>
          <p:cNvSpPr/>
          <p:nvPr/>
        </p:nvSpPr>
        <p:spPr>
          <a:xfrm>
            <a:off x="8712635" y="3504179"/>
            <a:ext cx="1394396" cy="514800"/>
          </a:xfrm>
          <a:prstGeom prst="flowChartProcess">
            <a:avLst/>
          </a:prstGeom>
          <a:noFill/>
          <a:ln>
            <a:solidFill>
              <a:srgbClr val="FF5C35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lIns="91440" tIns="45720" rIns="91440" bIns="45720"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1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Demanda aguarda novo Comitê de Priorização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Calibri"/>
              <a:cs typeface="Arial" panose="020B0604020202020204" pitchFamily="34" charset="0"/>
            </a:endParaRPr>
          </a:p>
        </p:txBody>
      </p:sp>
      <p:cxnSp>
        <p:nvCxnSpPr>
          <p:cNvPr id="53" name="Conector: Angulado 52">
            <a:extLst>
              <a:ext uri="{FF2B5EF4-FFF2-40B4-BE49-F238E27FC236}">
                <a16:creationId xmlns:a16="http://schemas.microsoft.com/office/drawing/2014/main" id="{903D65FA-A807-B6DF-8858-8C8AC709C79F}"/>
              </a:ext>
            </a:extLst>
          </p:cNvPr>
          <p:cNvCxnSpPr>
            <a:cxnSpLocks/>
          </p:cNvCxnSpPr>
          <p:nvPr/>
        </p:nvCxnSpPr>
        <p:spPr>
          <a:xfrm>
            <a:off x="10111280" y="3762388"/>
            <a:ext cx="374103" cy="12700"/>
          </a:xfrm>
          <a:prstGeom prst="bentConnector3">
            <a:avLst>
              <a:gd name="adj1" fmla="val -12"/>
            </a:avLst>
          </a:prstGeom>
          <a:ln w="38100">
            <a:solidFill>
              <a:srgbClr val="FF5C35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4" name="Elipse 53">
            <a:extLst>
              <a:ext uri="{FF2B5EF4-FFF2-40B4-BE49-F238E27FC236}">
                <a16:creationId xmlns:a16="http://schemas.microsoft.com/office/drawing/2014/main" id="{BE9C4072-722E-C239-C59E-665D7CC14D2D}"/>
              </a:ext>
            </a:extLst>
          </p:cNvPr>
          <p:cNvSpPr/>
          <p:nvPr/>
        </p:nvSpPr>
        <p:spPr>
          <a:xfrm>
            <a:off x="10557245" y="3630449"/>
            <a:ext cx="287273" cy="289277"/>
          </a:xfrm>
          <a:prstGeom prst="ellipse">
            <a:avLst/>
          </a:prstGeom>
          <a:solidFill>
            <a:srgbClr val="ED7D31"/>
          </a:solidFill>
          <a:ln w="19050">
            <a:solidFill>
              <a:schemeClr val="bg1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5" name="CaixaDeTexto 54">
            <a:extLst>
              <a:ext uri="{FF2B5EF4-FFF2-40B4-BE49-F238E27FC236}">
                <a16:creationId xmlns:a16="http://schemas.microsoft.com/office/drawing/2014/main" id="{E0302990-3E67-2020-7FD0-793C10206F44}"/>
              </a:ext>
            </a:extLst>
          </p:cNvPr>
          <p:cNvSpPr txBox="1"/>
          <p:nvPr/>
        </p:nvSpPr>
        <p:spPr>
          <a:xfrm>
            <a:off x="7727802" y="3440491"/>
            <a:ext cx="465192" cy="276999"/>
          </a:xfrm>
          <a:prstGeom prst="rect">
            <a:avLst/>
          </a:prstGeom>
          <a:noFill/>
          <a:ln>
            <a:solidFill>
              <a:srgbClr val="FF5C35"/>
            </a:solidFill>
          </a:ln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Não</a:t>
            </a:r>
            <a:endParaRPr kumimoji="0" lang="pt-BR" sz="11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62" name="Conector reto 61">
            <a:extLst>
              <a:ext uri="{FF2B5EF4-FFF2-40B4-BE49-F238E27FC236}">
                <a16:creationId xmlns:a16="http://schemas.microsoft.com/office/drawing/2014/main" id="{68B1416F-1B8C-4F15-01F3-B6BEEDC02593}"/>
              </a:ext>
            </a:extLst>
          </p:cNvPr>
          <p:cNvCxnSpPr>
            <a:cxnSpLocks/>
          </p:cNvCxnSpPr>
          <p:nvPr/>
        </p:nvCxnSpPr>
        <p:spPr>
          <a:xfrm>
            <a:off x="7420762" y="3808376"/>
            <a:ext cx="0" cy="625231"/>
          </a:xfrm>
          <a:prstGeom prst="line">
            <a:avLst/>
          </a:prstGeom>
          <a:ln w="38100">
            <a:solidFill>
              <a:srgbClr val="FF5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54456525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DFD2A58-5855-ED86-6334-47C24C30A3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77;p29">
            <a:extLst>
              <a:ext uri="{FF2B5EF4-FFF2-40B4-BE49-F238E27FC236}">
                <a16:creationId xmlns:a16="http://schemas.microsoft.com/office/drawing/2014/main" id="{ABA22E9C-55F0-06CC-D3BE-124127EE45EC}"/>
              </a:ext>
            </a:extLst>
          </p:cNvPr>
          <p:cNvSpPr/>
          <p:nvPr/>
        </p:nvSpPr>
        <p:spPr>
          <a:xfrm>
            <a:off x="0" y="383302"/>
            <a:ext cx="80400" cy="402000"/>
          </a:xfrm>
          <a:prstGeom prst="rect">
            <a:avLst/>
          </a:prstGeom>
          <a:solidFill>
            <a:srgbClr val="F6AE99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78;p29">
            <a:extLst>
              <a:ext uri="{FF2B5EF4-FFF2-40B4-BE49-F238E27FC236}">
                <a16:creationId xmlns:a16="http://schemas.microsoft.com/office/drawing/2014/main" id="{339AAEF2-85A7-6B06-7793-F0E98A09DE73}"/>
              </a:ext>
            </a:extLst>
          </p:cNvPr>
          <p:cNvSpPr txBox="1"/>
          <p:nvPr/>
        </p:nvSpPr>
        <p:spPr>
          <a:xfrm>
            <a:off x="292560" y="284050"/>
            <a:ext cx="6888825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214">
              <a:lnSpc>
                <a:spcPct val="90000"/>
              </a:lnSpc>
              <a:buClr>
                <a:prstClr val="black"/>
              </a:buClr>
              <a:buSzPts val="3600"/>
              <a:defRPr/>
            </a:pPr>
            <a:r>
              <a:rPr lang="pt-BR" sz="28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  <a:sym typeface="Montserrat Black"/>
              </a:rPr>
              <a:t>Comunicado do comitê</a:t>
            </a:r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3FC295-AD31-A4AD-3E0E-47F7240DA8CD}"/>
              </a:ext>
            </a:extLst>
          </p:cNvPr>
          <p:cNvSpPr txBox="1"/>
          <p:nvPr/>
        </p:nvSpPr>
        <p:spPr>
          <a:xfrm>
            <a:off x="2427839" y="4248945"/>
            <a:ext cx="310512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Promover um comitê para mapear e priorizar </a:t>
            </a:r>
            <a:r>
              <a:rPr lang="pt-BR" sz="16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demandas de automação</a:t>
            </a:r>
            <a:r>
              <a:rPr lang="pt-BR" sz="1600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que contribuam para a otimização de processos manuais e repetitivos.</a:t>
            </a:r>
            <a:endParaRPr lang="uk-UA" sz="1600" dirty="0">
              <a:solidFill>
                <a:schemeClr val="bg1"/>
              </a:solidFill>
              <a:latin typeface="Arial" panose="020B0604020202020204" pitchFamily="34" charset="0"/>
              <a:ea typeface="Roboto Light" panose="02000000000000000000" pitchFamily="2" charset="0"/>
              <a:cs typeface="Arial" panose="020B0604020202020204" pitchFamily="34" charset="0"/>
            </a:endParaRPr>
          </a:p>
        </p:txBody>
      </p:sp>
      <p:grpSp>
        <p:nvGrpSpPr>
          <p:cNvPr id="27" name="Agrupar 26">
            <a:extLst>
              <a:ext uri="{FF2B5EF4-FFF2-40B4-BE49-F238E27FC236}">
                <a16:creationId xmlns:a16="http://schemas.microsoft.com/office/drawing/2014/main" id="{49667964-69F2-6F67-8DF1-408ABCB89936}"/>
              </a:ext>
            </a:extLst>
          </p:cNvPr>
          <p:cNvGrpSpPr/>
          <p:nvPr/>
        </p:nvGrpSpPr>
        <p:grpSpPr>
          <a:xfrm>
            <a:off x="-1" y="1708758"/>
            <a:ext cx="12221629" cy="3901449"/>
            <a:chOff x="-1" y="1478275"/>
            <a:chExt cx="12221629" cy="3901449"/>
          </a:xfrm>
        </p:grpSpPr>
        <p:pic>
          <p:nvPicPr>
            <p:cNvPr id="25" name="Graphic 3">
              <a:extLst>
                <a:ext uri="{FF2B5EF4-FFF2-40B4-BE49-F238E27FC236}">
                  <a16:creationId xmlns:a16="http://schemas.microsoft.com/office/drawing/2014/main" id="{23E76669-CC0F-8982-3D95-09B17361F57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-315" t="-2784" r="26771" b="-2098"/>
            <a:stretch>
              <a:fillRect/>
            </a:stretch>
          </p:blipFill>
          <p:spPr>
            <a:xfrm flipH="1">
              <a:off x="-1" y="1478275"/>
              <a:ext cx="6389914" cy="3901449"/>
            </a:xfrm>
            <a:prstGeom prst="rect">
              <a:avLst/>
            </a:prstGeom>
          </p:spPr>
        </p:pic>
        <p:pic>
          <p:nvPicPr>
            <p:cNvPr id="26" name="Graphic 3">
              <a:extLst>
                <a:ext uri="{FF2B5EF4-FFF2-40B4-BE49-F238E27FC236}">
                  <a16:creationId xmlns:a16="http://schemas.microsoft.com/office/drawing/2014/main" id="{7202B947-6956-585F-4655-911CEC0D757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rcRect l="2727" t="-2784" r="54930" b="-2098"/>
            <a:stretch>
              <a:fillRect/>
            </a:stretch>
          </p:blipFill>
          <p:spPr>
            <a:xfrm flipH="1">
              <a:off x="8542592" y="1478275"/>
              <a:ext cx="3679036" cy="3901449"/>
            </a:xfrm>
            <a:prstGeom prst="rect">
              <a:avLst/>
            </a:prstGeom>
          </p:spPr>
        </p:pic>
      </p:grpSp>
      <p:grpSp>
        <p:nvGrpSpPr>
          <p:cNvPr id="20" name="Agrupar 19">
            <a:extLst>
              <a:ext uri="{FF2B5EF4-FFF2-40B4-BE49-F238E27FC236}">
                <a16:creationId xmlns:a16="http://schemas.microsoft.com/office/drawing/2014/main" id="{B9288343-A39F-7202-6C4F-5FF99DE42ADB}"/>
              </a:ext>
            </a:extLst>
          </p:cNvPr>
          <p:cNvGrpSpPr/>
          <p:nvPr/>
        </p:nvGrpSpPr>
        <p:grpSpPr>
          <a:xfrm>
            <a:off x="5773368" y="178891"/>
            <a:ext cx="3679037" cy="6679109"/>
            <a:chOff x="4518705" y="962724"/>
            <a:chExt cx="2970258" cy="5392356"/>
          </a:xfrm>
        </p:grpSpPr>
        <p:grpSp>
          <p:nvGrpSpPr>
            <p:cNvPr id="19" name="Agrupar 18">
              <a:extLst>
                <a:ext uri="{FF2B5EF4-FFF2-40B4-BE49-F238E27FC236}">
                  <a16:creationId xmlns:a16="http://schemas.microsoft.com/office/drawing/2014/main" id="{2A30A50B-D2EF-72B1-4464-95E07FDA3AB6}"/>
                </a:ext>
              </a:extLst>
            </p:cNvPr>
            <p:cNvGrpSpPr/>
            <p:nvPr/>
          </p:nvGrpSpPr>
          <p:grpSpPr>
            <a:xfrm>
              <a:off x="4906889" y="1235947"/>
              <a:ext cx="2197295" cy="4813161"/>
              <a:chOff x="4906889" y="1235947"/>
              <a:chExt cx="2197295" cy="4813161"/>
            </a:xfrm>
          </p:grpSpPr>
          <p:sp>
            <p:nvSpPr>
              <p:cNvPr id="18" name="Retângulo: Cantos Arredondados 17">
                <a:extLst>
                  <a:ext uri="{FF2B5EF4-FFF2-40B4-BE49-F238E27FC236}">
                    <a16:creationId xmlns:a16="http://schemas.microsoft.com/office/drawing/2014/main" id="{07D9E9D3-AC98-DD44-1B33-24432DC87306}"/>
                  </a:ext>
                </a:extLst>
              </p:cNvPr>
              <p:cNvSpPr/>
              <p:nvPr/>
            </p:nvSpPr>
            <p:spPr>
              <a:xfrm>
                <a:off x="4906889" y="1235947"/>
                <a:ext cx="2193890" cy="4813161"/>
              </a:xfrm>
              <a:prstGeom prst="roundRect">
                <a:avLst>
                  <a:gd name="adj" fmla="val 6133"/>
                </a:avLst>
              </a:prstGeom>
              <a:solidFill>
                <a:srgbClr val="001B31"/>
              </a:solidFill>
              <a:ln>
                <a:noFill/>
              </a:ln>
            </p:spPr>
            <p:style>
              <a:lnRef idx="2">
                <a:schemeClr val="accent1">
                  <a:shade val="15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pt-BR"/>
              </a:p>
            </p:txBody>
          </p:sp>
          <p:pic>
            <p:nvPicPr>
              <p:cNvPr id="16" name="Imagem 15">
                <a:extLst>
                  <a:ext uri="{FF2B5EF4-FFF2-40B4-BE49-F238E27FC236}">
                    <a16:creationId xmlns:a16="http://schemas.microsoft.com/office/drawing/2014/main" id="{F4ADAD91-8DEC-5190-3BE4-7D4ED3FB2CB3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5"/>
              <a:srcRect t="2255"/>
              <a:stretch>
                <a:fillRect/>
              </a:stretch>
            </p:blipFill>
            <p:spPr>
              <a:xfrm>
                <a:off x="4910294" y="1416818"/>
                <a:ext cx="2193890" cy="4536048"/>
              </a:xfrm>
              <a:prstGeom prst="rect">
                <a:avLst/>
              </a:prstGeom>
            </p:spPr>
          </p:pic>
        </p:grpSp>
        <p:pic>
          <p:nvPicPr>
            <p:cNvPr id="17" name="Picture 5">
              <a:extLst>
                <a:ext uri="{FF2B5EF4-FFF2-40B4-BE49-F238E27FC236}">
                  <a16:creationId xmlns:a16="http://schemas.microsoft.com/office/drawing/2014/main" id="{5420C15F-5DBF-10B8-EABA-5B41DA85AAE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4518705" y="962724"/>
              <a:ext cx="2970258" cy="5392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3556006370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F0989C-54D4-4E4E-8E0A-32068DB271A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477;p29">
            <a:extLst>
              <a:ext uri="{FF2B5EF4-FFF2-40B4-BE49-F238E27FC236}">
                <a16:creationId xmlns:a16="http://schemas.microsoft.com/office/drawing/2014/main" id="{F2D949E4-D5AF-A388-DA7D-AEC231135AE7}"/>
              </a:ext>
            </a:extLst>
          </p:cNvPr>
          <p:cNvSpPr/>
          <p:nvPr/>
        </p:nvSpPr>
        <p:spPr>
          <a:xfrm>
            <a:off x="0" y="383302"/>
            <a:ext cx="80400" cy="40200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9" name="Google Shape;478;p29">
            <a:extLst>
              <a:ext uri="{FF2B5EF4-FFF2-40B4-BE49-F238E27FC236}">
                <a16:creationId xmlns:a16="http://schemas.microsoft.com/office/drawing/2014/main" id="{20C17134-46CA-91D1-82E6-4042E34CCB11}"/>
              </a:ext>
            </a:extLst>
          </p:cNvPr>
          <p:cNvSpPr txBox="1"/>
          <p:nvPr/>
        </p:nvSpPr>
        <p:spPr>
          <a:xfrm>
            <a:off x="292560" y="284050"/>
            <a:ext cx="5898227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lvl="0" defTabSz="685800">
              <a:defRPr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</a:rPr>
              <a:t>Estrutura RPA</a:t>
            </a:r>
          </a:p>
        </p:txBody>
      </p:sp>
      <p:pic>
        <p:nvPicPr>
          <p:cNvPr id="4" name="Picture 4" descr="Foto do perfil de Tiago S S Andrade">
            <a:extLst>
              <a:ext uri="{FF2B5EF4-FFF2-40B4-BE49-F238E27FC236}">
                <a16:creationId xmlns:a16="http://schemas.microsoft.com/office/drawing/2014/main" id="{D9067938-D824-5B37-1E00-D5D83DC9FCF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205" y="2757067"/>
            <a:ext cx="900000" cy="900000"/>
          </a:xfrm>
          <a:prstGeom prst="flowChartConnector">
            <a:avLst/>
          </a:prstGeom>
          <a:noFill/>
          <a:ln w="19050">
            <a:solidFill>
              <a:srgbClr val="FF5C35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6" name="CaixaDeTexto 55">
            <a:extLst>
              <a:ext uri="{FF2B5EF4-FFF2-40B4-BE49-F238E27FC236}">
                <a16:creationId xmlns:a16="http://schemas.microsoft.com/office/drawing/2014/main" id="{5A7CA2E1-DA4A-A255-B169-EE3C638947D5}"/>
              </a:ext>
            </a:extLst>
          </p:cNvPr>
          <p:cNvSpPr txBox="1"/>
          <p:nvPr/>
        </p:nvSpPr>
        <p:spPr>
          <a:xfrm>
            <a:off x="500618" y="2084691"/>
            <a:ext cx="1385437" cy="58477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ea typeface="Noto sans sc regular"/>
                <a:cs typeface="Arial" panose="020B0604020202020204" pitchFamily="34" charset="0"/>
              </a:rPr>
              <a:t>Supervisor do </a:t>
            </a:r>
            <a:r>
              <a:rPr kumimoji="0" lang="pt-BR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ea typeface="Noto sans sc regular"/>
                <a:cs typeface="Arial" panose="020B0604020202020204" pitchFamily="34" charset="0"/>
              </a:rPr>
              <a:t>CoE</a:t>
            </a:r>
            <a:r>
              <a:rPr kumimoji="0" lang="pt-BR" sz="1600" b="1" i="0" u="none" strike="noStrike" kern="1200" cap="none" spc="0" normalizeH="0" baseline="0" noProof="0" dirty="0">
                <a:ln>
                  <a:noFill/>
                </a:ln>
                <a:solidFill>
                  <a:srgbClr val="FF5C35"/>
                </a:solidFill>
                <a:effectLst/>
                <a:uLnTx/>
                <a:uFillTx/>
                <a:latin typeface="Arial" panose="020B0604020202020204" pitchFamily="34" charset="0"/>
                <a:ea typeface="Noto sans sc regular"/>
                <a:cs typeface="Arial" panose="020B0604020202020204" pitchFamily="34" charset="0"/>
              </a:rPr>
              <a:t> RPA</a:t>
            </a:r>
            <a:endParaRPr kumimoji="0" lang="pt-BR" sz="1600" b="1" i="0" u="none" strike="noStrike" kern="1200" cap="none" spc="0" normalizeH="0" baseline="0" noProof="0" dirty="0">
              <a:ln>
                <a:noFill/>
              </a:ln>
              <a:solidFill>
                <a:srgbClr val="FF5C35"/>
              </a:solidFill>
              <a:effectLst/>
              <a:uLnTx/>
              <a:uFillTx/>
              <a:latin typeface="Arial" panose="020B0604020202020204" pitchFamily="34" charset="0"/>
              <a:ea typeface="Noto sans sc regular" panose="020B0604020202020204" charset="-128"/>
              <a:cs typeface="Arial" panose="020B0604020202020204" pitchFamily="34" charset="0"/>
            </a:endParaRPr>
          </a:p>
        </p:txBody>
      </p:sp>
      <p:pic>
        <p:nvPicPr>
          <p:cNvPr id="57" name="Imagem 56">
            <a:extLst>
              <a:ext uri="{FF2B5EF4-FFF2-40B4-BE49-F238E27FC236}">
                <a16:creationId xmlns:a16="http://schemas.microsoft.com/office/drawing/2014/main" id="{161CA4A3-5833-85DE-47F5-E0DD14E9E06A}"/>
              </a:ext>
            </a:extLst>
          </p:cNvPr>
          <p:cNvPicPr>
            <a:picLocks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816" b="10816"/>
          <a:stretch/>
        </p:blipFill>
        <p:spPr>
          <a:xfrm>
            <a:off x="3229660" y="5276402"/>
            <a:ext cx="720000" cy="720000"/>
          </a:xfrm>
          <a:prstGeom prst="ellipse">
            <a:avLst/>
          </a:prstGeom>
          <a:ln w="19050" cap="rnd">
            <a:solidFill>
              <a:srgbClr val="FF5C3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58" name="CaixaDeTexto 57">
            <a:extLst>
              <a:ext uri="{FF2B5EF4-FFF2-40B4-BE49-F238E27FC236}">
                <a16:creationId xmlns:a16="http://schemas.microsoft.com/office/drawing/2014/main" id="{4F26A53B-6579-26A0-9DBC-8E6CA29952C4}"/>
              </a:ext>
            </a:extLst>
          </p:cNvPr>
          <p:cNvSpPr txBox="1">
            <a:spLocks/>
          </p:cNvSpPr>
          <p:nvPr/>
        </p:nvSpPr>
        <p:spPr>
          <a:xfrm>
            <a:off x="3144573" y="2158652"/>
            <a:ext cx="845343" cy="27699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Barbara</a:t>
            </a:r>
          </a:p>
        </p:txBody>
      </p:sp>
      <p:cxnSp>
        <p:nvCxnSpPr>
          <p:cNvPr id="59" name="Conector: Angulado 58">
            <a:extLst>
              <a:ext uri="{FF2B5EF4-FFF2-40B4-BE49-F238E27FC236}">
                <a16:creationId xmlns:a16="http://schemas.microsoft.com/office/drawing/2014/main" id="{DED3D5C1-9FDA-AA37-BD8A-783A42C8E3E8}"/>
              </a:ext>
            </a:extLst>
          </p:cNvPr>
          <p:cNvCxnSpPr>
            <a:cxnSpLocks/>
          </p:cNvCxnSpPr>
          <p:nvPr/>
        </p:nvCxnSpPr>
        <p:spPr>
          <a:xfrm rot="5400000" flipH="1" flipV="1">
            <a:off x="950241" y="1850190"/>
            <a:ext cx="2040240" cy="673513"/>
          </a:xfrm>
          <a:prstGeom prst="bentConnector3">
            <a:avLst>
              <a:gd name="adj1" fmla="val 464"/>
            </a:avLst>
          </a:prstGeom>
          <a:ln>
            <a:solidFill>
              <a:srgbClr val="FF5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ector: Angulado 59">
            <a:extLst>
              <a:ext uri="{FF2B5EF4-FFF2-40B4-BE49-F238E27FC236}">
                <a16:creationId xmlns:a16="http://schemas.microsoft.com/office/drawing/2014/main" id="{6604E949-B837-33E2-7FAC-1E2775C02C89}"/>
              </a:ext>
            </a:extLst>
          </p:cNvPr>
          <p:cNvCxnSpPr>
            <a:cxnSpLocks/>
            <a:stCxn id="4" idx="6"/>
          </p:cNvCxnSpPr>
          <p:nvPr/>
        </p:nvCxnSpPr>
        <p:spPr>
          <a:xfrm>
            <a:off x="1611205" y="3207067"/>
            <a:ext cx="695913" cy="1724728"/>
          </a:xfrm>
          <a:prstGeom prst="bentConnector2">
            <a:avLst/>
          </a:prstGeom>
          <a:ln>
            <a:solidFill>
              <a:srgbClr val="FF5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61" name="Imagem 60">
            <a:extLst>
              <a:ext uri="{FF2B5EF4-FFF2-40B4-BE49-F238E27FC236}">
                <a16:creationId xmlns:a16="http://schemas.microsoft.com/office/drawing/2014/main" id="{E335869E-5E7B-3BB0-9535-35A56DEF14A6}"/>
              </a:ext>
            </a:extLst>
          </p:cNvPr>
          <p:cNvPicPr>
            <a:picLocks/>
          </p:cNvPicPr>
          <p:nvPr/>
        </p:nvPicPr>
        <p:blipFill>
          <a:blip r:embed="rId5"/>
          <a:stretch>
            <a:fillRect/>
          </a:stretch>
        </p:blipFill>
        <p:spPr>
          <a:xfrm>
            <a:off x="3217658" y="1444124"/>
            <a:ext cx="720000" cy="720000"/>
          </a:xfrm>
          <a:prstGeom prst="ellipse">
            <a:avLst/>
          </a:prstGeom>
          <a:ln w="19050" cap="rnd">
            <a:solidFill>
              <a:srgbClr val="FF5C3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62" name="CaixaDeTexto 61">
            <a:extLst>
              <a:ext uri="{FF2B5EF4-FFF2-40B4-BE49-F238E27FC236}">
                <a16:creationId xmlns:a16="http://schemas.microsoft.com/office/drawing/2014/main" id="{E429EC09-12DA-1686-7BFE-B72D10DE4FB2}"/>
              </a:ext>
            </a:extLst>
          </p:cNvPr>
          <p:cNvSpPr txBox="1"/>
          <p:nvPr/>
        </p:nvSpPr>
        <p:spPr>
          <a:xfrm>
            <a:off x="2659241" y="2895888"/>
            <a:ext cx="1924653" cy="338554"/>
          </a:xfrm>
          <a:prstGeom prst="rect">
            <a:avLst/>
          </a:prstGeom>
          <a:noFill/>
          <a:ln>
            <a:solidFill>
              <a:srgbClr val="FF5C3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Noto sans sc regular" panose="020B0604020202020204"/>
                <a:cs typeface="Arial" panose="020B0604020202020204" pitchFamily="34" charset="0"/>
              </a:rPr>
              <a:t>Projetos</a:t>
            </a:r>
          </a:p>
        </p:txBody>
      </p:sp>
      <p:sp>
        <p:nvSpPr>
          <p:cNvPr id="63" name="CaixaDeTexto 62">
            <a:extLst>
              <a:ext uri="{FF2B5EF4-FFF2-40B4-BE49-F238E27FC236}">
                <a16:creationId xmlns:a16="http://schemas.microsoft.com/office/drawing/2014/main" id="{0E38181C-99DD-248C-68F9-546F2B21AEF0}"/>
              </a:ext>
            </a:extLst>
          </p:cNvPr>
          <p:cNvSpPr txBox="1"/>
          <p:nvPr/>
        </p:nvSpPr>
        <p:spPr>
          <a:xfrm>
            <a:off x="2655245" y="4762517"/>
            <a:ext cx="1924653" cy="338554"/>
          </a:xfrm>
          <a:prstGeom prst="rect">
            <a:avLst/>
          </a:prstGeom>
          <a:noFill/>
          <a:ln>
            <a:solidFill>
              <a:srgbClr val="FF5C3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Noto sans sc regular" panose="020B0604020202020204"/>
                <a:cs typeface="Arial" panose="020B0604020202020204" pitchFamily="34" charset="0"/>
              </a:rPr>
              <a:t>Operações</a:t>
            </a:r>
          </a:p>
        </p:txBody>
      </p:sp>
      <p:sp>
        <p:nvSpPr>
          <p:cNvPr id="64" name="Elipse 63">
            <a:extLst>
              <a:ext uri="{FF2B5EF4-FFF2-40B4-BE49-F238E27FC236}">
                <a16:creationId xmlns:a16="http://schemas.microsoft.com/office/drawing/2014/main" id="{077636FA-75FC-C214-6AFD-FAAC45D649E5}"/>
              </a:ext>
            </a:extLst>
          </p:cNvPr>
          <p:cNvSpPr/>
          <p:nvPr/>
        </p:nvSpPr>
        <p:spPr>
          <a:xfrm>
            <a:off x="5544491" y="5280113"/>
            <a:ext cx="720000" cy="720000"/>
          </a:xfrm>
          <a:prstGeom prst="ellipse">
            <a:avLst/>
          </a:prstGeom>
          <a:blipFill dpi="0"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>
            <a:solidFill>
              <a:srgbClr val="F6AE9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5" name="CaixaDeTexto 64">
            <a:extLst>
              <a:ext uri="{FF2B5EF4-FFF2-40B4-BE49-F238E27FC236}">
                <a16:creationId xmlns:a16="http://schemas.microsoft.com/office/drawing/2014/main" id="{239AB102-15CF-3C0D-67AE-191852389B30}"/>
              </a:ext>
            </a:extLst>
          </p:cNvPr>
          <p:cNvSpPr txBox="1">
            <a:spLocks/>
          </p:cNvSpPr>
          <p:nvPr/>
        </p:nvSpPr>
        <p:spPr>
          <a:xfrm>
            <a:off x="3021085" y="4299008"/>
            <a:ext cx="108000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Lucas Marta</a:t>
            </a:r>
          </a:p>
        </p:txBody>
      </p:sp>
      <p:sp>
        <p:nvSpPr>
          <p:cNvPr id="66" name="CaixaDeTexto 65">
            <a:extLst>
              <a:ext uri="{FF2B5EF4-FFF2-40B4-BE49-F238E27FC236}">
                <a16:creationId xmlns:a16="http://schemas.microsoft.com/office/drawing/2014/main" id="{7EBAEEA4-DD21-49F5-4A2E-5181C174AB87}"/>
              </a:ext>
            </a:extLst>
          </p:cNvPr>
          <p:cNvSpPr txBox="1">
            <a:spLocks/>
          </p:cNvSpPr>
          <p:nvPr/>
        </p:nvSpPr>
        <p:spPr>
          <a:xfrm>
            <a:off x="2853901" y="3235659"/>
            <a:ext cx="1473445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Scrum Master</a:t>
            </a:r>
          </a:p>
        </p:txBody>
      </p:sp>
      <p:grpSp>
        <p:nvGrpSpPr>
          <p:cNvPr id="67" name="Agrupar 66">
            <a:extLst>
              <a:ext uri="{FF2B5EF4-FFF2-40B4-BE49-F238E27FC236}">
                <a16:creationId xmlns:a16="http://schemas.microsoft.com/office/drawing/2014/main" id="{21C20AE4-55BD-C897-4937-D08E96EE6378}"/>
              </a:ext>
            </a:extLst>
          </p:cNvPr>
          <p:cNvGrpSpPr/>
          <p:nvPr/>
        </p:nvGrpSpPr>
        <p:grpSpPr>
          <a:xfrm>
            <a:off x="5162584" y="3525256"/>
            <a:ext cx="1080000" cy="1179773"/>
            <a:chOff x="4791225" y="3188363"/>
            <a:chExt cx="1080000" cy="1179773"/>
          </a:xfrm>
        </p:grpSpPr>
        <p:sp>
          <p:nvSpPr>
            <p:cNvPr id="68" name="CaixaDeTexto 67">
              <a:extLst>
                <a:ext uri="{FF2B5EF4-FFF2-40B4-BE49-F238E27FC236}">
                  <a16:creationId xmlns:a16="http://schemas.microsoft.com/office/drawing/2014/main" id="{B299F92E-CC9F-513F-9D1A-FEE230C2F25D}"/>
                </a:ext>
              </a:extLst>
            </p:cNvPr>
            <p:cNvSpPr txBox="1">
              <a:spLocks/>
            </p:cNvSpPr>
            <p:nvPr/>
          </p:nvSpPr>
          <p:spPr>
            <a:xfrm>
              <a:off x="4791225" y="3906471"/>
              <a:ext cx="1080000" cy="461665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Lucas Martini</a:t>
              </a:r>
            </a:p>
          </p:txBody>
        </p:sp>
        <p:pic>
          <p:nvPicPr>
            <p:cNvPr id="69" name="Picture 7">
              <a:extLst>
                <a:ext uri="{FF2B5EF4-FFF2-40B4-BE49-F238E27FC236}">
                  <a16:creationId xmlns:a16="http://schemas.microsoft.com/office/drawing/2014/main" id="{7E962B87-B4B6-A7F3-C983-DC0125BA4D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971225" y="3188363"/>
              <a:ext cx="720000" cy="720000"/>
            </a:xfrm>
            <a:prstGeom prst="flowChartConnector">
              <a:avLst/>
            </a:prstGeom>
            <a:noFill/>
            <a:ln w="19050">
              <a:solidFill>
                <a:srgbClr val="F6AE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0" name="Agrupar 69">
            <a:extLst>
              <a:ext uri="{FF2B5EF4-FFF2-40B4-BE49-F238E27FC236}">
                <a16:creationId xmlns:a16="http://schemas.microsoft.com/office/drawing/2014/main" id="{6A37B529-AB8F-966F-A235-FFF7B3BC0937}"/>
              </a:ext>
            </a:extLst>
          </p:cNvPr>
          <p:cNvGrpSpPr/>
          <p:nvPr/>
        </p:nvGrpSpPr>
        <p:grpSpPr>
          <a:xfrm>
            <a:off x="6159578" y="3534781"/>
            <a:ext cx="1080000" cy="995107"/>
            <a:chOff x="6007294" y="3188363"/>
            <a:chExt cx="1080000" cy="995107"/>
          </a:xfrm>
        </p:grpSpPr>
        <p:sp>
          <p:nvSpPr>
            <p:cNvPr id="71" name="CaixaDeTexto 70">
              <a:extLst>
                <a:ext uri="{FF2B5EF4-FFF2-40B4-BE49-F238E27FC236}">
                  <a16:creationId xmlns:a16="http://schemas.microsoft.com/office/drawing/2014/main" id="{335EE897-DA6B-3DD2-B202-522A2CE2D5CD}"/>
                </a:ext>
              </a:extLst>
            </p:cNvPr>
            <p:cNvSpPr txBox="1">
              <a:spLocks/>
            </p:cNvSpPr>
            <p:nvPr/>
          </p:nvSpPr>
          <p:spPr>
            <a:xfrm>
              <a:off x="6007294" y="3906471"/>
              <a:ext cx="1080000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Thais</a:t>
              </a:r>
            </a:p>
          </p:txBody>
        </p:sp>
        <p:pic>
          <p:nvPicPr>
            <p:cNvPr id="72" name="Picture 4">
              <a:extLst>
                <a:ext uri="{FF2B5EF4-FFF2-40B4-BE49-F238E27FC236}">
                  <a16:creationId xmlns:a16="http://schemas.microsoft.com/office/drawing/2014/main" id="{7920342B-7DF8-2D16-48F1-83E4668A36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87294" y="3188363"/>
              <a:ext cx="720000" cy="720000"/>
            </a:xfrm>
            <a:prstGeom prst="flowChartConnector">
              <a:avLst/>
            </a:prstGeom>
            <a:noFill/>
            <a:ln w="19050">
              <a:solidFill>
                <a:srgbClr val="F6AE99"/>
              </a:solidFill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73" name="Agrupar 72">
            <a:extLst>
              <a:ext uri="{FF2B5EF4-FFF2-40B4-BE49-F238E27FC236}">
                <a16:creationId xmlns:a16="http://schemas.microsoft.com/office/drawing/2014/main" id="{FB52E7E6-A279-A316-94D1-5C2FBCCC0942}"/>
              </a:ext>
            </a:extLst>
          </p:cNvPr>
          <p:cNvGrpSpPr/>
          <p:nvPr/>
        </p:nvGrpSpPr>
        <p:grpSpPr>
          <a:xfrm>
            <a:off x="7115214" y="3500449"/>
            <a:ext cx="1080000" cy="1010389"/>
            <a:chOff x="7248680" y="3173081"/>
            <a:chExt cx="1080000" cy="1010389"/>
          </a:xfrm>
        </p:grpSpPr>
        <p:sp>
          <p:nvSpPr>
            <p:cNvPr id="74" name="CaixaDeTexto 73">
              <a:extLst>
                <a:ext uri="{FF2B5EF4-FFF2-40B4-BE49-F238E27FC236}">
                  <a16:creationId xmlns:a16="http://schemas.microsoft.com/office/drawing/2014/main" id="{F183D5DC-F525-9CE3-99A0-5B1A665CAA9D}"/>
                </a:ext>
              </a:extLst>
            </p:cNvPr>
            <p:cNvSpPr txBox="1">
              <a:spLocks/>
            </p:cNvSpPr>
            <p:nvPr/>
          </p:nvSpPr>
          <p:spPr>
            <a:xfrm>
              <a:off x="7248680" y="3906471"/>
              <a:ext cx="1080000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Graziela</a:t>
              </a:r>
            </a:p>
          </p:txBody>
        </p:sp>
        <p:pic>
          <p:nvPicPr>
            <p:cNvPr id="75" name="Imagem 74">
              <a:extLst>
                <a:ext uri="{FF2B5EF4-FFF2-40B4-BE49-F238E27FC236}">
                  <a16:creationId xmlns:a16="http://schemas.microsoft.com/office/drawing/2014/main" id="{B6717351-9FFE-CDC5-D750-15DB369EAFC8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10921" b="10921"/>
            <a:stretch/>
          </p:blipFill>
          <p:spPr>
            <a:xfrm>
              <a:off x="7428680" y="3173081"/>
              <a:ext cx="720000" cy="730686"/>
            </a:xfrm>
            <a:prstGeom prst="flowChartConnector">
              <a:avLst/>
            </a:prstGeom>
            <a:noFill/>
            <a:ln w="19050">
              <a:solidFill>
                <a:srgbClr val="F6AE99"/>
              </a:solidFill>
            </a:ln>
          </p:spPr>
        </p:pic>
      </p:grpSp>
      <p:sp>
        <p:nvSpPr>
          <p:cNvPr id="76" name="Colchete Direito 75">
            <a:extLst>
              <a:ext uri="{FF2B5EF4-FFF2-40B4-BE49-F238E27FC236}">
                <a16:creationId xmlns:a16="http://schemas.microsoft.com/office/drawing/2014/main" id="{4B41FE77-A439-375D-8220-CA8A44094A8A}"/>
              </a:ext>
            </a:extLst>
          </p:cNvPr>
          <p:cNvSpPr/>
          <p:nvPr/>
        </p:nvSpPr>
        <p:spPr>
          <a:xfrm rot="16200000">
            <a:off x="7989553" y="493203"/>
            <a:ext cx="148298" cy="5903576"/>
          </a:xfrm>
          <a:prstGeom prst="rightBracket">
            <a:avLst/>
          </a:prstGeom>
          <a:ln>
            <a:solidFill>
              <a:srgbClr val="F6AE9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7" name="CaixaDeTexto 76">
            <a:extLst>
              <a:ext uri="{FF2B5EF4-FFF2-40B4-BE49-F238E27FC236}">
                <a16:creationId xmlns:a16="http://schemas.microsoft.com/office/drawing/2014/main" id="{E2A7DB5C-B11B-EDF3-99EA-D47F6B0C9D82}"/>
              </a:ext>
            </a:extLst>
          </p:cNvPr>
          <p:cNvSpPr txBox="1">
            <a:spLocks/>
          </p:cNvSpPr>
          <p:nvPr/>
        </p:nvSpPr>
        <p:spPr>
          <a:xfrm>
            <a:off x="7255032" y="3044791"/>
            <a:ext cx="147240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Terceiros</a:t>
            </a:r>
          </a:p>
        </p:txBody>
      </p:sp>
      <p:sp>
        <p:nvSpPr>
          <p:cNvPr id="78" name="Colchete Direito 77">
            <a:extLst>
              <a:ext uri="{FF2B5EF4-FFF2-40B4-BE49-F238E27FC236}">
                <a16:creationId xmlns:a16="http://schemas.microsoft.com/office/drawing/2014/main" id="{CB65A778-37B3-1F4A-2001-CAAC6ABF0BAA}"/>
              </a:ext>
            </a:extLst>
          </p:cNvPr>
          <p:cNvSpPr/>
          <p:nvPr/>
        </p:nvSpPr>
        <p:spPr>
          <a:xfrm rot="16200000">
            <a:off x="6370021" y="3858271"/>
            <a:ext cx="144000" cy="2664000"/>
          </a:xfrm>
          <a:prstGeom prst="rightBracket">
            <a:avLst/>
          </a:prstGeom>
          <a:ln>
            <a:solidFill>
              <a:srgbClr val="F6AE99"/>
            </a:solidFill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800" b="0" i="0" u="none" strike="noStrike" kern="1200" cap="none" spc="0" normalizeH="0" baseline="0" noProof="0">
              <a:ln>
                <a:noFill/>
              </a:ln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9" name="CaixaDeTexto 78">
            <a:extLst>
              <a:ext uri="{FF2B5EF4-FFF2-40B4-BE49-F238E27FC236}">
                <a16:creationId xmlns:a16="http://schemas.microsoft.com/office/drawing/2014/main" id="{59A77B61-008E-29CF-8F33-519FF3DC06B0}"/>
              </a:ext>
            </a:extLst>
          </p:cNvPr>
          <p:cNvSpPr txBox="1">
            <a:spLocks/>
          </p:cNvSpPr>
          <p:nvPr/>
        </p:nvSpPr>
        <p:spPr>
          <a:xfrm>
            <a:off x="5687690" y="4825631"/>
            <a:ext cx="1472400" cy="33855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algn="ctr"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Terceiros</a:t>
            </a:r>
          </a:p>
        </p:txBody>
      </p:sp>
      <p:sp>
        <p:nvSpPr>
          <p:cNvPr id="80" name="Elipse 79">
            <a:extLst>
              <a:ext uri="{FF2B5EF4-FFF2-40B4-BE49-F238E27FC236}">
                <a16:creationId xmlns:a16="http://schemas.microsoft.com/office/drawing/2014/main" id="{EA96FFF2-778F-6CB6-6AA1-ED13EF01EC77}"/>
              </a:ext>
            </a:extLst>
          </p:cNvPr>
          <p:cNvSpPr/>
          <p:nvPr/>
        </p:nvSpPr>
        <p:spPr>
          <a:xfrm>
            <a:off x="3201085" y="3530942"/>
            <a:ext cx="720000" cy="720000"/>
          </a:xfrm>
          <a:prstGeom prst="ellipse">
            <a:avLst/>
          </a:prstGeom>
          <a:blipFill dpi="0"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a:blipFill>
          <a:ln w="19050" cap="rnd">
            <a:solidFill>
              <a:srgbClr val="FF5C35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pt-BR" sz="1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81" name="Agrupar 80">
            <a:extLst>
              <a:ext uri="{FF2B5EF4-FFF2-40B4-BE49-F238E27FC236}">
                <a16:creationId xmlns:a16="http://schemas.microsoft.com/office/drawing/2014/main" id="{1EC7B555-031C-1D47-9A7C-085608821C1F}"/>
              </a:ext>
            </a:extLst>
          </p:cNvPr>
          <p:cNvGrpSpPr/>
          <p:nvPr/>
        </p:nvGrpSpPr>
        <p:grpSpPr>
          <a:xfrm>
            <a:off x="8152568" y="3487156"/>
            <a:ext cx="861117" cy="1016201"/>
            <a:chOff x="8495584" y="3188363"/>
            <a:chExt cx="861117" cy="1016201"/>
          </a:xfrm>
        </p:grpSpPr>
        <p:sp>
          <p:nvSpPr>
            <p:cNvPr id="82" name="CaixaDeTexto 81">
              <a:extLst>
                <a:ext uri="{FF2B5EF4-FFF2-40B4-BE49-F238E27FC236}">
                  <a16:creationId xmlns:a16="http://schemas.microsoft.com/office/drawing/2014/main" id="{14462E88-340C-E6CE-23A5-CCC88F3B9D73}"/>
                </a:ext>
              </a:extLst>
            </p:cNvPr>
            <p:cNvSpPr txBox="1">
              <a:spLocks/>
            </p:cNvSpPr>
            <p:nvPr/>
          </p:nvSpPr>
          <p:spPr>
            <a:xfrm>
              <a:off x="8495584" y="3927565"/>
              <a:ext cx="861117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Matheus</a:t>
              </a:r>
              <a:endParaRPr kumimoji="0" lang="pt-B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3" name="Elipse 82">
              <a:extLst>
                <a:ext uri="{FF2B5EF4-FFF2-40B4-BE49-F238E27FC236}">
                  <a16:creationId xmlns:a16="http://schemas.microsoft.com/office/drawing/2014/main" id="{82B9A999-E990-1356-0D4E-5925031E6663}"/>
                </a:ext>
              </a:extLst>
            </p:cNvPr>
            <p:cNvSpPr/>
            <p:nvPr/>
          </p:nvSpPr>
          <p:spPr>
            <a:xfrm>
              <a:off x="8566142" y="3188363"/>
              <a:ext cx="720000" cy="720000"/>
            </a:xfrm>
            <a:prstGeom prst="ellipse">
              <a:avLst/>
            </a:prstGeom>
            <a:blipFill dpi="0" rotWithShape="1">
              <a:blip r:embed="rId1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6AE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grpSp>
        <p:nvGrpSpPr>
          <p:cNvPr id="84" name="Agrupar 83">
            <a:extLst>
              <a:ext uri="{FF2B5EF4-FFF2-40B4-BE49-F238E27FC236}">
                <a16:creationId xmlns:a16="http://schemas.microsoft.com/office/drawing/2014/main" id="{54C89E81-2846-E13C-0C5A-0CFAB75739B2}"/>
              </a:ext>
            </a:extLst>
          </p:cNvPr>
          <p:cNvGrpSpPr/>
          <p:nvPr/>
        </p:nvGrpSpPr>
        <p:grpSpPr>
          <a:xfrm>
            <a:off x="9995421" y="3487156"/>
            <a:ext cx="907413" cy="995107"/>
            <a:chOff x="10824212" y="3188363"/>
            <a:chExt cx="907413" cy="995107"/>
          </a:xfrm>
        </p:grpSpPr>
        <p:sp>
          <p:nvSpPr>
            <p:cNvPr id="85" name="CaixaDeTexto 84">
              <a:extLst>
                <a:ext uri="{FF2B5EF4-FFF2-40B4-BE49-F238E27FC236}">
                  <a16:creationId xmlns:a16="http://schemas.microsoft.com/office/drawing/2014/main" id="{E5E8F9AB-297E-D609-4476-1F3D052C0312}"/>
                </a:ext>
              </a:extLst>
            </p:cNvPr>
            <p:cNvSpPr txBox="1">
              <a:spLocks/>
            </p:cNvSpPr>
            <p:nvPr/>
          </p:nvSpPr>
          <p:spPr>
            <a:xfrm>
              <a:off x="10824212" y="3906471"/>
              <a:ext cx="907413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Giovanna</a:t>
              </a:r>
              <a:endParaRPr kumimoji="0" lang="pt-B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86" name="Elipse 85">
              <a:extLst>
                <a:ext uri="{FF2B5EF4-FFF2-40B4-BE49-F238E27FC236}">
                  <a16:creationId xmlns:a16="http://schemas.microsoft.com/office/drawing/2014/main" id="{C17C5B15-2BA7-2390-C0A8-7D0DA0A68461}"/>
                </a:ext>
              </a:extLst>
            </p:cNvPr>
            <p:cNvSpPr/>
            <p:nvPr/>
          </p:nvSpPr>
          <p:spPr>
            <a:xfrm>
              <a:off x="10917918" y="3188363"/>
              <a:ext cx="720000" cy="720000"/>
            </a:xfrm>
            <a:prstGeom prst="ellipse">
              <a:avLst/>
            </a:prstGeom>
            <a:blipFill dpi="0" rotWithShape="1">
              <a:blip r:embed="rId12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6AE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7" name="Imagem 86">
            <a:extLst>
              <a:ext uri="{FF2B5EF4-FFF2-40B4-BE49-F238E27FC236}">
                <a16:creationId xmlns:a16="http://schemas.microsoft.com/office/drawing/2014/main" id="{086A47BD-37CC-D7B1-3E2B-41BF9521A713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 t="8040" b="33783"/>
          <a:stretch>
            <a:fillRect/>
          </a:stretch>
        </p:blipFill>
        <p:spPr>
          <a:xfrm>
            <a:off x="6659201" y="5280113"/>
            <a:ext cx="718340" cy="720000"/>
          </a:xfrm>
          <a:prstGeom prst="ellipse">
            <a:avLst/>
          </a:prstGeom>
          <a:ln w="19050" cap="rnd">
            <a:solidFill>
              <a:srgbClr val="F6AE99"/>
            </a:solidFill>
          </a:ln>
          <a:effectLst>
            <a:outerShdw blurRad="381000" dist="292100" dir="5400000" sx="-80000" sy="-18000" rotWithShape="0">
              <a:srgbClr val="000000">
                <a:alpha val="22000"/>
              </a:srgb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sp>
        <p:nvSpPr>
          <p:cNvPr id="88" name="CaixaDeTexto 87">
            <a:extLst>
              <a:ext uri="{FF2B5EF4-FFF2-40B4-BE49-F238E27FC236}">
                <a16:creationId xmlns:a16="http://schemas.microsoft.com/office/drawing/2014/main" id="{96AF76B0-9D52-0EE1-B20C-4F7EA979DECB}"/>
              </a:ext>
            </a:extLst>
          </p:cNvPr>
          <p:cNvSpPr txBox="1"/>
          <p:nvPr/>
        </p:nvSpPr>
        <p:spPr>
          <a:xfrm>
            <a:off x="2672988" y="997548"/>
            <a:ext cx="1928431" cy="340319"/>
          </a:xfrm>
          <a:prstGeom prst="rect">
            <a:avLst/>
          </a:prstGeom>
          <a:noFill/>
          <a:ln>
            <a:solidFill>
              <a:srgbClr val="FF5C35"/>
            </a:solidFill>
          </a:ln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6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ea typeface="Noto sans sc regular" panose="020B0604020202020204"/>
                <a:cs typeface="Arial" panose="020B0604020202020204" pitchFamily="34" charset="0"/>
              </a:rPr>
              <a:t>Governança</a:t>
            </a:r>
          </a:p>
        </p:txBody>
      </p:sp>
      <p:grpSp>
        <p:nvGrpSpPr>
          <p:cNvPr id="89" name="Agrupar 88">
            <a:extLst>
              <a:ext uri="{FF2B5EF4-FFF2-40B4-BE49-F238E27FC236}">
                <a16:creationId xmlns:a16="http://schemas.microsoft.com/office/drawing/2014/main" id="{2A1E4633-2AB7-8FEC-E122-D5CF1D210BA4}"/>
              </a:ext>
            </a:extLst>
          </p:cNvPr>
          <p:cNvGrpSpPr/>
          <p:nvPr/>
        </p:nvGrpSpPr>
        <p:grpSpPr>
          <a:xfrm>
            <a:off x="9062382" y="3487156"/>
            <a:ext cx="907413" cy="995107"/>
            <a:chOff x="9805448" y="3188363"/>
            <a:chExt cx="907413" cy="995107"/>
          </a:xfrm>
        </p:grpSpPr>
        <p:sp>
          <p:nvSpPr>
            <p:cNvPr id="90" name="Elipse 89">
              <a:extLst>
                <a:ext uri="{FF2B5EF4-FFF2-40B4-BE49-F238E27FC236}">
                  <a16:creationId xmlns:a16="http://schemas.microsoft.com/office/drawing/2014/main" id="{121C015C-2D0D-4D1D-3D3A-ACEA3BF84C8D}"/>
                </a:ext>
              </a:extLst>
            </p:cNvPr>
            <p:cNvSpPr/>
            <p:nvPr/>
          </p:nvSpPr>
          <p:spPr>
            <a:xfrm>
              <a:off x="9899154" y="3188363"/>
              <a:ext cx="720000" cy="720000"/>
            </a:xfrm>
            <a:prstGeom prst="ellipse">
              <a:avLst/>
            </a:prstGeom>
            <a:blipFill dpi="0" rotWithShape="1">
              <a:blip r:embed="rId1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a:blipFill>
            <a:ln>
              <a:solidFill>
                <a:srgbClr val="F6AE99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pt-BR" sz="1200" b="0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91" name="CaixaDeTexto 90">
              <a:extLst>
                <a:ext uri="{FF2B5EF4-FFF2-40B4-BE49-F238E27FC236}">
                  <a16:creationId xmlns:a16="http://schemas.microsoft.com/office/drawing/2014/main" id="{274A946D-0606-5F75-18E6-9B758DA910A4}"/>
                </a:ext>
              </a:extLst>
            </p:cNvPr>
            <p:cNvSpPr txBox="1">
              <a:spLocks/>
            </p:cNvSpPr>
            <p:nvPr/>
          </p:nvSpPr>
          <p:spPr>
            <a:xfrm>
              <a:off x="9805448" y="3906471"/>
              <a:ext cx="907413" cy="276999"/>
            </a:xfrm>
            <a:prstGeom prst="rect">
              <a:avLst/>
            </a:prstGeom>
            <a:noFill/>
          </p:spPr>
          <p:txBody>
            <a:bodyPr wrap="square" lIns="91440" tIns="45720" rIns="91440" bIns="45720" rtlCol="0" anchor="t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pt-BR" sz="1200" b="0" i="0" u="none" strike="noStrike" kern="1200" cap="none" spc="0" normalizeH="0" baseline="0" noProof="0">
                  <a:ln>
                    <a:noFill/>
                  </a:ln>
                  <a:effectLst/>
                  <a:uLnTx/>
                  <a:uFillTx/>
                  <a:latin typeface="Arial" panose="020B0604020202020204" pitchFamily="34" charset="0"/>
                  <a:cs typeface="Arial" panose="020B0604020202020204" pitchFamily="34" charset="0"/>
                </a:rPr>
                <a:t>Nelson</a:t>
              </a:r>
            </a:p>
          </p:txBody>
        </p:sp>
      </p:grpSp>
      <p:sp>
        <p:nvSpPr>
          <p:cNvPr id="92" name="CaixaDeTexto 91">
            <a:extLst>
              <a:ext uri="{FF2B5EF4-FFF2-40B4-BE49-F238E27FC236}">
                <a16:creationId xmlns:a16="http://schemas.microsoft.com/office/drawing/2014/main" id="{9178E937-79D9-841E-FE09-F5D57F74EC6B}"/>
              </a:ext>
            </a:extLst>
          </p:cNvPr>
          <p:cNvSpPr txBox="1">
            <a:spLocks/>
          </p:cNvSpPr>
          <p:nvPr/>
        </p:nvSpPr>
        <p:spPr>
          <a:xfrm>
            <a:off x="3017708" y="6033233"/>
            <a:ext cx="1080000" cy="276999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Lucas Dias</a:t>
            </a:r>
          </a:p>
        </p:txBody>
      </p:sp>
      <p:cxnSp>
        <p:nvCxnSpPr>
          <p:cNvPr id="93" name="Conector reto 92">
            <a:extLst>
              <a:ext uri="{FF2B5EF4-FFF2-40B4-BE49-F238E27FC236}">
                <a16:creationId xmlns:a16="http://schemas.microsoft.com/office/drawing/2014/main" id="{41231F65-2196-A093-A55E-758E126702F6}"/>
              </a:ext>
            </a:extLst>
          </p:cNvPr>
          <p:cNvCxnSpPr>
            <a:cxnSpLocks/>
            <a:endCxn id="88" idx="1"/>
          </p:cNvCxnSpPr>
          <p:nvPr/>
        </p:nvCxnSpPr>
        <p:spPr>
          <a:xfrm>
            <a:off x="2298445" y="1166826"/>
            <a:ext cx="374543" cy="882"/>
          </a:xfrm>
          <a:prstGeom prst="line">
            <a:avLst/>
          </a:prstGeom>
          <a:ln>
            <a:solidFill>
              <a:srgbClr val="FF5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4" name="Conector reto 93">
            <a:extLst>
              <a:ext uri="{FF2B5EF4-FFF2-40B4-BE49-F238E27FC236}">
                <a16:creationId xmlns:a16="http://schemas.microsoft.com/office/drawing/2014/main" id="{670387BF-14A4-62CD-ECE5-AF628A335BA6}"/>
              </a:ext>
            </a:extLst>
          </p:cNvPr>
          <p:cNvCxnSpPr/>
          <p:nvPr/>
        </p:nvCxnSpPr>
        <p:spPr>
          <a:xfrm>
            <a:off x="2280702" y="3198006"/>
            <a:ext cx="374544" cy="0"/>
          </a:xfrm>
          <a:prstGeom prst="line">
            <a:avLst/>
          </a:prstGeom>
          <a:ln>
            <a:solidFill>
              <a:srgbClr val="FF5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5" name="Conector reto 94">
            <a:extLst>
              <a:ext uri="{FF2B5EF4-FFF2-40B4-BE49-F238E27FC236}">
                <a16:creationId xmlns:a16="http://schemas.microsoft.com/office/drawing/2014/main" id="{D7044F99-C419-72B7-DD1C-39FCFCDFB4C3}"/>
              </a:ext>
            </a:extLst>
          </p:cNvPr>
          <p:cNvCxnSpPr/>
          <p:nvPr/>
        </p:nvCxnSpPr>
        <p:spPr>
          <a:xfrm>
            <a:off x="2271298" y="4923244"/>
            <a:ext cx="374544" cy="0"/>
          </a:xfrm>
          <a:prstGeom prst="line">
            <a:avLst/>
          </a:prstGeom>
          <a:ln>
            <a:solidFill>
              <a:srgbClr val="FF5C35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6" name="CaixaDeTexto 95">
            <a:extLst>
              <a:ext uri="{FF2B5EF4-FFF2-40B4-BE49-F238E27FC236}">
                <a16:creationId xmlns:a16="http://schemas.microsoft.com/office/drawing/2014/main" id="{D60FFDF1-00BC-1254-2C7C-85DE0607F2BC}"/>
              </a:ext>
            </a:extLst>
          </p:cNvPr>
          <p:cNvSpPr txBox="1">
            <a:spLocks/>
          </p:cNvSpPr>
          <p:nvPr/>
        </p:nvSpPr>
        <p:spPr>
          <a:xfrm>
            <a:off x="5324027" y="6035370"/>
            <a:ext cx="10800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César</a:t>
            </a:r>
          </a:p>
        </p:txBody>
      </p:sp>
      <p:sp>
        <p:nvSpPr>
          <p:cNvPr id="97" name="CaixaDeTexto 96">
            <a:extLst>
              <a:ext uri="{FF2B5EF4-FFF2-40B4-BE49-F238E27FC236}">
                <a16:creationId xmlns:a16="http://schemas.microsoft.com/office/drawing/2014/main" id="{34ACA5B9-AB72-F107-BA84-EB9A458BED3D}"/>
              </a:ext>
            </a:extLst>
          </p:cNvPr>
          <p:cNvSpPr txBox="1">
            <a:spLocks/>
          </p:cNvSpPr>
          <p:nvPr/>
        </p:nvSpPr>
        <p:spPr>
          <a:xfrm>
            <a:off x="6478371" y="6033774"/>
            <a:ext cx="1080000" cy="276999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Vinicius</a:t>
            </a:r>
          </a:p>
        </p:txBody>
      </p:sp>
      <p:sp>
        <p:nvSpPr>
          <p:cNvPr id="98" name="CaixaDeTexto 97">
            <a:extLst>
              <a:ext uri="{FF2B5EF4-FFF2-40B4-BE49-F238E27FC236}">
                <a16:creationId xmlns:a16="http://schemas.microsoft.com/office/drawing/2014/main" id="{7B073593-39A4-6491-B8BE-4C0D20B7188C}"/>
              </a:ext>
            </a:extLst>
          </p:cNvPr>
          <p:cNvSpPr txBox="1">
            <a:spLocks/>
          </p:cNvSpPr>
          <p:nvPr/>
        </p:nvSpPr>
        <p:spPr>
          <a:xfrm>
            <a:off x="619642" y="3697495"/>
            <a:ext cx="1080000" cy="461665"/>
          </a:xfrm>
          <a:prstGeom prst="rect">
            <a:avLst/>
          </a:prstGeom>
          <a:noFill/>
          <a:ln>
            <a:noFill/>
          </a:ln>
        </p:spPr>
        <p:txBody>
          <a:bodyPr wrap="square" lIns="91440" tIns="45720" rIns="91440" bIns="4572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t-BR" sz="1200" b="0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Tiago Andrade</a:t>
            </a:r>
          </a:p>
        </p:txBody>
      </p:sp>
      <p:pic>
        <p:nvPicPr>
          <p:cNvPr id="99" name="Graphic 4">
            <a:extLst>
              <a:ext uri="{FF2B5EF4-FFF2-40B4-BE49-F238E27FC236}">
                <a16:creationId xmlns:a16="http://schemas.microsoft.com/office/drawing/2014/main" id="{1E9B313F-4137-7B58-5555-C82DB0A112EC}"/>
              </a:ext>
            </a:extLst>
          </p:cNvPr>
          <p:cNvPicPr>
            <a:picLocks noChangeAspect="1"/>
          </p:cNvPicPr>
          <p:nvPr/>
        </p:nvPicPr>
        <p:blipFill rotWithShape="1">
          <a:blip r:embed="rId15">
            <a:extLst>
              <a:ext uri="{96DAC541-7B7A-43D3-8B79-37D633B846F1}">
                <asvg:svgBlip xmlns:asvg="http://schemas.microsoft.com/office/drawing/2016/SVG/main" r:embed="rId16"/>
              </a:ext>
            </a:extLst>
          </a:blip>
          <a:srcRect l="20905" b="20462"/>
          <a:stretch/>
        </p:blipFill>
        <p:spPr>
          <a:xfrm rot="10800000" flipV="1">
            <a:off x="9438501" y="4097078"/>
            <a:ext cx="2753499" cy="27609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265894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013B589-8DF8-1E92-D1BD-3FB0CC1C910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477;p29">
            <a:extLst>
              <a:ext uri="{FF2B5EF4-FFF2-40B4-BE49-F238E27FC236}">
                <a16:creationId xmlns:a16="http://schemas.microsoft.com/office/drawing/2014/main" id="{B912D4ED-8EEF-9CDA-3520-A1382DE2D1A2}"/>
              </a:ext>
            </a:extLst>
          </p:cNvPr>
          <p:cNvSpPr/>
          <p:nvPr/>
        </p:nvSpPr>
        <p:spPr>
          <a:xfrm>
            <a:off x="0" y="383302"/>
            <a:ext cx="80400" cy="402000"/>
          </a:xfrm>
          <a:prstGeom prst="rect">
            <a:avLst/>
          </a:prstGeom>
          <a:solidFill>
            <a:srgbClr val="FF5C3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3" name="Google Shape;478;p29">
            <a:extLst>
              <a:ext uri="{FF2B5EF4-FFF2-40B4-BE49-F238E27FC236}">
                <a16:creationId xmlns:a16="http://schemas.microsoft.com/office/drawing/2014/main" id="{1C627F0D-ED2C-87F1-4FCF-1647C7F5D490}"/>
              </a:ext>
            </a:extLst>
          </p:cNvPr>
          <p:cNvSpPr txBox="1"/>
          <p:nvPr/>
        </p:nvSpPr>
        <p:spPr>
          <a:xfrm>
            <a:off x="292560" y="284050"/>
            <a:ext cx="6888825" cy="555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defTabSz="914214">
              <a:lnSpc>
                <a:spcPct val="90000"/>
              </a:lnSpc>
              <a:buClr>
                <a:prstClr val="black"/>
              </a:buClr>
              <a:buSzPts val="3600"/>
              <a:defRPr/>
            </a:pPr>
            <a:r>
              <a:rPr lang="pt-BR" sz="2800" b="1" dirty="0">
                <a:latin typeface="Arial" panose="020B0604020202020204" pitchFamily="34" charset="0"/>
                <a:cs typeface="Arial" panose="020B0604020202020204" pitchFamily="34" charset="0"/>
                <a:sym typeface="Montserrat Black"/>
              </a:rPr>
              <a:t>Demandas entregues por diretoria</a:t>
            </a: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1C51F89-3072-F065-14C2-3F1A5A19A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7030" y="1705250"/>
            <a:ext cx="10291489" cy="4104536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8826488"/>
      </p:ext>
    </p:extLst>
  </p:cSld>
  <p:clrMapOvr>
    <a:masterClrMapping/>
  </p:clrMapOvr>
  <p:transition>
    <p:fade/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Panfleto para Pequenas Empresas 8.5 x 11">
  <a:themeElements>
    <a:clrScheme name="Escala de Cinza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Custom 18">
      <a:majorFont>
        <a:latin typeface="Franklin Gothic Book"/>
        <a:ea typeface=""/>
        <a:cs typeface=""/>
      </a:majorFont>
      <a:minorFont>
        <a:latin typeface="Microsoft Sans Serif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_30450454_TF03896029" id="{10057358-CFA7-459C-8818-0D3B542B8DA4}" vid="{85B94BC4-E172-4CF6-BFD0-0AC2935D067E}"/>
    </a:ext>
  </a:extLst>
</a:theme>
</file>

<file path=ppt/theme/theme4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D3FF647B1F4FB34FA80AA9A428603965" ma:contentTypeVersion="18" ma:contentTypeDescription="Criar um novo documento." ma:contentTypeScope="" ma:versionID="b542740aba068e6108aa39f8a3d21ec7">
  <xsd:schema xmlns:xsd="http://www.w3.org/2001/XMLSchema" xmlns:xs="http://www.w3.org/2001/XMLSchema" xmlns:p="http://schemas.microsoft.com/office/2006/metadata/properties" xmlns:ns2="5cab64d7-b004-49de-9992-cbeced70b61e" xmlns:ns3="e6007367-0ff3-4b09-b0e7-fbc787ebcf4d" targetNamespace="http://schemas.microsoft.com/office/2006/metadata/properties" ma:root="true" ma:fieldsID="c06d8d5c064a896f60e25074a668bc2e" ns2:_="" ns3:_="">
    <xsd:import namespace="5cab64d7-b004-49de-9992-cbeced70b61e"/>
    <xsd:import namespace="e6007367-0ff3-4b09-b0e7-fbc787ebcf4d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LengthInSeconds" minOccurs="0"/>
                <xsd:element ref="ns2:MediaServiceAutoTag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  <xsd:element ref="ns3:SharedWithUsers" minOccurs="0"/>
                <xsd:element ref="ns3:SharedWithDetails" minOccurs="0"/>
                <xsd:element ref="ns2:_Flow_SignoffStatus" minOccurs="0"/>
                <xsd:element ref="ns2:MediaServiceObjectDetectorVersions" minOccurs="0"/>
                <xsd:element ref="ns2:MediaServiceSearchProperties" minOccurs="0"/>
                <xsd:element ref="ns2:Hor_x00e1_riodainclus_x00e3_o" minOccurs="0"/>
                <xsd:element ref="ns2:MediaServiceBilling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5cab64d7-b004-49de-9992-cbeced70b61e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LengthInSeconds" ma:index="11" nillable="true" ma:displayName="MediaLengthInSeconds" ma:hidden="true" ma:internalName="MediaLengthInSeconds" ma:readOnly="true">
      <xsd:simpleType>
        <xsd:restriction base="dms:Unknown"/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Etiquetas de Imagem" ma:readOnly="false" ma:fieldId="{5cf76f15-5ced-4ddc-b409-7134ff3c332f}" ma:taxonomyMulti="true" ma:sspId="71f1459a-16d9-426d-9077-e5bf00f78b32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  <xsd:element name="_Flow_SignoffStatus" ma:index="21" nillable="true" ma:displayName="Estado da aprovação" ma:internalName="Estado_x0020_da_x0020_aprova_x00e7__x00e3_o">
      <xsd:simpleType>
        <xsd:restriction base="dms:Text"/>
      </xsd:simpleType>
    </xsd:element>
    <xsd:element name="MediaServiceObjectDetectorVersions" ma:index="22" nillable="true" ma:displayName="MediaServiceObjectDetectorVersions" ma:hidden="true" ma:indexed="true" ma:internalName="MediaServiceObjectDetectorVersions" ma:readOnly="true">
      <xsd:simpleType>
        <xsd:restriction base="dms:Text"/>
      </xsd:simpleType>
    </xsd:element>
    <xsd:element name="MediaServiceSearchProperties" ma:index="23" nillable="true" ma:displayName="MediaServiceSearchProperties" ma:hidden="true" ma:internalName="MediaServiceSearchProperties" ma:readOnly="true">
      <xsd:simpleType>
        <xsd:restriction base="dms:Note"/>
      </xsd:simpleType>
    </xsd:element>
    <xsd:element name="Hor_x00e1_riodainclus_x00e3_o" ma:index="24" nillable="true" ma:displayName="Horário da inclusão" ma:format="DateTime" ma:internalName="Hor_x00e1_riodainclus_x00e3_o">
      <xsd:simpleType>
        <xsd:restriction base="dms:DateTime"/>
      </xsd:simpleType>
    </xsd:element>
    <xsd:element name="MediaServiceBillingMetadata" ma:index="25" nillable="true" ma:displayName="MediaServiceBillingMetadata" ma:hidden="true" ma:internalName="MediaServiceBillingMetadata" ma:readOnly="true">
      <xsd:simpleType>
        <xsd:restriction base="dms:Not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e6007367-0ff3-4b09-b0e7-fbc787ebcf4d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b5a3f2ba-fd6e-4ef6-a646-6f27d77ed8df}" ma:internalName="TaxCatchAll" ma:showField="CatchAllData" ma:web="e6007367-0ff3-4b09-b0e7-fbc787ebcf4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  <xsd:element name="SharedWithUsers" ma:index="19" nillable="true" ma:displayName="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20" nillable="true" ma:displayName="Detalhes de Partilhado Com" ma:internalName="SharedWithDetail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TaxCatchAll xmlns="e6007367-0ff3-4b09-b0e7-fbc787ebcf4d" xsi:nil="true"/>
    <lcf76f155ced4ddcb4097134ff3c332f xmlns="5cab64d7-b004-49de-9992-cbeced70b61e">
      <Terms xmlns="http://schemas.microsoft.com/office/infopath/2007/PartnerControls"/>
    </lcf76f155ced4ddcb4097134ff3c332f>
    <_Flow_SignoffStatus xmlns="5cab64d7-b004-49de-9992-cbeced70b61e" xsi:nil="true"/>
    <Hor_x00e1_riodainclus_x00e3_o xmlns="5cab64d7-b004-49de-9992-cbeced70b61e" xsi:nil="true"/>
  </documentManagement>
</p:properties>
</file>

<file path=customXml/itemProps1.xml><?xml version="1.0" encoding="utf-8"?>
<ds:datastoreItem xmlns:ds="http://schemas.openxmlformats.org/officeDocument/2006/customXml" ds:itemID="{D397562F-97BA-40EA-9D24-FCD26133A5AB}">
  <ds:schemaRefs>
    <ds:schemaRef ds:uri="5cab64d7-b004-49de-9992-cbeced70b61e"/>
    <ds:schemaRef ds:uri="e6007367-0ff3-4b09-b0e7-fbc787ebcf4d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customXml/itemProps2.xml><?xml version="1.0" encoding="utf-8"?>
<ds:datastoreItem xmlns:ds="http://schemas.openxmlformats.org/officeDocument/2006/customXml" ds:itemID="{5BF81DB0-65F2-454A-8B6C-5C6DB7E5A919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1EAF73EF-D16C-43C5-A8E4-8DAE98223F23}">
  <ds:schemaRefs>
    <ds:schemaRef ds:uri="http://purl.org/dc/dcmitype/"/>
    <ds:schemaRef ds:uri="http://schemas.microsoft.com/office/infopath/2007/PartnerControls"/>
    <ds:schemaRef ds:uri="http://purl.org/dc/elements/1.1/"/>
    <ds:schemaRef ds:uri="http://purl.org/dc/terms/"/>
    <ds:schemaRef ds:uri="5cab64d7-b004-49de-9992-cbeced70b61e"/>
    <ds:schemaRef ds:uri="e6007367-0ff3-4b09-b0e7-fbc787ebcf4d"/>
    <ds:schemaRef ds:uri="http://schemas.microsoft.com/office/2006/documentManagement/types"/>
    <ds:schemaRef ds:uri="http://schemas.openxmlformats.org/package/2006/metadata/core-properties"/>
    <ds:schemaRef ds:uri="http://schemas.microsoft.com/office/2006/metadata/properties"/>
    <ds:schemaRef ds:uri="http://www.w3.org/XML/1998/namespace"/>
  </ds:schemaRefs>
</ds:datastoreItem>
</file>

<file path=docMetadata/LabelInfo.xml><?xml version="1.0" encoding="utf-8"?>
<clbl:labelList xmlns:clbl="http://schemas.microsoft.com/office/2020/mipLabelMetadata">
  <clbl:label id="{902b0a57-c738-4869-98e5-79431239168f}" enabled="1" method="Standard" siteId="{6e68e6a6-4d6b-4505-9622-fddaf8cfc755}" removed="0"/>
</clbl:labelList>
</file>

<file path=docProps/app.xml><?xml version="1.0" encoding="utf-8"?>
<Properties xmlns="http://schemas.openxmlformats.org/officeDocument/2006/extended-properties" xmlns:vt="http://schemas.openxmlformats.org/officeDocument/2006/docPropsVTypes">
  <TotalTime>369</TotalTime>
  <Words>1649</Words>
  <Application>Microsoft Office PowerPoint</Application>
  <PresentationFormat>Widescreen</PresentationFormat>
  <Paragraphs>244</Paragraphs>
  <Slides>14</Slides>
  <Notes>14</Notes>
  <HiddenSlides>0</HiddenSlides>
  <MMClips>0</MMClips>
  <ScaleCrop>false</ScaleCrop>
  <HeadingPairs>
    <vt:vector size="6" baseType="variant">
      <vt:variant>
        <vt:lpstr>Fontes usadas</vt:lpstr>
      </vt:variant>
      <vt:variant>
        <vt:i4>8</vt:i4>
      </vt:variant>
      <vt:variant>
        <vt:lpstr>Tema</vt:lpstr>
      </vt:variant>
      <vt:variant>
        <vt:i4>3</vt:i4>
      </vt:variant>
      <vt:variant>
        <vt:lpstr>Títulos de slides</vt:lpstr>
      </vt:variant>
      <vt:variant>
        <vt:i4>14</vt:i4>
      </vt:variant>
    </vt:vector>
  </HeadingPairs>
  <TitlesOfParts>
    <vt:vector size="25" baseType="lpstr">
      <vt:lpstr>Arial</vt:lpstr>
      <vt:lpstr>Arial </vt:lpstr>
      <vt:lpstr>Arial Black</vt:lpstr>
      <vt:lpstr>Calibri</vt:lpstr>
      <vt:lpstr>Calibri Light</vt:lpstr>
      <vt:lpstr>Franklin Gothic Book</vt:lpstr>
      <vt:lpstr>Microsoft Sans Serif</vt:lpstr>
      <vt:lpstr>Wingdings 2</vt:lpstr>
      <vt:lpstr>Tema do Office</vt:lpstr>
      <vt:lpstr>1_Office Theme</vt:lpstr>
      <vt:lpstr>Panfleto para Pequenas Empresas 8.5 x 11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Lucas Vinicius Dias</dc:creator>
  <cp:lastModifiedBy>Rodolpho Rodrigues Luiz</cp:lastModifiedBy>
  <cp:revision>3</cp:revision>
  <dcterms:created xsi:type="dcterms:W3CDTF">2025-07-02T18:17:03Z</dcterms:created>
  <dcterms:modified xsi:type="dcterms:W3CDTF">2025-07-14T19:43:56Z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MSIP_Label_92444c4c-8bf2-41f2-9034-db3445275fd9_Enabled">
    <vt:lpwstr>true</vt:lpwstr>
  </property>
  <property fmtid="{D5CDD505-2E9C-101B-9397-08002B2CF9AE}" pid="3" name="MSIP_Label_92444c4c-8bf2-41f2-9034-db3445275fd9_SetDate">
    <vt:lpwstr>2025-07-02T18:18:13Z</vt:lpwstr>
  </property>
  <property fmtid="{D5CDD505-2E9C-101B-9397-08002B2CF9AE}" pid="4" name="MSIP_Label_92444c4c-8bf2-41f2-9034-db3445275fd9_Method">
    <vt:lpwstr>Standard</vt:lpwstr>
  </property>
  <property fmtid="{D5CDD505-2E9C-101B-9397-08002B2CF9AE}" pid="5" name="MSIP_Label_92444c4c-8bf2-41f2-9034-db3445275fd9_Name">
    <vt:lpwstr>Public</vt:lpwstr>
  </property>
  <property fmtid="{D5CDD505-2E9C-101B-9397-08002B2CF9AE}" pid="6" name="MSIP_Label_92444c4c-8bf2-41f2-9034-db3445275fd9_SiteId">
    <vt:lpwstr>8a4791e4-1c14-4feb-b017-c020d95331dd</vt:lpwstr>
  </property>
  <property fmtid="{D5CDD505-2E9C-101B-9397-08002B2CF9AE}" pid="7" name="MSIP_Label_92444c4c-8bf2-41f2-9034-db3445275fd9_ActionId">
    <vt:lpwstr>f11d7619-1a39-448c-8b92-a15034f12292</vt:lpwstr>
  </property>
  <property fmtid="{D5CDD505-2E9C-101B-9397-08002B2CF9AE}" pid="8" name="MSIP_Label_92444c4c-8bf2-41f2-9034-db3445275fd9_ContentBits">
    <vt:lpwstr>0</vt:lpwstr>
  </property>
  <property fmtid="{D5CDD505-2E9C-101B-9397-08002B2CF9AE}" pid="9" name="ContentTypeId">
    <vt:lpwstr>0x010100D3FF647B1F4FB34FA80AA9A428603965</vt:lpwstr>
  </property>
  <property fmtid="{D5CDD505-2E9C-101B-9397-08002B2CF9AE}" pid="10" name="MediaServiceImageTags">
    <vt:lpwstr/>
  </property>
  <property fmtid="{D5CDD505-2E9C-101B-9397-08002B2CF9AE}" pid="11" name="ClassificationContentMarkingFooterLocations">
    <vt:lpwstr>Tema do Office:8\Office Theme:8\1_Office Theme:8\1_Tema do Office:8\Panfleto para Pequenas Empresas 8.5 x 11:3</vt:lpwstr>
  </property>
  <property fmtid="{D5CDD505-2E9C-101B-9397-08002B2CF9AE}" pid="12" name="ClassificationContentMarkingFooterText">
    <vt:lpwstr>Confidencial</vt:lpwstr>
  </property>
</Properties>
</file>