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Inter Medium" panose="020B0604020202020204" charset="0"/>
      <p:regular r:id="rId34"/>
      <p:bold r:id="rId35"/>
      <p:italic r:id="rId36"/>
      <p:boldItalic r:id="rId37"/>
    </p:embeddedFont>
    <p:embeddedFont>
      <p:font typeface="Inter SemiBold" panose="020B0604020202020204" charset="0"/>
      <p:regular r:id="rId38"/>
      <p:bold r:id="rId39"/>
      <p:italic r:id="rId40"/>
      <p:boldItalic r:id="rId41"/>
    </p:embeddedFont>
    <p:embeddedFont>
      <p:font typeface="Liberation Serif" panose="020B0604020202020204" charset="0"/>
      <p:regular r:id="rId42"/>
      <p:bold r:id="rId43"/>
      <p:italic r:id="rId44"/>
      <p:boldItalic r:id="rId45"/>
    </p:embeddedFont>
    <p:embeddedFont>
      <p:font typeface="Rajdhani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z Manuel Per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DE85A-5DFB-123C-C1AC-FCCE7E9338E6}" v="13" dt="2025-07-14T22:05:21.113"/>
    <p1510:client id="{BD61DFF8-D3CD-74E4-7741-0A9F4C34F214}" v="118" dt="2025-07-14T22:01:4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z Manuel Motta Perez" userId="b8bbe8bbc82c8523" providerId="Windows Live" clId="Web-{BD61DFF8-D3CD-74E4-7741-0A9F4C34F214}"/>
    <pc:docChg chg="modSld">
      <pc:chgData name="Tomaz Manuel Motta Perez" userId="b8bbe8bbc82c8523" providerId="Windows Live" clId="Web-{BD61DFF8-D3CD-74E4-7741-0A9F4C34F214}" dt="2025-07-14T22:01:47.564" v="80" actId="20577"/>
      <pc:docMkLst>
        <pc:docMk/>
      </pc:docMkLst>
      <pc:sldChg chg="modSp">
        <pc:chgData name="Tomaz Manuel Motta Perez" userId="b8bbe8bbc82c8523" providerId="Windows Live" clId="Web-{BD61DFF8-D3CD-74E4-7741-0A9F4C34F214}" dt="2025-07-14T21:58:35.853" v="8" actId="20577"/>
        <pc:sldMkLst>
          <pc:docMk/>
          <pc:sldMk cId="0" sldId="256"/>
        </pc:sldMkLst>
        <pc:spChg chg="mod">
          <ac:chgData name="Tomaz Manuel Motta Perez" userId="b8bbe8bbc82c8523" providerId="Windows Live" clId="Web-{BD61DFF8-D3CD-74E4-7741-0A9F4C34F214}" dt="2025-07-14T21:58:35.853" v="8" actId="20577"/>
          <ac:spMkLst>
            <pc:docMk/>
            <pc:sldMk cId="0" sldId="256"/>
            <ac:spMk id="55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8:13.696" v="1" actId="20577"/>
        <pc:sldMkLst>
          <pc:docMk/>
          <pc:sldMk cId="0" sldId="257"/>
        </pc:sldMkLst>
        <pc:spChg chg="mod">
          <ac:chgData name="Tomaz Manuel Motta Perez" userId="b8bbe8bbc82c8523" providerId="Windows Live" clId="Web-{BD61DFF8-D3CD-74E4-7741-0A9F4C34F214}" dt="2025-07-14T21:58:13.696" v="1" actId="20577"/>
          <ac:spMkLst>
            <pc:docMk/>
            <pc:sldMk cId="0" sldId="257"/>
            <ac:spMk id="64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8:44.369" v="10" actId="20577"/>
        <pc:sldMkLst>
          <pc:docMk/>
          <pc:sldMk cId="0" sldId="258"/>
        </pc:sldMkLst>
        <pc:spChg chg="mod">
          <ac:chgData name="Tomaz Manuel Motta Perez" userId="b8bbe8bbc82c8523" providerId="Windows Live" clId="Web-{BD61DFF8-D3CD-74E4-7741-0A9F4C34F214}" dt="2025-07-14T21:58:44.369" v="10" actId="20577"/>
          <ac:spMkLst>
            <pc:docMk/>
            <pc:sldMk cId="0" sldId="258"/>
            <ac:spMk id="71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8:50.291" v="12" actId="20577"/>
        <pc:sldMkLst>
          <pc:docMk/>
          <pc:sldMk cId="0" sldId="259"/>
        </pc:sldMkLst>
        <pc:spChg chg="mod">
          <ac:chgData name="Tomaz Manuel Motta Perez" userId="b8bbe8bbc82c8523" providerId="Windows Live" clId="Web-{BD61DFF8-D3CD-74E4-7741-0A9F4C34F214}" dt="2025-07-14T21:58:50.291" v="12" actId="20577"/>
          <ac:spMkLst>
            <pc:docMk/>
            <pc:sldMk cId="0" sldId="259"/>
            <ac:spMk id="79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8:56.432" v="14" actId="20577"/>
        <pc:sldMkLst>
          <pc:docMk/>
          <pc:sldMk cId="0" sldId="260"/>
        </pc:sldMkLst>
        <pc:spChg chg="mod">
          <ac:chgData name="Tomaz Manuel Motta Perez" userId="b8bbe8bbc82c8523" providerId="Windows Live" clId="Web-{BD61DFF8-D3CD-74E4-7741-0A9F4C34F214}" dt="2025-07-14T21:58:56.432" v="14" actId="20577"/>
          <ac:spMkLst>
            <pc:docMk/>
            <pc:sldMk cId="0" sldId="260"/>
            <ac:spMk id="87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04.260" v="16" actId="20577"/>
        <pc:sldMkLst>
          <pc:docMk/>
          <pc:sldMk cId="0" sldId="261"/>
        </pc:sldMkLst>
        <pc:spChg chg="mod">
          <ac:chgData name="Tomaz Manuel Motta Perez" userId="b8bbe8bbc82c8523" providerId="Windows Live" clId="Web-{BD61DFF8-D3CD-74E4-7741-0A9F4C34F214}" dt="2025-07-14T21:59:04.260" v="16" actId="20577"/>
          <ac:spMkLst>
            <pc:docMk/>
            <pc:sldMk cId="0" sldId="261"/>
            <ac:spMk id="95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10.495" v="18" actId="20577"/>
        <pc:sldMkLst>
          <pc:docMk/>
          <pc:sldMk cId="0" sldId="262"/>
        </pc:sldMkLst>
        <pc:spChg chg="mod">
          <ac:chgData name="Tomaz Manuel Motta Perez" userId="b8bbe8bbc82c8523" providerId="Windows Live" clId="Web-{BD61DFF8-D3CD-74E4-7741-0A9F4C34F214}" dt="2025-07-14T21:59:10.495" v="18" actId="20577"/>
          <ac:spMkLst>
            <pc:docMk/>
            <pc:sldMk cId="0" sldId="262"/>
            <ac:spMk id="105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16.870" v="20" actId="20577"/>
        <pc:sldMkLst>
          <pc:docMk/>
          <pc:sldMk cId="0" sldId="263"/>
        </pc:sldMkLst>
        <pc:spChg chg="mod">
          <ac:chgData name="Tomaz Manuel Motta Perez" userId="b8bbe8bbc82c8523" providerId="Windows Live" clId="Web-{BD61DFF8-D3CD-74E4-7741-0A9F4C34F214}" dt="2025-07-14T21:59:16.870" v="20" actId="20577"/>
          <ac:spMkLst>
            <pc:docMk/>
            <pc:sldMk cId="0" sldId="263"/>
            <ac:spMk id="112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21.636" v="22" actId="20577"/>
        <pc:sldMkLst>
          <pc:docMk/>
          <pc:sldMk cId="0" sldId="264"/>
        </pc:sldMkLst>
        <pc:spChg chg="mod">
          <ac:chgData name="Tomaz Manuel Motta Perez" userId="b8bbe8bbc82c8523" providerId="Windows Live" clId="Web-{BD61DFF8-D3CD-74E4-7741-0A9F4C34F214}" dt="2025-07-14T21:59:21.636" v="22" actId="20577"/>
          <ac:spMkLst>
            <pc:docMk/>
            <pc:sldMk cId="0" sldId="264"/>
            <ac:spMk id="127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27.964" v="24" actId="20577"/>
        <pc:sldMkLst>
          <pc:docMk/>
          <pc:sldMk cId="0" sldId="265"/>
        </pc:sldMkLst>
        <pc:spChg chg="mod">
          <ac:chgData name="Tomaz Manuel Motta Perez" userId="b8bbe8bbc82c8523" providerId="Windows Live" clId="Web-{BD61DFF8-D3CD-74E4-7741-0A9F4C34F214}" dt="2025-07-14T21:59:27.964" v="24" actId="20577"/>
          <ac:spMkLst>
            <pc:docMk/>
            <pc:sldMk cId="0" sldId="265"/>
            <ac:spMk id="134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33.714" v="26" actId="20577"/>
        <pc:sldMkLst>
          <pc:docMk/>
          <pc:sldMk cId="0" sldId="266"/>
        </pc:sldMkLst>
        <pc:spChg chg="mod">
          <ac:chgData name="Tomaz Manuel Motta Perez" userId="b8bbe8bbc82c8523" providerId="Windows Live" clId="Web-{BD61DFF8-D3CD-74E4-7741-0A9F4C34F214}" dt="2025-07-14T21:59:33.714" v="26" actId="20577"/>
          <ac:spMkLst>
            <pc:docMk/>
            <pc:sldMk cId="0" sldId="266"/>
            <ac:spMk id="153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38.183" v="28" actId="20577"/>
        <pc:sldMkLst>
          <pc:docMk/>
          <pc:sldMk cId="0" sldId="267"/>
        </pc:sldMkLst>
        <pc:spChg chg="mod">
          <ac:chgData name="Tomaz Manuel Motta Perez" userId="b8bbe8bbc82c8523" providerId="Windows Live" clId="Web-{BD61DFF8-D3CD-74E4-7741-0A9F4C34F214}" dt="2025-07-14T21:59:38.183" v="28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1:59:46.309" v="32" actId="20577"/>
        <pc:sldMkLst>
          <pc:docMk/>
          <pc:sldMk cId="0" sldId="268"/>
        </pc:sldMkLst>
        <pc:spChg chg="mod">
          <ac:chgData name="Tomaz Manuel Motta Perez" userId="b8bbe8bbc82c8523" providerId="Windows Live" clId="Web-{BD61DFF8-D3CD-74E4-7741-0A9F4C34F214}" dt="2025-07-14T21:59:46.309" v="32" actId="20577"/>
          <ac:spMkLst>
            <pc:docMk/>
            <pc:sldMk cId="0" sldId="268"/>
            <ac:spMk id="177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1:59:42.730" v="30" actId="20577"/>
          <ac:spMkLst>
            <pc:docMk/>
            <pc:sldMk cId="0" sldId="268"/>
            <ac:spMk id="180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0:42.905" v="59" actId="20577"/>
        <pc:sldMkLst>
          <pc:docMk/>
          <pc:sldMk cId="0" sldId="269"/>
        </pc:sldMkLst>
        <pc:spChg chg="mod">
          <ac:chgData name="Tomaz Manuel Motta Perez" userId="b8bbe8bbc82c8523" providerId="Windows Live" clId="Web-{BD61DFF8-D3CD-74E4-7741-0A9F4C34F214}" dt="2025-07-14T21:59:51.903" v="34" actId="20577"/>
          <ac:spMkLst>
            <pc:docMk/>
            <pc:sldMk cId="0" sldId="269"/>
            <ac:spMk id="187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2:00:42.905" v="59" actId="20577"/>
          <ac:spMkLst>
            <pc:docMk/>
            <pc:sldMk cId="0" sldId="269"/>
            <ac:spMk id="190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0:47.264" v="62" actId="20577"/>
        <pc:sldMkLst>
          <pc:docMk/>
          <pc:sldMk cId="0" sldId="270"/>
        </pc:sldMkLst>
        <pc:spChg chg="mod">
          <ac:chgData name="Tomaz Manuel Motta Perez" userId="b8bbe8bbc82c8523" providerId="Windows Live" clId="Web-{BD61DFF8-D3CD-74E4-7741-0A9F4C34F214}" dt="2025-07-14T21:59:58.262" v="36" actId="20577"/>
          <ac:spMkLst>
            <pc:docMk/>
            <pc:sldMk cId="0" sldId="270"/>
            <ac:spMk id="197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2:00:47.264" v="62" actId="20577"/>
          <ac:spMkLst>
            <pc:docMk/>
            <pc:sldMk cId="0" sldId="270"/>
            <ac:spMk id="200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0:49.905" v="64" actId="20577"/>
        <pc:sldMkLst>
          <pc:docMk/>
          <pc:sldMk cId="0" sldId="271"/>
        </pc:sldMkLst>
        <pc:spChg chg="mod">
          <ac:chgData name="Tomaz Manuel Motta Perez" userId="b8bbe8bbc82c8523" providerId="Windows Live" clId="Web-{BD61DFF8-D3CD-74E4-7741-0A9F4C34F214}" dt="2025-07-14T22:00:03.716" v="39" actId="20577"/>
          <ac:spMkLst>
            <pc:docMk/>
            <pc:sldMk cId="0" sldId="271"/>
            <ac:spMk id="207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2:00:49.905" v="64" actId="20577"/>
          <ac:spMkLst>
            <pc:docMk/>
            <pc:sldMk cId="0" sldId="271"/>
            <ac:spMk id="210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0:57.968" v="65" actId="14100"/>
        <pc:sldMkLst>
          <pc:docMk/>
          <pc:sldMk cId="0" sldId="272"/>
        </pc:sldMkLst>
        <pc:spChg chg="mod">
          <ac:chgData name="Tomaz Manuel Motta Perez" userId="b8bbe8bbc82c8523" providerId="Windows Live" clId="Web-{BD61DFF8-D3CD-74E4-7741-0A9F4C34F214}" dt="2025-07-14T22:00:08.591" v="42" actId="20577"/>
          <ac:spMkLst>
            <pc:docMk/>
            <pc:sldMk cId="0" sldId="272"/>
            <ac:spMk id="217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2:00:57.968" v="65" actId="14100"/>
          <ac:spMkLst>
            <pc:docMk/>
            <pc:sldMk cId="0" sldId="272"/>
            <ac:spMk id="220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1:06.921" v="68" actId="14100"/>
        <pc:sldMkLst>
          <pc:docMk/>
          <pc:sldMk cId="0" sldId="273"/>
        </pc:sldMkLst>
        <pc:spChg chg="mod">
          <ac:chgData name="Tomaz Manuel Motta Perez" userId="b8bbe8bbc82c8523" providerId="Windows Live" clId="Web-{BD61DFF8-D3CD-74E4-7741-0A9F4C34F214}" dt="2025-07-14T22:01:06.921" v="68" actId="14100"/>
          <ac:spMkLst>
            <pc:docMk/>
            <pc:sldMk cId="0" sldId="273"/>
            <ac:spMk id="231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1:24.563" v="76" actId="20577"/>
        <pc:sldMkLst>
          <pc:docMk/>
          <pc:sldMk cId="0" sldId="274"/>
        </pc:sldMkLst>
        <pc:spChg chg="mod">
          <ac:chgData name="Tomaz Manuel Motta Perez" userId="b8bbe8bbc82c8523" providerId="Windows Live" clId="Web-{BD61DFF8-D3CD-74E4-7741-0A9F4C34F214}" dt="2025-07-14T22:01:14.422" v="71" actId="20577"/>
          <ac:spMkLst>
            <pc:docMk/>
            <pc:sldMk cId="0" sldId="274"/>
            <ac:spMk id="243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2:01:18.953" v="73" actId="20577"/>
          <ac:spMkLst>
            <pc:docMk/>
            <pc:sldMk cId="0" sldId="274"/>
            <ac:spMk id="244" creationId="{00000000-0000-0000-0000-000000000000}"/>
          </ac:spMkLst>
        </pc:spChg>
        <pc:spChg chg="mod">
          <ac:chgData name="Tomaz Manuel Motta Perez" userId="b8bbe8bbc82c8523" providerId="Windows Live" clId="Web-{BD61DFF8-D3CD-74E4-7741-0A9F4C34F214}" dt="2025-07-14T22:01:24.563" v="76" actId="20577"/>
          <ac:spMkLst>
            <pc:docMk/>
            <pc:sldMk cId="0" sldId="274"/>
            <ac:spMk id="248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1:40.954" v="78" actId="20577"/>
        <pc:sldMkLst>
          <pc:docMk/>
          <pc:sldMk cId="0" sldId="282"/>
        </pc:sldMkLst>
        <pc:spChg chg="mod">
          <ac:chgData name="Tomaz Manuel Motta Perez" userId="b8bbe8bbc82c8523" providerId="Windows Live" clId="Web-{BD61DFF8-D3CD-74E4-7741-0A9F4C34F214}" dt="2025-07-14T22:01:40.954" v="78" actId="20577"/>
          <ac:spMkLst>
            <pc:docMk/>
            <pc:sldMk cId="0" sldId="282"/>
            <ac:spMk id="326" creationId="{00000000-0000-0000-0000-000000000000}"/>
          </ac:spMkLst>
        </pc:spChg>
      </pc:sldChg>
      <pc:sldChg chg="modSp">
        <pc:chgData name="Tomaz Manuel Motta Perez" userId="b8bbe8bbc82c8523" providerId="Windows Live" clId="Web-{BD61DFF8-D3CD-74E4-7741-0A9F4C34F214}" dt="2025-07-14T22:01:47.564" v="80" actId="20577"/>
        <pc:sldMkLst>
          <pc:docMk/>
          <pc:sldMk cId="0" sldId="285"/>
        </pc:sldMkLst>
        <pc:spChg chg="mod">
          <ac:chgData name="Tomaz Manuel Motta Perez" userId="b8bbe8bbc82c8523" providerId="Windows Live" clId="Web-{BD61DFF8-D3CD-74E4-7741-0A9F4C34F214}" dt="2025-07-14T22:01:47.564" v="80" actId="20577"/>
          <ac:spMkLst>
            <pc:docMk/>
            <pc:sldMk cId="0" sldId="285"/>
            <ac:spMk id="377" creationId="{00000000-0000-0000-0000-000000000000}"/>
          </ac:spMkLst>
        </pc:spChg>
      </pc:sldChg>
    </pc:docChg>
  </pc:docChgLst>
  <pc:docChgLst>
    <pc:chgData name="Tomaz Manuel Motta Perez" userId="b8bbe8bbc82c8523" providerId="Windows Live" clId="Web-{7E7DE85A-5DFB-123C-C1AC-FCCE7E9338E6}"/>
    <pc:docChg chg="modSld">
      <pc:chgData name="Tomaz Manuel Motta Perez" userId="b8bbe8bbc82c8523" providerId="Windows Live" clId="Web-{7E7DE85A-5DFB-123C-C1AC-FCCE7E9338E6}" dt="2025-07-14T22:05:21.113" v="9" actId="14100"/>
      <pc:docMkLst>
        <pc:docMk/>
      </pc:docMkLst>
      <pc:sldChg chg="modSp">
        <pc:chgData name="Tomaz Manuel Motta Perez" userId="b8bbe8bbc82c8523" providerId="Windows Live" clId="Web-{7E7DE85A-5DFB-123C-C1AC-FCCE7E9338E6}" dt="2025-07-14T22:04:15.346" v="7" actId="20577"/>
        <pc:sldMkLst>
          <pc:docMk/>
          <pc:sldMk cId="0" sldId="265"/>
        </pc:sldMkLst>
        <pc:spChg chg="mod">
          <ac:chgData name="Tomaz Manuel Motta Perez" userId="b8bbe8bbc82c8523" providerId="Windows Live" clId="Web-{7E7DE85A-5DFB-123C-C1AC-FCCE7E9338E6}" dt="2025-07-14T22:04:07.158" v="3" actId="20577"/>
          <ac:spMkLst>
            <pc:docMk/>
            <pc:sldMk cId="0" sldId="265"/>
            <ac:spMk id="142" creationId="{00000000-0000-0000-0000-000000000000}"/>
          </ac:spMkLst>
        </pc:spChg>
        <pc:spChg chg="mod">
          <ac:chgData name="Tomaz Manuel Motta Perez" userId="b8bbe8bbc82c8523" providerId="Windows Live" clId="Web-{7E7DE85A-5DFB-123C-C1AC-FCCE7E9338E6}" dt="2025-07-14T22:04:10.814" v="5" actId="20577"/>
          <ac:spMkLst>
            <pc:docMk/>
            <pc:sldMk cId="0" sldId="265"/>
            <ac:spMk id="144" creationId="{00000000-0000-0000-0000-000000000000}"/>
          </ac:spMkLst>
        </pc:spChg>
        <pc:spChg chg="mod">
          <ac:chgData name="Tomaz Manuel Motta Perez" userId="b8bbe8bbc82c8523" providerId="Windows Live" clId="Web-{7E7DE85A-5DFB-123C-C1AC-FCCE7E9338E6}" dt="2025-07-14T22:04:15.346" v="7" actId="20577"/>
          <ac:spMkLst>
            <pc:docMk/>
            <pc:sldMk cId="0" sldId="265"/>
            <ac:spMk id="148" creationId="{00000000-0000-0000-0000-000000000000}"/>
          </ac:spMkLst>
        </pc:spChg>
      </pc:sldChg>
      <pc:sldChg chg="modSp">
        <pc:chgData name="Tomaz Manuel Motta Perez" userId="b8bbe8bbc82c8523" providerId="Windows Live" clId="Web-{7E7DE85A-5DFB-123C-C1AC-FCCE7E9338E6}" dt="2025-07-14T22:05:21.113" v="9" actId="14100"/>
        <pc:sldMkLst>
          <pc:docMk/>
          <pc:sldMk cId="0" sldId="268"/>
        </pc:sldMkLst>
        <pc:spChg chg="mod">
          <ac:chgData name="Tomaz Manuel Motta Perez" userId="b8bbe8bbc82c8523" providerId="Windows Live" clId="Web-{7E7DE85A-5DFB-123C-C1AC-FCCE7E9338E6}" dt="2025-07-14T22:05:21.113" v="9" actId="14100"/>
          <ac:spMkLst>
            <pc:docMk/>
            <pc:sldMk cId="0" sldId="268"/>
            <ac:spMk id="180" creationId="{00000000-0000-0000-0000-000000000000}"/>
          </ac:spMkLst>
        </pc:spChg>
      </pc:sldChg>
      <pc:sldChg chg="modSp">
        <pc:chgData name="Tomaz Manuel Motta Perez" userId="b8bbe8bbc82c8523" providerId="Windows Live" clId="Web-{7E7DE85A-5DFB-123C-C1AC-FCCE7E9338E6}" dt="2025-07-14T22:05:12.816" v="8" actId="14100"/>
        <pc:sldMkLst>
          <pc:docMk/>
          <pc:sldMk cId="0" sldId="270"/>
        </pc:sldMkLst>
        <pc:spChg chg="mod">
          <ac:chgData name="Tomaz Manuel Motta Perez" userId="b8bbe8bbc82c8523" providerId="Windows Live" clId="Web-{7E7DE85A-5DFB-123C-C1AC-FCCE7E9338E6}" dt="2025-07-14T22:05:12.816" v="8" actId="14100"/>
          <ac:spMkLst>
            <pc:docMk/>
            <pc:sldMk cId="0" sldId="270"/>
            <ac:spMk id="200" creationId="{00000000-0000-0000-0000-000000000000}"/>
          </ac:spMkLst>
        </pc:spChg>
      </pc:sldChg>
      <pc:sldChg chg="modSp">
        <pc:chgData name="Tomaz Manuel Motta Perez" userId="b8bbe8bbc82c8523" providerId="Windows Live" clId="Web-{7E7DE85A-5DFB-123C-C1AC-FCCE7E9338E6}" dt="2025-07-14T22:03:56.376" v="1" actId="14100"/>
        <pc:sldMkLst>
          <pc:docMk/>
          <pc:sldMk cId="0" sldId="272"/>
        </pc:sldMkLst>
        <pc:spChg chg="mod">
          <ac:chgData name="Tomaz Manuel Motta Perez" userId="b8bbe8bbc82c8523" providerId="Windows Live" clId="Web-{7E7DE85A-5DFB-123C-C1AC-FCCE7E9338E6}" dt="2025-07-14T22:03:56.376" v="1" actId="14100"/>
          <ac:spMkLst>
            <pc:docMk/>
            <pc:sldMk cId="0" sldId="272"/>
            <ac:spMk id="220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13T22:38:00.430" idx="1">
    <p:pos x="115" y="921"/>
    <p:text>so o  entreparenteses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306970a81_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306970a81_3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306970a81_3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306970a81_3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306970a81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306970a81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306970a8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306970a81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306970a81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6306970a81_6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306970a81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306970a81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306970a81_6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306970a81_6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306970a81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306970a81_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306970a81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306970a81_7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306970a81_8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306970a81_8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306970a81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306970a81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306970a81_8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306970a81_8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306970a81_8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306970a81_8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306970a81_8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6306970a81_8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306970a81_8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6306970a81_8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306970a81_8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6306970a81_8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306970a81_8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6306970a81_8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306970a81_8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6306970a81_8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306970a81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6306970a81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306970a81_8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6306970a81_8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306970a81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6306970a81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306970a81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306970a81_3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6306970a81_9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6306970a81_9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306970a81_9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6306970a81_9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306970a81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306970a81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306970a81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306970a81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eada8fa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eada8faf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306970a81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306970a81_3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306970a81_3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306970a81_3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306970a81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306970a81_3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8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580775" y="3141450"/>
            <a:ext cx="5982450" cy="1639017"/>
            <a:chOff x="332150" y="2978550"/>
            <a:chExt cx="5982450" cy="1639017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332150" y="3740434"/>
              <a:ext cx="4404600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3000" b="1" dirty="0">
                  <a:solidFill>
                    <a:schemeClr val="dk1"/>
                  </a:solidFill>
                  <a:latin typeface="Inter SemiBold"/>
                  <a:ea typeface="Liberation Serif"/>
                  <a:cs typeface="Liberation Serif"/>
                  <a:sym typeface="Liberation Serif"/>
                </a:rPr>
                <a:t>no Mundo Corporativo</a:t>
              </a:r>
              <a:endParaRPr lang="pt-BR" sz="1800">
                <a:solidFill>
                  <a:schemeClr val="dk1"/>
                </a:solidFill>
                <a:latin typeface="Inter SemiBold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38900" y="3813375"/>
              <a:ext cx="5797800" cy="76800"/>
            </a:xfrm>
            <a:prstGeom prst="rect">
              <a:avLst/>
            </a:prstGeom>
            <a:solidFill>
              <a:srgbClr val="9D5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338900" y="2978550"/>
              <a:ext cx="59757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60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Além </a:t>
              </a:r>
              <a:r>
                <a:rPr lang="pt-BR" sz="45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do</a:t>
              </a:r>
              <a:r>
                <a:rPr lang="pt-BR" sz="60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 Hype </a:t>
              </a:r>
              <a:r>
                <a:rPr lang="pt-BR" sz="45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da</a:t>
              </a:r>
              <a:r>
                <a:rPr lang="pt-BR" sz="60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 IA</a:t>
              </a:r>
              <a:endParaRPr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</p:grpSp>
      <p:pic>
        <p:nvPicPr>
          <p:cNvPr id="58" name="Google Shape;58;p13" title="Ativo 52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638" y="478350"/>
            <a:ext cx="275272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338900" y="581803"/>
            <a:ext cx="46686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Mas o que realmente muda?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 em Todo Lugar…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62825" y="1632625"/>
            <a:ext cx="297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48260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Char char="-"/>
            </a:pPr>
            <a:r>
              <a:rPr lang="pt-BR" sz="4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IA-Enabled</a:t>
            </a:r>
            <a:endParaRPr sz="4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083700" y="2522475"/>
            <a:ext cx="297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48260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Char char="-"/>
            </a:pPr>
            <a:r>
              <a:rPr lang="pt-BR" sz="4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IA-Driven</a:t>
            </a:r>
            <a:endParaRPr sz="4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847200" y="3484575"/>
            <a:ext cx="297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48260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Char char="-"/>
            </a:pPr>
            <a:r>
              <a:rPr lang="pt-BR" sz="4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IA-Nativa</a:t>
            </a:r>
            <a:endParaRPr sz="4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grpSp>
        <p:nvGrpSpPr>
          <p:cNvPr id="140" name="Google Shape;140;p22"/>
          <p:cNvGrpSpPr/>
          <p:nvPr/>
        </p:nvGrpSpPr>
        <p:grpSpPr>
          <a:xfrm>
            <a:off x="338900" y="2163742"/>
            <a:ext cx="2800500" cy="692467"/>
            <a:chOff x="338900" y="2163742"/>
            <a:chExt cx="2800500" cy="692467"/>
          </a:xfrm>
        </p:grpSpPr>
        <p:sp>
          <p:nvSpPr>
            <p:cNvPr id="141" name="Google Shape;141;p22"/>
            <p:cNvSpPr/>
            <p:nvPr/>
          </p:nvSpPr>
          <p:spPr>
            <a:xfrm>
              <a:off x="338900" y="2222725"/>
              <a:ext cx="2666400" cy="56400"/>
            </a:xfrm>
            <a:prstGeom prst="rect">
              <a:avLst/>
            </a:prstGeom>
            <a:solidFill>
              <a:srgbClr val="9D5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142" name="Google Shape;142;p22"/>
            <p:cNvSpPr txBox="1"/>
            <p:nvPr/>
          </p:nvSpPr>
          <p:spPr>
            <a:xfrm>
              <a:off x="338900" y="2163742"/>
              <a:ext cx="28005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1800" b="1" dirty="0">
                  <a:solidFill>
                    <a:schemeClr val="dk1"/>
                  </a:solidFill>
                  <a:latin typeface="Inter Medium"/>
                  <a:ea typeface="Liberation Serif"/>
                  <a:cs typeface="Liberation Serif"/>
                  <a:sym typeface="Liberation Serif"/>
                </a:rPr>
                <a:t>IA como complemento</a:t>
              </a:r>
              <a:endParaRPr sz="18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endParaRPr>
            </a:p>
          </p:txBody>
        </p:sp>
      </p:grpSp>
      <p:grpSp>
        <p:nvGrpSpPr>
          <p:cNvPr id="143" name="Google Shape;143;p22"/>
          <p:cNvGrpSpPr/>
          <p:nvPr/>
        </p:nvGrpSpPr>
        <p:grpSpPr>
          <a:xfrm>
            <a:off x="3238800" y="3053692"/>
            <a:ext cx="2666400" cy="969466"/>
            <a:chOff x="3238800" y="3053692"/>
            <a:chExt cx="2666400" cy="969466"/>
          </a:xfrm>
        </p:grpSpPr>
        <p:sp>
          <p:nvSpPr>
            <p:cNvPr id="144" name="Google Shape;144;p22"/>
            <p:cNvSpPr txBox="1"/>
            <p:nvPr/>
          </p:nvSpPr>
          <p:spPr>
            <a:xfrm>
              <a:off x="3238800" y="3053692"/>
              <a:ext cx="2666400" cy="969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1800" b="1" dirty="0">
                  <a:solidFill>
                    <a:schemeClr val="dk1"/>
                  </a:solidFill>
                  <a:latin typeface="Inter Medium"/>
                  <a:ea typeface="Liberation Serif"/>
                  <a:cs typeface="Liberation Serif"/>
                  <a:sym typeface="Liberation Serif"/>
                </a:rPr>
                <a:t>IA como motor das decisões</a:t>
              </a:r>
              <a:endParaRPr sz="18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3238800" y="3112575"/>
              <a:ext cx="2666400" cy="56400"/>
            </a:xfrm>
            <a:prstGeom prst="rect">
              <a:avLst/>
            </a:prstGeom>
            <a:solidFill>
              <a:srgbClr val="9D5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</p:grpSp>
      <p:grpSp>
        <p:nvGrpSpPr>
          <p:cNvPr id="146" name="Google Shape;146;p22"/>
          <p:cNvGrpSpPr/>
          <p:nvPr/>
        </p:nvGrpSpPr>
        <p:grpSpPr>
          <a:xfrm>
            <a:off x="6002300" y="4015692"/>
            <a:ext cx="2724400" cy="692467"/>
            <a:chOff x="6002300" y="4015692"/>
            <a:chExt cx="2724400" cy="692467"/>
          </a:xfrm>
        </p:grpSpPr>
        <p:sp>
          <p:nvSpPr>
            <p:cNvPr id="147" name="Google Shape;147;p22"/>
            <p:cNvSpPr/>
            <p:nvPr/>
          </p:nvSpPr>
          <p:spPr>
            <a:xfrm>
              <a:off x="6002300" y="4074675"/>
              <a:ext cx="2666400" cy="56400"/>
            </a:xfrm>
            <a:prstGeom prst="rect">
              <a:avLst/>
            </a:prstGeom>
            <a:solidFill>
              <a:srgbClr val="9D5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148" name="Google Shape;148;p22"/>
            <p:cNvSpPr txBox="1"/>
            <p:nvPr/>
          </p:nvSpPr>
          <p:spPr>
            <a:xfrm>
              <a:off x="6060300" y="4015692"/>
              <a:ext cx="26664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1800" b="1" dirty="0">
                  <a:solidFill>
                    <a:schemeClr val="dk1"/>
                  </a:solidFill>
                  <a:latin typeface="Inter Medium"/>
                  <a:ea typeface="Liberation Serif"/>
                  <a:cs typeface="Liberation Serif"/>
                  <a:sym typeface="Liberation Serif"/>
                </a:rPr>
                <a:t>IA no DNA da solução</a:t>
              </a:r>
              <a:endParaRPr sz="18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338900" y="581803"/>
            <a:ext cx="46686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Identificando Cada Tipo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Exemplos Práticos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83475" y="1463250"/>
            <a:ext cx="2842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873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Char char="-"/>
            </a:pPr>
            <a:r>
              <a:rPr lang="pt-BR" sz="2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IA-Enabled</a:t>
            </a:r>
            <a:endParaRPr sz="25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967475" y="1463250"/>
            <a:ext cx="2800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873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Char char="-"/>
            </a:pPr>
            <a:r>
              <a:rPr lang="pt-BR" sz="2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IA-Driven</a:t>
            </a:r>
            <a:endParaRPr sz="25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972250" y="1463250"/>
            <a:ext cx="29766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8735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Char char="-"/>
            </a:pPr>
            <a:r>
              <a:rPr lang="pt-BR" sz="2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IA-Nativa</a:t>
            </a:r>
            <a:endParaRPr sz="25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9" name="Google Shape;159;p23"/>
          <p:cNvSpPr/>
          <p:nvPr/>
        </p:nvSpPr>
        <p:spPr>
          <a:xfrm rot="5400000">
            <a:off x="1170050" y="3160225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60" name="Google Shape;160;p23"/>
          <p:cNvSpPr/>
          <p:nvPr/>
        </p:nvSpPr>
        <p:spPr>
          <a:xfrm rot="5400000">
            <a:off x="4417800" y="3160225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161" name="Google Shape;161;p23" title="67f4e271a7ce20d56bd11732_AD_4nX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631" y="2514177"/>
            <a:ext cx="2842501" cy="160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title="ChatGPT-Logo-Without-Backgroun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300" y="2976437"/>
            <a:ext cx="2315125" cy="68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23"/>
          <p:cNvGrpSpPr/>
          <p:nvPr/>
        </p:nvGrpSpPr>
        <p:grpSpPr>
          <a:xfrm>
            <a:off x="662075" y="2456600"/>
            <a:ext cx="1544545" cy="1720324"/>
            <a:chOff x="662075" y="2905900"/>
            <a:chExt cx="1544545" cy="1720324"/>
          </a:xfrm>
        </p:grpSpPr>
        <p:pic>
          <p:nvPicPr>
            <p:cNvPr id="164" name="Google Shape;164;p23" title="logo-dark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3856" y="2905900"/>
              <a:ext cx="1500987" cy="603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3" title="2560px-SAP_2011_logo.svg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2075" y="3862247"/>
              <a:ext cx="1544545" cy="7639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332150" y="2571801"/>
            <a:ext cx="44967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Construindo Soluções com IA no Centro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338900" y="2644725"/>
            <a:ext cx="57978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338900" y="1809900"/>
            <a:ext cx="5975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Arquitetura:</a:t>
            </a:r>
            <a:endParaRPr sz="6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338900" y="581821"/>
            <a:ext cx="57375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Construindo Soluções com IA no Centro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Arquitetura: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607100" y="1514696"/>
            <a:ext cx="4073043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Pipeline de Dados e Aprendizado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607100" y="2759625"/>
            <a:ext cx="40689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182" name="Google Shape;182;p25" title="Ativo 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775" y="2357350"/>
            <a:ext cx="3224595" cy="16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/>
        </p:nvSpPr>
        <p:spPr>
          <a:xfrm>
            <a:off x="338900" y="581821"/>
            <a:ext cx="57375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Construindo Soluções com IA no Centro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Arquitetura: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607100" y="1536126"/>
            <a:ext cx="34944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Integração Contínua de IA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607100" y="2759625"/>
            <a:ext cx="40689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192" name="Google Shape;192;p26" title="Ativo 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9300" y="1708025"/>
            <a:ext cx="24479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/>
        </p:nvSpPr>
        <p:spPr>
          <a:xfrm>
            <a:off x="338900" y="581821"/>
            <a:ext cx="57375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Construindo Soluções com IA no Centro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Arquitetura: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607100" y="1518267"/>
            <a:ext cx="3902156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Infraestrutura e Custo</a:t>
            </a:r>
            <a:endParaRPr lang="pt-BR" sz="3000" b="1">
              <a:solidFill>
                <a:schemeClr val="dk1"/>
              </a:solidFill>
              <a:latin typeface="Liberation Serif"/>
              <a:ea typeface="Liberation Serif"/>
              <a:cs typeface="Liberation Serif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607100" y="2759625"/>
            <a:ext cx="40689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202" name="Google Shape;202;p27" title="Ativo 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0425" y="2098050"/>
            <a:ext cx="2544025" cy="22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/>
        </p:nvSpPr>
        <p:spPr>
          <a:xfrm>
            <a:off x="338900" y="581821"/>
            <a:ext cx="57375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Construindo Soluções com IA no Centro</a:t>
            </a:r>
            <a:endParaRPr lang="pt-BR"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Arquitetura: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607100" y="1536126"/>
            <a:ext cx="41838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Experiência do Usuário e Design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607100" y="2759625"/>
            <a:ext cx="40689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212" name="Google Shape;212;p28" title="Ativo 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8525" y="2016625"/>
            <a:ext cx="2904525" cy="18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/>
        </p:nvSpPr>
        <p:spPr>
          <a:xfrm>
            <a:off x="338900" y="581821"/>
            <a:ext cx="57375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Construindo Soluções com IA no Centro</a:t>
            </a:r>
            <a:endParaRPr lang="pt-BR"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Arquitetura: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2537550" y="1632058"/>
            <a:ext cx="4440374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Arquitetura IA-</a:t>
            </a:r>
            <a:r>
              <a:rPr lang="pt-BR" sz="3000" b="1" err="1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driven</a:t>
            </a:r>
            <a:endParaRPr lang="pt-BR" sz="3000" b="1" err="1">
              <a:solidFill>
                <a:schemeClr val="dk1"/>
              </a:solidFill>
              <a:latin typeface="Inter SemiBold"/>
              <a:ea typeface="Liberation Serif"/>
              <a:cs typeface="Liberation Serif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2537550" y="2393875"/>
            <a:ext cx="4068900" cy="76800"/>
          </a:xfrm>
          <a:prstGeom prst="rect">
            <a:avLst/>
          </a:prstGeom>
          <a:solidFill>
            <a:srgbClr val="00FF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287400" y="2969025"/>
            <a:ext cx="85692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Dados    Modelos Estatísticos    Infraestrutura Escalável    Experiência do Usuário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338950" y="2969025"/>
            <a:ext cx="8397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9"/>
          <p:cNvSpPr/>
          <p:nvPr/>
        </p:nvSpPr>
        <p:spPr>
          <a:xfrm>
            <a:off x="1274675" y="2969025"/>
            <a:ext cx="22107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3633588" y="2969025"/>
            <a:ext cx="25374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6267575" y="2969025"/>
            <a:ext cx="2537400" cy="47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339293" y="2571783"/>
            <a:ext cx="4853888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Tendências Verificáveis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338900" y="2644725"/>
            <a:ext cx="57978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338900" y="1347900"/>
            <a:ext cx="5975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5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IA-Driven na Prática Corporativa</a:t>
            </a:r>
            <a:endParaRPr sz="5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338900" y="697125"/>
            <a:ext cx="466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  <a:sym typeface="Liberation Serif"/>
              </a:rPr>
              <a:t>Tendências Verificáveis</a:t>
            </a:r>
            <a:endParaRPr sz="2000" b="1">
              <a:solidFill>
                <a:schemeClr val="dk1"/>
              </a:solidFill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IA-Driven na Prática Corporativa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535550" y="1568275"/>
            <a:ext cx="2273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2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Hyperautomation e IA em Processos</a:t>
            </a:r>
            <a:endParaRPr sz="22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3160100" y="1568263"/>
            <a:ext cx="2976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3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Modelos de Linguagem e Geração de Conteúdo</a:t>
            </a:r>
            <a:endParaRPr sz="23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412125" y="2341773"/>
            <a:ext cx="2369700" cy="229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Até 2024 65% das grandes organizações terão implementado alguma forma de </a:t>
            </a:r>
            <a:r>
              <a:rPr lang="pt-BR" sz="1600" b="1" err="1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hiperautomação</a:t>
            </a: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.</a:t>
            </a:r>
            <a:endParaRPr lang="pt-BR" sz="1600" b="1" dirty="0">
              <a:solidFill>
                <a:schemeClr val="dk1"/>
              </a:solidFill>
              <a:latin typeface="Inter Medium"/>
              <a:ea typeface="Liberation Serif"/>
              <a:cs typeface="Liberation Serif"/>
            </a:endParaRPr>
          </a:p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(Gartner)</a:t>
            </a:r>
            <a:endParaRPr sz="1600" b="1" dirty="0">
              <a:solidFill>
                <a:schemeClr val="dk1"/>
              </a:solidFill>
              <a:latin typeface="Inter Medium"/>
              <a:ea typeface="Liberation Serif"/>
              <a:cs typeface="Liberation Serif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3160088" y="2495783"/>
            <a:ext cx="2976600" cy="20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A adoção de IA subiu dramaticamente e em 10 meses dobrou a quantidade de empresas usando IA generativa regularmente.</a:t>
            </a:r>
            <a:endParaRPr lang="pt-BR" sz="1600" b="1" dirty="0">
              <a:solidFill>
                <a:schemeClr val="dk1"/>
              </a:solidFill>
              <a:latin typeface="Inter Medium"/>
              <a:ea typeface="Liberation Serif"/>
              <a:cs typeface="Liberation Serif"/>
            </a:endParaRPr>
          </a:p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(McKinsey)</a:t>
            </a:r>
            <a:endParaRPr sz="1600" b="1" dirty="0">
              <a:solidFill>
                <a:schemeClr val="dk1"/>
              </a:solidFill>
              <a:latin typeface="Inter Medium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245" name="Google Shape;245;p31"/>
          <p:cNvSpPr/>
          <p:nvPr/>
        </p:nvSpPr>
        <p:spPr>
          <a:xfrm rot="5400000">
            <a:off x="1459575" y="3146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46" name="Google Shape;246;p31"/>
          <p:cNvSpPr/>
          <p:nvPr/>
        </p:nvSpPr>
        <p:spPr>
          <a:xfrm rot="5400000">
            <a:off x="4707325" y="3146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488150" y="1552825"/>
            <a:ext cx="2273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3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IA nos Produtos vs IA no Negócio</a:t>
            </a:r>
            <a:endParaRPr sz="23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6407850" y="2495856"/>
            <a:ext cx="2369700" cy="238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AI </a:t>
            </a:r>
            <a:r>
              <a:rPr lang="pt-BR" sz="1600" b="1" err="1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leaders</a:t>
            </a: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 (líderes em IA) tiveram 1,5x mais crescimento de receita e 1,4x maior retorno sobre capital do que as demais nos últimos anos.</a:t>
            </a:r>
            <a:br>
              <a:rPr lang="pt-BR" sz="1600" b="1" dirty="0">
                <a:latin typeface="Inter Medium"/>
                <a:ea typeface="Liberation Serif"/>
                <a:cs typeface="Liberation Serif"/>
              </a:rPr>
            </a:br>
            <a:r>
              <a:rPr lang="pt-BR" sz="1600" b="1" dirty="0">
                <a:solidFill>
                  <a:schemeClr val="dk1"/>
                </a:solidFill>
                <a:latin typeface="Inter Medium"/>
                <a:ea typeface="Liberation Serif"/>
                <a:cs typeface="Liberation Serif"/>
                <a:sym typeface="Liberation Serif"/>
              </a:rPr>
              <a:t>(McKinsey/BCG)</a:t>
            </a:r>
            <a:endParaRPr sz="1600" b="1" dirty="0">
              <a:solidFill>
                <a:schemeClr val="dk1"/>
              </a:solidFill>
              <a:latin typeface="Inter Medium"/>
              <a:ea typeface="Liberation Serif"/>
              <a:cs typeface="Liberation Serif"/>
              <a:sym typeface="Liberation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4"/>
          <p:cNvGrpSpPr/>
          <p:nvPr/>
        </p:nvGrpSpPr>
        <p:grpSpPr>
          <a:xfrm>
            <a:off x="332150" y="1809900"/>
            <a:ext cx="5982450" cy="1639017"/>
            <a:chOff x="332150" y="2978550"/>
            <a:chExt cx="5982450" cy="1639017"/>
          </a:xfrm>
        </p:grpSpPr>
        <p:sp>
          <p:nvSpPr>
            <p:cNvPr id="64" name="Google Shape;64;p14"/>
            <p:cNvSpPr txBox="1"/>
            <p:nvPr/>
          </p:nvSpPr>
          <p:spPr>
            <a:xfrm>
              <a:off x="332150" y="3740434"/>
              <a:ext cx="4404600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3000" b="1" dirty="0">
                  <a:solidFill>
                    <a:schemeClr val="dk1"/>
                  </a:solidFill>
                  <a:latin typeface="Inter SemiBold"/>
                  <a:ea typeface="Liberation Serif"/>
                  <a:cs typeface="Liberation Serif"/>
                  <a:sym typeface="Liberation Serif"/>
                </a:rPr>
                <a:t>IA Além do Marketing</a:t>
              </a:r>
              <a:endParaRPr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338900" y="3813375"/>
              <a:ext cx="5797800" cy="76800"/>
            </a:xfrm>
            <a:prstGeom prst="rect">
              <a:avLst/>
            </a:prstGeom>
            <a:solidFill>
              <a:srgbClr val="9D5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338900" y="2978550"/>
              <a:ext cx="59757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77500"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60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Da Promessa à Prática</a:t>
              </a:r>
              <a:endParaRPr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/>
          <p:nvPr/>
        </p:nvSpPr>
        <p:spPr>
          <a:xfrm>
            <a:off x="338900" y="2644725"/>
            <a:ext cx="57978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338900" y="1347900"/>
            <a:ext cx="5975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5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Desafios e Cuidados no Caminho IA-First</a:t>
            </a:r>
            <a:endParaRPr sz="5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/>
          <p:nvPr/>
        </p:nvSpPr>
        <p:spPr>
          <a:xfrm rot="5400000">
            <a:off x="117588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60" name="Google Shape;260;p33"/>
          <p:cNvSpPr/>
          <p:nvPr/>
        </p:nvSpPr>
        <p:spPr>
          <a:xfrm rot="5400000">
            <a:off x="442363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356996" y="584050"/>
            <a:ext cx="212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4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Desafio</a:t>
            </a:r>
            <a:endParaRPr sz="4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3066775" y="410950"/>
            <a:ext cx="259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Por que importa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6523546" y="410950"/>
            <a:ext cx="2121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Bússola prática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356996" y="2414500"/>
            <a:ext cx="212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Talentos &amp; Cultura</a:t>
            </a:r>
            <a:endParaRPr sz="2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2969125" y="2241400"/>
            <a:ext cx="2791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Projetos de IA mudam rotinas e papéis. Sem adesão, a tecnologia empaca.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6216875" y="1822000"/>
            <a:ext cx="2791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Nomeie um patrocinador C-level.</a:t>
            </a:r>
            <a:endParaRPr sz="1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Crie um núcleo misto de TI + negócio.</a:t>
            </a:r>
            <a:endParaRPr sz="1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Capacite usuários-chave: IA não é “plug &amp; play”.</a:t>
            </a:r>
            <a:endParaRPr sz="1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 rot="5400000">
            <a:off x="117588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72" name="Google Shape;272;p34"/>
          <p:cNvSpPr/>
          <p:nvPr/>
        </p:nvSpPr>
        <p:spPr>
          <a:xfrm rot="5400000">
            <a:off x="442363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356996" y="584050"/>
            <a:ext cx="212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4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Desafio</a:t>
            </a:r>
            <a:endParaRPr sz="4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3066775" y="410950"/>
            <a:ext cx="259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Por que importa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6523546" y="410950"/>
            <a:ext cx="2121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Bússola prática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357021" y="2279800"/>
            <a:ext cx="2121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Qualidade dos Dados &amp; Privacidade</a:t>
            </a:r>
            <a:endParaRPr sz="2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2969125" y="2241400"/>
            <a:ext cx="2791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Modelos aprendem com o histórico da empresa; dados ruins geram decisões ruins.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6216875" y="1610200"/>
            <a:ext cx="3010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Defina proprietário de dados por processo.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Use anonimização / mascaramento para atender LGPD / GDPR.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Estabeleça um pipeline simples: coletar → limpar → validar.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/>
          <p:nvPr/>
        </p:nvSpPr>
        <p:spPr>
          <a:xfrm rot="5400000">
            <a:off x="117588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84" name="Google Shape;284;p35"/>
          <p:cNvSpPr/>
          <p:nvPr/>
        </p:nvSpPr>
        <p:spPr>
          <a:xfrm rot="5400000">
            <a:off x="442363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356996" y="584050"/>
            <a:ext cx="212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4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Desafio</a:t>
            </a:r>
            <a:endParaRPr sz="4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3066775" y="410950"/>
            <a:ext cx="259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Por que importa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6523546" y="410950"/>
            <a:ext cx="2121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Bússola prática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285150" y="2279800"/>
            <a:ext cx="2264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Expectativas &amp; ROI Realista</a:t>
            </a:r>
            <a:endParaRPr sz="2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2969125" y="2241400"/>
            <a:ext cx="2791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74 % das empresas iniciam IA e não veem valor porque miram alto demais ou medem errado.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6216875" y="1656400"/>
            <a:ext cx="27912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Comece com um caso de uso mensurável (ex.: reduzir tempo de aprovação em X %).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Acompanhe indicadores-pivô (tempo, custo, satisfação).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Planeje ciclos curtos de ajuste,não “big-bang”.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/>
          <p:nvPr/>
        </p:nvSpPr>
        <p:spPr>
          <a:xfrm rot="5400000">
            <a:off x="117588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96" name="Google Shape;296;p36"/>
          <p:cNvSpPr/>
          <p:nvPr/>
        </p:nvSpPr>
        <p:spPr>
          <a:xfrm rot="5400000">
            <a:off x="442363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97" name="Google Shape;297;p36"/>
          <p:cNvSpPr txBox="1"/>
          <p:nvPr/>
        </p:nvSpPr>
        <p:spPr>
          <a:xfrm>
            <a:off x="356996" y="584050"/>
            <a:ext cx="212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4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Desafio</a:t>
            </a:r>
            <a:endParaRPr sz="4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3066775" y="410950"/>
            <a:ext cx="259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Por que importa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6523546" y="410950"/>
            <a:ext cx="2121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Bússola prática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356996" y="2472250"/>
            <a:ext cx="212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Governança &amp; Ética</a:t>
            </a:r>
            <a:endParaRPr sz="2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2969125" y="2241400"/>
            <a:ext cx="2791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IA precisa ser confiável e auditável; caixa-preta gera resistência.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6216875" y="1865800"/>
            <a:ext cx="27912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Peça relatórios de IA explicável ao fornecedor.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Defina políticas claras de revisão de modelos.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Implemente pontos de controle “human-in-the-loop” para decisões críticas.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/>
          <p:nvPr/>
        </p:nvSpPr>
        <p:spPr>
          <a:xfrm rot="5400000">
            <a:off x="117588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308" name="Google Shape;308;p37"/>
          <p:cNvSpPr/>
          <p:nvPr/>
        </p:nvSpPr>
        <p:spPr>
          <a:xfrm rot="5400000">
            <a:off x="4423638" y="2921200"/>
            <a:ext cx="31299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356996" y="584050"/>
            <a:ext cx="212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4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Desafio</a:t>
            </a:r>
            <a:endParaRPr sz="4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3066775" y="410950"/>
            <a:ext cx="259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Por que importa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6523546" y="410950"/>
            <a:ext cx="2121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5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Bússola prática</a:t>
            </a:r>
            <a:endParaRPr sz="35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208350" y="2472250"/>
            <a:ext cx="241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 Total &amp; Escalabilidade</a:t>
            </a:r>
            <a:endParaRPr sz="2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2969125" y="1933450"/>
            <a:ext cx="2791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Alguns projetos escalam mal ou exigem infra cara; surpresa no orçamento mata iniciativas.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6216875" y="1865800"/>
            <a:ext cx="27912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Exija prova de conceito em ambiente real.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Avalie consumo de nuvem/GPU antes do contrato.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• Prefira soluções modulares, que crescem por demanda.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/>
        </p:nvSpPr>
        <p:spPr>
          <a:xfrm>
            <a:off x="466601" y="789900"/>
            <a:ext cx="2595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Planeje</a:t>
            </a:r>
            <a:endParaRPr sz="6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3274050" y="2133150"/>
            <a:ext cx="2595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Meça</a:t>
            </a:r>
            <a:endParaRPr sz="6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6364125" y="3601175"/>
            <a:ext cx="2380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Ajuste</a:t>
            </a:r>
            <a:endParaRPr sz="6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/>
          <p:nvPr/>
        </p:nvSpPr>
        <p:spPr>
          <a:xfrm>
            <a:off x="332150" y="2647984"/>
            <a:ext cx="45054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Um Exemplo na Prática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338900" y="2644725"/>
            <a:ext cx="5797800" cy="76800"/>
          </a:xfrm>
          <a:prstGeom prst="rect">
            <a:avLst/>
          </a:prstGeom>
          <a:solidFill>
            <a:srgbClr val="00FF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338900" y="1271700"/>
            <a:ext cx="5975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5000" b="1">
                <a:solidFill>
                  <a:schemeClr val="dk1"/>
                </a:solidFill>
                <a:highlight>
                  <a:srgbClr val="9D50FF"/>
                </a:highlight>
                <a:latin typeface="Rajdhani"/>
                <a:ea typeface="Rajdhani"/>
                <a:cs typeface="Rajdhani"/>
                <a:sym typeface="Rajdhani"/>
              </a:rPr>
              <a:t>IA na Observabilidade de Processos</a:t>
            </a:r>
            <a:endParaRPr sz="5000" b="1">
              <a:solidFill>
                <a:schemeClr val="dk1"/>
              </a:solidFill>
              <a:highlight>
                <a:srgbClr val="9D50FF"/>
              </a:highlight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0" title="Fundo Apresentaçao 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40"/>
          <p:cNvGrpSpPr/>
          <p:nvPr/>
        </p:nvGrpSpPr>
        <p:grpSpPr>
          <a:xfrm>
            <a:off x="947044" y="1021490"/>
            <a:ext cx="6901754" cy="3425558"/>
            <a:chOff x="470812" y="664422"/>
            <a:chExt cx="7477523" cy="3711330"/>
          </a:xfrm>
        </p:grpSpPr>
        <p:pic>
          <p:nvPicPr>
            <p:cNvPr id="335" name="Google Shape;335;p40" title="Ativo 49@2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79269" y="835315"/>
              <a:ext cx="869067" cy="661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0" title="Ativo 20@2x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56120" y="3553149"/>
              <a:ext cx="746325" cy="822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40" title="Ativo 21@2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47867" y="3575686"/>
              <a:ext cx="520404" cy="531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40" title="Ativo 22@2x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087154" y="664422"/>
              <a:ext cx="643635" cy="531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40" title="Ativo 23@2x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70812" y="1812879"/>
              <a:ext cx="630820" cy="53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40" title="Ativo 24@2x.pn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035242" y="723521"/>
              <a:ext cx="746325" cy="472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1" name="Google Shape;341;p40" title="TaskSenseAI Logo_TaskSense.Ai Logo Roxo Branc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56200" y="1773038"/>
            <a:ext cx="5831598" cy="159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40"/>
          <p:cNvGrpSpPr/>
          <p:nvPr/>
        </p:nvGrpSpPr>
        <p:grpSpPr>
          <a:xfrm>
            <a:off x="144765" y="5"/>
            <a:ext cx="8854472" cy="5057921"/>
            <a:chOff x="-272529" y="-157442"/>
            <a:chExt cx="9593144" cy="5479871"/>
          </a:xfrm>
        </p:grpSpPr>
        <p:pic>
          <p:nvPicPr>
            <p:cNvPr id="343" name="Google Shape;343;p40" title="Ativo 17@2x.png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-191154" y="29401"/>
              <a:ext cx="583600" cy="479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40" title="Ativo 18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309294" y="4631876"/>
              <a:ext cx="639151" cy="531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40" title="Ativo 27@2x.pn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337075" y="3784430"/>
              <a:ext cx="583593" cy="588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40" title="Automação configurada@2x.png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8448516" y="3395600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40" title="Campo informacional CRUD@2x.png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8409973" y="4518099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40" title="Chat assistente@2x.png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912209" y="3537393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40" title="Diagrama de fluxo de trabalho@2x.png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503612" y="-157442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40" title="Indicador de performance calculado@2x.png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2812908" y="4518110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40" title="Notificacao@2x.png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852285" y="2710090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40" title="Permissoes de acesso dos usuários@2x.png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165882" y="4576102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40" title="Preset dos valores, Modelos de Threshold@2x.png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5682243" y="-60069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40" title="Processo de negócio@2x.png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-272529" y="2710090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40" title="Raias de organização de fluxograma@2x.png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2607450" y="-157442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40" title="Threshold@2x.png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-191161" y="3705737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40" title="Agente desktop@2x.png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679835" y="384249"/>
              <a:ext cx="746327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40" title="Ativo 11@2x.png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4341313" y="4553353"/>
              <a:ext cx="786406" cy="675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40" title="Ativo 12@2x.png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1503611" y="4518107"/>
              <a:ext cx="930024" cy="74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40" title="Ativo 13@2x.png"/>
            <p:cNvPicPr preferRelativeResize="0"/>
            <p:nvPr/>
          </p:nvPicPr>
          <p:blipFill>
            <a:blip r:embed="rId29">
              <a:alphaModFix/>
            </a:blip>
            <a:stretch>
              <a:fillRect/>
            </a:stretch>
          </p:blipFill>
          <p:spPr>
            <a:xfrm>
              <a:off x="6480087" y="4596807"/>
              <a:ext cx="367682" cy="58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40" title="Ativo 14@2x.png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8341404" y="1769318"/>
              <a:ext cx="754452" cy="74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40" title="Ativo 15@2x.png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-226485" y="1236194"/>
              <a:ext cx="639133" cy="746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40" title="Ativo 16@2x.png"/>
            <p:cNvPicPr preferRelativeResize="0"/>
            <p:nvPr/>
          </p:nvPicPr>
          <p:blipFill>
            <a:blip r:embed="rId32">
              <a:alphaModFix/>
            </a:blip>
            <a:stretch>
              <a:fillRect/>
            </a:stretch>
          </p:blipFill>
          <p:spPr>
            <a:xfrm>
              <a:off x="7138439" y="21835"/>
              <a:ext cx="980850" cy="664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40" title="Ativo 19@2x.png"/>
            <p:cNvPicPr preferRelativeResize="0"/>
            <p:nvPr/>
          </p:nvPicPr>
          <p:blipFill>
            <a:blip r:embed="rId33">
              <a:alphaModFix/>
            </a:blip>
            <a:stretch>
              <a:fillRect/>
            </a:stretch>
          </p:blipFill>
          <p:spPr>
            <a:xfrm>
              <a:off x="8480718" y="491856"/>
              <a:ext cx="839897" cy="53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40" title="Ativo 25@2x.pn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088545" y="47531"/>
              <a:ext cx="639114" cy="531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1" title="TaskSenseAI Logo_TaskSense.Ai Logo Roxo Branc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200" y="1773038"/>
            <a:ext cx="5831598" cy="15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 title="TaskSenseAI Logo_TaskSense.Ai Logo Roxo Branc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00" y="4431642"/>
            <a:ext cx="2047677" cy="56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1" title="Ativo 33@2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2575" y="1496000"/>
            <a:ext cx="6498852" cy="215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38900" y="581803"/>
            <a:ext cx="29658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IA Além do Marketing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Da Promessa à Prática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74" name="Google Shape;74;p15" title="Pontos marcad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238" y="1397700"/>
            <a:ext cx="5589525" cy="3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"/>
          <p:cNvSpPr txBox="1"/>
          <p:nvPr/>
        </p:nvSpPr>
        <p:spPr>
          <a:xfrm>
            <a:off x="2086725" y="2379051"/>
            <a:ext cx="47994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IA como Parte do DNA das Empresas</a:t>
            </a:r>
            <a:endParaRPr sz="3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378" name="Google Shape;378;p42"/>
          <p:cNvSpPr/>
          <p:nvPr/>
        </p:nvSpPr>
        <p:spPr>
          <a:xfrm>
            <a:off x="1673100" y="2418150"/>
            <a:ext cx="5797800" cy="768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379" name="Google Shape;379;p42"/>
          <p:cNvSpPr txBox="1"/>
          <p:nvPr/>
        </p:nvSpPr>
        <p:spPr>
          <a:xfrm>
            <a:off x="2502450" y="1540950"/>
            <a:ext cx="4139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Conclusão</a:t>
            </a:r>
            <a:endParaRPr sz="6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380" name="Google Shape;380;p42" title="TaskSenseAI Logo_TaskSense.Ai Logo Roxo Branc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00" y="4431642"/>
            <a:ext cx="2047677" cy="56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3" title="TaskSenseAI Logo_TaskSense.Ai Logo Roxo Branc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00" y="4431642"/>
            <a:ext cx="2047677" cy="56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3"/>
          <p:cNvSpPr txBox="1"/>
          <p:nvPr/>
        </p:nvSpPr>
        <p:spPr>
          <a:xfrm>
            <a:off x="1822650" y="1497000"/>
            <a:ext cx="5498700" cy="21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Obrigado</a:t>
            </a:r>
            <a:endParaRPr sz="7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38900" y="581803"/>
            <a:ext cx="29658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IA Além do Marketing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Da Promessa à Prática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82" name="Google Shape;82;p16" title="Pontos marcad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50" y="1330300"/>
            <a:ext cx="5901306" cy="364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38900" y="581803"/>
            <a:ext cx="29658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IA Além do Marketing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Da Promessa à Prática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90" name="Google Shape;90;p17" title="Pontos marcad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50" y="1321500"/>
            <a:ext cx="5901306" cy="364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38900" y="581803"/>
            <a:ext cx="29658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IA Além do Marketing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Da Promessa à Prática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79538" y="2571750"/>
            <a:ext cx="45585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b="1">
                <a:solidFill>
                  <a:srgbClr val="00FFA3"/>
                </a:solidFill>
                <a:latin typeface="Rajdhani"/>
                <a:ea typeface="Rajdhani"/>
                <a:cs typeface="Rajdhani"/>
                <a:sym typeface="Rajdhani"/>
              </a:rPr>
              <a:t>AI Washing</a:t>
            </a:r>
            <a:endParaRPr sz="7000" b="1">
              <a:solidFill>
                <a:srgbClr val="00FFA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99" name="Google Shape;99;p18" title="Coca-col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300" y="1888188"/>
            <a:ext cx="3844374" cy="216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9"/>
          <p:cNvGrpSpPr/>
          <p:nvPr/>
        </p:nvGrpSpPr>
        <p:grpSpPr>
          <a:xfrm>
            <a:off x="332150" y="1809900"/>
            <a:ext cx="6068700" cy="1639017"/>
            <a:chOff x="332150" y="2978550"/>
            <a:chExt cx="6068700" cy="1639017"/>
          </a:xfrm>
        </p:grpSpPr>
        <p:sp>
          <p:nvSpPr>
            <p:cNvPr id="105" name="Google Shape;105;p19"/>
            <p:cNvSpPr txBox="1"/>
            <p:nvPr/>
          </p:nvSpPr>
          <p:spPr>
            <a:xfrm>
              <a:off x="332150" y="3740434"/>
              <a:ext cx="6068700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3000" b="1" dirty="0">
                  <a:solidFill>
                    <a:schemeClr val="dk1"/>
                  </a:solidFill>
                  <a:latin typeface="Inter SemiBold"/>
                  <a:ea typeface="Liberation Serif"/>
                  <a:cs typeface="Liberation Serif"/>
                  <a:sym typeface="Liberation Serif"/>
                </a:rPr>
                <a:t>Mas o que realmente muda?</a:t>
              </a:r>
              <a:endParaRPr sz="3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endParaRPr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338900" y="3813375"/>
              <a:ext cx="5797800" cy="76800"/>
            </a:xfrm>
            <a:prstGeom prst="rect">
              <a:avLst/>
            </a:prstGeom>
            <a:solidFill>
              <a:srgbClr val="9D5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  <p:sp>
          <p:nvSpPr>
            <p:cNvPr id="107" name="Google Shape;107;p19"/>
            <p:cNvSpPr txBox="1"/>
            <p:nvPr/>
          </p:nvSpPr>
          <p:spPr>
            <a:xfrm>
              <a:off x="338900" y="2978550"/>
              <a:ext cx="59757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92500"/>
            </a:bodyPr>
            <a:lstStyle/>
            <a:p>
              <a:pPr marL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pt-BR" sz="6000" b="1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IA em Todo Lugar…</a:t>
              </a:r>
              <a:endParaRPr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338900" y="581803"/>
            <a:ext cx="46686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Mas o que realmente muda?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 em Todo Lugar…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738975" y="1694550"/>
            <a:ext cx="3133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IA-Driven</a:t>
            </a:r>
            <a:endParaRPr sz="6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679025" y="3248175"/>
            <a:ext cx="3133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6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IA-Nativa</a:t>
            </a:r>
            <a:endParaRPr sz="6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grpSp>
        <p:nvGrpSpPr>
          <p:cNvPr id="117" name="Google Shape;117;p20"/>
          <p:cNvGrpSpPr/>
          <p:nvPr/>
        </p:nvGrpSpPr>
        <p:grpSpPr>
          <a:xfrm>
            <a:off x="-173392" y="1645050"/>
            <a:ext cx="9531053" cy="2487300"/>
            <a:chOff x="-173400" y="1645050"/>
            <a:chExt cx="9319500" cy="2487300"/>
          </a:xfrm>
        </p:grpSpPr>
        <p:cxnSp>
          <p:nvCxnSpPr>
            <p:cNvPr id="118" name="Google Shape;118;p20"/>
            <p:cNvCxnSpPr/>
            <p:nvPr/>
          </p:nvCxnSpPr>
          <p:spPr>
            <a:xfrm>
              <a:off x="-173400" y="4125375"/>
              <a:ext cx="2208600" cy="0"/>
            </a:xfrm>
            <a:prstGeom prst="straightConnector1">
              <a:avLst/>
            </a:prstGeom>
            <a:noFill/>
            <a:ln w="38100" cap="flat" cmpd="sng">
              <a:solidFill>
                <a:srgbClr val="00FFA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19" name="Google Shape;119;p20"/>
            <p:cNvCxnSpPr/>
            <p:nvPr/>
          </p:nvCxnSpPr>
          <p:spPr>
            <a:xfrm rot="10800000" flipH="1">
              <a:off x="2035200" y="1645050"/>
              <a:ext cx="3849600" cy="2487300"/>
            </a:xfrm>
            <a:prstGeom prst="straightConnector1">
              <a:avLst/>
            </a:prstGeom>
            <a:noFill/>
            <a:ln w="38100" cap="flat" cmpd="sng">
              <a:solidFill>
                <a:srgbClr val="00FFA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20" name="Google Shape;120;p20"/>
            <p:cNvCxnSpPr/>
            <p:nvPr/>
          </p:nvCxnSpPr>
          <p:spPr>
            <a:xfrm>
              <a:off x="5884800" y="1645050"/>
              <a:ext cx="3261300" cy="0"/>
            </a:xfrm>
            <a:prstGeom prst="straightConnector1">
              <a:avLst/>
            </a:prstGeom>
            <a:noFill/>
            <a:ln w="38100" cap="flat" cmpd="sng">
              <a:solidFill>
                <a:srgbClr val="00FFA3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 title="Adient-AI18-Demonstrator-9.png"/>
          <p:cNvPicPr preferRelativeResize="0"/>
          <p:nvPr/>
        </p:nvPicPr>
        <p:blipFill rotWithShape="1">
          <a:blip r:embed="rId3">
            <a:alphaModFix/>
          </a:blip>
          <a:srcRect l="8614" r="27430"/>
          <a:stretch/>
        </p:blipFill>
        <p:spPr>
          <a:xfrm>
            <a:off x="4572000" y="1269800"/>
            <a:ext cx="4233100" cy="35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 title="67f4e271a7ce20d56bd11732_AD_4nXe.png"/>
          <p:cNvPicPr preferRelativeResize="0"/>
          <p:nvPr/>
        </p:nvPicPr>
        <p:blipFill rotWithShape="1">
          <a:blip r:embed="rId4">
            <a:alphaModFix/>
          </a:blip>
          <a:srcRect l="30947" t="25854" r="23467" b="5745"/>
          <a:stretch/>
        </p:blipFill>
        <p:spPr>
          <a:xfrm>
            <a:off x="338900" y="1269800"/>
            <a:ext cx="4233099" cy="358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338900" y="581803"/>
            <a:ext cx="46686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Inter SemiBold"/>
                <a:ea typeface="Liberation Serif"/>
                <a:cs typeface="Liberation Serif"/>
                <a:sym typeface="Liberation Serif"/>
              </a:rPr>
              <a:t>Mas o que realmente muda?</a:t>
            </a:r>
            <a:endParaRPr sz="2000" b="1" dirty="0">
              <a:solidFill>
                <a:schemeClr val="dk1"/>
              </a:solidFill>
              <a:latin typeface="Inter SemiBold"/>
              <a:ea typeface="Liberation Serif"/>
              <a:cs typeface="Liberation Serif"/>
              <a:sym typeface="Liberation Serif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338900" y="697125"/>
            <a:ext cx="5797800" cy="56400"/>
          </a:xfrm>
          <a:prstGeom prst="rect">
            <a:avLst/>
          </a:prstGeom>
          <a:solidFill>
            <a:srgbClr val="9D5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38900" y="166125"/>
            <a:ext cx="579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IA em Todo Lugar…</a:t>
            </a:r>
            <a:endParaRPr sz="3000" b="1">
              <a:solidFill>
                <a:schemeClr val="dk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Apresentação na tela (16:9)</PresentationFormat>
  <Paragraphs>113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Simple Dark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Tomaz Manuel Motta Perez</cp:lastModifiedBy>
  <cp:revision>39</cp:revision>
  <dcterms:modified xsi:type="dcterms:W3CDTF">2025-07-14T22:05:23Z</dcterms:modified>
</cp:coreProperties>
</file>